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9"/>
  </p:notesMasterIdLst>
  <p:handoutMasterIdLst>
    <p:handoutMasterId r:id="rId30"/>
  </p:handoutMasterIdLst>
  <p:sldIdLst>
    <p:sldId id="359" r:id="rId9"/>
    <p:sldId id="422" r:id="rId10"/>
    <p:sldId id="365" r:id="rId11"/>
    <p:sldId id="423" r:id="rId12"/>
    <p:sldId id="424" r:id="rId13"/>
    <p:sldId id="425" r:id="rId14"/>
    <p:sldId id="426" r:id="rId15"/>
    <p:sldId id="438" r:id="rId16"/>
    <p:sldId id="400" r:id="rId17"/>
    <p:sldId id="427" r:id="rId18"/>
    <p:sldId id="428" r:id="rId19"/>
    <p:sldId id="429" r:id="rId20"/>
    <p:sldId id="430" r:id="rId21"/>
    <p:sldId id="431" r:id="rId22"/>
    <p:sldId id="432" r:id="rId23"/>
    <p:sldId id="433" r:id="rId24"/>
    <p:sldId id="434" r:id="rId25"/>
    <p:sldId id="435" r:id="rId26"/>
    <p:sldId id="436" r:id="rId27"/>
    <p:sldId id="437" r:id="rId28"/>
  </p:sldIdLst>
  <p:sldSz cx="9144000" cy="5143500" type="screen16x9"/>
  <p:notesSz cx="6670675" cy="9875838"/>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79F69-084B-46DF-8B9A-577A83F6E190}" v="745" dt="2020-02-13T11:53:28.123"/>
    <p1510:client id="{A3F1E17F-75AC-45B8-AC87-605E8FE95041}" v="49" dt="2020-02-13T11:48:59.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varScale="1">
        <p:scale>
          <a:sx n="143" d="100"/>
          <a:sy n="143" d="100"/>
        </p:scale>
        <p:origin x="282" y="114"/>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7452821F-C3D1-4F7E-A975-9F3C59B113CD}"/>
  </pc:docChgLst>
  <pc:docChgLst>
    <pc:chgData name="Bradley, Sam" userId="S::kwgk592@astrazeneca.net::f75c196c-0419-4ed7-9101-2e14ae32ff77" providerId="AD" clId="Web-{19D16AB9-1FF2-4740-8107-2440C047CBCF}"/>
  </pc:docChgLst>
  <pc:docChgLst>
    <pc:chgData name="Bradley, Sam" userId="S::kwgk592@astrazeneca.net::f75c196c-0419-4ed7-9101-2e14ae32ff77" providerId="AD" clId="Web-{5CC56428-C25D-40EB-847A-A98786CC8A93}"/>
  </pc:docChgLst>
  <pc:docChgLst>
    <pc:chgData name="Whittaker, Ryan" userId="S::kbqc931@astrazeneca.net::873b3a98-b8cc-426f-9da0-8dcfa40dc643" providerId="AD" clId="Web-{2CD48DDE-551F-4792-BDF2-CD2098FB28F6}"/>
  </pc:docChgLst>
  <pc:docChgLst>
    <pc:chgData name="Hargreaves, Tim" userId="90cf5d3a-17ee-49d5-b3bb-4550ca7cb171" providerId="ADAL" clId="{5DFC5665-DC49-40E8-A176-7B6AE2F9733A}"/>
  </pc:docChgLst>
  <pc:docChgLst>
    <pc:chgData name="McKinney, David" userId="S::kqkh779@astrazeneca.net::8b945cb3-78ce-42d7-adc5-b07bab32cd5b" providerId="AD" clId="Web-{A3F1E17F-75AC-45B8-AC87-605E8FE95041}"/>
    <pc:docChg chg="addSld modSld">
      <pc:chgData name="McKinney, David" userId="S::kqkh779@astrazeneca.net::8b945cb3-78ce-42d7-adc5-b07bab32cd5b" providerId="AD" clId="Web-{A3F1E17F-75AC-45B8-AC87-605E8FE95041}" dt="2020-02-13T11:48:59.943" v="45" actId="1076"/>
      <pc:docMkLst>
        <pc:docMk/>
      </pc:docMkLst>
      <pc:sldChg chg="modSp">
        <pc:chgData name="McKinney, David" userId="S::kqkh779@astrazeneca.net::8b945cb3-78ce-42d7-adc5-b07bab32cd5b" providerId="AD" clId="Web-{A3F1E17F-75AC-45B8-AC87-605E8FE95041}" dt="2020-02-13T11:45:09.740" v="21" actId="20577"/>
        <pc:sldMkLst>
          <pc:docMk/>
          <pc:sldMk cId="2499478442" sldId="365"/>
        </pc:sldMkLst>
        <pc:spChg chg="mod">
          <ac:chgData name="McKinney, David" userId="S::kqkh779@astrazeneca.net::8b945cb3-78ce-42d7-adc5-b07bab32cd5b" providerId="AD" clId="Web-{A3F1E17F-75AC-45B8-AC87-605E8FE95041}" dt="2020-02-13T11:45:09.740" v="21" actId="20577"/>
          <ac:spMkLst>
            <pc:docMk/>
            <pc:sldMk cId="2499478442" sldId="365"/>
            <ac:spMk id="3" creationId="{D9F59F0A-AA59-4F15-95CC-124F6F55180D}"/>
          </ac:spMkLst>
        </pc:spChg>
      </pc:sldChg>
      <pc:sldChg chg="addSp delSp modSp add replId">
        <pc:chgData name="McKinney, David" userId="S::kqkh779@astrazeneca.net::8b945cb3-78ce-42d7-adc5-b07bab32cd5b" providerId="AD" clId="Web-{A3F1E17F-75AC-45B8-AC87-605E8FE95041}" dt="2020-02-13T11:48:59.943" v="45" actId="1076"/>
        <pc:sldMkLst>
          <pc:docMk/>
          <pc:sldMk cId="2819223974" sldId="422"/>
        </pc:sldMkLst>
        <pc:spChg chg="mod">
          <ac:chgData name="McKinney, David" userId="S::kqkh779@astrazeneca.net::8b945cb3-78ce-42d7-adc5-b07bab32cd5b" providerId="AD" clId="Web-{A3F1E17F-75AC-45B8-AC87-605E8FE95041}" dt="2020-02-13T11:45:14.911" v="23" actId="20577"/>
          <ac:spMkLst>
            <pc:docMk/>
            <pc:sldMk cId="2819223974" sldId="422"/>
            <ac:spMk id="3" creationId="{D9F59F0A-AA59-4F15-95CC-124F6F55180D}"/>
          </ac:spMkLst>
        </pc:spChg>
        <pc:picChg chg="del">
          <ac:chgData name="McKinney, David" userId="S::kqkh779@astrazeneca.net::8b945cb3-78ce-42d7-adc5-b07bab32cd5b" providerId="AD" clId="Web-{A3F1E17F-75AC-45B8-AC87-605E8FE95041}" dt="2020-02-13T11:48:40.850" v="36"/>
          <ac:picMkLst>
            <pc:docMk/>
            <pc:sldMk cId="2819223974" sldId="422"/>
            <ac:picMk id="5" creationId="{EB4C028F-E23D-4091-962F-46D6A6A0B8A1}"/>
          </ac:picMkLst>
        </pc:picChg>
        <pc:picChg chg="add del mod">
          <ac:chgData name="McKinney, David" userId="S::kqkh779@astrazeneca.net::8b945cb3-78ce-42d7-adc5-b07bab32cd5b" providerId="AD" clId="Web-{A3F1E17F-75AC-45B8-AC87-605E8FE95041}" dt="2020-02-13T11:47:54.303" v="25"/>
          <ac:picMkLst>
            <pc:docMk/>
            <pc:sldMk cId="2819223974" sldId="422"/>
            <ac:picMk id="6" creationId="{133305DB-CFA2-44BF-8CD9-E123986488B3}"/>
          </ac:picMkLst>
        </pc:picChg>
        <pc:picChg chg="add mod">
          <ac:chgData name="McKinney, David" userId="S::kqkh779@astrazeneca.net::8b945cb3-78ce-42d7-adc5-b07bab32cd5b" providerId="AD" clId="Web-{A3F1E17F-75AC-45B8-AC87-605E8FE95041}" dt="2020-02-13T11:48:59.943" v="45" actId="1076"/>
          <ac:picMkLst>
            <pc:docMk/>
            <pc:sldMk cId="2819223974" sldId="422"/>
            <ac:picMk id="9" creationId="{A58C0E81-5A34-4153-B80F-5987F9950C45}"/>
          </ac:picMkLst>
        </pc:picChg>
        <pc:picChg chg="add mod">
          <ac:chgData name="McKinney, David" userId="S::kqkh779@astrazeneca.net::8b945cb3-78ce-42d7-adc5-b07bab32cd5b" providerId="AD" clId="Web-{A3F1E17F-75AC-45B8-AC87-605E8FE95041}" dt="2020-02-13T11:48:58.022" v="44" actId="1076"/>
          <ac:picMkLst>
            <pc:docMk/>
            <pc:sldMk cId="2819223974" sldId="422"/>
            <ac:picMk id="11" creationId="{03304E51-3B93-4348-80E7-9A3D07B59455}"/>
          </ac:picMkLst>
        </pc:picChg>
        <pc:picChg chg="del">
          <ac:chgData name="McKinney, David" userId="S::kqkh779@astrazeneca.net::8b945cb3-78ce-42d7-adc5-b07bab32cd5b" providerId="AD" clId="Web-{A3F1E17F-75AC-45B8-AC87-605E8FE95041}" dt="2020-02-13T11:48:42.537" v="37"/>
          <ac:picMkLst>
            <pc:docMk/>
            <pc:sldMk cId="2819223974" sldId="422"/>
            <ac:picMk id="1032" creationId="{CC0E1BB1-AC2B-4727-BACD-21A08E047076}"/>
          </ac:picMkLst>
        </pc:picChg>
        <pc:cxnChg chg="del">
          <ac:chgData name="McKinney, David" userId="S::kqkh779@astrazeneca.net::8b945cb3-78ce-42d7-adc5-b07bab32cd5b" providerId="AD" clId="Web-{A3F1E17F-75AC-45B8-AC87-605E8FE95041}" dt="2020-02-13T11:48:44.584" v="38"/>
          <ac:cxnSpMkLst>
            <pc:docMk/>
            <pc:sldMk cId="2819223974" sldId="422"/>
            <ac:cxnSpMk id="7" creationId="{94E50603-B748-4EAD-823F-CFC68A339D5B}"/>
          </ac:cxnSpMkLst>
        </pc:cxnChg>
      </pc:sldChg>
    </pc:docChg>
  </pc:docChgLst>
  <pc:docChgLst>
    <pc:chgData name="McKinney, David" userId="S::kqkh779@astrazeneca.net::8b945cb3-78ce-42d7-adc5-b07bab32cd5b" providerId="AD" clId="Web-{439A5F8D-E2D5-4507-938F-6935057FAB23}"/>
  </pc:docChgLst>
  <pc:docChgLst>
    <pc:chgData name="Whittaker, Ryan" userId="S::kbqc931@astrazeneca.net::873b3a98-b8cc-426f-9da0-8dcfa40dc643" providerId="AD" clId="Web-{73D14E00-AD3D-46DA-9E7A-7DE2ED1212F3}"/>
  </pc:docChgLst>
  <pc:docChgLst>
    <pc:chgData name="Bradley, Sam" userId="f75c196c-0419-4ed7-9101-2e14ae32ff77" providerId="ADAL" clId="{5D539316-6F26-47C3-88B4-BCB4FE4A3E07}"/>
  </pc:docChgLst>
  <pc:docChgLst>
    <pc:chgData name="Whittaker, Ryan" userId="S::kbqc931@astrazeneca.net::873b3a98-b8cc-426f-9da0-8dcfa40dc643" providerId="AD" clId="Web-{5BCDD864-810F-4098-8BF2-8E12CA711862}"/>
  </pc:docChgLst>
  <pc:docChgLst>
    <pc:chgData name="Hargreaves, Tim" userId="90cf5d3a-17ee-49d5-b3bb-4550ca7cb171" providerId="ADAL" clId="{A551ADB2-18BB-4E92-A406-F2675FF4D41A}"/>
  </pc:docChgLst>
  <pc:docChgLst>
    <pc:chgData name="McKinney, David" userId="8b945cb3-78ce-42d7-adc5-b07bab32cd5b" providerId="ADAL" clId="{10779F69-084B-46DF-8B9A-577A83F6E190}"/>
    <pc:docChg chg="custSel addSld delSld modSld sldOrd">
      <pc:chgData name="McKinney, David" userId="8b945cb3-78ce-42d7-adc5-b07bab32cd5b" providerId="ADAL" clId="{10779F69-084B-46DF-8B9A-577A83F6E190}" dt="2020-02-13T11:56:31.882" v="1157" actId="20577"/>
      <pc:docMkLst>
        <pc:docMk/>
      </pc:docMkLst>
      <pc:sldChg chg="addSp delSp modSp">
        <pc:chgData name="McKinney, David" userId="8b945cb3-78ce-42d7-adc5-b07bab32cd5b" providerId="ADAL" clId="{10779F69-084B-46DF-8B9A-577A83F6E190}" dt="2020-02-13T11:05:10.353" v="285" actId="1076"/>
        <pc:sldMkLst>
          <pc:docMk/>
          <pc:sldMk cId="2499478442" sldId="365"/>
        </pc:sldMkLst>
        <pc:spChg chg="mod">
          <ac:chgData name="McKinney, David" userId="8b945cb3-78ce-42d7-adc5-b07bab32cd5b" providerId="ADAL" clId="{10779F69-084B-46DF-8B9A-577A83F6E190}" dt="2020-02-13T10:43:32.858" v="39" actId="20577"/>
          <ac:spMkLst>
            <pc:docMk/>
            <pc:sldMk cId="2499478442" sldId="365"/>
            <ac:spMk id="2" creationId="{6FF1181F-0C76-47D0-83D2-2133FE38FB6F}"/>
          </ac:spMkLst>
        </pc:spChg>
        <pc:spChg chg="mod">
          <ac:chgData name="McKinney, David" userId="8b945cb3-78ce-42d7-adc5-b07bab32cd5b" providerId="ADAL" clId="{10779F69-084B-46DF-8B9A-577A83F6E190}" dt="2020-02-13T11:02:39.741" v="263" actId="20577"/>
          <ac:spMkLst>
            <pc:docMk/>
            <pc:sldMk cId="2499478442" sldId="365"/>
            <ac:spMk id="3" creationId="{D9F59F0A-AA59-4F15-95CC-124F6F55180D}"/>
          </ac:spMkLst>
        </pc:spChg>
        <pc:picChg chg="add mod">
          <ac:chgData name="McKinney, David" userId="8b945cb3-78ce-42d7-adc5-b07bab32cd5b" providerId="ADAL" clId="{10779F69-084B-46DF-8B9A-577A83F6E190}" dt="2020-02-13T11:02:43.837" v="264" actId="1076"/>
          <ac:picMkLst>
            <pc:docMk/>
            <pc:sldMk cId="2499478442" sldId="365"/>
            <ac:picMk id="5" creationId="{EB4C028F-E23D-4091-962F-46D6A6A0B8A1}"/>
          </ac:picMkLst>
        </pc:picChg>
        <pc:picChg chg="del">
          <ac:chgData name="McKinney, David" userId="8b945cb3-78ce-42d7-adc5-b07bab32cd5b" providerId="ADAL" clId="{10779F69-084B-46DF-8B9A-577A83F6E190}" dt="2020-02-13T10:43:21.823" v="1" actId="478"/>
          <ac:picMkLst>
            <pc:docMk/>
            <pc:sldMk cId="2499478442" sldId="365"/>
            <ac:picMk id="1026" creationId="{8146D9A8-365A-49FC-AB3D-0733D258772A}"/>
          </ac:picMkLst>
        </pc:picChg>
        <pc:picChg chg="add del">
          <ac:chgData name="McKinney, David" userId="8b945cb3-78ce-42d7-adc5-b07bab32cd5b" providerId="ADAL" clId="{10779F69-084B-46DF-8B9A-577A83F6E190}" dt="2020-02-13T11:04:12.772" v="274" actId="478"/>
          <ac:picMkLst>
            <pc:docMk/>
            <pc:sldMk cId="2499478442" sldId="365"/>
            <ac:picMk id="1028" creationId="{520DD7FA-E611-413E-847D-3B9CABAA354C}"/>
          </ac:picMkLst>
        </pc:picChg>
        <pc:picChg chg="add del">
          <ac:chgData name="McKinney, David" userId="8b945cb3-78ce-42d7-adc5-b07bab32cd5b" providerId="ADAL" clId="{10779F69-084B-46DF-8B9A-577A83F6E190}" dt="2020-02-13T11:04:18.138" v="276" actId="478"/>
          <ac:picMkLst>
            <pc:docMk/>
            <pc:sldMk cId="2499478442" sldId="365"/>
            <ac:picMk id="1030" creationId="{61E71664-757D-423A-B78D-F1F9D52E1BED}"/>
          </ac:picMkLst>
        </pc:picChg>
        <pc:picChg chg="add mod">
          <ac:chgData name="McKinney, David" userId="8b945cb3-78ce-42d7-adc5-b07bab32cd5b" providerId="ADAL" clId="{10779F69-084B-46DF-8B9A-577A83F6E190}" dt="2020-02-13T11:05:10.353" v="285" actId="1076"/>
          <ac:picMkLst>
            <pc:docMk/>
            <pc:sldMk cId="2499478442" sldId="365"/>
            <ac:picMk id="1032" creationId="{CC0E1BB1-AC2B-4727-BACD-21A08E047076}"/>
          </ac:picMkLst>
        </pc:picChg>
        <pc:cxnChg chg="add mod">
          <ac:chgData name="McKinney, David" userId="8b945cb3-78ce-42d7-adc5-b07bab32cd5b" providerId="ADAL" clId="{10779F69-084B-46DF-8B9A-577A83F6E190}" dt="2020-02-13T11:05:05.717" v="284" actId="14100"/>
          <ac:cxnSpMkLst>
            <pc:docMk/>
            <pc:sldMk cId="2499478442" sldId="365"/>
            <ac:cxnSpMk id="7" creationId="{94E50603-B748-4EAD-823F-CFC68A339D5B}"/>
          </ac:cxnSpMkLst>
        </pc:cxnChg>
      </pc:sldChg>
      <pc:sldChg chg="ord">
        <pc:chgData name="McKinney, David" userId="8b945cb3-78ce-42d7-adc5-b07bab32cd5b" providerId="ADAL" clId="{10779F69-084B-46DF-8B9A-577A83F6E190}" dt="2020-02-13T11:31:21.251" v="1114"/>
        <pc:sldMkLst>
          <pc:docMk/>
          <pc:sldMk cId="1164179961" sldId="392"/>
        </pc:sldMkLst>
      </pc:sldChg>
      <pc:sldChg chg="del ord">
        <pc:chgData name="McKinney, David" userId="8b945cb3-78ce-42d7-adc5-b07bab32cd5b" providerId="ADAL" clId="{10779F69-084B-46DF-8B9A-577A83F6E190}" dt="2020-02-13T11:51:55.259" v="1146" actId="2696"/>
        <pc:sldMkLst>
          <pc:docMk/>
          <pc:sldMk cId="1982956267" sldId="396"/>
        </pc:sldMkLst>
      </pc:sldChg>
      <pc:sldChg chg="modSp ord">
        <pc:chgData name="McKinney, David" userId="8b945cb3-78ce-42d7-adc5-b07bab32cd5b" providerId="ADAL" clId="{10779F69-084B-46DF-8B9A-577A83F6E190}" dt="2020-02-13T11:51:11.826" v="1145" actId="1076"/>
        <pc:sldMkLst>
          <pc:docMk/>
          <pc:sldMk cId="3446188299" sldId="397"/>
        </pc:sldMkLst>
        <pc:spChg chg="mod">
          <ac:chgData name="McKinney, David" userId="8b945cb3-78ce-42d7-adc5-b07bab32cd5b" providerId="ADAL" clId="{10779F69-084B-46DF-8B9A-577A83F6E190}" dt="2020-02-13T11:07:15.923" v="372" actId="20577"/>
          <ac:spMkLst>
            <pc:docMk/>
            <pc:sldMk cId="3446188299" sldId="397"/>
            <ac:spMk id="2" creationId="{6FF1181F-0C76-47D0-83D2-2133FE38FB6F}"/>
          </ac:spMkLst>
        </pc:spChg>
        <pc:picChg chg="mod">
          <ac:chgData name="McKinney, David" userId="8b945cb3-78ce-42d7-adc5-b07bab32cd5b" providerId="ADAL" clId="{10779F69-084B-46DF-8B9A-577A83F6E190}" dt="2020-02-13T11:51:11.826" v="1145" actId="1076"/>
          <ac:picMkLst>
            <pc:docMk/>
            <pc:sldMk cId="3446188299" sldId="397"/>
            <ac:picMk id="6" creationId="{A8D81817-33E5-4A43-8139-B46FF170DF9C}"/>
          </ac:picMkLst>
        </pc:picChg>
      </pc:sldChg>
      <pc:sldChg chg="ord">
        <pc:chgData name="McKinney, David" userId="8b945cb3-78ce-42d7-adc5-b07bab32cd5b" providerId="ADAL" clId="{10779F69-084B-46DF-8B9A-577A83F6E190}" dt="2020-02-13T11:31:28.645" v="1115"/>
        <pc:sldMkLst>
          <pc:docMk/>
          <pc:sldMk cId="3308707312" sldId="398"/>
        </pc:sldMkLst>
      </pc:sldChg>
      <pc:sldChg chg="del">
        <pc:chgData name="McKinney, David" userId="8b945cb3-78ce-42d7-adc5-b07bab32cd5b" providerId="ADAL" clId="{10779F69-084B-46DF-8B9A-577A83F6E190}" dt="2020-02-13T11:55:04.135" v="1151" actId="2696"/>
        <pc:sldMkLst>
          <pc:docMk/>
          <pc:sldMk cId="1813773005" sldId="402"/>
        </pc:sldMkLst>
      </pc:sldChg>
      <pc:sldChg chg="modSp">
        <pc:chgData name="McKinney, David" userId="8b945cb3-78ce-42d7-adc5-b07bab32cd5b" providerId="ADAL" clId="{10779F69-084B-46DF-8B9A-577A83F6E190}" dt="2020-02-13T11:54:09.440" v="1150" actId="20577"/>
        <pc:sldMkLst>
          <pc:docMk/>
          <pc:sldMk cId="159818602" sldId="403"/>
        </pc:sldMkLst>
        <pc:spChg chg="mod">
          <ac:chgData name="McKinney, David" userId="8b945cb3-78ce-42d7-adc5-b07bab32cd5b" providerId="ADAL" clId="{10779F69-084B-46DF-8B9A-577A83F6E190}" dt="2020-02-13T11:54:09.440" v="1150" actId="20577"/>
          <ac:spMkLst>
            <pc:docMk/>
            <pc:sldMk cId="159818602" sldId="403"/>
            <ac:spMk id="7" creationId="{3C6C1843-8F03-41FE-BA3A-814D049BB253}"/>
          </ac:spMkLst>
        </pc:spChg>
      </pc:sldChg>
      <pc:sldChg chg="modSp">
        <pc:chgData name="McKinney, David" userId="8b945cb3-78ce-42d7-adc5-b07bab32cd5b" providerId="ADAL" clId="{10779F69-084B-46DF-8B9A-577A83F6E190}" dt="2020-02-13T11:53:47.247" v="1149" actId="1076"/>
        <pc:sldMkLst>
          <pc:docMk/>
          <pc:sldMk cId="3805853749" sldId="405"/>
        </pc:sldMkLst>
        <pc:spChg chg="mod">
          <ac:chgData name="McKinney, David" userId="8b945cb3-78ce-42d7-adc5-b07bab32cd5b" providerId="ADAL" clId="{10779F69-084B-46DF-8B9A-577A83F6E190}" dt="2020-02-13T11:53:25.103" v="1148" actId="20578"/>
          <ac:spMkLst>
            <pc:docMk/>
            <pc:sldMk cId="3805853749" sldId="405"/>
            <ac:spMk id="3" creationId="{D9F59F0A-AA59-4F15-95CC-124F6F55180D}"/>
          </ac:spMkLst>
        </pc:spChg>
        <pc:picChg chg="mod">
          <ac:chgData name="McKinney, David" userId="8b945cb3-78ce-42d7-adc5-b07bab32cd5b" providerId="ADAL" clId="{10779F69-084B-46DF-8B9A-577A83F6E190}" dt="2020-02-13T11:53:47.247" v="1149" actId="1076"/>
          <ac:picMkLst>
            <pc:docMk/>
            <pc:sldMk cId="3805853749" sldId="405"/>
            <ac:picMk id="5" creationId="{16B07FCD-22BF-4A8B-91BB-5004EBF6DA89}"/>
          </ac:picMkLst>
        </pc:picChg>
      </pc:sldChg>
      <pc:sldChg chg="del">
        <pc:chgData name="McKinney, David" userId="8b945cb3-78ce-42d7-adc5-b07bab32cd5b" providerId="ADAL" clId="{10779F69-084B-46DF-8B9A-577A83F6E190}" dt="2020-02-13T11:55:08.140" v="1152" actId="2696"/>
        <pc:sldMkLst>
          <pc:docMk/>
          <pc:sldMk cId="3309764804" sldId="406"/>
        </pc:sldMkLst>
      </pc:sldChg>
      <pc:sldChg chg="modSp del">
        <pc:chgData name="McKinney, David" userId="8b945cb3-78ce-42d7-adc5-b07bab32cd5b" providerId="ADAL" clId="{10779F69-084B-46DF-8B9A-577A83F6E190}" dt="2020-02-13T11:56:18.767" v="1156" actId="2696"/>
        <pc:sldMkLst>
          <pc:docMk/>
          <pc:sldMk cId="331288408" sldId="409"/>
        </pc:sldMkLst>
        <pc:spChg chg="mod">
          <ac:chgData name="McKinney, David" userId="8b945cb3-78ce-42d7-adc5-b07bab32cd5b" providerId="ADAL" clId="{10779F69-084B-46DF-8B9A-577A83F6E190}" dt="2020-02-13T11:55:40.238" v="1153" actId="20577"/>
          <ac:spMkLst>
            <pc:docMk/>
            <pc:sldMk cId="331288408" sldId="409"/>
            <ac:spMk id="7" creationId="{3C6C1843-8F03-41FE-BA3A-814D049BB253}"/>
          </ac:spMkLst>
        </pc:spChg>
      </pc:sldChg>
      <pc:sldChg chg="modSp">
        <pc:chgData name="McKinney, David" userId="8b945cb3-78ce-42d7-adc5-b07bab32cd5b" providerId="ADAL" clId="{10779F69-084B-46DF-8B9A-577A83F6E190}" dt="2020-02-13T11:56:31.882" v="1157" actId="20577"/>
        <pc:sldMkLst>
          <pc:docMk/>
          <pc:sldMk cId="1508753125" sldId="413"/>
        </pc:sldMkLst>
        <pc:spChg chg="mod">
          <ac:chgData name="McKinney, David" userId="8b945cb3-78ce-42d7-adc5-b07bab32cd5b" providerId="ADAL" clId="{10779F69-084B-46DF-8B9A-577A83F6E190}" dt="2020-02-13T11:56:31.882" v="1157" actId="20577"/>
          <ac:spMkLst>
            <pc:docMk/>
            <pc:sldMk cId="1508753125" sldId="413"/>
            <ac:spMk id="7" creationId="{3C6C1843-8F03-41FE-BA3A-814D049BB253}"/>
          </ac:spMkLst>
        </pc:spChg>
      </pc:sldChg>
      <pc:sldChg chg="modSp del">
        <pc:chgData name="McKinney, David" userId="8b945cb3-78ce-42d7-adc5-b07bab32cd5b" providerId="ADAL" clId="{10779F69-084B-46DF-8B9A-577A83F6E190}" dt="2020-02-13T11:56:17.472" v="1155" actId="2696"/>
        <pc:sldMkLst>
          <pc:docMk/>
          <pc:sldMk cId="1584316975" sldId="415"/>
        </pc:sldMkLst>
        <pc:spChg chg="mod">
          <ac:chgData name="McKinney, David" userId="8b945cb3-78ce-42d7-adc5-b07bab32cd5b" providerId="ADAL" clId="{10779F69-084B-46DF-8B9A-577A83F6E190}" dt="2020-02-13T11:55:43.359" v="1154" actId="20577"/>
          <ac:spMkLst>
            <pc:docMk/>
            <pc:sldMk cId="1584316975" sldId="415"/>
            <ac:spMk id="7" creationId="{3C6C1843-8F03-41FE-BA3A-814D049BB253}"/>
          </ac:spMkLst>
        </pc:spChg>
      </pc:sldChg>
      <pc:sldChg chg="addSp delSp modSp ord">
        <pc:chgData name="McKinney, David" userId="8b945cb3-78ce-42d7-adc5-b07bab32cd5b" providerId="ADAL" clId="{10779F69-084B-46DF-8B9A-577A83F6E190}" dt="2020-02-13T11:31:14.049" v="1113"/>
        <pc:sldMkLst>
          <pc:docMk/>
          <pc:sldMk cId="3644668313" sldId="418"/>
        </pc:sldMkLst>
        <pc:spChg chg="mod">
          <ac:chgData name="McKinney, David" userId="8b945cb3-78ce-42d7-adc5-b07bab32cd5b" providerId="ADAL" clId="{10779F69-084B-46DF-8B9A-577A83F6E190}" dt="2020-02-13T11:06:08.738" v="363" actId="207"/>
          <ac:spMkLst>
            <pc:docMk/>
            <pc:sldMk cId="3644668313" sldId="418"/>
            <ac:spMk id="3" creationId="{65DE217D-99B7-4F25-B465-63040EB990E1}"/>
          </ac:spMkLst>
        </pc:spChg>
        <pc:spChg chg="mod">
          <ac:chgData name="McKinney, David" userId="8b945cb3-78ce-42d7-adc5-b07bab32cd5b" providerId="ADAL" clId="{10779F69-084B-46DF-8B9A-577A83F6E190}" dt="2020-02-13T11:06:04.536" v="362" actId="1076"/>
          <ac:spMkLst>
            <pc:docMk/>
            <pc:sldMk cId="3644668313" sldId="418"/>
            <ac:spMk id="5" creationId="{DF699F72-84F1-468D-8657-E77D89DB9F0F}"/>
          </ac:spMkLst>
        </pc:spChg>
        <pc:spChg chg="del mod">
          <ac:chgData name="McKinney, David" userId="8b945cb3-78ce-42d7-adc5-b07bab32cd5b" providerId="ADAL" clId="{10779F69-084B-46DF-8B9A-577A83F6E190}" dt="2020-02-13T11:06:09.444" v="365"/>
          <ac:spMkLst>
            <pc:docMk/>
            <pc:sldMk cId="3644668313" sldId="418"/>
            <ac:spMk id="7" creationId="{8B0E0F75-DA7B-476A-A091-774AD70D3E0D}"/>
          </ac:spMkLst>
        </pc:spChg>
        <pc:picChg chg="add del mod">
          <ac:chgData name="McKinney, David" userId="8b945cb3-78ce-42d7-adc5-b07bab32cd5b" providerId="ADAL" clId="{10779F69-084B-46DF-8B9A-577A83F6E190}" dt="2020-02-13T11:18:34.413" v="764" actId="478"/>
          <ac:picMkLst>
            <pc:docMk/>
            <pc:sldMk cId="3644668313" sldId="418"/>
            <ac:picMk id="6" creationId="{24A8ADC7-42F0-46AD-B7C7-A79D6175D3D4}"/>
          </ac:picMkLst>
        </pc:picChg>
        <pc:picChg chg="add mod">
          <ac:chgData name="McKinney, David" userId="8b945cb3-78ce-42d7-adc5-b07bab32cd5b" providerId="ADAL" clId="{10779F69-084B-46DF-8B9A-577A83F6E190}" dt="2020-02-13T11:18:38.996" v="768" actId="1076"/>
          <ac:picMkLst>
            <pc:docMk/>
            <pc:sldMk cId="3644668313" sldId="418"/>
            <ac:picMk id="2050" creationId="{77F1C72A-0310-400B-9296-C5CB966163E2}"/>
          </ac:picMkLst>
        </pc:picChg>
      </pc:sldChg>
      <pc:sldChg chg="add">
        <pc:chgData name="McKinney, David" userId="8b945cb3-78ce-42d7-adc5-b07bab32cd5b" providerId="ADAL" clId="{10779F69-084B-46DF-8B9A-577A83F6E190}" dt="2020-02-13T10:43:19.636" v="0"/>
        <pc:sldMkLst>
          <pc:docMk/>
          <pc:sldMk cId="1090618552" sldId="419"/>
        </pc:sldMkLst>
      </pc:sldChg>
      <pc:sldChg chg="addSp delSp modSp add">
        <pc:chgData name="McKinney, David" userId="8b945cb3-78ce-42d7-adc5-b07bab32cd5b" providerId="ADAL" clId="{10779F69-084B-46DF-8B9A-577A83F6E190}" dt="2020-02-13T11:29:13.087" v="1098" actId="20577"/>
        <pc:sldMkLst>
          <pc:docMk/>
          <pc:sldMk cId="4225013821" sldId="420"/>
        </pc:sldMkLst>
        <pc:spChg chg="mod">
          <ac:chgData name="McKinney, David" userId="8b945cb3-78ce-42d7-adc5-b07bab32cd5b" providerId="ADAL" clId="{10779F69-084B-46DF-8B9A-577A83F6E190}" dt="2020-02-13T11:24:06.085" v="828" actId="20577"/>
          <ac:spMkLst>
            <pc:docMk/>
            <pc:sldMk cId="4225013821" sldId="420"/>
            <ac:spMk id="2" creationId="{6FF1181F-0C76-47D0-83D2-2133FE38FB6F}"/>
          </ac:spMkLst>
        </pc:spChg>
        <pc:spChg chg="del mod">
          <ac:chgData name="McKinney, David" userId="8b945cb3-78ce-42d7-adc5-b07bab32cd5b" providerId="ADAL" clId="{10779F69-084B-46DF-8B9A-577A83F6E190}" dt="2020-02-13T11:23:30.070" v="796" actId="478"/>
          <ac:spMkLst>
            <pc:docMk/>
            <pc:sldMk cId="4225013821" sldId="420"/>
            <ac:spMk id="3" creationId="{D9F59F0A-AA59-4F15-95CC-124F6F55180D}"/>
          </ac:spMkLst>
        </pc:spChg>
        <pc:spChg chg="add mod">
          <ac:chgData name="McKinney, David" userId="8b945cb3-78ce-42d7-adc5-b07bab32cd5b" providerId="ADAL" clId="{10779F69-084B-46DF-8B9A-577A83F6E190}" dt="2020-02-13T11:24:21.383" v="856" actId="1076"/>
          <ac:spMkLst>
            <pc:docMk/>
            <pc:sldMk cId="4225013821" sldId="420"/>
            <ac:spMk id="8" creationId="{E843446F-9DC7-4050-8B59-1ADBFC0A0067}"/>
          </ac:spMkLst>
        </pc:spChg>
        <pc:spChg chg="add mod">
          <ac:chgData name="McKinney, David" userId="8b945cb3-78ce-42d7-adc5-b07bab32cd5b" providerId="ADAL" clId="{10779F69-084B-46DF-8B9A-577A83F6E190}" dt="2020-02-13T11:29:13.087" v="1098" actId="20577"/>
          <ac:spMkLst>
            <pc:docMk/>
            <pc:sldMk cId="4225013821" sldId="420"/>
            <ac:spMk id="9" creationId="{D9810B74-2AE4-4540-9876-F4643ED89C7B}"/>
          </ac:spMkLst>
        </pc:spChg>
        <pc:grpChg chg="add mod">
          <ac:chgData name="McKinney, David" userId="8b945cb3-78ce-42d7-adc5-b07bab32cd5b" providerId="ADAL" clId="{10779F69-084B-46DF-8B9A-577A83F6E190}" dt="2020-02-13T11:24:25.423" v="857" actId="1076"/>
          <ac:grpSpMkLst>
            <pc:docMk/>
            <pc:sldMk cId="4225013821" sldId="420"/>
            <ac:grpSpMk id="6" creationId="{9D53C78A-8EDD-44FD-A443-18B31AFE123E}"/>
          </ac:grpSpMkLst>
        </pc:grpChg>
        <pc:picChg chg="add mod modCrop">
          <ac:chgData name="McKinney, David" userId="8b945cb3-78ce-42d7-adc5-b07bab32cd5b" providerId="ADAL" clId="{10779F69-084B-46DF-8B9A-577A83F6E190}" dt="2020-02-13T11:23:53.386" v="803" actId="164"/>
          <ac:picMkLst>
            <pc:docMk/>
            <pc:sldMk cId="4225013821" sldId="420"/>
            <ac:picMk id="5" creationId="{3745FEB6-76B4-4306-8197-097CD3736593}"/>
          </ac:picMkLst>
        </pc:picChg>
        <pc:picChg chg="add mod modCrop">
          <ac:chgData name="McKinney, David" userId="8b945cb3-78ce-42d7-adc5-b07bab32cd5b" providerId="ADAL" clId="{10779F69-084B-46DF-8B9A-577A83F6E190}" dt="2020-02-13T11:23:53.386" v="803" actId="164"/>
          <ac:picMkLst>
            <pc:docMk/>
            <pc:sldMk cId="4225013821" sldId="420"/>
            <ac:picMk id="7" creationId="{926969E5-DBE7-4ABF-BE01-DC7B15ADF9E3}"/>
          </ac:picMkLst>
        </pc:picChg>
        <pc:picChg chg="del">
          <ac:chgData name="McKinney, David" userId="8b945cb3-78ce-42d7-adc5-b07bab32cd5b" providerId="ADAL" clId="{10779F69-084B-46DF-8B9A-577A83F6E190}" dt="2020-02-13T11:08:55.481" v="375" actId="478"/>
          <ac:picMkLst>
            <pc:docMk/>
            <pc:sldMk cId="4225013821" sldId="420"/>
            <ac:picMk id="1026" creationId="{8146D9A8-365A-49FC-AB3D-0733D258772A}"/>
          </ac:picMkLst>
        </pc:picChg>
      </pc:sldChg>
      <pc:sldChg chg="addSp delSp modSp add">
        <pc:chgData name="McKinney, David" userId="8b945cb3-78ce-42d7-adc5-b07bab32cd5b" providerId="ADAL" clId="{10779F69-084B-46DF-8B9A-577A83F6E190}" dt="2020-02-13T11:30:55.935" v="1112" actId="1076"/>
        <pc:sldMkLst>
          <pc:docMk/>
          <pc:sldMk cId="827816241" sldId="421"/>
        </pc:sldMkLst>
        <pc:spChg chg="del">
          <ac:chgData name="McKinney, David" userId="8b945cb3-78ce-42d7-adc5-b07bab32cd5b" providerId="ADAL" clId="{10779F69-084B-46DF-8B9A-577A83F6E190}" dt="2020-02-13T11:29:20.699" v="1101" actId="478"/>
          <ac:spMkLst>
            <pc:docMk/>
            <pc:sldMk cId="827816241" sldId="421"/>
            <ac:spMk id="8" creationId="{E843446F-9DC7-4050-8B59-1ADBFC0A0067}"/>
          </ac:spMkLst>
        </pc:spChg>
        <pc:spChg chg="del">
          <ac:chgData name="McKinney, David" userId="8b945cb3-78ce-42d7-adc5-b07bab32cd5b" providerId="ADAL" clId="{10779F69-084B-46DF-8B9A-577A83F6E190}" dt="2020-02-13T11:29:19.535" v="1100" actId="478"/>
          <ac:spMkLst>
            <pc:docMk/>
            <pc:sldMk cId="827816241" sldId="421"/>
            <ac:spMk id="9" creationId="{D9810B74-2AE4-4540-9876-F4643ED89C7B}"/>
          </ac:spMkLst>
        </pc:spChg>
        <pc:grpChg chg="mod">
          <ac:chgData name="McKinney, David" userId="8b945cb3-78ce-42d7-adc5-b07bab32cd5b" providerId="ADAL" clId="{10779F69-084B-46DF-8B9A-577A83F6E190}" dt="2020-02-13T11:30:55.935" v="1112" actId="1076"/>
          <ac:grpSpMkLst>
            <pc:docMk/>
            <pc:sldMk cId="827816241" sldId="421"/>
            <ac:grpSpMk id="6" creationId="{9D53C78A-8EDD-44FD-A443-18B31AFE123E}"/>
          </ac:grpSpMkLst>
        </pc:grpChg>
        <pc:picChg chg="add mod modCrop">
          <ac:chgData name="McKinney, David" userId="8b945cb3-78ce-42d7-adc5-b07bab32cd5b" providerId="ADAL" clId="{10779F69-084B-46DF-8B9A-577A83F6E190}" dt="2020-02-13T11:30:55.411" v="1111" actId="1076"/>
          <ac:picMkLst>
            <pc:docMk/>
            <pc:sldMk cId="827816241" sldId="421"/>
            <ac:picMk id="3" creationId="{F1223EBE-5916-452A-8E93-ACC32674A6DA}"/>
          </ac:picMkLst>
        </pc:picChg>
        <pc:picChg chg="add mod">
          <ac:chgData name="McKinney, David" userId="8b945cb3-78ce-42d7-adc5-b07bab32cd5b" providerId="ADAL" clId="{10779F69-084B-46DF-8B9A-577A83F6E190}" dt="2020-02-13T11:30:53.501" v="1110" actId="1076"/>
          <ac:picMkLst>
            <pc:docMk/>
            <pc:sldMk cId="827816241" sldId="421"/>
            <ac:picMk id="10" creationId="{10E3B034-ACFD-409C-9549-60E94E2F6F21}"/>
          </ac:picMkLst>
        </pc:picChg>
      </pc:sldChg>
      <pc:sldChg chg="addSp modSp">
        <pc:chgData name="McKinney, David" userId="8b945cb3-78ce-42d7-adc5-b07bab32cd5b" providerId="ADAL" clId="{10779F69-084B-46DF-8B9A-577A83F6E190}" dt="2020-02-13T11:50:02.616" v="1143" actId="20577"/>
        <pc:sldMkLst>
          <pc:docMk/>
          <pc:sldMk cId="2819223974" sldId="422"/>
        </pc:sldMkLst>
        <pc:spChg chg="mod">
          <ac:chgData name="McKinney, David" userId="8b945cb3-78ce-42d7-adc5-b07bab32cd5b" providerId="ADAL" clId="{10779F69-084B-46DF-8B9A-577A83F6E190}" dt="2020-02-13T11:50:02.616" v="1143" actId="20577"/>
          <ac:spMkLst>
            <pc:docMk/>
            <pc:sldMk cId="2819223974" sldId="422"/>
            <ac:spMk id="2" creationId="{6FF1181F-0C76-47D0-83D2-2133FE38FB6F}"/>
          </ac:spMkLst>
        </pc:spChg>
        <pc:spChg chg="add mod">
          <ac:chgData name="McKinney, David" userId="8b945cb3-78ce-42d7-adc5-b07bab32cd5b" providerId="ADAL" clId="{10779F69-084B-46DF-8B9A-577A83F6E190}" dt="2020-02-13T11:49:48.048" v="1126" actId="1076"/>
          <ac:spMkLst>
            <pc:docMk/>
            <pc:sldMk cId="2819223974" sldId="422"/>
            <ac:spMk id="5" creationId="{AAD0B2DA-EFBE-4AB9-B753-F35E7E45B915}"/>
          </ac:spMkLst>
        </pc:spChg>
        <pc:picChg chg="mod">
          <ac:chgData name="McKinney, David" userId="8b945cb3-78ce-42d7-adc5-b07bab32cd5b" providerId="ADAL" clId="{10779F69-084B-46DF-8B9A-577A83F6E190}" dt="2020-02-13T11:49:53.782" v="1128" actId="14100"/>
          <ac:picMkLst>
            <pc:docMk/>
            <pc:sldMk cId="2819223974" sldId="422"/>
            <ac:picMk id="9" creationId="{A58C0E81-5A34-4153-B80F-5987F9950C45}"/>
          </ac:picMkLst>
        </pc:picChg>
        <pc:picChg chg="mod">
          <ac:chgData name="McKinney, David" userId="8b945cb3-78ce-42d7-adc5-b07bab32cd5b" providerId="ADAL" clId="{10779F69-084B-46DF-8B9A-577A83F6E190}" dt="2020-02-13T11:49:50.734" v="1127" actId="14100"/>
          <ac:picMkLst>
            <pc:docMk/>
            <pc:sldMk cId="2819223974" sldId="422"/>
            <ac:picMk id="11" creationId="{03304E51-3B93-4348-80E7-9A3D07B59455}"/>
          </ac:picMkLst>
        </pc:picChg>
      </pc:sldChg>
    </pc:docChg>
  </pc:docChgLst>
  <pc:docChgLst>
    <pc:chgData name="McKinney, David" userId="8b945cb3-78ce-42d7-adc5-b07bab32cd5b" providerId="ADAL" clId="{4B50621F-9B5F-4849-8581-C894387D6D49}"/>
  </pc:docChgLst>
  <pc:docChgLst>
    <pc:chgData name="McKinney, David" userId="S::kqkh779@astrazeneca.net::8b945cb3-78ce-42d7-adc5-b07bab32cd5b" providerId="AD" clId="Web-{19ED5777-9461-488C-9C2F-EA5FA8BDDD4A}"/>
  </pc:docChgLst>
  <pc:docChgLst>
    <pc:chgData name="Whittaker, Ryan" userId="S::kbqc931@astrazeneca.net::873b3a98-b8cc-426f-9da0-8dcfa40dc643" providerId="AD" clId="Web-{B64EA736-3A8F-466E-8E47-784F4DEF7478}"/>
  </pc:docChgLst>
  <pc:docChgLst>
    <pc:chgData name="McKinney, David" userId="8b945cb3-78ce-42d7-adc5-b07bab32cd5b" providerId="ADAL" clId="{9603A653-FB5C-458E-AF3B-FE7FDA175610}"/>
  </pc:docChgLst>
  <pc:docChgLst>
    <pc:chgData name="Whittaker, Ryan" userId="S::kbqc931@astrazeneca.net::873b3a98-b8cc-426f-9da0-8dcfa40dc643" providerId="AD" clId="Web-{A49819BF-3708-4E37-B4EC-C9678268031B}"/>
  </pc:docChgLst>
  <pc:docChgLst>
    <pc:chgData name="Whittaker, Ryan" userId="S::kbqc931@astrazeneca.net::873b3a98-b8cc-426f-9da0-8dcfa40dc643" providerId="AD" clId="Web-{DCB56511-3446-40CF-BFF7-5E04E04BE463}"/>
  </pc:docChgLst>
  <pc:docChgLst>
    <pc:chgData name="Whittaker, Ryan" userId="S::kbqc931@astrazeneca.net::873b3a98-b8cc-426f-9da0-8dcfa40dc643" providerId="AD" clId="Web-{9A42D76C-D160-41CA-9A1F-C4FC95B41C8B}"/>
  </pc:docChgLst>
  <pc:docChgLst>
    <pc:chgData name="McKinney, David" userId="S::kqkh779@astrazeneca.net::8b945cb3-78ce-42d7-adc5-b07bab32cd5b" providerId="AD" clId="Web-{644B498D-08F7-481A-98FA-B2675B8104AA}"/>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4/2/2020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4/2/2020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830759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two/session_two_filled_template.ipynb" TargetMode="External"/><Relationship Id="rId4" Type="http://schemas.openxmlformats.org/officeDocument/2006/relationships/hyperlink" Target="https://colab.research.google.com/github/THargreaves/beginners-python/blob/master/session_two/session_two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5.png"/><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58.xml"/><Relationship Id="rId5" Type="http://schemas.openxmlformats.org/officeDocument/2006/relationships/image" Target="../media/image50.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58.xml"/><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4.png"/><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Two</a:t>
            </a:r>
          </a:p>
        </p:txBody>
      </p:sp>
      <p:sp>
        <p:nvSpPr>
          <p:cNvPr id="9" name="Text Placeholder 2">
            <a:extLst>
              <a:ext uri="{FF2B5EF4-FFF2-40B4-BE49-F238E27FC236}">
                <a16:creationId xmlns:a16="http://schemas.microsoft.com/office/drawing/2014/main" id="{1F36126F-F9B8-484C-8317-E3C35A8C404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1A6AA38E-A0F5-4F89-9582-57CAF39145FC}"/>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E1C18D8C-58C2-4149-AA23-C499F568EC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208F9CB-786D-45E9-A30A-090DAC71E2E1}"/>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D48181D6-C6EF-4133-A822-B68929AE2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B5575085-1C13-4A80-86E1-DDE70BEA545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8683B839-408B-4D3A-9561-0775ABDD02AB}"/>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3551652"/>
            <a:ext cx="8589439" cy="144784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If the user enters non-numeric input, it will be impossible to convert it to an integer and so Python will throw an error message</a:t>
            </a:r>
          </a:p>
          <a:p>
            <a:pPr marL="342900" indent="-342900">
              <a:buFont typeface="Arial"/>
              <a:buChar char="•"/>
            </a:pPr>
            <a:r>
              <a:rPr lang="en-GB" sz="2000" dirty="0">
                <a:latin typeface="Arial"/>
                <a:cs typeface="Arial"/>
              </a:rPr>
              <a:t>We’ll learn how to avoid this by validating user input later in the course</a:t>
            </a:r>
          </a:p>
        </p:txBody>
      </p:sp>
      <p:pic>
        <p:nvPicPr>
          <p:cNvPr id="3" name="Picture 2">
            <a:extLst>
              <a:ext uri="{FF2B5EF4-FFF2-40B4-BE49-F238E27FC236}">
                <a16:creationId xmlns:a16="http://schemas.microsoft.com/office/drawing/2014/main" id="{9E4C374E-9DD0-47F7-970D-CEE78EF35673}"/>
              </a:ext>
            </a:extLst>
          </p:cNvPr>
          <p:cNvPicPr>
            <a:picLocks noChangeAspect="1"/>
          </p:cNvPicPr>
          <p:nvPr/>
        </p:nvPicPr>
        <p:blipFill>
          <a:blip r:embed="rId2"/>
          <a:stretch>
            <a:fillRect/>
          </a:stretch>
        </p:blipFill>
        <p:spPr>
          <a:xfrm>
            <a:off x="1913354" y="799823"/>
            <a:ext cx="4928493" cy="2600006"/>
          </a:xfrm>
          <a:prstGeom prst="rect">
            <a:avLst/>
          </a:prstGeom>
        </p:spPr>
      </p:pic>
      <p:sp>
        <p:nvSpPr>
          <p:cNvPr id="5" name="Rectangle 4">
            <a:extLst>
              <a:ext uri="{FF2B5EF4-FFF2-40B4-BE49-F238E27FC236}">
                <a16:creationId xmlns:a16="http://schemas.microsoft.com/office/drawing/2014/main" id="{F3E2699D-6543-4EEF-94A7-DE0379CA2D72}"/>
              </a:ext>
            </a:extLst>
          </p:cNvPr>
          <p:cNvSpPr/>
          <p:nvPr/>
        </p:nvSpPr>
        <p:spPr>
          <a:xfrm>
            <a:off x="1906681" y="3070250"/>
            <a:ext cx="4273863" cy="314184"/>
          </a:xfrm>
          <a:prstGeom prst="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4DEBDB1A-F4DA-49CD-BDBC-731E0FFE3E0C}"/>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418855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is able to find the sum of a collection of numbers using the sum() function</a:t>
            </a:r>
          </a:p>
          <a:p>
            <a:pPr marL="342900" indent="-342900">
              <a:buFont typeface="Arial"/>
              <a:buChar char="•"/>
            </a:pPr>
            <a:r>
              <a:rPr lang="en-GB" sz="2000" dirty="0">
                <a:latin typeface="Arial"/>
                <a:cs typeface="Arial"/>
              </a:rPr>
              <a:t>All we need is a way to store this collection of numbers</a:t>
            </a:r>
          </a:p>
          <a:p>
            <a:pPr marL="342900" indent="-342900">
              <a:buFont typeface="Arial"/>
              <a:buChar char="•"/>
            </a:pPr>
            <a:r>
              <a:rPr lang="en-GB" sz="2000" dirty="0">
                <a:latin typeface="Arial"/>
                <a:cs typeface="Arial"/>
              </a:rPr>
              <a:t>One method is using a special type of variable called a list</a:t>
            </a:r>
          </a:p>
          <a:p>
            <a:pPr marL="342900" indent="-342900">
              <a:buFont typeface="Arial"/>
              <a:buChar char="•"/>
            </a:pPr>
            <a:r>
              <a:rPr lang="en-GB" sz="2000" dirty="0">
                <a:latin typeface="Arial"/>
                <a:cs typeface="Arial"/>
              </a:rPr>
              <a:t>We’ll cover these in more detail in a later lesson</a:t>
            </a:r>
          </a:p>
          <a:p>
            <a:pPr marL="342900" indent="-342900">
              <a:buFont typeface="Arial"/>
              <a:buChar char="•"/>
            </a:pPr>
            <a:r>
              <a:rPr lang="en-GB" sz="2000" dirty="0">
                <a:latin typeface="Arial"/>
                <a:cs typeface="Arial"/>
              </a:rPr>
              <a:t>For now, all you need to know is that you create a list by filling a set of square brackets with a comma-separated sequence of values</a:t>
            </a:r>
          </a:p>
          <a:p>
            <a:pPr marL="342900" indent="-342900">
              <a:buFont typeface="Arial"/>
              <a:buChar char="•"/>
            </a:pPr>
            <a:r>
              <a:rPr lang="en-GB" sz="2000" dirty="0">
                <a:latin typeface="Arial"/>
                <a:cs typeface="Arial"/>
              </a:rPr>
              <a:t>We can then use a list as the input to sum()</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6" name="Picture 5">
            <a:extLst>
              <a:ext uri="{FF2B5EF4-FFF2-40B4-BE49-F238E27FC236}">
                <a16:creationId xmlns:a16="http://schemas.microsoft.com/office/drawing/2014/main" id="{14E2F2CC-87F0-4D86-B46B-D50EF938B590}"/>
              </a:ext>
            </a:extLst>
          </p:cNvPr>
          <p:cNvPicPr>
            <a:picLocks noChangeAspect="1"/>
          </p:cNvPicPr>
          <p:nvPr/>
        </p:nvPicPr>
        <p:blipFill>
          <a:blip r:embed="rId3"/>
          <a:stretch>
            <a:fillRect/>
          </a:stretch>
        </p:blipFill>
        <p:spPr>
          <a:xfrm>
            <a:off x="3212567" y="3351328"/>
            <a:ext cx="2638425" cy="1495425"/>
          </a:xfrm>
          <a:prstGeom prst="rect">
            <a:avLst/>
          </a:prstGeom>
        </p:spPr>
      </p:pic>
    </p:spTree>
    <p:extLst>
      <p:ext uri="{BB962C8B-B14F-4D97-AF65-F5344CB8AC3E}">
        <p14:creationId xmlns:p14="http://schemas.microsoft.com/office/powerpoint/2010/main" val="256710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12</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variable containing the values 193, 452, 67, 891, and 10</a:t>
            </a:r>
          </a:p>
          <a:p>
            <a:pPr marL="342900" indent="-342900">
              <a:buFont typeface="Arial"/>
              <a:buChar char="•"/>
            </a:pPr>
            <a:r>
              <a:rPr lang="en-GB" sz="2000" dirty="0">
                <a:latin typeface="Arial"/>
                <a:cs typeface="Arial"/>
              </a:rPr>
              <a:t>Find the sum of this list and store it in a variable</a:t>
            </a:r>
          </a:p>
          <a:p>
            <a:pPr marL="342900" indent="-342900">
              <a:buFont typeface="Arial"/>
              <a:buChar char="•"/>
            </a:pPr>
            <a:r>
              <a:rPr lang="en-GB" sz="2000" dirty="0">
                <a:latin typeface="Arial"/>
                <a:cs typeface="Arial"/>
              </a:rPr>
              <a:t>Print out the sum in the following format, replacing #### with the actual total (no spoilers here!):</a:t>
            </a:r>
          </a:p>
          <a:p>
            <a:pPr marL="342900" indent="-342900">
              <a:buFont typeface="Arial"/>
              <a:buChar char="•"/>
            </a:pPr>
            <a:endParaRPr lang="en-GB" sz="2000" dirty="0">
              <a:latin typeface="Arial"/>
              <a:cs typeface="Arial"/>
            </a:endParaRPr>
          </a:p>
          <a:p>
            <a:pPr algn="ctr"/>
            <a:r>
              <a:rPr lang="en-GB" sz="2000" b="1" dirty="0">
                <a:latin typeface="Arial"/>
                <a:cs typeface="Arial"/>
              </a:rPr>
              <a:t>The total of your numbers was ####</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b="1" dirty="0">
                <a:latin typeface="Arial"/>
                <a:cs typeface="Arial"/>
              </a:rPr>
              <a:t>Bonus:</a:t>
            </a:r>
            <a:r>
              <a:rPr lang="en-GB" sz="2000" dirty="0">
                <a:latin typeface="Arial"/>
                <a:cs typeface="Arial"/>
              </a:rPr>
              <a:t> Check that it’s okay for a list to contain negative numbers and floats as well as integers, and that you can still calculate the total</a:t>
            </a:r>
            <a:endParaRPr lang="en-GB" sz="2000" b="1" dirty="0">
              <a:latin typeface="Arial"/>
              <a:cs typeface="Arial"/>
            </a:endParaRPr>
          </a:p>
          <a:p>
            <a:pPr algn="ctr"/>
            <a:endParaRPr lang="en-GB" sz="2000" b="1" dirty="0">
              <a:latin typeface="Arial"/>
              <a:cs typeface="Arial"/>
            </a:endParaRP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905142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E23F9FDE-84C9-44B2-BA21-64B9E7EC24B1}"/>
              </a:ext>
            </a:extLst>
          </p:cNvPr>
          <p:cNvPicPr>
            <a:picLocks noChangeAspect="1"/>
          </p:cNvPicPr>
          <p:nvPr/>
        </p:nvPicPr>
        <p:blipFill>
          <a:blip r:embed="rId3"/>
          <a:stretch>
            <a:fillRect/>
          </a:stretch>
        </p:blipFill>
        <p:spPr>
          <a:xfrm>
            <a:off x="1971675" y="1809750"/>
            <a:ext cx="5200650" cy="1524000"/>
          </a:xfrm>
          <a:prstGeom prst="rect">
            <a:avLst/>
          </a:prstGeom>
        </p:spPr>
      </p:pic>
    </p:spTree>
    <p:extLst>
      <p:ext uri="{BB962C8B-B14F-4D97-AF65-F5344CB8AC3E}">
        <p14:creationId xmlns:p14="http://schemas.microsoft.com/office/powerpoint/2010/main" val="2142341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14</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Summation is the only thing we can do with lists</a:t>
            </a:r>
          </a:p>
          <a:p>
            <a:pPr marL="342900" indent="-342900">
              <a:buFont typeface="Arial"/>
              <a:buChar char="•"/>
            </a:pPr>
            <a:r>
              <a:rPr lang="en-GB" sz="2000" dirty="0">
                <a:latin typeface="Arial"/>
                <a:cs typeface="Arial"/>
              </a:rPr>
              <a:t>As well as sum(), Python has two functions min() and max() which (unsurprisingly) find the minimum and maximum item in a list</a:t>
            </a:r>
          </a:p>
          <a:p>
            <a:pPr marL="342900" indent="-342900">
              <a:buFont typeface="Arial"/>
              <a:buChar char="•"/>
            </a:pPr>
            <a:r>
              <a:rPr lang="en-GB" sz="2000" dirty="0">
                <a:latin typeface="Arial"/>
                <a:cs typeface="Arial"/>
              </a:rPr>
              <a:t>We use them in the exact same way, passing in a list as the input</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59609BFB-29C3-44CE-B142-E3F13990D70D}"/>
              </a:ext>
            </a:extLst>
          </p:cNvPr>
          <p:cNvPicPr>
            <a:picLocks noChangeAspect="1"/>
          </p:cNvPicPr>
          <p:nvPr/>
        </p:nvPicPr>
        <p:blipFill>
          <a:blip r:embed="rId3"/>
          <a:stretch>
            <a:fillRect/>
          </a:stretch>
        </p:blipFill>
        <p:spPr>
          <a:xfrm>
            <a:off x="1981200" y="2271127"/>
            <a:ext cx="5181600" cy="476250"/>
          </a:xfrm>
          <a:prstGeom prst="rect">
            <a:avLst/>
          </a:prstGeom>
        </p:spPr>
      </p:pic>
      <p:pic>
        <p:nvPicPr>
          <p:cNvPr id="5" name="Picture 4">
            <a:extLst>
              <a:ext uri="{FF2B5EF4-FFF2-40B4-BE49-F238E27FC236}">
                <a16:creationId xmlns:a16="http://schemas.microsoft.com/office/drawing/2014/main" id="{E5B4408C-5D2D-4CD5-96BA-8063EA953EBA}"/>
              </a:ext>
            </a:extLst>
          </p:cNvPr>
          <p:cNvPicPr>
            <a:picLocks noChangeAspect="1"/>
          </p:cNvPicPr>
          <p:nvPr/>
        </p:nvPicPr>
        <p:blipFill>
          <a:blip r:embed="rId4"/>
          <a:stretch>
            <a:fillRect/>
          </a:stretch>
        </p:blipFill>
        <p:spPr>
          <a:xfrm>
            <a:off x="1187844" y="3130176"/>
            <a:ext cx="3009970" cy="1284254"/>
          </a:xfrm>
          <a:prstGeom prst="rect">
            <a:avLst/>
          </a:prstGeom>
        </p:spPr>
      </p:pic>
      <p:pic>
        <p:nvPicPr>
          <p:cNvPr id="6" name="Picture 5">
            <a:extLst>
              <a:ext uri="{FF2B5EF4-FFF2-40B4-BE49-F238E27FC236}">
                <a16:creationId xmlns:a16="http://schemas.microsoft.com/office/drawing/2014/main" id="{47517E68-9736-407A-A5BD-607CAAC0D637}"/>
              </a:ext>
            </a:extLst>
          </p:cNvPr>
          <p:cNvPicPr>
            <a:picLocks noChangeAspect="1"/>
          </p:cNvPicPr>
          <p:nvPr/>
        </p:nvPicPr>
        <p:blipFill>
          <a:blip r:embed="rId5"/>
          <a:stretch>
            <a:fillRect/>
          </a:stretch>
        </p:blipFill>
        <p:spPr>
          <a:xfrm>
            <a:off x="4759093" y="3130176"/>
            <a:ext cx="3197063" cy="1365324"/>
          </a:xfrm>
          <a:prstGeom prst="rect">
            <a:avLst/>
          </a:prstGeom>
        </p:spPr>
      </p:pic>
    </p:spTree>
    <p:extLst>
      <p:ext uri="{BB962C8B-B14F-4D97-AF65-F5344CB8AC3E}">
        <p14:creationId xmlns:p14="http://schemas.microsoft.com/office/powerpoint/2010/main" val="1718816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15</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several numbers of your choosing</a:t>
            </a:r>
          </a:p>
          <a:p>
            <a:pPr marL="342900" indent="-342900">
              <a:buFont typeface="Arial"/>
              <a:buChar char="•"/>
            </a:pPr>
            <a:r>
              <a:rPr lang="en-GB" sz="2000" dirty="0">
                <a:latin typeface="Arial"/>
                <a:cs typeface="Arial"/>
              </a:rPr>
              <a:t>Find the minimum and maximum of the list and store these as variables</a:t>
            </a:r>
          </a:p>
          <a:p>
            <a:pPr marL="342900" indent="-342900">
              <a:buFont typeface="Arial"/>
              <a:buChar char="•"/>
            </a:pPr>
            <a:r>
              <a:rPr lang="en-GB" sz="2000" dirty="0">
                <a:latin typeface="Arial"/>
                <a:cs typeface="Arial"/>
              </a:rPr>
              <a:t>Calculate the range of the data (i.e. max - min) and assign this to a variable (warning: do not call this variable range—this is a ‘reserved’ word in Python)</a:t>
            </a:r>
            <a:endParaRPr lang="en-GB" sz="2000" b="1" dirty="0">
              <a:latin typeface="Arial"/>
              <a:cs typeface="Arial"/>
            </a:endParaRPr>
          </a:p>
          <a:p>
            <a:pPr marL="342900" indent="-342900">
              <a:buFont typeface="Arial"/>
              <a:buChar char="•"/>
            </a:pPr>
            <a:r>
              <a:rPr lang="en-GB" sz="2000" dirty="0">
                <a:latin typeface="Arial"/>
                <a:cs typeface="Arial"/>
              </a:rPr>
              <a:t>Print this out as a meaningful statement (e.g. the range of the data is ##)</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842892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5015EE7F-77ED-42CB-AA7C-F0A6598AD3C5}"/>
              </a:ext>
            </a:extLst>
          </p:cNvPr>
          <p:cNvPicPr>
            <a:picLocks noChangeAspect="1"/>
          </p:cNvPicPr>
          <p:nvPr/>
        </p:nvPicPr>
        <p:blipFill>
          <a:blip r:embed="rId3"/>
          <a:stretch>
            <a:fillRect/>
          </a:stretch>
        </p:blipFill>
        <p:spPr>
          <a:xfrm>
            <a:off x="2209800" y="1547812"/>
            <a:ext cx="4724400" cy="2047875"/>
          </a:xfrm>
          <a:prstGeom prst="rect">
            <a:avLst/>
          </a:prstGeom>
        </p:spPr>
      </p:pic>
    </p:spTree>
    <p:extLst>
      <p:ext uri="{BB962C8B-B14F-4D97-AF65-F5344CB8AC3E}">
        <p14:creationId xmlns:p14="http://schemas.microsoft.com/office/powerpoint/2010/main" val="2534735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of Lists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17</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Lastly, we can find the length of a list of numbers using the </a:t>
            </a:r>
            <a:r>
              <a:rPr lang="en-GB" sz="2000" dirty="0" err="1">
                <a:latin typeface="Arial"/>
                <a:cs typeface="Arial"/>
              </a:rPr>
              <a:t>len</a:t>
            </a:r>
            <a:r>
              <a:rPr lang="en-GB" sz="2000" dirty="0">
                <a:latin typeface="Arial"/>
                <a:cs typeface="Arial"/>
              </a:rPr>
              <a:t>() function</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in this example, we printed the length of the list directly without first saving it as a variable. Either way would work though</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930F2A1C-8F8A-49A7-90C8-AB0D48286CC7}"/>
              </a:ext>
            </a:extLst>
          </p:cNvPr>
          <p:cNvPicPr>
            <a:picLocks noChangeAspect="1"/>
          </p:cNvPicPr>
          <p:nvPr/>
        </p:nvPicPr>
        <p:blipFill>
          <a:blip r:embed="rId3"/>
          <a:stretch>
            <a:fillRect/>
          </a:stretch>
        </p:blipFill>
        <p:spPr>
          <a:xfrm>
            <a:off x="3252517" y="1152000"/>
            <a:ext cx="2638425" cy="752475"/>
          </a:xfrm>
          <a:prstGeom prst="rect">
            <a:avLst/>
          </a:prstGeom>
        </p:spPr>
      </p:pic>
    </p:spTree>
    <p:extLst>
      <p:ext uri="{BB962C8B-B14F-4D97-AF65-F5344CB8AC3E}">
        <p14:creationId xmlns:p14="http://schemas.microsoft.com/office/powerpoint/2010/main" val="3345741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of String</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18</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a:t>
            </a:r>
            <a:r>
              <a:rPr lang="en-GB" sz="2000" dirty="0" err="1">
                <a:latin typeface="Arial"/>
                <a:cs typeface="Arial"/>
              </a:rPr>
              <a:t>len</a:t>
            </a:r>
            <a:r>
              <a:rPr lang="en-GB" sz="2000" dirty="0">
                <a:latin typeface="Arial"/>
                <a:cs typeface="Arial"/>
              </a:rPr>
              <a:t>() command is versatile however and so doesn’t only work with lists</a:t>
            </a:r>
          </a:p>
          <a:p>
            <a:pPr marL="342900" indent="-342900">
              <a:buFont typeface="Arial"/>
              <a:buChar char="•"/>
            </a:pPr>
            <a:r>
              <a:rPr lang="en-GB" sz="2000" dirty="0">
                <a:latin typeface="Arial"/>
                <a:cs typeface="Arial"/>
              </a:rPr>
              <a:t>In fact, you can pass a string as the input to </a:t>
            </a:r>
            <a:r>
              <a:rPr lang="en-GB" sz="2000" dirty="0" err="1">
                <a:latin typeface="Arial"/>
                <a:cs typeface="Arial"/>
              </a:rPr>
              <a:t>len</a:t>
            </a:r>
            <a:r>
              <a:rPr lang="en-GB" sz="2000" dirty="0">
                <a:latin typeface="Arial"/>
                <a:cs typeface="Arial"/>
              </a:rPr>
              <a:t>() and it will return the number of characters (including spaces) in that string</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AE996536-F040-44C8-B00E-F20BF04FB7A2}"/>
              </a:ext>
            </a:extLst>
          </p:cNvPr>
          <p:cNvPicPr>
            <a:picLocks noChangeAspect="1"/>
          </p:cNvPicPr>
          <p:nvPr/>
        </p:nvPicPr>
        <p:blipFill>
          <a:blip r:embed="rId3"/>
          <a:stretch>
            <a:fillRect/>
          </a:stretch>
        </p:blipFill>
        <p:spPr>
          <a:xfrm>
            <a:off x="2700067" y="2237962"/>
            <a:ext cx="3743325" cy="1171575"/>
          </a:xfrm>
          <a:prstGeom prst="rect">
            <a:avLst/>
          </a:prstGeom>
        </p:spPr>
      </p:pic>
    </p:spTree>
    <p:extLst>
      <p:ext uri="{BB962C8B-B14F-4D97-AF65-F5344CB8AC3E}">
        <p14:creationId xmlns:p14="http://schemas.microsoft.com/office/powerpoint/2010/main" val="3131346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19</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the user to input a string using the input() function</a:t>
            </a:r>
          </a:p>
          <a:p>
            <a:pPr marL="342900" indent="-342900">
              <a:buFont typeface="Arial"/>
              <a:buChar char="•"/>
            </a:pPr>
            <a:r>
              <a:rPr lang="en-GB" sz="2000" dirty="0">
                <a:latin typeface="Arial"/>
                <a:cs typeface="Arial"/>
              </a:rPr>
              <a:t>Print the out the length of this string in return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Here is a code snippet that will allow a user to input a list. Use it to print out the length of a user inputted list</a:t>
            </a:r>
            <a:endParaRPr lang="en-GB" sz="2000" b="1" dirty="0">
              <a:latin typeface="Arial"/>
              <a:cs typeface="Arial"/>
            </a:endParaRP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6ABC7996-2729-436F-951A-6D260B6E299C}"/>
              </a:ext>
            </a:extLst>
          </p:cNvPr>
          <p:cNvPicPr>
            <a:picLocks noChangeAspect="1"/>
          </p:cNvPicPr>
          <p:nvPr/>
        </p:nvPicPr>
        <p:blipFill>
          <a:blip r:embed="rId3"/>
          <a:stretch>
            <a:fillRect/>
          </a:stretch>
        </p:blipFill>
        <p:spPr>
          <a:xfrm>
            <a:off x="2664262" y="2571750"/>
            <a:ext cx="3814936" cy="1349185"/>
          </a:xfrm>
          <a:prstGeom prst="rect">
            <a:avLst/>
          </a:prstGeom>
        </p:spPr>
      </p:pic>
    </p:spTree>
    <p:extLst>
      <p:ext uri="{BB962C8B-B14F-4D97-AF65-F5344CB8AC3E}">
        <p14:creationId xmlns:p14="http://schemas.microsoft.com/office/powerpoint/2010/main" val="428450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GB" sz="2000" dirty="0">
                <a:latin typeface="Arial"/>
                <a:cs typeface="Arial"/>
              </a:rPr>
              <a:t>Variables offer a way to assign a name to a piece of data for later use</a:t>
            </a:r>
          </a:p>
          <a:p>
            <a:pPr marL="342900" indent="-342900">
              <a:buFont typeface="Arial" panose="020B0604020202020204" pitchFamily="34" charset="0"/>
              <a:buChar char="•"/>
            </a:pPr>
            <a:r>
              <a:rPr lang="en-GB" sz="2000" dirty="0">
                <a:latin typeface="Arial"/>
                <a:cs typeface="Arial"/>
              </a:rPr>
              <a:t>Depending on what sort of data you want to store with the variable, the type of the variable will change</a:t>
            </a:r>
          </a:p>
          <a:p>
            <a:pPr marL="342900" indent="-342900">
              <a:buFont typeface="Arial" panose="020B0604020202020204" pitchFamily="34" charset="0"/>
              <a:buChar char="•"/>
            </a:pPr>
            <a:r>
              <a:rPr lang="en-GB" sz="2000" dirty="0">
                <a:latin typeface="Arial"/>
                <a:cs typeface="Arial"/>
              </a:rPr>
              <a:t>For example, if you wish to store text data, you will create a string variable</a:t>
            </a:r>
          </a:p>
          <a:p>
            <a:pPr marL="342900" indent="-342900">
              <a:buFont typeface="Arial" panose="020B0604020202020204" pitchFamily="34" charset="0"/>
              <a:buChar char="•"/>
            </a:pPr>
            <a:r>
              <a:rPr lang="en-GB" sz="2000" dirty="0">
                <a:latin typeface="Arial"/>
                <a:cs typeface="Arial"/>
              </a:rPr>
              <a:t>Python will often figure out the correct variable type for your data but you can check this using type() and change the type using int(), float(), str(), etc.</a:t>
            </a:r>
          </a:p>
        </p:txBody>
      </p:sp>
    </p:spTree>
    <p:extLst>
      <p:ext uri="{BB962C8B-B14F-4D97-AF65-F5344CB8AC3E}">
        <p14:creationId xmlns:p14="http://schemas.microsoft.com/office/powerpoint/2010/main" val="246331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20</a:t>
            </a:fld>
            <a:endParaRPr lang="en-GB"/>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E7262AC4-11D8-4409-8649-6684161A14EE}"/>
              </a:ext>
            </a:extLst>
          </p:cNvPr>
          <p:cNvPicPr>
            <a:picLocks noChangeAspect="1"/>
          </p:cNvPicPr>
          <p:nvPr/>
        </p:nvPicPr>
        <p:blipFill>
          <a:blip r:embed="rId3"/>
          <a:stretch>
            <a:fillRect/>
          </a:stretch>
        </p:blipFill>
        <p:spPr>
          <a:xfrm>
            <a:off x="2286000" y="1547812"/>
            <a:ext cx="4572000" cy="2047875"/>
          </a:xfrm>
          <a:prstGeom prst="rect">
            <a:avLst/>
          </a:prstGeom>
        </p:spPr>
      </p:pic>
    </p:spTree>
    <p:extLst>
      <p:ext uri="{BB962C8B-B14F-4D97-AF65-F5344CB8AC3E}">
        <p14:creationId xmlns:p14="http://schemas.microsoft.com/office/powerpoint/2010/main" val="240551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Char char="•"/>
            </a:pPr>
            <a:r>
              <a:rPr lang="en-GB" sz="2000" dirty="0">
                <a:latin typeface="Arial"/>
                <a:cs typeface="Arial"/>
              </a:rPr>
              <a:t>User Input</a:t>
            </a:r>
          </a:p>
          <a:p>
            <a:pPr marL="342900" indent="-342900">
              <a:buChar char="•"/>
            </a:pPr>
            <a:r>
              <a:rPr lang="en-GB" sz="2000" dirty="0">
                <a:latin typeface="Arial"/>
                <a:cs typeface="Arial"/>
              </a:rPr>
              <a:t>More Variable Typing</a:t>
            </a:r>
          </a:p>
          <a:p>
            <a:pPr marL="342900" indent="-342900">
              <a:buChar char="•"/>
            </a:pPr>
            <a:r>
              <a:rPr lang="en-GB" sz="2000" dirty="0">
                <a:latin typeface="Arial"/>
                <a:cs typeface="Arial"/>
              </a:rPr>
              <a:t>Numeric lists</a:t>
            </a:r>
          </a:p>
          <a:p>
            <a:pPr marL="342900" indent="-342900">
              <a:buChar char="•"/>
            </a:pPr>
            <a:r>
              <a:rPr lang="en-GB" sz="2000" dirty="0">
                <a:latin typeface="Arial"/>
                <a:cs typeface="Arial"/>
              </a:rPr>
              <a:t>List properties</a:t>
            </a:r>
          </a:p>
        </p:txBody>
      </p:sp>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use the print() function to let Python talk to us, but how can we talk back?</a:t>
            </a:r>
          </a:p>
          <a:p>
            <a:pPr marL="342900" indent="-342900">
              <a:buFont typeface="Arial"/>
              <a:buChar char="•"/>
            </a:pPr>
            <a:r>
              <a:rPr lang="en-GB" sz="2000" dirty="0">
                <a:latin typeface="Arial"/>
                <a:cs typeface="Arial"/>
              </a:rPr>
              <a:t>The input() function allows us to do just this</a:t>
            </a:r>
          </a:p>
          <a:p>
            <a:pPr marL="342900" indent="-342900">
              <a:buFont typeface="Arial"/>
              <a:buChar char="•"/>
            </a:pPr>
            <a:r>
              <a:rPr lang="en-GB" sz="2000" dirty="0">
                <a:latin typeface="Arial"/>
                <a:cs typeface="Arial"/>
              </a:rPr>
              <a:t>The input function takes one argument which should be a question to ask the user as a string (i.e. in double quotes)</a:t>
            </a:r>
          </a:p>
          <a:p>
            <a:pPr marL="342900" indent="-342900">
              <a:buFont typeface="Arial"/>
              <a:buChar char="•"/>
            </a:pPr>
            <a:r>
              <a:rPr lang="en-GB" sz="2000" dirty="0">
                <a:latin typeface="Arial"/>
                <a:cs typeface="Arial"/>
              </a:rPr>
              <a:t>We can then assign the output of the input command (which will be the user’s response) to a variable to use later</a:t>
            </a:r>
          </a:p>
        </p:txBody>
      </p:sp>
      <p:pic>
        <p:nvPicPr>
          <p:cNvPr id="8" name="Picture 7">
            <a:extLst>
              <a:ext uri="{FF2B5EF4-FFF2-40B4-BE49-F238E27FC236}">
                <a16:creationId xmlns:a16="http://schemas.microsoft.com/office/drawing/2014/main" id="{43E0259C-FAD6-433C-AC1B-EAB7C218487E}"/>
              </a:ext>
            </a:extLst>
          </p:cNvPr>
          <p:cNvPicPr>
            <a:picLocks noChangeAspect="1"/>
          </p:cNvPicPr>
          <p:nvPr/>
        </p:nvPicPr>
        <p:blipFill>
          <a:blip r:embed="rId3"/>
          <a:stretch>
            <a:fillRect/>
          </a:stretch>
        </p:blipFill>
        <p:spPr>
          <a:xfrm>
            <a:off x="1971942" y="3129525"/>
            <a:ext cx="4804535" cy="1798229"/>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For consistency, the input command will </a:t>
            </a:r>
            <a:r>
              <a:rPr lang="en-GB" sz="2000" b="1" dirty="0">
                <a:latin typeface="Arial"/>
                <a:cs typeface="Arial"/>
              </a:rPr>
              <a:t>always return a string </a:t>
            </a:r>
            <a:r>
              <a:rPr lang="en-GB" sz="2000" dirty="0">
                <a:latin typeface="Arial"/>
                <a:cs typeface="Arial"/>
              </a:rPr>
              <a:t>even if the user input is better suited for a different type</a:t>
            </a:r>
          </a:p>
          <a:p>
            <a:pPr marL="342900" indent="-342900">
              <a:buFont typeface="Arial"/>
              <a:buChar char="•"/>
            </a:pPr>
            <a:r>
              <a:rPr lang="en-GB" sz="2000" dirty="0">
                <a:latin typeface="Arial"/>
                <a:cs typeface="Arial"/>
              </a:rPr>
              <a:t>Because of this, you may need to convert the variable storing the user input to a different type</a:t>
            </a:r>
          </a:p>
        </p:txBody>
      </p:sp>
      <p:pic>
        <p:nvPicPr>
          <p:cNvPr id="9" name="Picture 8">
            <a:extLst>
              <a:ext uri="{FF2B5EF4-FFF2-40B4-BE49-F238E27FC236}">
                <a16:creationId xmlns:a16="http://schemas.microsoft.com/office/drawing/2014/main" id="{4C07BB43-D239-4713-AA11-3FD9E39EEBCD}"/>
              </a:ext>
            </a:extLst>
          </p:cNvPr>
          <p:cNvPicPr>
            <a:picLocks noChangeAspect="1"/>
          </p:cNvPicPr>
          <p:nvPr/>
        </p:nvPicPr>
        <p:blipFill>
          <a:blip r:embed="rId3"/>
          <a:stretch>
            <a:fillRect/>
          </a:stretch>
        </p:blipFill>
        <p:spPr>
          <a:xfrm>
            <a:off x="1930252" y="2411249"/>
            <a:ext cx="5283495" cy="2019295"/>
          </a:xfrm>
          <a:prstGeom prst="rect">
            <a:avLst/>
          </a:prstGeom>
        </p:spPr>
      </p:pic>
    </p:spTree>
    <p:extLst>
      <p:ext uri="{BB962C8B-B14F-4D97-AF65-F5344CB8AC3E}">
        <p14:creationId xmlns:p14="http://schemas.microsoft.com/office/powerpoint/2010/main" val="47725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428654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Recall the farm yard animal legs puzzle from the session one homework sheet (shown below). Use the input() function to ask the user how many of each animal there are </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In most editors, the input() function creates an input box immediately after the question rather than on a new line. Try adding the characters ‘\r\n’ to the end of your question to fix this</a:t>
            </a:r>
            <a:endParaRPr lang="en-GB" sz="2000" b="1" dirty="0">
              <a:latin typeface="Arial"/>
              <a:cs typeface="Arial"/>
            </a:endParaRPr>
          </a:p>
        </p:txBody>
      </p:sp>
      <p:pic>
        <p:nvPicPr>
          <p:cNvPr id="3" name="Picture 2">
            <a:extLst>
              <a:ext uri="{FF2B5EF4-FFF2-40B4-BE49-F238E27FC236}">
                <a16:creationId xmlns:a16="http://schemas.microsoft.com/office/drawing/2014/main" id="{7D10E4B5-C93C-47ED-B312-9F12B0154A3C}"/>
              </a:ext>
            </a:extLst>
          </p:cNvPr>
          <p:cNvPicPr>
            <a:picLocks noChangeAspect="1"/>
          </p:cNvPicPr>
          <p:nvPr/>
        </p:nvPicPr>
        <p:blipFill>
          <a:blip r:embed="rId3"/>
          <a:stretch>
            <a:fillRect/>
          </a:stretch>
        </p:blipFill>
        <p:spPr>
          <a:xfrm>
            <a:off x="1472267" y="1898924"/>
            <a:ext cx="5810667" cy="1705037"/>
          </a:xfrm>
          <a:prstGeom prst="rect">
            <a:avLst/>
          </a:prstGeom>
        </p:spPr>
      </p:pic>
    </p:spTree>
    <p:extLst>
      <p:ext uri="{BB962C8B-B14F-4D97-AF65-F5344CB8AC3E}">
        <p14:creationId xmlns:p14="http://schemas.microsoft.com/office/powerpoint/2010/main" val="288644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852BF60D-F03E-4B04-97F4-38B0F5AD0CF0}"/>
              </a:ext>
            </a:extLst>
          </p:cNvPr>
          <p:cNvPicPr>
            <a:picLocks noChangeAspect="1"/>
          </p:cNvPicPr>
          <p:nvPr/>
        </p:nvPicPr>
        <p:blipFill>
          <a:blip r:embed="rId3"/>
          <a:stretch>
            <a:fillRect/>
          </a:stretch>
        </p:blipFill>
        <p:spPr>
          <a:xfrm>
            <a:off x="2109787" y="894759"/>
            <a:ext cx="4924425" cy="2219325"/>
          </a:xfrm>
          <a:prstGeom prst="rect">
            <a:avLst/>
          </a:prstGeom>
        </p:spPr>
      </p:pic>
      <p:sp>
        <p:nvSpPr>
          <p:cNvPr id="8" name="Text Placeholder 2">
            <a:extLst>
              <a:ext uri="{FF2B5EF4-FFF2-40B4-BE49-F238E27FC236}">
                <a16:creationId xmlns:a16="http://schemas.microsoft.com/office/drawing/2014/main" id="{02F09C7E-2B29-47F4-BC2B-2A460EB7D7D0}"/>
              </a:ext>
            </a:extLst>
          </p:cNvPr>
          <p:cNvSpPr txBox="1">
            <a:spLocks/>
          </p:cNvSpPr>
          <p:nvPr/>
        </p:nvSpPr>
        <p:spPr>
          <a:xfrm>
            <a:off x="237061" y="3230435"/>
            <a:ext cx="8589439" cy="176906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Note, we wrapped the input() function in int() to convert the input to an integer</a:t>
            </a:r>
          </a:p>
          <a:p>
            <a:pPr marL="342900" indent="-342900">
              <a:buFont typeface="Arial"/>
              <a:buChar char="•"/>
            </a:pPr>
            <a:r>
              <a:rPr lang="en-GB" sz="2000" dirty="0">
                <a:latin typeface="Arial"/>
                <a:cs typeface="Arial"/>
              </a:rPr>
              <a:t>Don’t be put off by the layout in the print function. Python ignores almost all whitespace and new lines. They are only added to make it easier for a person to read the code</a:t>
            </a:r>
          </a:p>
        </p:txBody>
      </p:sp>
    </p:spTree>
    <p:extLst>
      <p:ext uri="{BB962C8B-B14F-4D97-AF65-F5344CB8AC3E}">
        <p14:creationId xmlns:p14="http://schemas.microsoft.com/office/powerpoint/2010/main" val="1682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Why do variable types matter?</a:t>
            </a:r>
          </a:p>
          <a:p>
            <a:pPr marL="342900" indent="-342900">
              <a:buFont typeface="Arial"/>
              <a:buChar char="•"/>
            </a:pPr>
            <a:r>
              <a:rPr lang="en-GB" sz="2000" dirty="0">
                <a:latin typeface="Arial"/>
                <a:cs typeface="Arial"/>
              </a:rPr>
              <a:t>A single function or mathematical operation might behave differently (or not work at all) depending on the type of input you give it</a:t>
            </a:r>
          </a:p>
          <a:p>
            <a:pPr marL="342900" indent="-342900">
              <a:buFont typeface="Arial"/>
              <a:buChar char="•"/>
            </a:pPr>
            <a:r>
              <a:rPr lang="en-GB" sz="2000" dirty="0">
                <a:latin typeface="Arial"/>
                <a:cs typeface="Arial"/>
              </a:rPr>
              <a:t>For example, Python can do ‘arithmetic’ with strings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 latter example only works if you multiply by an integer though. This is one of many examples where variable type is important</a:t>
            </a:r>
          </a:p>
        </p:txBody>
      </p:sp>
      <p:pic>
        <p:nvPicPr>
          <p:cNvPr id="10" name="Picture 9">
            <a:extLst>
              <a:ext uri="{FF2B5EF4-FFF2-40B4-BE49-F238E27FC236}">
                <a16:creationId xmlns:a16="http://schemas.microsoft.com/office/drawing/2014/main" id="{5D88D8DE-49AD-4C78-96E5-E89CFBC0537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42356560-FB1A-457B-ACE3-CD75739BBB6B}"/>
              </a:ext>
            </a:extLst>
          </p:cNvPr>
          <p:cNvPicPr>
            <a:picLocks noChangeAspect="1"/>
          </p:cNvPicPr>
          <p:nvPr/>
        </p:nvPicPr>
        <p:blipFill>
          <a:blip r:embed="rId3"/>
          <a:stretch>
            <a:fillRect/>
          </a:stretch>
        </p:blipFill>
        <p:spPr>
          <a:xfrm>
            <a:off x="1225770" y="2095500"/>
            <a:ext cx="2847975" cy="952500"/>
          </a:xfrm>
          <a:prstGeom prst="rect">
            <a:avLst/>
          </a:prstGeom>
        </p:spPr>
      </p:pic>
      <p:pic>
        <p:nvPicPr>
          <p:cNvPr id="5" name="Picture 4">
            <a:extLst>
              <a:ext uri="{FF2B5EF4-FFF2-40B4-BE49-F238E27FC236}">
                <a16:creationId xmlns:a16="http://schemas.microsoft.com/office/drawing/2014/main" id="{113BB7A4-7454-48DD-BC59-D56B79F36190}"/>
              </a:ext>
            </a:extLst>
          </p:cNvPr>
          <p:cNvPicPr>
            <a:picLocks noChangeAspect="1"/>
          </p:cNvPicPr>
          <p:nvPr/>
        </p:nvPicPr>
        <p:blipFill>
          <a:blip r:embed="rId4"/>
          <a:stretch>
            <a:fillRect/>
          </a:stretch>
        </p:blipFill>
        <p:spPr>
          <a:xfrm>
            <a:off x="5055606" y="2095500"/>
            <a:ext cx="2476500" cy="981075"/>
          </a:xfrm>
          <a:prstGeom prst="rect">
            <a:avLst/>
          </a:prstGeom>
        </p:spPr>
      </p:pic>
      <p:pic>
        <p:nvPicPr>
          <p:cNvPr id="6" name="Picture 5">
            <a:extLst>
              <a:ext uri="{FF2B5EF4-FFF2-40B4-BE49-F238E27FC236}">
                <a16:creationId xmlns:a16="http://schemas.microsoft.com/office/drawing/2014/main" id="{EC4B67D2-F522-43F9-8DE5-00947C75EB06}"/>
              </a:ext>
            </a:extLst>
          </p:cNvPr>
          <p:cNvPicPr>
            <a:picLocks noChangeAspect="1"/>
          </p:cNvPicPr>
          <p:nvPr/>
        </p:nvPicPr>
        <p:blipFill>
          <a:blip r:embed="rId5"/>
          <a:stretch>
            <a:fillRect/>
          </a:stretch>
        </p:blipFill>
        <p:spPr>
          <a:xfrm>
            <a:off x="2076173" y="3885834"/>
            <a:ext cx="4991654" cy="997210"/>
          </a:xfrm>
          <a:prstGeom prst="rect">
            <a:avLst/>
          </a:prstGeom>
        </p:spPr>
      </p:pic>
    </p:spTree>
    <p:extLst>
      <p:ext uri="{BB962C8B-B14F-4D97-AF65-F5344CB8AC3E}">
        <p14:creationId xmlns:p14="http://schemas.microsoft.com/office/powerpoint/2010/main" val="129758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8" name="Picture 7">
            <a:extLst>
              <a:ext uri="{FF2B5EF4-FFF2-40B4-BE49-F238E27FC236}">
                <a16:creationId xmlns:a16="http://schemas.microsoft.com/office/drawing/2014/main" id="{C2CD6A36-F468-4805-9790-6910469AD742}"/>
              </a:ext>
            </a:extLst>
          </p:cNvPr>
          <p:cNvPicPr>
            <a:picLocks noChangeAspect="1"/>
          </p:cNvPicPr>
          <p:nvPr/>
        </p:nvPicPr>
        <p:blipFill>
          <a:blip r:embed="rId2"/>
          <a:stretch>
            <a:fillRect/>
          </a:stretch>
        </p:blipFill>
        <p:spPr>
          <a:xfrm>
            <a:off x="1625915" y="901781"/>
            <a:ext cx="5892169" cy="1434278"/>
          </a:xfrm>
          <a:prstGeom prst="rect">
            <a:avLst/>
          </a:prstGeom>
        </p:spPr>
      </p:pic>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2589840"/>
            <a:ext cx="8589439" cy="240965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could go wrong with the above code?</a:t>
            </a:r>
          </a:p>
          <a:p>
            <a:pPr marL="342900" indent="-342900">
              <a:buFont typeface="Arial"/>
              <a:buChar char="•"/>
            </a:pPr>
            <a:r>
              <a:rPr lang="en-GB" sz="2000" dirty="0">
                <a:latin typeface="Arial"/>
                <a:cs typeface="Arial"/>
              </a:rPr>
              <a:t>Hint: are there any inputs the user could give to cause an error?</a:t>
            </a:r>
          </a:p>
        </p:txBody>
      </p:sp>
      <p:pic>
        <p:nvPicPr>
          <p:cNvPr id="10" name="Picture 9">
            <a:extLst>
              <a:ext uri="{FF2B5EF4-FFF2-40B4-BE49-F238E27FC236}">
                <a16:creationId xmlns:a16="http://schemas.microsoft.com/office/drawing/2014/main" id="{5D88D8DE-49AD-4C78-96E5-E89CFBC0537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8429136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1ee89e71-04cd-405e-9ca3-99e020c1694d" ContentTypeId="0x0101" PreviousValue="false"/>
</file>

<file path=customXml/itemProps1.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2.xml><?xml version="1.0" encoding="utf-8"?>
<ds:datastoreItem xmlns:ds="http://schemas.openxmlformats.org/officeDocument/2006/customXml" ds:itemID="{8E7055A9-979E-42E4-8AE4-11D4A57371C1}">
  <ds:schemaRefs>
    <ds:schemaRef ds:uri="http://purl.org/dc/terms/"/>
    <ds:schemaRef ds:uri="9675ef8f-b755-4cd6-a742-8cae3d86c4f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44a56295-c29e-4898-8136-a54736c65b82"/>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B5CDA7F-D407-42B2-AFFC-685DACC4A8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D9D9437-4660-4E6E-9349-9C8386915BD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blank</Template>
  <TotalTime>1222</TotalTime>
  <Words>1012</Words>
  <Application>Microsoft Office PowerPoint</Application>
  <PresentationFormat>On-screen Show (16:9)</PresentationFormat>
  <Paragraphs>111</Paragraphs>
  <Slides>20</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20</vt:i4>
      </vt:variant>
    </vt:vector>
  </HeadingPairs>
  <TitlesOfParts>
    <vt:vector size="26" baseType="lpstr">
      <vt:lpstr>Arial</vt:lpstr>
      <vt:lpstr>Calibri</vt:lpstr>
      <vt:lpstr>AZ Cover Slide Options</vt:lpstr>
      <vt:lpstr>AZ Divider Slide Options</vt:lpstr>
      <vt:lpstr>AZ Divider Slide Options - Colours</vt:lpstr>
      <vt:lpstr>AZ General Master Slide Options</vt:lpstr>
      <vt:lpstr>Beginner’s Python – Session Two</vt:lpstr>
      <vt:lpstr>Variables Recap</vt:lpstr>
      <vt:lpstr>Session Content</vt:lpstr>
      <vt:lpstr>User Input</vt:lpstr>
      <vt:lpstr>User Input</vt:lpstr>
      <vt:lpstr>User Input Puzzles</vt:lpstr>
      <vt:lpstr>User Input Puzzles Solutions</vt:lpstr>
      <vt:lpstr>Variable Types</vt:lpstr>
      <vt:lpstr>Variable Types Puzzles</vt:lpstr>
      <vt:lpstr>Variable Types Puzzles Solutions</vt:lpstr>
      <vt:lpstr>Summation</vt:lpstr>
      <vt:lpstr>Summation Puzzles</vt:lpstr>
      <vt:lpstr>Summation Puzzles Solutions</vt:lpstr>
      <vt:lpstr>Min &amp; Max</vt:lpstr>
      <vt:lpstr>Min &amp; Max Puzzles</vt:lpstr>
      <vt:lpstr>Min &amp; Max Puzzles Solutions</vt:lpstr>
      <vt:lpstr>Length of Lists</vt:lpstr>
      <vt:lpstr>Length of String</vt:lpstr>
      <vt:lpstr>Length Puzzles</vt:lpstr>
      <vt:lpstr>Length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31</cp:revision>
  <cp:lastPrinted>2018-03-07T14:46:57Z</cp:lastPrinted>
  <dcterms:created xsi:type="dcterms:W3CDTF">2019-09-20T09:22:01Z</dcterms:created>
  <dcterms:modified xsi:type="dcterms:W3CDTF">2020-04-03T08:43:07Z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