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25"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7" r:id="rId27"/>
    <p:sldId id="438" r:id="rId28"/>
    <p:sldId id="439"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62" d="100"/>
          <a:sy n="62" d="100"/>
        </p:scale>
        <p:origin x="136" y="4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Whittaker, Ryan" userId="S::kbqc931@astrazeneca.net::873b3a98-b8cc-426f-9da0-8dcfa40dc643" providerId="AD" clId="Web-{3CD0F431-51DF-40C2-BD51-649D9270BCA3}"/>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5/16/2020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5/16/2020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3"/>
          <a:stretch>
            <a:fillRect/>
          </a:stretch>
        </p:blipFill>
        <p:spPr>
          <a:xfrm>
            <a:off x="1105228" y="3283397"/>
            <a:ext cx="6544745" cy="908565"/>
          </a:xfrm>
          <a:prstGeom prst="rect">
            <a:avLst/>
          </a:prstGeom>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389</TotalTime>
  <Words>1279</Words>
  <Application>Microsoft Office PowerPoint</Application>
  <PresentationFormat>On-screen Show (16:9)</PresentationFormat>
  <Paragraphs>182</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18</cp:revision>
  <cp:lastPrinted>2018-03-07T14:46:57Z</cp:lastPrinted>
  <dcterms:created xsi:type="dcterms:W3CDTF">2019-10-30T15:52:02Z</dcterms:created>
  <dcterms:modified xsi:type="dcterms:W3CDTF">2020-05-16T10:13:39Z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