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28"/>
  </p:notesMasterIdLst>
  <p:handoutMasterIdLst>
    <p:handoutMasterId r:id="rId29"/>
  </p:handoutMasterIdLst>
  <p:sldIdLst>
    <p:sldId id="386" r:id="rId9"/>
    <p:sldId id="424" r:id="rId10"/>
    <p:sldId id="425" r:id="rId11"/>
    <p:sldId id="439" r:id="rId12"/>
    <p:sldId id="440" r:id="rId13"/>
    <p:sldId id="441" r:id="rId14"/>
    <p:sldId id="442" r:id="rId15"/>
    <p:sldId id="443" r:id="rId16"/>
    <p:sldId id="444" r:id="rId17"/>
    <p:sldId id="445" r:id="rId18"/>
    <p:sldId id="446" r:id="rId19"/>
    <p:sldId id="447" r:id="rId20"/>
    <p:sldId id="448" r:id="rId21"/>
    <p:sldId id="449" r:id="rId22"/>
    <p:sldId id="450" r:id="rId23"/>
    <p:sldId id="451" r:id="rId24"/>
    <p:sldId id="452" r:id="rId25"/>
    <p:sldId id="453" r:id="rId26"/>
    <p:sldId id="454" r:id="rId27"/>
  </p:sldIdLst>
  <p:sldSz cx="9144000" cy="5143500" type="screen16x9"/>
  <p:notesSz cx="6670675" cy="9875838"/>
  <p:custDataLst>
    <p:tags r:id="rId3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B45DB9-A5C7-42D9-8D86-58E9C0F106AD}" v="4" dt="2020-03-26T12:03:13.542"/>
    <p1510:client id="{9769029B-DAE8-4543-A14E-8C5695AE6F3B}" v="252" dt="2020-03-26T09:57:15.391"/>
    <p1510:client id="{FEAF9D15-8916-46E4-AA42-74602A5A02FF}" v="129" dt="2020-03-26T11:53:18.4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1506"/>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tableStyles" Target="tableStyles.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tags" Target="tags/tag1.xml"/><Relationship Id="rId35" Type="http://schemas.microsoft.com/office/2016/11/relationships/changesInfo" Target="changesInfos/changesInfo1.xml"/><Relationship Id="rId8" Type="http://schemas.openxmlformats.org/officeDocument/2006/relationships/slideMaster" Target="slideMasters/slideMaster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Kinney, David" userId="S::kqkh779@astrazeneca.net::8b945cb3-78ce-42d7-adc5-b07bab32cd5b" providerId="AD" clId="Web-{FEAF9D15-8916-46E4-AA42-74602A5A02FF}"/>
    <pc:docChg chg="addSld modSld sldOrd">
      <pc:chgData name="McKinney, David" userId="S::kqkh779@astrazeneca.net::8b945cb3-78ce-42d7-adc5-b07bab32cd5b" providerId="AD" clId="Web-{FEAF9D15-8916-46E4-AA42-74602A5A02FF}" dt="2020-03-26T11:53:18.451" v="122" actId="1076"/>
      <pc:docMkLst>
        <pc:docMk/>
      </pc:docMkLst>
      <pc:sldChg chg="modSp">
        <pc:chgData name="McKinney, David" userId="S::kqkh779@astrazeneca.net::8b945cb3-78ce-42d7-adc5-b07bab32cd5b" providerId="AD" clId="Web-{FEAF9D15-8916-46E4-AA42-74602A5A02FF}" dt="2020-03-26T11:41:07.986" v="47" actId="20577"/>
        <pc:sldMkLst>
          <pc:docMk/>
          <pc:sldMk cId="4121468342" sldId="377"/>
        </pc:sldMkLst>
        <pc:spChg chg="mod">
          <ac:chgData name="McKinney, David" userId="S::kqkh779@astrazeneca.net::8b945cb3-78ce-42d7-adc5-b07bab32cd5b" providerId="AD" clId="Web-{FEAF9D15-8916-46E4-AA42-74602A5A02FF}" dt="2020-03-26T11:41:07.986" v="47" actId="20577"/>
          <ac:spMkLst>
            <pc:docMk/>
            <pc:sldMk cId="4121468342" sldId="377"/>
            <ac:spMk id="10" creationId="{B90420E4-3E21-481E-BC49-A3D86C7AF3E5}"/>
          </ac:spMkLst>
        </pc:spChg>
      </pc:sldChg>
      <pc:sldChg chg="addSp delSp modSp">
        <pc:chgData name="McKinney, David" userId="S::kqkh779@astrazeneca.net::8b945cb3-78ce-42d7-adc5-b07bab32cd5b" providerId="AD" clId="Web-{FEAF9D15-8916-46E4-AA42-74602A5A02FF}" dt="2020-03-26T11:52:32.339" v="116"/>
        <pc:sldMkLst>
          <pc:docMk/>
          <pc:sldMk cId="2574499084" sldId="380"/>
        </pc:sldMkLst>
        <pc:picChg chg="del">
          <ac:chgData name="McKinney, David" userId="S::kqkh779@astrazeneca.net::8b945cb3-78ce-42d7-adc5-b07bab32cd5b" providerId="AD" clId="Web-{FEAF9D15-8916-46E4-AA42-74602A5A02FF}" dt="2020-03-26T11:46:26.379" v="50"/>
          <ac:picMkLst>
            <pc:docMk/>
            <pc:sldMk cId="2574499084" sldId="380"/>
            <ac:picMk id="3" creationId="{54D878A7-D2FD-41CB-B847-B93042692235}"/>
          </ac:picMkLst>
        </pc:picChg>
        <pc:picChg chg="add del mod">
          <ac:chgData name="McKinney, David" userId="S::kqkh779@astrazeneca.net::8b945cb3-78ce-42d7-adc5-b07bab32cd5b" providerId="AD" clId="Web-{FEAF9D15-8916-46E4-AA42-74602A5A02FF}" dt="2020-03-26T11:52:32.339" v="116"/>
          <ac:picMkLst>
            <pc:docMk/>
            <pc:sldMk cId="2574499084" sldId="380"/>
            <ac:picMk id="5" creationId="{1174289E-57B5-46CC-BB14-6E46F7686E6A}"/>
          </ac:picMkLst>
        </pc:picChg>
        <pc:picChg chg="add mod">
          <ac:chgData name="McKinney, David" userId="S::kqkh779@astrazeneca.net::8b945cb3-78ce-42d7-adc5-b07bab32cd5b" providerId="AD" clId="Web-{FEAF9D15-8916-46E4-AA42-74602A5A02FF}" dt="2020-03-26T11:52:31.214" v="115" actId="1076"/>
          <ac:picMkLst>
            <pc:docMk/>
            <pc:sldMk cId="2574499084" sldId="380"/>
            <ac:picMk id="10" creationId="{0EFF1A9A-0444-49F9-9216-BE6E0C208A60}"/>
          </ac:picMkLst>
        </pc:picChg>
      </pc:sldChg>
      <pc:sldChg chg="addSp modSp">
        <pc:chgData name="McKinney, David" userId="S::kqkh779@astrazeneca.net::8b945cb3-78ce-42d7-adc5-b07bab32cd5b" providerId="AD" clId="Web-{FEAF9D15-8916-46E4-AA42-74602A5A02FF}" dt="2020-03-26T11:53:18.451" v="122" actId="1076"/>
        <pc:sldMkLst>
          <pc:docMk/>
          <pc:sldMk cId="3499286193" sldId="381"/>
        </pc:sldMkLst>
        <pc:spChg chg="mod">
          <ac:chgData name="McKinney, David" userId="S::kqkh779@astrazeneca.net::8b945cb3-78ce-42d7-adc5-b07bab32cd5b" providerId="AD" clId="Web-{FEAF9D15-8916-46E4-AA42-74602A5A02FF}" dt="2020-03-26T11:53:18.435" v="121" actId="1076"/>
          <ac:spMkLst>
            <pc:docMk/>
            <pc:sldMk cId="3499286193" sldId="381"/>
            <ac:spMk id="11" creationId="{2F8D4C78-7F38-4B88-98F0-CE26CE0C3FD4}"/>
          </ac:spMkLst>
        </pc:spChg>
        <pc:spChg chg="mod">
          <ac:chgData name="McKinney, David" userId="S::kqkh779@astrazeneca.net::8b945cb3-78ce-42d7-adc5-b07bab32cd5b" providerId="AD" clId="Web-{FEAF9D15-8916-46E4-AA42-74602A5A02FF}" dt="2020-03-26T11:53:18.451" v="122" actId="1076"/>
          <ac:spMkLst>
            <pc:docMk/>
            <pc:sldMk cId="3499286193" sldId="381"/>
            <ac:spMk id="13" creationId="{A33273FD-5519-4168-9440-6134D8D21180}"/>
          </ac:spMkLst>
        </pc:spChg>
        <pc:picChg chg="add mod">
          <ac:chgData name="McKinney, David" userId="S::kqkh779@astrazeneca.net::8b945cb3-78ce-42d7-adc5-b07bab32cd5b" providerId="AD" clId="Web-{FEAF9D15-8916-46E4-AA42-74602A5A02FF}" dt="2020-03-26T11:53:10.919" v="120" actId="1076"/>
          <ac:picMkLst>
            <pc:docMk/>
            <pc:sldMk cId="3499286193" sldId="381"/>
            <ac:picMk id="3" creationId="{AE427663-5A3C-47D0-80F7-C9A997DF807F}"/>
          </ac:picMkLst>
        </pc:picChg>
      </pc:sldChg>
      <pc:sldChg chg="addSp delSp modSp new ord">
        <pc:chgData name="McKinney, David" userId="S::kqkh779@astrazeneca.net::8b945cb3-78ce-42d7-adc5-b07bab32cd5b" providerId="AD" clId="Web-{FEAF9D15-8916-46E4-AA42-74602A5A02FF}" dt="2020-03-26T11:51:28.616" v="110" actId="20577"/>
        <pc:sldMkLst>
          <pc:docMk/>
          <pc:sldMk cId="3409974919" sldId="385"/>
        </pc:sldMkLst>
        <pc:spChg chg="mod">
          <ac:chgData name="McKinney, David" userId="S::kqkh779@astrazeneca.net::8b945cb3-78ce-42d7-adc5-b07bab32cd5b" providerId="AD" clId="Web-{FEAF9D15-8916-46E4-AA42-74602A5A02FF}" dt="2020-03-26T11:51:28.616" v="110" actId="20577"/>
          <ac:spMkLst>
            <pc:docMk/>
            <pc:sldMk cId="3409974919" sldId="385"/>
            <ac:spMk id="2" creationId="{30EA3D9A-1485-48A9-89AB-5897A9333200}"/>
          </ac:spMkLst>
        </pc:spChg>
        <pc:spChg chg="del">
          <ac:chgData name="McKinney, David" userId="S::kqkh779@astrazeneca.net::8b945cb3-78ce-42d7-adc5-b07bab32cd5b" providerId="AD" clId="Web-{FEAF9D15-8916-46E4-AA42-74602A5A02FF}" dt="2020-03-26T11:48:38.387" v="70"/>
          <ac:spMkLst>
            <pc:docMk/>
            <pc:sldMk cId="3409974919" sldId="385"/>
            <ac:spMk id="3" creationId="{C5EE2850-AD38-41B6-B977-CCC16E04A663}"/>
          </ac:spMkLst>
        </pc:spChg>
        <pc:spChg chg="del">
          <ac:chgData name="McKinney, David" userId="S::kqkh779@astrazeneca.net::8b945cb3-78ce-42d7-adc5-b07bab32cd5b" providerId="AD" clId="Web-{FEAF9D15-8916-46E4-AA42-74602A5A02FF}" dt="2020-03-26T11:48:38.387" v="69"/>
          <ac:spMkLst>
            <pc:docMk/>
            <pc:sldMk cId="3409974919" sldId="385"/>
            <ac:spMk id="4" creationId="{8F7C7ADD-7619-4FFD-A241-0ED2DC6D22F2}"/>
          </ac:spMkLst>
        </pc:spChg>
        <pc:spChg chg="del">
          <ac:chgData name="McKinney, David" userId="S::kqkh779@astrazeneca.net::8b945cb3-78ce-42d7-adc5-b07bab32cd5b" providerId="AD" clId="Web-{FEAF9D15-8916-46E4-AA42-74602A5A02FF}" dt="2020-03-26T11:48:38.387" v="68"/>
          <ac:spMkLst>
            <pc:docMk/>
            <pc:sldMk cId="3409974919" sldId="385"/>
            <ac:spMk id="5" creationId="{20E3EF25-F212-473F-9F5D-65D4489815DA}"/>
          </ac:spMkLst>
        </pc:spChg>
        <pc:spChg chg="del">
          <ac:chgData name="McKinney, David" userId="S::kqkh779@astrazeneca.net::8b945cb3-78ce-42d7-adc5-b07bab32cd5b" providerId="AD" clId="Web-{FEAF9D15-8916-46E4-AA42-74602A5A02FF}" dt="2020-03-26T11:48:38.371" v="67"/>
          <ac:spMkLst>
            <pc:docMk/>
            <pc:sldMk cId="3409974919" sldId="385"/>
            <ac:spMk id="6" creationId="{0ED4CFC8-D5DA-425C-B30F-B91896904F3B}"/>
          </ac:spMkLst>
        </pc:spChg>
        <pc:spChg chg="del">
          <ac:chgData name="McKinney, David" userId="S::kqkh779@astrazeneca.net::8b945cb3-78ce-42d7-adc5-b07bab32cd5b" providerId="AD" clId="Web-{FEAF9D15-8916-46E4-AA42-74602A5A02FF}" dt="2020-03-26T11:48:38.371" v="66"/>
          <ac:spMkLst>
            <pc:docMk/>
            <pc:sldMk cId="3409974919" sldId="385"/>
            <ac:spMk id="7" creationId="{411C4D17-F6B9-4EE4-B7DB-3806ED79D982}"/>
          </ac:spMkLst>
        </pc:spChg>
        <pc:spChg chg="del">
          <ac:chgData name="McKinney, David" userId="S::kqkh779@astrazeneca.net::8b945cb3-78ce-42d7-adc5-b07bab32cd5b" providerId="AD" clId="Web-{FEAF9D15-8916-46E4-AA42-74602A5A02FF}" dt="2020-03-26T11:48:38.371" v="65"/>
          <ac:spMkLst>
            <pc:docMk/>
            <pc:sldMk cId="3409974919" sldId="385"/>
            <ac:spMk id="8" creationId="{F7BA4A81-ABD9-4898-AE1A-715A761D98FD}"/>
          </ac:spMkLst>
        </pc:spChg>
        <pc:spChg chg="del">
          <ac:chgData name="McKinney, David" userId="S::kqkh779@astrazeneca.net::8b945cb3-78ce-42d7-adc5-b07bab32cd5b" providerId="AD" clId="Web-{FEAF9D15-8916-46E4-AA42-74602A5A02FF}" dt="2020-03-26T11:48:38.371" v="64"/>
          <ac:spMkLst>
            <pc:docMk/>
            <pc:sldMk cId="3409974919" sldId="385"/>
            <ac:spMk id="9" creationId="{F32E025F-AE21-4A48-9C19-B0E3DFC28443}"/>
          </ac:spMkLst>
        </pc:spChg>
        <pc:spChg chg="del">
          <ac:chgData name="McKinney, David" userId="S::kqkh779@astrazeneca.net::8b945cb3-78ce-42d7-adc5-b07bab32cd5b" providerId="AD" clId="Web-{FEAF9D15-8916-46E4-AA42-74602A5A02FF}" dt="2020-03-26T11:48:38.371" v="63"/>
          <ac:spMkLst>
            <pc:docMk/>
            <pc:sldMk cId="3409974919" sldId="385"/>
            <ac:spMk id="10" creationId="{CCC21CBB-1AA0-47F0-A76F-1C3EB28C7E29}"/>
          </ac:spMkLst>
        </pc:spChg>
        <pc:spChg chg="del">
          <ac:chgData name="McKinney, David" userId="S::kqkh779@astrazeneca.net::8b945cb3-78ce-42d7-adc5-b07bab32cd5b" providerId="AD" clId="Web-{FEAF9D15-8916-46E4-AA42-74602A5A02FF}" dt="2020-03-26T11:48:38.371" v="62"/>
          <ac:spMkLst>
            <pc:docMk/>
            <pc:sldMk cId="3409974919" sldId="385"/>
            <ac:spMk id="11" creationId="{AE7979E2-97D8-46E5-873F-9F910BC5CF7C}"/>
          </ac:spMkLst>
        </pc:spChg>
        <pc:spChg chg="del">
          <ac:chgData name="McKinney, David" userId="S::kqkh779@astrazeneca.net::8b945cb3-78ce-42d7-adc5-b07bab32cd5b" providerId="AD" clId="Web-{FEAF9D15-8916-46E4-AA42-74602A5A02FF}" dt="2020-03-26T11:48:38.371" v="61"/>
          <ac:spMkLst>
            <pc:docMk/>
            <pc:sldMk cId="3409974919" sldId="385"/>
            <ac:spMk id="12" creationId="{654E6FFA-FCE3-45E9-9BB3-C1B13EA72899}"/>
          </ac:spMkLst>
        </pc:spChg>
        <pc:spChg chg="del">
          <ac:chgData name="McKinney, David" userId="S::kqkh779@astrazeneca.net::8b945cb3-78ce-42d7-adc5-b07bab32cd5b" providerId="AD" clId="Web-{FEAF9D15-8916-46E4-AA42-74602A5A02FF}" dt="2020-03-26T11:48:38.371" v="60"/>
          <ac:spMkLst>
            <pc:docMk/>
            <pc:sldMk cId="3409974919" sldId="385"/>
            <ac:spMk id="13" creationId="{ACE5D33C-2DB9-4021-BA18-FE8F8C624DC2}"/>
          </ac:spMkLst>
        </pc:spChg>
        <pc:spChg chg="del">
          <ac:chgData name="McKinney, David" userId="S::kqkh779@astrazeneca.net::8b945cb3-78ce-42d7-adc5-b07bab32cd5b" providerId="AD" clId="Web-{FEAF9D15-8916-46E4-AA42-74602A5A02FF}" dt="2020-03-26T11:48:38.371" v="59"/>
          <ac:spMkLst>
            <pc:docMk/>
            <pc:sldMk cId="3409974919" sldId="385"/>
            <ac:spMk id="14" creationId="{58AF6EEE-3CDE-4D6C-BCA4-2006A0E05C56}"/>
          </ac:spMkLst>
        </pc:spChg>
        <pc:spChg chg="del">
          <ac:chgData name="McKinney, David" userId="S::kqkh779@astrazeneca.net::8b945cb3-78ce-42d7-adc5-b07bab32cd5b" providerId="AD" clId="Web-{FEAF9D15-8916-46E4-AA42-74602A5A02FF}" dt="2020-03-26T11:48:38.371" v="58"/>
          <ac:spMkLst>
            <pc:docMk/>
            <pc:sldMk cId="3409974919" sldId="385"/>
            <ac:spMk id="15" creationId="{43659C32-419D-4BC8-BB82-FDA3C4E17A4D}"/>
          </ac:spMkLst>
        </pc:spChg>
        <pc:spChg chg="del">
          <ac:chgData name="McKinney, David" userId="S::kqkh779@astrazeneca.net::8b945cb3-78ce-42d7-adc5-b07bab32cd5b" providerId="AD" clId="Web-{FEAF9D15-8916-46E4-AA42-74602A5A02FF}" dt="2020-03-26T11:48:38.371" v="57"/>
          <ac:spMkLst>
            <pc:docMk/>
            <pc:sldMk cId="3409974919" sldId="385"/>
            <ac:spMk id="16" creationId="{B18B9733-0379-45E7-A978-C1E59D6D393F}"/>
          </ac:spMkLst>
        </pc:spChg>
        <pc:spChg chg="del">
          <ac:chgData name="McKinney, David" userId="S::kqkh779@astrazeneca.net::8b945cb3-78ce-42d7-adc5-b07bab32cd5b" providerId="AD" clId="Web-{FEAF9D15-8916-46E4-AA42-74602A5A02FF}" dt="2020-03-26T11:48:38.371" v="56"/>
          <ac:spMkLst>
            <pc:docMk/>
            <pc:sldMk cId="3409974919" sldId="385"/>
            <ac:spMk id="17" creationId="{30D835BA-C6F7-474F-A33B-0521DBAC9B54}"/>
          </ac:spMkLst>
        </pc:spChg>
        <pc:spChg chg="del">
          <ac:chgData name="McKinney, David" userId="S::kqkh779@astrazeneca.net::8b945cb3-78ce-42d7-adc5-b07bab32cd5b" providerId="AD" clId="Web-{FEAF9D15-8916-46E4-AA42-74602A5A02FF}" dt="2020-03-26T11:48:38.371" v="55"/>
          <ac:spMkLst>
            <pc:docMk/>
            <pc:sldMk cId="3409974919" sldId="385"/>
            <ac:spMk id="18" creationId="{155D2E64-E4A1-4E2E-908A-19FA449993CF}"/>
          </ac:spMkLst>
        </pc:spChg>
        <pc:spChg chg="del">
          <ac:chgData name="McKinney, David" userId="S::kqkh779@astrazeneca.net::8b945cb3-78ce-42d7-adc5-b07bab32cd5b" providerId="AD" clId="Web-{FEAF9D15-8916-46E4-AA42-74602A5A02FF}" dt="2020-03-26T11:48:38.371" v="54"/>
          <ac:spMkLst>
            <pc:docMk/>
            <pc:sldMk cId="3409974919" sldId="385"/>
            <ac:spMk id="19" creationId="{FACF100D-1AA1-4439-9096-58CBDA4E8E1C}"/>
          </ac:spMkLst>
        </pc:spChg>
        <pc:spChg chg="del">
          <ac:chgData name="McKinney, David" userId="S::kqkh779@astrazeneca.net::8b945cb3-78ce-42d7-adc5-b07bab32cd5b" providerId="AD" clId="Web-{FEAF9D15-8916-46E4-AA42-74602A5A02FF}" dt="2020-03-26T11:48:38.371" v="53"/>
          <ac:spMkLst>
            <pc:docMk/>
            <pc:sldMk cId="3409974919" sldId="385"/>
            <ac:spMk id="20" creationId="{8DAE601A-687B-445D-BFC3-C654FA9ACFFB}"/>
          </ac:spMkLst>
        </pc:spChg>
        <pc:spChg chg="add mod">
          <ac:chgData name="McKinney, David" userId="S::kqkh779@astrazeneca.net::8b945cb3-78ce-42d7-adc5-b07bab32cd5b" providerId="AD" clId="Web-{FEAF9D15-8916-46E4-AA42-74602A5A02FF}" dt="2020-03-26T11:51:24.256" v="109" actId="1076"/>
          <ac:spMkLst>
            <pc:docMk/>
            <pc:sldMk cId="3409974919" sldId="385"/>
            <ac:spMk id="28" creationId="{C31ADFA9-907B-41A0-9401-7E0BE700BA07}"/>
          </ac:spMkLst>
        </pc:spChg>
        <pc:picChg chg="add mod">
          <ac:chgData name="McKinney, David" userId="S::kqkh779@astrazeneca.net::8b945cb3-78ce-42d7-adc5-b07bab32cd5b" providerId="AD" clId="Web-{FEAF9D15-8916-46E4-AA42-74602A5A02FF}" dt="2020-03-26T11:49:03.888" v="87" actId="1076"/>
          <ac:picMkLst>
            <pc:docMk/>
            <pc:sldMk cId="3409974919" sldId="385"/>
            <ac:picMk id="22" creationId="{0F637099-D2B3-4CA0-9756-4F0320399B40}"/>
          </ac:picMkLst>
        </pc:picChg>
        <pc:picChg chg="add mod">
          <ac:chgData name="McKinney, David" userId="S::kqkh779@astrazeneca.net::8b945cb3-78ce-42d7-adc5-b07bab32cd5b" providerId="AD" clId="Web-{FEAF9D15-8916-46E4-AA42-74602A5A02FF}" dt="2020-03-26T11:50:27.347" v="96" actId="1076"/>
          <ac:picMkLst>
            <pc:docMk/>
            <pc:sldMk cId="3409974919" sldId="385"/>
            <ac:picMk id="24" creationId="{8C31B9EC-3301-4C1E-9FE5-EE86BD3DF577}"/>
          </ac:picMkLst>
        </pc:picChg>
        <pc:picChg chg="add mod">
          <ac:chgData name="McKinney, David" userId="S::kqkh779@astrazeneca.net::8b945cb3-78ce-42d7-adc5-b07bab32cd5b" providerId="AD" clId="Web-{FEAF9D15-8916-46E4-AA42-74602A5A02FF}" dt="2020-03-26T11:50:31.331" v="97" actId="1076"/>
          <ac:picMkLst>
            <pc:docMk/>
            <pc:sldMk cId="3409974919" sldId="385"/>
            <ac:picMk id="26" creationId="{467EFC16-E0D8-465A-A81A-060179A421A3}"/>
          </ac:picMkLst>
        </pc:picChg>
      </pc:sldChg>
    </pc:docChg>
  </pc:docChgLst>
  <pc:docChgLst>
    <pc:chgData name="Whittaker, Ryan" userId="873b3a98-b8cc-426f-9da0-8dcfa40dc643" providerId="ADAL" clId="{9769029B-DAE8-4543-A14E-8C5695AE6F3B}"/>
    <pc:docChg chg="custSel addSld delSld modSld">
      <pc:chgData name="Whittaker, Ryan" userId="873b3a98-b8cc-426f-9da0-8dcfa40dc643" providerId="ADAL" clId="{9769029B-DAE8-4543-A14E-8C5695AE6F3B}" dt="2020-03-26T09:57:15.391" v="589"/>
      <pc:docMkLst>
        <pc:docMk/>
      </pc:docMkLst>
      <pc:sldChg chg="modSp">
        <pc:chgData name="Whittaker, Ryan" userId="873b3a98-b8cc-426f-9da0-8dcfa40dc643" providerId="ADAL" clId="{9769029B-DAE8-4543-A14E-8C5695AE6F3B}" dt="2020-03-26T09:17:35.496" v="22" actId="20577"/>
        <pc:sldMkLst>
          <pc:docMk/>
          <pc:sldMk cId="303033866" sldId="359"/>
        </pc:sldMkLst>
        <pc:spChg chg="mod">
          <ac:chgData name="Whittaker, Ryan" userId="873b3a98-b8cc-426f-9da0-8dcfa40dc643" providerId="ADAL" clId="{9769029B-DAE8-4543-A14E-8C5695AE6F3B}" dt="2020-03-26T09:17:35.496" v="22" actId="20577"/>
          <ac:spMkLst>
            <pc:docMk/>
            <pc:sldMk cId="303033866" sldId="359"/>
            <ac:spMk id="2" creationId="{EC080180-375B-419F-8BFA-A2F171C630C9}"/>
          </ac:spMkLst>
        </pc:spChg>
      </pc:sldChg>
      <pc:sldChg chg="addSp delSp modSp">
        <pc:chgData name="Whittaker, Ryan" userId="873b3a98-b8cc-426f-9da0-8dcfa40dc643" providerId="ADAL" clId="{9769029B-DAE8-4543-A14E-8C5695AE6F3B}" dt="2020-03-26T09:26:35.701" v="173" actId="1076"/>
        <pc:sldMkLst>
          <pc:docMk/>
          <pc:sldMk cId="4111995751" sldId="382"/>
        </pc:sldMkLst>
        <pc:spChg chg="mod">
          <ac:chgData name="Whittaker, Ryan" userId="873b3a98-b8cc-426f-9da0-8dcfa40dc643" providerId="ADAL" clId="{9769029B-DAE8-4543-A14E-8C5695AE6F3B}" dt="2020-03-26T09:20:14.931" v="38" actId="20577"/>
          <ac:spMkLst>
            <pc:docMk/>
            <pc:sldMk cId="4111995751" sldId="382"/>
            <ac:spMk id="2" creationId="{D946B8FE-1D42-4F03-8CBA-D0ADA1AFEB0E}"/>
          </ac:spMkLst>
        </pc:spChg>
        <pc:spChg chg="mod">
          <ac:chgData name="Whittaker, Ryan" userId="873b3a98-b8cc-426f-9da0-8dcfa40dc643" providerId="ADAL" clId="{9769029B-DAE8-4543-A14E-8C5695AE6F3B}" dt="2020-03-26T09:21:32.483" v="58" actId="14100"/>
          <ac:spMkLst>
            <pc:docMk/>
            <pc:sldMk cId="4111995751" sldId="382"/>
            <ac:spMk id="3" creationId="{E0D18AB7-804C-4785-9249-ECBCAC4B0308}"/>
          </ac:spMkLst>
        </pc:spChg>
        <pc:spChg chg="del">
          <ac:chgData name="Whittaker, Ryan" userId="873b3a98-b8cc-426f-9da0-8dcfa40dc643" providerId="ADAL" clId="{9769029B-DAE8-4543-A14E-8C5695AE6F3B}" dt="2020-03-26T09:18:47.036" v="23" actId="478"/>
          <ac:spMkLst>
            <pc:docMk/>
            <pc:sldMk cId="4111995751" sldId="382"/>
            <ac:spMk id="5" creationId="{D4AAD67F-C4B3-46AE-A6F5-E27C4AE04BE7}"/>
          </ac:spMkLst>
        </pc:spChg>
        <pc:spChg chg="add mod">
          <ac:chgData name="Whittaker, Ryan" userId="873b3a98-b8cc-426f-9da0-8dcfa40dc643" providerId="ADAL" clId="{9769029B-DAE8-4543-A14E-8C5695AE6F3B}" dt="2020-03-26T09:20:23.282" v="39" actId="14100"/>
          <ac:spMkLst>
            <pc:docMk/>
            <pc:sldMk cId="4111995751" sldId="382"/>
            <ac:spMk id="7" creationId="{AFFCFB7E-0CC9-43B4-A003-C79285673AEA}"/>
          </ac:spMkLst>
        </pc:spChg>
        <pc:spChg chg="add mod">
          <ac:chgData name="Whittaker, Ryan" userId="873b3a98-b8cc-426f-9da0-8dcfa40dc643" providerId="ADAL" clId="{9769029B-DAE8-4543-A14E-8C5695AE6F3B}" dt="2020-03-26T09:25:38.013" v="163" actId="20577"/>
          <ac:spMkLst>
            <pc:docMk/>
            <pc:sldMk cId="4111995751" sldId="382"/>
            <ac:spMk id="10" creationId="{2D61F360-37B5-49A4-B811-CA2EA4412488}"/>
          </ac:spMkLst>
        </pc:spChg>
        <pc:picChg chg="add del mod">
          <ac:chgData name="Whittaker, Ryan" userId="873b3a98-b8cc-426f-9da0-8dcfa40dc643" providerId="ADAL" clId="{9769029B-DAE8-4543-A14E-8C5695AE6F3B}" dt="2020-03-26T09:24:53.499" v="69" actId="478"/>
          <ac:picMkLst>
            <pc:docMk/>
            <pc:sldMk cId="4111995751" sldId="382"/>
            <ac:picMk id="6" creationId="{0E6D8FAA-1E92-4D67-AD29-BC0E29865B94}"/>
          </ac:picMkLst>
        </pc:picChg>
        <pc:picChg chg="del">
          <ac:chgData name="Whittaker, Ryan" userId="873b3a98-b8cc-426f-9da0-8dcfa40dc643" providerId="ADAL" clId="{9769029B-DAE8-4543-A14E-8C5695AE6F3B}" dt="2020-03-26T09:18:53.684" v="25" actId="478"/>
          <ac:picMkLst>
            <pc:docMk/>
            <pc:sldMk cId="4111995751" sldId="382"/>
            <ac:picMk id="1026" creationId="{F591AE3D-964C-4865-B2C1-62973EA31A8F}"/>
          </ac:picMkLst>
        </pc:picChg>
        <pc:picChg chg="add mod">
          <ac:chgData name="Whittaker, Ryan" userId="873b3a98-b8cc-426f-9da0-8dcfa40dc643" providerId="ADAL" clId="{9769029B-DAE8-4543-A14E-8C5695AE6F3B}" dt="2020-03-26T09:26:35.701" v="173" actId="1076"/>
          <ac:picMkLst>
            <pc:docMk/>
            <pc:sldMk cId="4111995751" sldId="382"/>
            <ac:picMk id="1028" creationId="{41942E45-4715-4D09-800E-841136DCA8C1}"/>
          </ac:picMkLst>
        </pc:picChg>
      </pc:sldChg>
      <pc:sldChg chg="addSp delSp modSp">
        <pc:chgData name="Whittaker, Ryan" userId="873b3a98-b8cc-426f-9da0-8dcfa40dc643" providerId="ADAL" clId="{9769029B-DAE8-4543-A14E-8C5695AE6F3B}" dt="2020-03-26T09:44:49.897" v="314" actId="1076"/>
        <pc:sldMkLst>
          <pc:docMk/>
          <pc:sldMk cId="1514833736" sldId="383"/>
        </pc:sldMkLst>
        <pc:spChg chg="del">
          <ac:chgData name="Whittaker, Ryan" userId="873b3a98-b8cc-426f-9da0-8dcfa40dc643" providerId="ADAL" clId="{9769029B-DAE8-4543-A14E-8C5695AE6F3B}" dt="2020-03-26T09:25:54.354" v="164" actId="478"/>
          <ac:spMkLst>
            <pc:docMk/>
            <pc:sldMk cId="1514833736" sldId="383"/>
            <ac:spMk id="2" creationId="{D30FDBBD-F750-4A9D-8AD9-55146DD78338}"/>
          </ac:spMkLst>
        </pc:spChg>
        <pc:spChg chg="add del mod">
          <ac:chgData name="Whittaker, Ryan" userId="873b3a98-b8cc-426f-9da0-8dcfa40dc643" providerId="ADAL" clId="{9769029B-DAE8-4543-A14E-8C5695AE6F3B}" dt="2020-03-26T09:25:57.074" v="166" actId="478"/>
          <ac:spMkLst>
            <pc:docMk/>
            <pc:sldMk cId="1514833736" sldId="383"/>
            <ac:spMk id="6" creationId="{E112E76B-3489-4937-80F2-E4139FAE89B7}"/>
          </ac:spMkLst>
        </pc:spChg>
        <pc:spChg chg="add mod">
          <ac:chgData name="Whittaker, Ryan" userId="873b3a98-b8cc-426f-9da0-8dcfa40dc643" providerId="ADAL" clId="{9769029B-DAE8-4543-A14E-8C5695AE6F3B}" dt="2020-03-26T09:26:00.183" v="167" actId="1076"/>
          <ac:spMkLst>
            <pc:docMk/>
            <pc:sldMk cId="1514833736" sldId="383"/>
            <ac:spMk id="7" creationId="{29732AF2-F068-4879-BEA5-4C5BB2868BCE}"/>
          </ac:spMkLst>
        </pc:spChg>
        <pc:spChg chg="add mod">
          <ac:chgData name="Whittaker, Ryan" userId="873b3a98-b8cc-426f-9da0-8dcfa40dc643" providerId="ADAL" clId="{9769029B-DAE8-4543-A14E-8C5695AE6F3B}" dt="2020-03-26T09:40:42.047" v="196" actId="1076"/>
          <ac:spMkLst>
            <pc:docMk/>
            <pc:sldMk cId="1514833736" sldId="383"/>
            <ac:spMk id="8" creationId="{65A31CE1-3DC6-47C3-89F8-82865597A5A2}"/>
          </ac:spMkLst>
        </pc:spChg>
        <pc:spChg chg="add mod">
          <ac:chgData name="Whittaker, Ryan" userId="873b3a98-b8cc-426f-9da0-8dcfa40dc643" providerId="ADAL" clId="{9769029B-DAE8-4543-A14E-8C5695AE6F3B}" dt="2020-03-26T09:42:11.814" v="237" actId="20577"/>
          <ac:spMkLst>
            <pc:docMk/>
            <pc:sldMk cId="1514833736" sldId="383"/>
            <ac:spMk id="14" creationId="{6AF5C574-965D-4512-AD7C-14922A395E81}"/>
          </ac:spMkLst>
        </pc:spChg>
        <pc:spChg chg="add mod">
          <ac:chgData name="Whittaker, Ryan" userId="873b3a98-b8cc-426f-9da0-8dcfa40dc643" providerId="ADAL" clId="{9769029B-DAE8-4543-A14E-8C5695AE6F3B}" dt="2020-03-26T09:43:12.949" v="267" actId="1076"/>
          <ac:spMkLst>
            <pc:docMk/>
            <pc:sldMk cId="1514833736" sldId="383"/>
            <ac:spMk id="15" creationId="{245A02B7-2E23-4E93-B180-237B96FB6B7C}"/>
          </ac:spMkLst>
        </pc:spChg>
        <pc:spChg chg="add mod">
          <ac:chgData name="Whittaker, Ryan" userId="873b3a98-b8cc-426f-9da0-8dcfa40dc643" providerId="ADAL" clId="{9769029B-DAE8-4543-A14E-8C5695AE6F3B}" dt="2020-03-26T09:44:45.128" v="312" actId="1076"/>
          <ac:spMkLst>
            <pc:docMk/>
            <pc:sldMk cId="1514833736" sldId="383"/>
            <ac:spMk id="16" creationId="{167B2B58-F274-4ABC-9463-D3760C758943}"/>
          </ac:spMkLst>
        </pc:spChg>
        <pc:spChg chg="add del mod">
          <ac:chgData name="Whittaker, Ryan" userId="873b3a98-b8cc-426f-9da0-8dcfa40dc643" providerId="ADAL" clId="{9769029B-DAE8-4543-A14E-8C5695AE6F3B}" dt="2020-03-26T09:43:47.458" v="282" actId="478"/>
          <ac:spMkLst>
            <pc:docMk/>
            <pc:sldMk cId="1514833736" sldId="383"/>
            <ac:spMk id="17" creationId="{14B2A0CE-90FD-4AD2-90CF-8A6593EBE9CE}"/>
          </ac:spMkLst>
        </pc:spChg>
        <pc:spChg chg="add mod">
          <ac:chgData name="Whittaker, Ryan" userId="873b3a98-b8cc-426f-9da0-8dcfa40dc643" providerId="ADAL" clId="{9769029B-DAE8-4543-A14E-8C5695AE6F3B}" dt="2020-03-26T09:44:31.497" v="294" actId="20577"/>
          <ac:spMkLst>
            <pc:docMk/>
            <pc:sldMk cId="1514833736" sldId="383"/>
            <ac:spMk id="19" creationId="{58DD139F-9AE0-4A6C-8368-BBA956D836E2}"/>
          </ac:spMkLst>
        </pc:spChg>
        <pc:picChg chg="del">
          <ac:chgData name="Whittaker, Ryan" userId="873b3a98-b8cc-426f-9da0-8dcfa40dc643" providerId="ADAL" clId="{9769029B-DAE8-4543-A14E-8C5695AE6F3B}" dt="2020-03-26T09:18:48.933" v="24" actId="478"/>
          <ac:picMkLst>
            <pc:docMk/>
            <pc:sldMk cId="1514833736" sldId="383"/>
            <ac:picMk id="5" creationId="{205C1C03-98EE-4960-92F3-FFB35F4DBC24}"/>
          </ac:picMkLst>
        </pc:picChg>
        <pc:picChg chg="add mod">
          <ac:chgData name="Whittaker, Ryan" userId="873b3a98-b8cc-426f-9da0-8dcfa40dc643" providerId="ADAL" clId="{9769029B-DAE8-4543-A14E-8C5695AE6F3B}" dt="2020-03-26T09:40:15.529" v="176" actId="1076"/>
          <ac:picMkLst>
            <pc:docMk/>
            <pc:sldMk cId="1514833736" sldId="383"/>
            <ac:picMk id="2050" creationId="{99448E80-4FC4-453C-869E-82C069338269}"/>
          </ac:picMkLst>
        </pc:picChg>
        <pc:picChg chg="add mod">
          <ac:chgData name="Whittaker, Ryan" userId="873b3a98-b8cc-426f-9da0-8dcfa40dc643" providerId="ADAL" clId="{9769029B-DAE8-4543-A14E-8C5695AE6F3B}" dt="2020-03-26T09:40:50.579" v="199" actId="1076"/>
          <ac:picMkLst>
            <pc:docMk/>
            <pc:sldMk cId="1514833736" sldId="383"/>
            <ac:picMk id="2052" creationId="{E98AECF3-704F-4D78-A21D-7DC4C6F4138B}"/>
          </ac:picMkLst>
        </pc:picChg>
        <pc:picChg chg="add mod">
          <ac:chgData name="Whittaker, Ryan" userId="873b3a98-b8cc-426f-9da0-8dcfa40dc643" providerId="ADAL" clId="{9769029B-DAE8-4543-A14E-8C5695AE6F3B}" dt="2020-03-26T09:43:16.177" v="270" actId="14100"/>
          <ac:picMkLst>
            <pc:docMk/>
            <pc:sldMk cId="1514833736" sldId="383"/>
            <ac:picMk id="2053" creationId="{31CBEA88-2BB4-402D-8805-907F6C451990}"/>
          </ac:picMkLst>
        </pc:picChg>
        <pc:picChg chg="add mod">
          <ac:chgData name="Whittaker, Ryan" userId="873b3a98-b8cc-426f-9da0-8dcfa40dc643" providerId="ADAL" clId="{9769029B-DAE8-4543-A14E-8C5695AE6F3B}" dt="2020-03-26T09:44:42.181" v="311" actId="1076"/>
          <ac:picMkLst>
            <pc:docMk/>
            <pc:sldMk cId="1514833736" sldId="383"/>
            <ac:picMk id="2054" creationId="{60A35C32-B43E-4CD0-AEA0-502A4CEED05E}"/>
          </ac:picMkLst>
        </pc:picChg>
        <pc:picChg chg="add mod">
          <ac:chgData name="Whittaker, Ryan" userId="873b3a98-b8cc-426f-9da0-8dcfa40dc643" providerId="ADAL" clId="{9769029B-DAE8-4543-A14E-8C5695AE6F3B}" dt="2020-03-26T09:43:27.196" v="275" actId="1076"/>
          <ac:picMkLst>
            <pc:docMk/>
            <pc:sldMk cId="1514833736" sldId="383"/>
            <ac:picMk id="2056" creationId="{9B2C6678-B81A-462D-BE89-8E06A17F0B6D}"/>
          </ac:picMkLst>
        </pc:picChg>
        <pc:picChg chg="add mod">
          <ac:chgData name="Whittaker, Ryan" userId="873b3a98-b8cc-426f-9da0-8dcfa40dc643" providerId="ADAL" clId="{9769029B-DAE8-4543-A14E-8C5695AE6F3B}" dt="2020-03-26T09:44:49.897" v="314" actId="1076"/>
          <ac:picMkLst>
            <pc:docMk/>
            <pc:sldMk cId="1514833736" sldId="383"/>
            <ac:picMk id="2058" creationId="{46FF7EC6-5B88-4302-AD8F-CCFC9DDE074C}"/>
          </ac:picMkLst>
        </pc:picChg>
      </pc:sldChg>
      <pc:sldChg chg="del">
        <pc:chgData name="Whittaker, Ryan" userId="873b3a98-b8cc-426f-9da0-8dcfa40dc643" providerId="ADAL" clId="{9769029B-DAE8-4543-A14E-8C5695AE6F3B}" dt="2020-03-26T09:17:31.379" v="20" actId="2696"/>
        <pc:sldMkLst>
          <pc:docMk/>
          <pc:sldMk cId="733249205" sldId="384"/>
        </pc:sldMkLst>
      </pc:sldChg>
      <pc:sldChg chg="addSp delSp modSp add modAnim">
        <pc:chgData name="Whittaker, Ryan" userId="873b3a98-b8cc-426f-9da0-8dcfa40dc643" providerId="ADAL" clId="{9769029B-DAE8-4543-A14E-8C5695AE6F3B}" dt="2020-03-26T09:57:15.391" v="589"/>
        <pc:sldMkLst>
          <pc:docMk/>
          <pc:sldMk cId="2843713486" sldId="384"/>
        </pc:sldMkLst>
        <pc:spChg chg="add mod">
          <ac:chgData name="Whittaker, Ryan" userId="873b3a98-b8cc-426f-9da0-8dcfa40dc643" providerId="ADAL" clId="{9769029B-DAE8-4543-A14E-8C5695AE6F3B}" dt="2020-03-26T09:52:06.671" v="572" actId="1076"/>
          <ac:spMkLst>
            <pc:docMk/>
            <pc:sldMk cId="2843713486" sldId="384"/>
            <ac:spMk id="2" creationId="{D62F72C6-52DE-4818-AFD1-25ACF7540EC8}"/>
          </ac:spMkLst>
        </pc:spChg>
        <pc:spChg chg="add del">
          <ac:chgData name="Whittaker, Ryan" userId="873b3a98-b8cc-426f-9da0-8dcfa40dc643" providerId="ADAL" clId="{9769029B-DAE8-4543-A14E-8C5695AE6F3B}" dt="2020-03-26T09:51:28.346" v="540"/>
          <ac:spMkLst>
            <pc:docMk/>
            <pc:sldMk cId="2843713486" sldId="384"/>
            <ac:spMk id="3" creationId="{6572EE78-FA27-44EE-9639-77303BC48D4E}"/>
          </ac:spMkLst>
        </pc:spChg>
        <pc:spChg chg="del">
          <ac:chgData name="Whittaker, Ryan" userId="873b3a98-b8cc-426f-9da0-8dcfa40dc643" providerId="ADAL" clId="{9769029B-DAE8-4543-A14E-8C5695AE6F3B}" dt="2020-03-26T09:47:34.466" v="317" actId="478"/>
          <ac:spMkLst>
            <pc:docMk/>
            <pc:sldMk cId="2843713486" sldId="384"/>
            <ac:spMk id="8" creationId="{65A31CE1-3DC6-47C3-89F8-82865597A5A2}"/>
          </ac:spMkLst>
        </pc:spChg>
        <pc:spChg chg="del">
          <ac:chgData name="Whittaker, Ryan" userId="873b3a98-b8cc-426f-9da0-8dcfa40dc643" providerId="ADAL" clId="{9769029B-DAE8-4543-A14E-8C5695AE6F3B}" dt="2020-03-26T09:47:35.599" v="318" actId="478"/>
          <ac:spMkLst>
            <pc:docMk/>
            <pc:sldMk cId="2843713486" sldId="384"/>
            <ac:spMk id="14" creationId="{6AF5C574-965D-4512-AD7C-14922A395E81}"/>
          </ac:spMkLst>
        </pc:spChg>
        <pc:spChg chg="del">
          <ac:chgData name="Whittaker, Ryan" userId="873b3a98-b8cc-426f-9da0-8dcfa40dc643" providerId="ADAL" clId="{9769029B-DAE8-4543-A14E-8C5695AE6F3B}" dt="2020-03-26T09:47:42.270" v="325" actId="478"/>
          <ac:spMkLst>
            <pc:docMk/>
            <pc:sldMk cId="2843713486" sldId="384"/>
            <ac:spMk id="15" creationId="{245A02B7-2E23-4E93-B180-237B96FB6B7C}"/>
          </ac:spMkLst>
        </pc:spChg>
        <pc:spChg chg="del">
          <ac:chgData name="Whittaker, Ryan" userId="873b3a98-b8cc-426f-9da0-8dcfa40dc643" providerId="ADAL" clId="{9769029B-DAE8-4543-A14E-8C5695AE6F3B}" dt="2020-03-26T09:47:37.936" v="321" actId="478"/>
          <ac:spMkLst>
            <pc:docMk/>
            <pc:sldMk cId="2843713486" sldId="384"/>
            <ac:spMk id="16" creationId="{167B2B58-F274-4ABC-9463-D3760C758943}"/>
          </ac:spMkLst>
        </pc:spChg>
        <pc:spChg chg="add mod">
          <ac:chgData name="Whittaker, Ryan" userId="873b3a98-b8cc-426f-9da0-8dcfa40dc643" providerId="ADAL" clId="{9769029B-DAE8-4543-A14E-8C5695AE6F3B}" dt="2020-03-26T09:52:10.788" v="573" actId="1076"/>
          <ac:spMkLst>
            <pc:docMk/>
            <pc:sldMk cId="2843713486" sldId="384"/>
            <ac:spMk id="17" creationId="{C5BA4282-A1B5-426B-8251-E00E5348CA3B}"/>
          </ac:spMkLst>
        </pc:spChg>
        <pc:spChg chg="del">
          <ac:chgData name="Whittaker, Ryan" userId="873b3a98-b8cc-426f-9da0-8dcfa40dc643" providerId="ADAL" clId="{9769029B-DAE8-4543-A14E-8C5695AE6F3B}" dt="2020-03-26T09:47:40.309" v="323" actId="478"/>
          <ac:spMkLst>
            <pc:docMk/>
            <pc:sldMk cId="2843713486" sldId="384"/>
            <ac:spMk id="19" creationId="{58DD139F-9AE0-4A6C-8368-BBA956D836E2}"/>
          </ac:spMkLst>
        </pc:spChg>
        <pc:picChg chg="add mod">
          <ac:chgData name="Whittaker, Ryan" userId="873b3a98-b8cc-426f-9da0-8dcfa40dc643" providerId="ADAL" clId="{9769029B-DAE8-4543-A14E-8C5695AE6F3B}" dt="2020-03-26T09:57:12.546" v="588" actId="1076"/>
          <ac:picMkLst>
            <pc:docMk/>
            <pc:sldMk cId="2843713486" sldId="384"/>
            <ac:picMk id="5" creationId="{0E52B988-5371-40DB-9E61-EE00AC82A968}"/>
          </ac:picMkLst>
        </pc:picChg>
        <pc:picChg chg="add mod">
          <ac:chgData name="Whittaker, Ryan" userId="873b3a98-b8cc-426f-9da0-8dcfa40dc643" providerId="ADAL" clId="{9769029B-DAE8-4543-A14E-8C5695AE6F3B}" dt="2020-03-26T09:52:47.353" v="585" actId="1076"/>
          <ac:picMkLst>
            <pc:docMk/>
            <pc:sldMk cId="2843713486" sldId="384"/>
            <ac:picMk id="18" creationId="{43032777-13CF-4B34-BEDF-1C366D8CDFAC}"/>
          </ac:picMkLst>
        </pc:picChg>
        <pc:picChg chg="add mod">
          <ac:chgData name="Whittaker, Ryan" userId="873b3a98-b8cc-426f-9da0-8dcfa40dc643" providerId="ADAL" clId="{9769029B-DAE8-4543-A14E-8C5695AE6F3B}" dt="2020-03-26T09:52:45.425" v="583" actId="1076"/>
          <ac:picMkLst>
            <pc:docMk/>
            <pc:sldMk cId="2843713486" sldId="384"/>
            <ac:picMk id="20" creationId="{644D7A45-CCB1-4797-857A-79303C91E4B0}"/>
          </ac:picMkLst>
        </pc:picChg>
        <pc:picChg chg="add mod">
          <ac:chgData name="Whittaker, Ryan" userId="873b3a98-b8cc-426f-9da0-8dcfa40dc643" providerId="ADAL" clId="{9769029B-DAE8-4543-A14E-8C5695AE6F3B}" dt="2020-03-26T09:52:46.363" v="584" actId="1076"/>
          <ac:picMkLst>
            <pc:docMk/>
            <pc:sldMk cId="2843713486" sldId="384"/>
            <ac:picMk id="21" creationId="{DFB5EBD5-5A84-457B-B7E1-BD08654D3F3F}"/>
          </ac:picMkLst>
        </pc:picChg>
        <pc:picChg chg="del">
          <ac:chgData name="Whittaker, Ryan" userId="873b3a98-b8cc-426f-9da0-8dcfa40dc643" providerId="ADAL" clId="{9769029B-DAE8-4543-A14E-8C5695AE6F3B}" dt="2020-03-26T09:47:32.575" v="316" actId="478"/>
          <ac:picMkLst>
            <pc:docMk/>
            <pc:sldMk cId="2843713486" sldId="384"/>
            <ac:picMk id="2050" creationId="{99448E80-4FC4-453C-869E-82C069338269}"/>
          </ac:picMkLst>
        </pc:picChg>
        <pc:picChg chg="del">
          <ac:chgData name="Whittaker, Ryan" userId="873b3a98-b8cc-426f-9da0-8dcfa40dc643" providerId="ADAL" clId="{9769029B-DAE8-4543-A14E-8C5695AE6F3B}" dt="2020-03-26T09:47:36.133" v="319" actId="478"/>
          <ac:picMkLst>
            <pc:docMk/>
            <pc:sldMk cId="2843713486" sldId="384"/>
            <ac:picMk id="2052" creationId="{E98AECF3-704F-4D78-A21D-7DC4C6F4138B}"/>
          </ac:picMkLst>
        </pc:picChg>
        <pc:picChg chg="del">
          <ac:chgData name="Whittaker, Ryan" userId="873b3a98-b8cc-426f-9da0-8dcfa40dc643" providerId="ADAL" clId="{9769029B-DAE8-4543-A14E-8C5695AE6F3B}" dt="2020-03-26T09:47:42.712" v="326" actId="478"/>
          <ac:picMkLst>
            <pc:docMk/>
            <pc:sldMk cId="2843713486" sldId="384"/>
            <ac:picMk id="2053" creationId="{31CBEA88-2BB4-402D-8805-907F6C451990}"/>
          </ac:picMkLst>
        </pc:picChg>
        <pc:picChg chg="del">
          <ac:chgData name="Whittaker, Ryan" userId="873b3a98-b8cc-426f-9da0-8dcfa40dc643" providerId="ADAL" clId="{9769029B-DAE8-4543-A14E-8C5695AE6F3B}" dt="2020-03-26T09:47:36.590" v="320" actId="478"/>
          <ac:picMkLst>
            <pc:docMk/>
            <pc:sldMk cId="2843713486" sldId="384"/>
            <ac:picMk id="2054" creationId="{60A35C32-B43E-4CD0-AEA0-502A4CEED05E}"/>
          </ac:picMkLst>
        </pc:picChg>
        <pc:picChg chg="del">
          <ac:chgData name="Whittaker, Ryan" userId="873b3a98-b8cc-426f-9da0-8dcfa40dc643" providerId="ADAL" clId="{9769029B-DAE8-4543-A14E-8C5695AE6F3B}" dt="2020-03-26T09:47:40.801" v="324" actId="478"/>
          <ac:picMkLst>
            <pc:docMk/>
            <pc:sldMk cId="2843713486" sldId="384"/>
            <ac:picMk id="2056" creationId="{9B2C6678-B81A-462D-BE89-8E06A17F0B6D}"/>
          </ac:picMkLst>
        </pc:picChg>
        <pc:picChg chg="del">
          <ac:chgData name="Whittaker, Ryan" userId="873b3a98-b8cc-426f-9da0-8dcfa40dc643" providerId="ADAL" clId="{9769029B-DAE8-4543-A14E-8C5695AE6F3B}" dt="2020-03-26T09:47:38.635" v="322" actId="478"/>
          <ac:picMkLst>
            <pc:docMk/>
            <pc:sldMk cId="2843713486" sldId="384"/>
            <ac:picMk id="2058" creationId="{46FF7EC6-5B88-4302-AD8F-CCFC9DDE074C}"/>
          </ac:picMkLst>
        </pc:picChg>
      </pc:sldChg>
    </pc:docChg>
  </pc:docChgLst>
  <pc:docChgLst>
    <pc:chgData name="Bradley, Sam" userId="f75c196c-0419-4ed7-9101-2e14ae32ff77" providerId="ADAL" clId="{3FF446AA-2460-4900-8B64-80B2BFB30CB0}"/>
  </pc:docChgLst>
  <pc:docChgLst>
    <pc:chgData name="McKinney, David" userId="S::kqkh779@astrazeneca.net::8b945cb3-78ce-42d7-adc5-b07bab32cd5b" providerId="AD" clId="Web-{2BB45DB9-A5C7-42D9-8D86-58E9C0F106AD}"/>
    <pc:docChg chg="modSld">
      <pc:chgData name="McKinney, David" userId="S::kqkh779@astrazeneca.net::8b945cb3-78ce-42d7-adc5-b07bab32cd5b" providerId="AD" clId="Web-{2BB45DB9-A5C7-42D9-8D86-58E9C0F106AD}" dt="2020-03-26T12:03:13.542" v="3" actId="20577"/>
      <pc:docMkLst>
        <pc:docMk/>
      </pc:docMkLst>
      <pc:sldChg chg="modSp">
        <pc:chgData name="McKinney, David" userId="S::kqkh779@astrazeneca.net::8b945cb3-78ce-42d7-adc5-b07bab32cd5b" providerId="AD" clId="Web-{2BB45DB9-A5C7-42D9-8D86-58E9C0F106AD}" dt="2020-03-26T12:03:13.542" v="3" actId="20577"/>
        <pc:sldMkLst>
          <pc:docMk/>
          <pc:sldMk cId="2052954903" sldId="358"/>
        </pc:sldMkLst>
        <pc:spChg chg="mod">
          <ac:chgData name="McKinney, David" userId="S::kqkh779@astrazeneca.net::8b945cb3-78ce-42d7-adc5-b07bab32cd5b" providerId="AD" clId="Web-{2BB45DB9-A5C7-42D9-8D86-58E9C0F106AD}" dt="2020-03-26T12:03:13.542" v="3" actId="20577"/>
          <ac:spMkLst>
            <pc:docMk/>
            <pc:sldMk cId="2052954903" sldId="358"/>
            <ac:spMk id="2" creationId="{C46CB304-3A01-0040-A35A-B50918C22C9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5/16/2020</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5/16/2020</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311146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252480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31" Type="http://schemas.openxmlformats.org/officeDocument/2006/relationships/image" Target="../media/image1.jpeg"/><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6.xml"/><Relationship Id="rId7" Type="http://schemas.openxmlformats.org/officeDocument/2006/relationships/image" Target="../media/image1.jpeg"/><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theme" Target="../theme/theme3.xml"/><Relationship Id="rId5" Type="http://schemas.openxmlformats.org/officeDocument/2006/relationships/slideLayout" Target="../slideLayouts/slideLayout58.xml"/><Relationship Id="rId4" Type="http://schemas.openxmlformats.org/officeDocument/2006/relationships/slideLayout" Target="../slideLayouts/slideLayout5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slideLayout" Target="../slideLayouts/slideLayout84.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29" Type="http://schemas.openxmlformats.org/officeDocument/2006/relationships/image" Target="../media/image1.jpeg"/><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theme" Target="../theme/theme4.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slideLayout" Target="../slideLayouts/slideLayout8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6"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 id="2147483848" r:id="rId23"/>
    <p:sldLayoutId id="2147483849" r:id="rId24"/>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0.xml"/><Relationship Id="rId5" Type="http://schemas.openxmlformats.org/officeDocument/2006/relationships/hyperlink" Target="https://github.com/THargreaves/beginners-python/blob/master/session_five/session_five_filled_template.ipynb" TargetMode="External"/><Relationship Id="rId4" Type="http://schemas.openxmlformats.org/officeDocument/2006/relationships/hyperlink" Target="https://colab.research.google.com/github/THargreaves/beginners-python/blob/master/session_five/session_five_blank_template.ipyn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5.png"/><Relationship Id="rId1" Type="http://schemas.openxmlformats.org/officeDocument/2006/relationships/slideLayout" Target="../slideLayouts/slideLayout24.xml"/><Relationship Id="rId4" Type="http://schemas.openxmlformats.org/officeDocument/2006/relationships/image" Target="../media/image46.png"/></Relationships>
</file>

<file path=ppt/slides/_rels/slide1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35.png"/><Relationship Id="rId1" Type="http://schemas.openxmlformats.org/officeDocument/2006/relationships/slideLayout" Target="../slideLayouts/slideLayout24.xml"/><Relationship Id="rId4" Type="http://schemas.openxmlformats.org/officeDocument/2006/relationships/image" Target="../media/image52.png"/></Relationships>
</file>

<file path=ppt/slides/_rels/slide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24.xml"/><Relationship Id="rId4" Type="http://schemas.openxmlformats.org/officeDocument/2006/relationships/image" Target="../media/image39.png"/></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5.png"/><Relationship Id="rId1" Type="http://schemas.openxmlformats.org/officeDocument/2006/relationships/slideLayout" Target="../slideLayouts/slideLayout24.xml"/><Relationship Id="rId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AD59-EFB0-42F3-8BCC-D937A691AD5F}"/>
              </a:ext>
            </a:extLst>
          </p:cNvPr>
          <p:cNvSpPr>
            <a:spLocks noGrp="1"/>
          </p:cNvSpPr>
          <p:nvPr>
            <p:ph type="title"/>
          </p:nvPr>
        </p:nvSpPr>
        <p:spPr/>
        <p:txBody>
          <a:bodyPr/>
          <a:lstStyle/>
          <a:p>
            <a:r>
              <a:rPr lang="en-GB" dirty="0"/>
              <a:t>Beginner’s Python – Session Five</a:t>
            </a:r>
          </a:p>
        </p:txBody>
      </p:sp>
      <p:sp>
        <p:nvSpPr>
          <p:cNvPr id="9" name="Text Placeholder 2">
            <a:extLst>
              <a:ext uri="{FF2B5EF4-FFF2-40B4-BE49-F238E27FC236}">
                <a16:creationId xmlns:a16="http://schemas.microsoft.com/office/drawing/2014/main" id="{ABC40F32-9AF0-4807-A64E-E26CD6496A17}"/>
              </a:ext>
            </a:extLst>
          </p:cNvPr>
          <p:cNvSpPr txBox="1">
            <a:spLocks/>
          </p:cNvSpPr>
          <p:nvPr/>
        </p:nvSpPr>
        <p:spPr>
          <a:xfrm>
            <a:off x="216001" y="2571750"/>
            <a:ext cx="6480000" cy="190800"/>
          </a:xfrm>
          <a:prstGeom prst="rect">
            <a:avLst/>
          </a:prstGeom>
        </p:spPr>
        <p:txBody>
          <a:bodyPr vert="horz"/>
          <a:lstStyle>
            <a:lvl1pPr marL="0" indent="0" algn="l" defTabSz="457200" rtl="0" eaLnBrk="1" latinLnBrk="0" hangingPunct="1">
              <a:lnSpc>
                <a:spcPts val="1100"/>
              </a:lnSpc>
              <a:spcBef>
                <a:spcPts val="0"/>
              </a:spcBef>
              <a:buFont typeface="Arial"/>
              <a:buNone/>
              <a:defRPr sz="1400" b="1"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a:t>The AZ Code Club Team</a:t>
            </a:r>
            <a:endParaRPr lang="en-GB" dirty="0"/>
          </a:p>
        </p:txBody>
      </p:sp>
      <p:sp>
        <p:nvSpPr>
          <p:cNvPr id="12" name="TextBox 11">
            <a:extLst>
              <a:ext uri="{FF2B5EF4-FFF2-40B4-BE49-F238E27FC236}">
                <a16:creationId xmlns:a16="http://schemas.microsoft.com/office/drawing/2014/main" id="{985D365E-B96A-4BF7-92FA-6E93637DF714}"/>
              </a:ext>
            </a:extLst>
          </p:cNvPr>
          <p:cNvSpPr txBox="1"/>
          <p:nvPr/>
        </p:nvSpPr>
        <p:spPr>
          <a:xfrm>
            <a:off x="7712869" y="248699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F6321C25-0F74-408F-A3C5-50E86A60E2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6490781" y="176435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3469AF1-BC2E-4678-B395-B62C364BC3CC}"/>
              </a:ext>
            </a:extLst>
          </p:cNvPr>
          <p:cNvSpPr txBox="1"/>
          <p:nvPr/>
        </p:nvSpPr>
        <p:spPr>
          <a:xfrm>
            <a:off x="6386573" y="248699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C4C77A1E-3C15-42CF-AE22-AE64AA9F3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802" y="171898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6220F8D2-33B8-4FEE-9932-C559DEECD523}"/>
              </a:ext>
            </a:extLst>
          </p:cNvPr>
          <p:cNvSpPr/>
          <p:nvPr/>
        </p:nvSpPr>
        <p:spPr>
          <a:xfrm>
            <a:off x="6445624"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9CEDB4F5-F9DD-47DC-A256-10DDF5DDC1D5}"/>
              </a:ext>
            </a:extLst>
          </p:cNvPr>
          <p:cNvSpPr/>
          <p:nvPr/>
        </p:nvSpPr>
        <p:spPr>
          <a:xfrm>
            <a:off x="7778179"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spTree>
    <p:extLst>
      <p:ext uri="{BB962C8B-B14F-4D97-AF65-F5344CB8AC3E}">
        <p14:creationId xmlns:p14="http://schemas.microsoft.com/office/powerpoint/2010/main" val="21193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Looping Through a List</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10</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Python also lets you loop through the values in a list</a:t>
            </a:r>
          </a:p>
          <a:p>
            <a:pPr marL="342900" indent="-342900">
              <a:buFont typeface="Arial"/>
              <a:buChar char="•"/>
            </a:pPr>
            <a:r>
              <a:rPr lang="en-GB" sz="2000" dirty="0">
                <a:latin typeface="Arial"/>
                <a:cs typeface="Arial"/>
              </a:rPr>
              <a:t>The syntax for this is almost identical to before</a:t>
            </a:r>
          </a:p>
          <a:p>
            <a:endParaRPr lang="en-GB" sz="2000" dirty="0">
              <a:latin typeface="Arial"/>
              <a:cs typeface="Arial"/>
            </a:endParaRPr>
          </a:p>
        </p:txBody>
      </p:sp>
      <p:pic>
        <p:nvPicPr>
          <p:cNvPr id="5" name="Picture 4">
            <a:extLst>
              <a:ext uri="{FF2B5EF4-FFF2-40B4-BE49-F238E27FC236}">
                <a16:creationId xmlns:a16="http://schemas.microsoft.com/office/drawing/2014/main" id="{75A3B74A-55CF-4C85-A571-F4D2C8CD046A}"/>
              </a:ext>
            </a:extLst>
          </p:cNvPr>
          <p:cNvPicPr>
            <a:picLocks noChangeAspect="1"/>
          </p:cNvPicPr>
          <p:nvPr/>
        </p:nvPicPr>
        <p:blipFill>
          <a:blip r:embed="rId3"/>
          <a:stretch>
            <a:fillRect/>
          </a:stretch>
        </p:blipFill>
        <p:spPr>
          <a:xfrm>
            <a:off x="731302" y="1879112"/>
            <a:ext cx="3792811" cy="2259423"/>
          </a:xfrm>
          <a:prstGeom prst="rect">
            <a:avLst/>
          </a:prstGeom>
        </p:spPr>
      </p:pic>
      <p:sp>
        <p:nvSpPr>
          <p:cNvPr id="10" name="Rectangle: Rounded Corners 9">
            <a:extLst>
              <a:ext uri="{FF2B5EF4-FFF2-40B4-BE49-F238E27FC236}">
                <a16:creationId xmlns:a16="http://schemas.microsoft.com/office/drawing/2014/main" id="{BF1F1807-E59B-472A-BCE3-3695DEC94461}"/>
              </a:ext>
            </a:extLst>
          </p:cNvPr>
          <p:cNvSpPr/>
          <p:nvPr/>
        </p:nvSpPr>
        <p:spPr>
          <a:xfrm>
            <a:off x="5099859" y="1848506"/>
            <a:ext cx="3255818" cy="2320637"/>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As before, the name of our looping variable doesn’t have to be anything in particular. Generally we choose something informative</a:t>
            </a:r>
          </a:p>
        </p:txBody>
      </p:sp>
    </p:spTree>
    <p:extLst>
      <p:ext uri="{BB962C8B-B14F-4D97-AF65-F5344CB8AC3E}">
        <p14:creationId xmlns:p14="http://schemas.microsoft.com/office/powerpoint/2010/main" val="2922696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Looping Through a List Puzzles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11</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Look at the example below showing how we can sum the values of a list without using sum(). Modify this solution to find the product of the values in a list</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Loop through a list to count how many positive values it contains (Hint: you will want to use an if statement and a counter variable initially set to zero to keep track of how many positive values you see)</a:t>
            </a:r>
          </a:p>
        </p:txBody>
      </p:sp>
      <p:pic>
        <p:nvPicPr>
          <p:cNvPr id="4" name="Picture 3">
            <a:extLst>
              <a:ext uri="{FF2B5EF4-FFF2-40B4-BE49-F238E27FC236}">
                <a16:creationId xmlns:a16="http://schemas.microsoft.com/office/drawing/2014/main" id="{916B4C7D-936B-4906-A4EC-B5A2B1594DC2}"/>
              </a:ext>
            </a:extLst>
          </p:cNvPr>
          <p:cNvPicPr>
            <a:picLocks noChangeAspect="1"/>
          </p:cNvPicPr>
          <p:nvPr/>
        </p:nvPicPr>
        <p:blipFill>
          <a:blip r:embed="rId3"/>
          <a:stretch>
            <a:fillRect/>
          </a:stretch>
        </p:blipFill>
        <p:spPr>
          <a:xfrm>
            <a:off x="2736986" y="1754430"/>
            <a:ext cx="3670028" cy="1634639"/>
          </a:xfrm>
          <a:prstGeom prst="rect">
            <a:avLst/>
          </a:prstGeom>
        </p:spPr>
      </p:pic>
    </p:spTree>
    <p:extLst>
      <p:ext uri="{BB962C8B-B14F-4D97-AF65-F5344CB8AC3E}">
        <p14:creationId xmlns:p14="http://schemas.microsoft.com/office/powerpoint/2010/main" val="3231942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Looping Through a List Puzzles Solutions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12</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5" name="Picture 4">
            <a:extLst>
              <a:ext uri="{FF2B5EF4-FFF2-40B4-BE49-F238E27FC236}">
                <a16:creationId xmlns:a16="http://schemas.microsoft.com/office/drawing/2014/main" id="{69D4BCBA-4F24-47D8-A1EF-07EBF38A0B68}"/>
              </a:ext>
            </a:extLst>
          </p:cNvPr>
          <p:cNvPicPr>
            <a:picLocks noChangeAspect="1"/>
          </p:cNvPicPr>
          <p:nvPr/>
        </p:nvPicPr>
        <p:blipFill>
          <a:blip r:embed="rId3"/>
          <a:stretch>
            <a:fillRect/>
          </a:stretch>
        </p:blipFill>
        <p:spPr>
          <a:xfrm>
            <a:off x="714375" y="968359"/>
            <a:ext cx="4540377" cy="1887903"/>
          </a:xfrm>
          <a:prstGeom prst="rect">
            <a:avLst/>
          </a:prstGeom>
        </p:spPr>
      </p:pic>
      <p:pic>
        <p:nvPicPr>
          <p:cNvPr id="7" name="Picture 6">
            <a:extLst>
              <a:ext uri="{FF2B5EF4-FFF2-40B4-BE49-F238E27FC236}">
                <a16:creationId xmlns:a16="http://schemas.microsoft.com/office/drawing/2014/main" id="{3D79FA33-2A3D-45C5-9854-447604CFC7B7}"/>
              </a:ext>
            </a:extLst>
          </p:cNvPr>
          <p:cNvPicPr>
            <a:picLocks noChangeAspect="1"/>
          </p:cNvPicPr>
          <p:nvPr/>
        </p:nvPicPr>
        <p:blipFill>
          <a:blip r:embed="rId4"/>
          <a:stretch>
            <a:fillRect/>
          </a:stretch>
        </p:blipFill>
        <p:spPr>
          <a:xfrm>
            <a:off x="4162705" y="2571750"/>
            <a:ext cx="4266920" cy="1847107"/>
          </a:xfrm>
          <a:prstGeom prst="rect">
            <a:avLst/>
          </a:prstGeom>
        </p:spPr>
      </p:pic>
    </p:spTree>
    <p:extLst>
      <p:ext uri="{BB962C8B-B14F-4D97-AF65-F5344CB8AC3E}">
        <p14:creationId xmlns:p14="http://schemas.microsoft.com/office/powerpoint/2010/main" val="220719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Early-stopping</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13</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Python offers us the ability to exit either or for or while loop early by using the break keyword</a:t>
            </a:r>
          </a:p>
          <a:p>
            <a:pPr marL="342900" indent="-342900">
              <a:buFont typeface="Arial"/>
              <a:buChar char="•"/>
            </a:pPr>
            <a:r>
              <a:rPr lang="en-GB" sz="2000" dirty="0">
                <a:latin typeface="Arial"/>
                <a:cs typeface="Arial"/>
              </a:rPr>
              <a:t>We would often trigger this using a condition </a:t>
            </a:r>
          </a:p>
        </p:txBody>
      </p:sp>
      <p:pic>
        <p:nvPicPr>
          <p:cNvPr id="7" name="Picture 6">
            <a:extLst>
              <a:ext uri="{FF2B5EF4-FFF2-40B4-BE49-F238E27FC236}">
                <a16:creationId xmlns:a16="http://schemas.microsoft.com/office/drawing/2014/main" id="{39C077DE-1CD6-439A-A281-4CC600FD03DD}"/>
              </a:ext>
            </a:extLst>
          </p:cNvPr>
          <p:cNvPicPr>
            <a:picLocks noChangeAspect="1"/>
          </p:cNvPicPr>
          <p:nvPr/>
        </p:nvPicPr>
        <p:blipFill>
          <a:blip r:embed="rId3"/>
          <a:stretch>
            <a:fillRect/>
          </a:stretch>
        </p:blipFill>
        <p:spPr>
          <a:xfrm>
            <a:off x="2273888" y="2095273"/>
            <a:ext cx="4546283" cy="2503010"/>
          </a:xfrm>
          <a:prstGeom prst="rect">
            <a:avLst/>
          </a:prstGeom>
        </p:spPr>
      </p:pic>
    </p:spTree>
    <p:extLst>
      <p:ext uri="{BB962C8B-B14F-4D97-AF65-F5344CB8AC3E}">
        <p14:creationId xmlns:p14="http://schemas.microsoft.com/office/powerpoint/2010/main" val="2932542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Early-stopping</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14</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Perhaps exiting the whole loop is too extreme</a:t>
            </a:r>
          </a:p>
          <a:p>
            <a:pPr marL="342900" indent="-342900">
              <a:buFont typeface="Arial"/>
              <a:buChar char="•"/>
            </a:pPr>
            <a:r>
              <a:rPr lang="en-GB" sz="2000" dirty="0">
                <a:latin typeface="Arial"/>
                <a:cs typeface="Arial"/>
              </a:rPr>
              <a:t>Instead, we can use the continue keyword to simply skip to the next iteration</a:t>
            </a:r>
          </a:p>
        </p:txBody>
      </p:sp>
      <p:pic>
        <p:nvPicPr>
          <p:cNvPr id="4" name="Picture 3">
            <a:extLst>
              <a:ext uri="{FF2B5EF4-FFF2-40B4-BE49-F238E27FC236}">
                <a16:creationId xmlns:a16="http://schemas.microsoft.com/office/drawing/2014/main" id="{CAB2C690-5A62-4593-94A8-F74C1F945E7F}"/>
              </a:ext>
            </a:extLst>
          </p:cNvPr>
          <p:cNvPicPr>
            <a:picLocks noChangeAspect="1"/>
          </p:cNvPicPr>
          <p:nvPr/>
        </p:nvPicPr>
        <p:blipFill>
          <a:blip r:embed="rId3"/>
          <a:stretch>
            <a:fillRect/>
          </a:stretch>
        </p:blipFill>
        <p:spPr>
          <a:xfrm>
            <a:off x="2307689" y="1828800"/>
            <a:ext cx="4478681" cy="2895028"/>
          </a:xfrm>
          <a:prstGeom prst="rect">
            <a:avLst/>
          </a:prstGeom>
        </p:spPr>
      </p:pic>
    </p:spTree>
    <p:extLst>
      <p:ext uri="{BB962C8B-B14F-4D97-AF65-F5344CB8AC3E}">
        <p14:creationId xmlns:p14="http://schemas.microsoft.com/office/powerpoint/2010/main" val="1279592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Early-stopping Puzzles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15</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Define </a:t>
            </a:r>
            <a:r>
              <a:rPr lang="en-GB" sz="2000" dirty="0" err="1">
                <a:latin typeface="Arial"/>
                <a:cs typeface="Arial"/>
              </a:rPr>
              <a:t>my_list</a:t>
            </a:r>
            <a:r>
              <a:rPr lang="en-GB" sz="2000" dirty="0">
                <a:latin typeface="Arial"/>
                <a:cs typeface="Arial"/>
              </a:rPr>
              <a:t> = [4, 3, 0, 2, -1, 4] </a:t>
            </a:r>
          </a:p>
          <a:p>
            <a:pPr marL="342900" indent="-342900">
              <a:buFont typeface="Arial"/>
              <a:buChar char="•"/>
            </a:pPr>
            <a:r>
              <a:rPr lang="en-GB" sz="2000" dirty="0">
                <a:latin typeface="Arial"/>
                <a:cs typeface="Arial"/>
              </a:rPr>
              <a:t>Loop through the list. If an item is strictly positive, print it to the console; if it is zero, don’t print it but carry on looping; if it is negative don’t print it and stop the loop</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 </a:t>
            </a:r>
            <a:r>
              <a:rPr lang="en-GB" sz="2000" dirty="0">
                <a:latin typeface="Arial"/>
                <a:cs typeface="Arial"/>
              </a:rPr>
              <a:t>Create two for loops, one inside of the other. The outer should have a counter variable x going from 1 to 5 and the inner should have a counter variable y going from 1 to 5. Before starting the loop, create a variable called stop, set initially to False. In each iteration of the inner loop, print x, y, and x + y. If x + y surpasses 7, set stop to True and exit the inner loop. Use control flow to then exit the outer loop. This demonstrates how we can break from multiple nested loops.</a:t>
            </a:r>
            <a:endParaRPr lang="en-GB" sz="2000" b="1"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spTree>
    <p:extLst>
      <p:ext uri="{BB962C8B-B14F-4D97-AF65-F5344CB8AC3E}">
        <p14:creationId xmlns:p14="http://schemas.microsoft.com/office/powerpoint/2010/main" val="3622529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Early-stopping Puzzles Solutions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16</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D71087D1-0AD0-443D-BD3B-BC1C58CA58A1}"/>
              </a:ext>
            </a:extLst>
          </p:cNvPr>
          <p:cNvPicPr>
            <a:picLocks noChangeAspect="1"/>
          </p:cNvPicPr>
          <p:nvPr/>
        </p:nvPicPr>
        <p:blipFill>
          <a:blip r:embed="rId3"/>
          <a:stretch>
            <a:fillRect/>
          </a:stretch>
        </p:blipFill>
        <p:spPr>
          <a:xfrm>
            <a:off x="2608135" y="1011128"/>
            <a:ext cx="3927729" cy="3526195"/>
          </a:xfrm>
          <a:prstGeom prst="rect">
            <a:avLst/>
          </a:prstGeom>
        </p:spPr>
      </p:pic>
    </p:spTree>
    <p:extLst>
      <p:ext uri="{BB962C8B-B14F-4D97-AF65-F5344CB8AC3E}">
        <p14:creationId xmlns:p14="http://schemas.microsoft.com/office/powerpoint/2010/main" val="2006299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Enumeration</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17</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Python offers a handy feature that allows you to iterate through a list and its indices at the same time</a:t>
            </a:r>
          </a:p>
          <a:p>
            <a:pPr marL="342900" indent="-342900">
              <a:buFont typeface="Arial"/>
              <a:buChar char="•"/>
            </a:pPr>
            <a:r>
              <a:rPr lang="en-GB" sz="2000" dirty="0">
                <a:latin typeface="Arial"/>
                <a:cs typeface="Arial"/>
              </a:rPr>
              <a:t>Here is a demo of it in action:</a:t>
            </a:r>
          </a:p>
        </p:txBody>
      </p:sp>
      <p:pic>
        <p:nvPicPr>
          <p:cNvPr id="5" name="Picture 4">
            <a:extLst>
              <a:ext uri="{FF2B5EF4-FFF2-40B4-BE49-F238E27FC236}">
                <a16:creationId xmlns:a16="http://schemas.microsoft.com/office/drawing/2014/main" id="{31A4ACC0-E497-4C18-9DDF-0B2BA96CD8E0}"/>
              </a:ext>
            </a:extLst>
          </p:cNvPr>
          <p:cNvPicPr>
            <a:picLocks noChangeAspect="1"/>
          </p:cNvPicPr>
          <p:nvPr/>
        </p:nvPicPr>
        <p:blipFill>
          <a:blip r:embed="rId3"/>
          <a:stretch>
            <a:fillRect/>
          </a:stretch>
        </p:blipFill>
        <p:spPr>
          <a:xfrm>
            <a:off x="2552763" y="1981500"/>
            <a:ext cx="4038473" cy="2865253"/>
          </a:xfrm>
          <a:prstGeom prst="rect">
            <a:avLst/>
          </a:prstGeom>
        </p:spPr>
      </p:pic>
    </p:spTree>
    <p:extLst>
      <p:ext uri="{BB962C8B-B14F-4D97-AF65-F5344CB8AC3E}">
        <p14:creationId xmlns:p14="http://schemas.microsoft.com/office/powerpoint/2010/main" val="508361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Early-stopping Puzzles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18</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Define the list numbers = [1, -2, 2, 5]</a:t>
            </a:r>
          </a:p>
          <a:p>
            <a:pPr marL="342900" indent="-342900">
              <a:buFont typeface="Arial"/>
              <a:buChar char="•"/>
            </a:pPr>
            <a:r>
              <a:rPr lang="en-GB" sz="2000" dirty="0">
                <a:latin typeface="Arial"/>
                <a:cs typeface="Arial"/>
              </a:rPr>
              <a:t>Print whether each element is greater, equal to, or less than its corresponding index</a:t>
            </a:r>
          </a:p>
          <a:p>
            <a:pPr marL="342900" indent="-342900">
              <a:buFont typeface="Arial"/>
              <a:buChar char="•"/>
            </a:pPr>
            <a:r>
              <a:rPr lang="en-GB" sz="2000" dirty="0">
                <a:latin typeface="Arial"/>
                <a:cs typeface="Arial"/>
              </a:rPr>
              <a:t>Use enumerate to print every other item of a list (Hint: check whether the index is divisible by 2 using `</a:t>
            </a:r>
            <a:r>
              <a:rPr lang="en-GB" sz="2000" dirty="0">
                <a:latin typeface="Consolas" panose="020B0609020204030204" pitchFamily="49" charset="0"/>
                <a:cs typeface="Arial"/>
              </a:rPr>
              <a:t>index % 2 == 0</a:t>
            </a:r>
            <a:r>
              <a:rPr lang="en-GB" sz="2000" dirty="0">
                <a:latin typeface="Arial"/>
                <a:cs typeface="Arial"/>
              </a:rPr>
              <a:t>`)</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spTree>
    <p:extLst>
      <p:ext uri="{BB962C8B-B14F-4D97-AF65-F5344CB8AC3E}">
        <p14:creationId xmlns:p14="http://schemas.microsoft.com/office/powerpoint/2010/main" val="1527107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Early-stopping Puzzles Solutions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19</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5" name="Picture 4">
            <a:extLst>
              <a:ext uri="{FF2B5EF4-FFF2-40B4-BE49-F238E27FC236}">
                <a16:creationId xmlns:a16="http://schemas.microsoft.com/office/drawing/2014/main" id="{48CCBB1A-B349-45BE-A596-BD7CA0DF2CE1}"/>
              </a:ext>
            </a:extLst>
          </p:cNvPr>
          <p:cNvPicPr>
            <a:picLocks noChangeAspect="1"/>
          </p:cNvPicPr>
          <p:nvPr/>
        </p:nvPicPr>
        <p:blipFill>
          <a:blip r:embed="rId3"/>
          <a:stretch>
            <a:fillRect/>
          </a:stretch>
        </p:blipFill>
        <p:spPr>
          <a:xfrm>
            <a:off x="516375" y="1094411"/>
            <a:ext cx="4222602" cy="3305931"/>
          </a:xfrm>
          <a:prstGeom prst="rect">
            <a:avLst/>
          </a:prstGeom>
        </p:spPr>
      </p:pic>
      <p:pic>
        <p:nvPicPr>
          <p:cNvPr id="6" name="Picture 5">
            <a:extLst>
              <a:ext uri="{FF2B5EF4-FFF2-40B4-BE49-F238E27FC236}">
                <a16:creationId xmlns:a16="http://schemas.microsoft.com/office/drawing/2014/main" id="{999B949E-F8AA-4DE2-B36A-61890CDF352A}"/>
              </a:ext>
            </a:extLst>
          </p:cNvPr>
          <p:cNvPicPr>
            <a:picLocks noChangeAspect="1"/>
          </p:cNvPicPr>
          <p:nvPr/>
        </p:nvPicPr>
        <p:blipFill>
          <a:blip r:embed="rId4"/>
          <a:stretch>
            <a:fillRect/>
          </a:stretch>
        </p:blipFill>
        <p:spPr>
          <a:xfrm>
            <a:off x="5012214" y="1609344"/>
            <a:ext cx="3615411" cy="2275888"/>
          </a:xfrm>
          <a:prstGeom prst="rect">
            <a:avLst/>
          </a:prstGeom>
        </p:spPr>
      </p:pic>
    </p:spTree>
    <p:extLst>
      <p:ext uri="{BB962C8B-B14F-4D97-AF65-F5344CB8AC3E}">
        <p14:creationId xmlns:p14="http://schemas.microsoft.com/office/powerpoint/2010/main" val="1433634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List Indexing and Slices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Last week, we took a deeper look at lists and learned how to extract elements and sub-lists</a:t>
            </a:r>
          </a:p>
          <a:p>
            <a:pPr marL="342900" indent="-342900">
              <a:buFont typeface="Arial"/>
              <a:buChar char="•"/>
            </a:pPr>
            <a:r>
              <a:rPr lang="en-GB" sz="2000" dirty="0">
                <a:latin typeface="Arial"/>
                <a:cs typeface="Arial"/>
              </a:rPr>
              <a:t>There were two challenging points to remember:</a:t>
            </a:r>
          </a:p>
          <a:p>
            <a:pPr marL="800100" lvl="1" indent="-342900">
              <a:buFont typeface="Arial"/>
              <a:buChar char="•"/>
            </a:pPr>
            <a:r>
              <a:rPr lang="en-GB" sz="2000" dirty="0">
                <a:latin typeface="Arial"/>
                <a:cs typeface="Arial"/>
              </a:rPr>
              <a:t>The index of the first element in a list is zero</a:t>
            </a:r>
          </a:p>
          <a:p>
            <a:pPr marL="800100" lvl="1" indent="-342900">
              <a:buFont typeface="Arial"/>
              <a:buChar char="•"/>
            </a:pPr>
            <a:r>
              <a:rPr lang="en-GB" sz="2000" dirty="0">
                <a:latin typeface="Arial"/>
                <a:cs typeface="Arial"/>
              </a:rPr>
              <a:t>Slices include the first element, but not the last</a:t>
            </a:r>
          </a:p>
        </p:txBody>
      </p:sp>
      <p:pic>
        <p:nvPicPr>
          <p:cNvPr id="9" name="Picture 8">
            <a:extLst>
              <a:ext uri="{FF2B5EF4-FFF2-40B4-BE49-F238E27FC236}">
                <a16:creationId xmlns:a16="http://schemas.microsoft.com/office/drawing/2014/main" id="{C6423FF3-D260-490B-947F-41297E845557}"/>
              </a:ext>
            </a:extLst>
          </p:cNvPr>
          <p:cNvPicPr>
            <a:picLocks noChangeAspect="1"/>
          </p:cNvPicPr>
          <p:nvPr/>
        </p:nvPicPr>
        <p:blipFill>
          <a:blip r:embed="rId3"/>
          <a:stretch>
            <a:fillRect/>
          </a:stretch>
        </p:blipFill>
        <p:spPr>
          <a:xfrm>
            <a:off x="1076325" y="2906544"/>
            <a:ext cx="6991350" cy="1524000"/>
          </a:xfrm>
          <a:prstGeom prst="rect">
            <a:avLst/>
          </a:prstGeom>
        </p:spPr>
      </p:pic>
    </p:spTree>
    <p:extLst>
      <p:ext uri="{BB962C8B-B14F-4D97-AF65-F5344CB8AC3E}">
        <p14:creationId xmlns:p14="http://schemas.microsoft.com/office/powerpoint/2010/main" val="2863176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Session Content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3</a:t>
            </a:fld>
            <a:endParaRPr lang="en-GB"/>
          </a:p>
        </p:txBody>
      </p:sp>
      <p:pic>
        <p:nvPicPr>
          <p:cNvPr id="6" name="Picture 5">
            <a:extLst>
              <a:ext uri="{FF2B5EF4-FFF2-40B4-BE49-F238E27FC236}">
                <a16:creationId xmlns:a16="http://schemas.microsoft.com/office/drawing/2014/main" id="{37949AE5-D60E-4936-B98F-425E2E107293}"/>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28674" name="Picture 2" descr="Checklist vector icon | Free SVG">
            <a:extLst>
              <a:ext uri="{FF2B5EF4-FFF2-40B4-BE49-F238E27FC236}">
                <a16:creationId xmlns:a16="http://schemas.microsoft.com/office/drawing/2014/main" id="{E97758C3-DF9E-4B2C-8DFA-DA6FAD88AD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0713" y="955171"/>
            <a:ext cx="3233157" cy="323315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EFADBC8D-294D-4832-A9A1-5CC2FA0C5801}"/>
              </a:ext>
            </a:extLst>
          </p:cNvPr>
          <p:cNvSpPr>
            <a:spLocks noGrp="1"/>
          </p:cNvSpPr>
          <p:nvPr>
            <p:ph type="body" sz="quarter" idx="11"/>
          </p:nvPr>
        </p:nvSpPr>
        <p:spPr>
          <a:xfrm>
            <a:off x="237061" y="712956"/>
            <a:ext cx="7023713" cy="3172141"/>
          </a:xfrm>
        </p:spPr>
        <p:txBody>
          <a:bodyPr vert="horz" anchor="t"/>
          <a:lstStyle/>
          <a:p>
            <a:pPr marL="342900" indent="-342900">
              <a:buFont typeface="Arial"/>
              <a:buChar char="•"/>
            </a:pPr>
            <a:r>
              <a:rPr lang="en-GB" sz="2000" dirty="0">
                <a:latin typeface="Arial"/>
                <a:cs typeface="Arial"/>
              </a:rPr>
              <a:t>Looping through a sequence</a:t>
            </a:r>
          </a:p>
          <a:p>
            <a:pPr marL="342900" indent="-342900">
              <a:buFont typeface="Arial"/>
              <a:buChar char="•"/>
            </a:pPr>
            <a:r>
              <a:rPr lang="en-GB" sz="2000" dirty="0">
                <a:latin typeface="Arial"/>
                <a:cs typeface="Arial"/>
              </a:rPr>
              <a:t>Looping through a list</a:t>
            </a:r>
          </a:p>
          <a:p>
            <a:pPr marL="342900" indent="-342900">
              <a:buChar char="•"/>
            </a:pPr>
            <a:r>
              <a:rPr lang="en-GB" sz="2000" dirty="0">
                <a:latin typeface="Arial"/>
                <a:cs typeface="Arial"/>
              </a:rPr>
              <a:t>Early-stopping</a:t>
            </a:r>
          </a:p>
          <a:p>
            <a:pPr marL="342900" indent="-342900">
              <a:buChar char="•"/>
            </a:pPr>
            <a:r>
              <a:rPr lang="en-GB" sz="2000" dirty="0">
                <a:latin typeface="Arial"/>
                <a:cs typeface="Arial"/>
              </a:rPr>
              <a:t>Enumeration</a:t>
            </a:r>
          </a:p>
        </p:txBody>
      </p:sp>
    </p:spTree>
    <p:extLst>
      <p:ext uri="{BB962C8B-B14F-4D97-AF65-F5344CB8AC3E}">
        <p14:creationId xmlns:p14="http://schemas.microsoft.com/office/powerpoint/2010/main" val="2499478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More loops – For loops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4</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learnt about the while loop in the last session but this is not the only type of loop available in python</a:t>
            </a:r>
          </a:p>
          <a:p>
            <a:pPr marL="342900" indent="-342900">
              <a:buFont typeface="Arial"/>
              <a:buChar char="•"/>
            </a:pPr>
            <a:r>
              <a:rPr lang="en-GB" sz="2000" dirty="0">
                <a:latin typeface="Arial"/>
                <a:cs typeface="Arial"/>
              </a:rPr>
              <a:t>Another type of loop is the for loop. Both of these loops are used for different purpose</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In other words, we often use a for loop if you could calculate how many times the loop would run before it begins</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graphicFrame>
        <p:nvGraphicFramePr>
          <p:cNvPr id="8" name="Table 5">
            <a:extLst>
              <a:ext uri="{FF2B5EF4-FFF2-40B4-BE49-F238E27FC236}">
                <a16:creationId xmlns:a16="http://schemas.microsoft.com/office/drawing/2014/main" id="{4CB77FF3-3C90-40AD-9F91-30903EB7FAB9}"/>
              </a:ext>
            </a:extLst>
          </p:cNvPr>
          <p:cNvGraphicFramePr>
            <a:graphicFrameLocks noGrp="1"/>
          </p:cNvGraphicFramePr>
          <p:nvPr>
            <p:extLst>
              <p:ext uri="{D42A27DB-BD31-4B8C-83A1-F6EECF244321}">
                <p14:modId xmlns:p14="http://schemas.microsoft.com/office/powerpoint/2010/main" val="523590403"/>
              </p:ext>
            </p:extLst>
          </p:nvPr>
        </p:nvGraphicFramePr>
        <p:xfrm>
          <a:off x="1504443" y="2229863"/>
          <a:ext cx="6085174" cy="1289859"/>
        </p:xfrm>
        <a:graphic>
          <a:graphicData uri="http://schemas.openxmlformats.org/drawingml/2006/table">
            <a:tbl>
              <a:tblPr firstRow="1" bandRow="1">
                <a:tableStyleId>{5C22544A-7EE6-4342-B048-85BDC9FD1C3A}</a:tableStyleId>
              </a:tblPr>
              <a:tblGrid>
                <a:gridCol w="3042587">
                  <a:extLst>
                    <a:ext uri="{9D8B030D-6E8A-4147-A177-3AD203B41FA5}">
                      <a16:colId xmlns:a16="http://schemas.microsoft.com/office/drawing/2014/main" val="2326381081"/>
                    </a:ext>
                  </a:extLst>
                </a:gridCol>
                <a:gridCol w="3042587">
                  <a:extLst>
                    <a:ext uri="{9D8B030D-6E8A-4147-A177-3AD203B41FA5}">
                      <a16:colId xmlns:a16="http://schemas.microsoft.com/office/drawing/2014/main" val="2964713962"/>
                    </a:ext>
                  </a:extLst>
                </a:gridCol>
              </a:tblGrid>
              <a:tr h="588819">
                <a:tc>
                  <a:txBody>
                    <a:bodyPr/>
                    <a:lstStyle/>
                    <a:p>
                      <a:pPr lvl="0" algn="ctr">
                        <a:buNone/>
                      </a:pPr>
                      <a:r>
                        <a:rPr lang="en-GB" sz="2400" dirty="0"/>
                        <a:t>While Loop </a:t>
                      </a:r>
                      <a:endParaRPr lang="en-US" sz="2400" dirty="0"/>
                    </a:p>
                  </a:txBody>
                  <a:tcPr/>
                </a:tc>
                <a:tc>
                  <a:txBody>
                    <a:bodyPr/>
                    <a:lstStyle/>
                    <a:p>
                      <a:pPr algn="ctr"/>
                      <a:r>
                        <a:rPr lang="en-GB" sz="2400" dirty="0"/>
                        <a:t>For Loop</a:t>
                      </a:r>
                    </a:p>
                  </a:txBody>
                  <a:tcPr/>
                </a:tc>
                <a:extLst>
                  <a:ext uri="{0D108BD9-81ED-4DB2-BD59-A6C34878D82A}">
                    <a16:rowId xmlns:a16="http://schemas.microsoft.com/office/drawing/2014/main" val="3136506423"/>
                  </a:ext>
                </a:extLst>
              </a:tr>
              <a:tr h="689541">
                <a:tc>
                  <a:txBody>
                    <a:bodyPr/>
                    <a:lstStyle/>
                    <a:p>
                      <a:pPr algn="ctr"/>
                      <a:r>
                        <a:rPr lang="en-GB" sz="2000" b="1"/>
                        <a:t>Run until a condition stops being true</a:t>
                      </a:r>
                      <a:endParaRPr lang="en-GB" sz="4000" b="1"/>
                    </a:p>
                  </a:txBody>
                  <a:tcPr/>
                </a:tc>
                <a:tc>
                  <a:txBody>
                    <a:bodyPr/>
                    <a:lstStyle/>
                    <a:p>
                      <a:pPr algn="ctr"/>
                      <a:r>
                        <a:rPr lang="en-GB" sz="2000" b="1" dirty="0"/>
                        <a:t>Run a predetermined number of times</a:t>
                      </a:r>
                      <a:endParaRPr lang="en-GB" sz="4000" b="1" dirty="0"/>
                    </a:p>
                  </a:txBody>
                  <a:tcPr/>
                </a:tc>
                <a:extLst>
                  <a:ext uri="{0D108BD9-81ED-4DB2-BD59-A6C34878D82A}">
                    <a16:rowId xmlns:a16="http://schemas.microsoft.com/office/drawing/2014/main" val="1525895240"/>
                  </a:ext>
                </a:extLst>
              </a:tr>
            </a:tbl>
          </a:graphicData>
        </a:graphic>
      </p:graphicFrame>
    </p:spTree>
    <p:extLst>
      <p:ext uri="{BB962C8B-B14F-4D97-AF65-F5344CB8AC3E}">
        <p14:creationId xmlns:p14="http://schemas.microsoft.com/office/powerpoint/2010/main" val="3872188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Looping Through a Range</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5</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The simplest type of for loop involves looping through a range</a:t>
            </a:r>
          </a:p>
          <a:p>
            <a:pPr marL="342900" indent="-342900">
              <a:buFont typeface="Arial"/>
              <a:buChar char="•"/>
            </a:pPr>
            <a:r>
              <a:rPr lang="en-GB" sz="2000" dirty="0">
                <a:latin typeface="Arial"/>
                <a:cs typeface="Arial"/>
              </a:rPr>
              <a:t>We use the following syntax to achieve this:</a:t>
            </a:r>
          </a:p>
          <a:p>
            <a:endParaRPr lang="en-GB" sz="2000" dirty="0">
              <a:latin typeface="Arial"/>
              <a:cs typeface="Arial"/>
            </a:endParaRPr>
          </a:p>
        </p:txBody>
      </p:sp>
      <p:sp>
        <p:nvSpPr>
          <p:cNvPr id="9" name="Rectangle: Rounded Corners 8">
            <a:extLst>
              <a:ext uri="{FF2B5EF4-FFF2-40B4-BE49-F238E27FC236}">
                <a16:creationId xmlns:a16="http://schemas.microsoft.com/office/drawing/2014/main" id="{736AC641-88D0-401A-BD93-63CB1F493E75}"/>
              </a:ext>
            </a:extLst>
          </p:cNvPr>
          <p:cNvSpPr/>
          <p:nvPr/>
        </p:nvSpPr>
        <p:spPr>
          <a:xfrm>
            <a:off x="4772359" y="1982211"/>
            <a:ext cx="3671455" cy="205323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a:t>We can call our counter variable whatever we like. Usually programmers like to use the letter ‘</a:t>
            </a:r>
            <a:r>
              <a:rPr lang="en-GB" err="1"/>
              <a:t>i</a:t>
            </a:r>
            <a:r>
              <a:rPr lang="en-GB"/>
              <a:t>’ for this purpose</a:t>
            </a:r>
          </a:p>
        </p:txBody>
      </p:sp>
      <p:pic>
        <p:nvPicPr>
          <p:cNvPr id="4" name="Picture 3">
            <a:extLst>
              <a:ext uri="{FF2B5EF4-FFF2-40B4-BE49-F238E27FC236}">
                <a16:creationId xmlns:a16="http://schemas.microsoft.com/office/drawing/2014/main" id="{12E1C7FC-5970-40B7-8B4E-7F4FBD334661}"/>
              </a:ext>
            </a:extLst>
          </p:cNvPr>
          <p:cNvPicPr>
            <a:picLocks noChangeAspect="1"/>
          </p:cNvPicPr>
          <p:nvPr/>
        </p:nvPicPr>
        <p:blipFill>
          <a:blip r:embed="rId3"/>
          <a:stretch>
            <a:fillRect/>
          </a:stretch>
        </p:blipFill>
        <p:spPr>
          <a:xfrm>
            <a:off x="645236" y="1982211"/>
            <a:ext cx="3718948" cy="2148590"/>
          </a:xfrm>
          <a:prstGeom prst="rect">
            <a:avLst/>
          </a:prstGeom>
        </p:spPr>
      </p:pic>
    </p:spTree>
    <p:extLst>
      <p:ext uri="{BB962C8B-B14F-4D97-AF65-F5344CB8AC3E}">
        <p14:creationId xmlns:p14="http://schemas.microsoft.com/office/powerpoint/2010/main" val="3112062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Tangent: For vs While Loops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6</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could achieve the same thing using a while loop</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But, the code is longer and harder to follow</a:t>
            </a:r>
          </a:p>
          <a:p>
            <a:pPr marL="342900" indent="-342900">
              <a:buFont typeface="Arial"/>
              <a:buChar char="•"/>
            </a:pPr>
            <a:r>
              <a:rPr lang="en-GB" sz="2000" dirty="0">
                <a:latin typeface="Arial"/>
                <a:cs typeface="Arial"/>
              </a:rPr>
              <a:t>In general, any for loop can be turned into a while loop, but when a for loop is possible, we should prefer it</a:t>
            </a:r>
          </a:p>
          <a:p>
            <a:endParaRPr lang="en-GB" sz="2000" dirty="0">
              <a:latin typeface="Arial"/>
              <a:cs typeface="Arial"/>
            </a:endParaRPr>
          </a:p>
        </p:txBody>
      </p:sp>
      <p:pic>
        <p:nvPicPr>
          <p:cNvPr id="4" name="Picture 3">
            <a:extLst>
              <a:ext uri="{FF2B5EF4-FFF2-40B4-BE49-F238E27FC236}">
                <a16:creationId xmlns:a16="http://schemas.microsoft.com/office/drawing/2014/main" id="{12E1C7FC-5970-40B7-8B4E-7F4FBD334661}"/>
              </a:ext>
            </a:extLst>
          </p:cNvPr>
          <p:cNvPicPr>
            <a:picLocks noChangeAspect="1"/>
          </p:cNvPicPr>
          <p:nvPr/>
        </p:nvPicPr>
        <p:blipFill>
          <a:blip r:embed="rId3"/>
          <a:stretch>
            <a:fillRect/>
          </a:stretch>
        </p:blipFill>
        <p:spPr>
          <a:xfrm>
            <a:off x="1273680" y="1372610"/>
            <a:ext cx="3718948" cy="2148590"/>
          </a:xfrm>
          <a:prstGeom prst="rect">
            <a:avLst/>
          </a:prstGeom>
        </p:spPr>
      </p:pic>
      <p:pic>
        <p:nvPicPr>
          <p:cNvPr id="5" name="Picture 4">
            <a:extLst>
              <a:ext uri="{FF2B5EF4-FFF2-40B4-BE49-F238E27FC236}">
                <a16:creationId xmlns:a16="http://schemas.microsoft.com/office/drawing/2014/main" id="{DB060B8C-C239-42AE-BC96-C15D0A6A3311}"/>
              </a:ext>
            </a:extLst>
          </p:cNvPr>
          <p:cNvPicPr>
            <a:picLocks noChangeAspect="1"/>
          </p:cNvPicPr>
          <p:nvPr/>
        </p:nvPicPr>
        <p:blipFill>
          <a:blip r:embed="rId4"/>
          <a:stretch>
            <a:fillRect/>
          </a:stretch>
        </p:blipFill>
        <p:spPr>
          <a:xfrm>
            <a:off x="6010847" y="1372610"/>
            <a:ext cx="1713876" cy="2148591"/>
          </a:xfrm>
          <a:prstGeom prst="rect">
            <a:avLst/>
          </a:prstGeom>
        </p:spPr>
      </p:pic>
    </p:spTree>
    <p:extLst>
      <p:ext uri="{BB962C8B-B14F-4D97-AF65-F5344CB8AC3E}">
        <p14:creationId xmlns:p14="http://schemas.microsoft.com/office/powerpoint/2010/main" val="4254360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Looping Through a Range</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7</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If we only specify one number in range() our counter will run from zero to one less than that number</a:t>
            </a:r>
          </a:p>
          <a:p>
            <a:pPr marL="342900" indent="-342900">
              <a:buFont typeface="Arial"/>
              <a:buChar char="•"/>
            </a:pPr>
            <a:r>
              <a:rPr lang="en-GB" sz="2000" dirty="0">
                <a:latin typeface="Arial"/>
                <a:cs typeface="Arial"/>
              </a:rPr>
              <a:t>If we use two numbers, the first is where we start and the last is where we end (just like with list slices – </a:t>
            </a:r>
            <a:r>
              <a:rPr lang="en-GB" sz="2000" dirty="0" err="1">
                <a:latin typeface="Arial"/>
                <a:cs typeface="Arial"/>
              </a:rPr>
              <a:t>my_list</a:t>
            </a:r>
            <a:r>
              <a:rPr lang="en-GB" sz="2000" dirty="0">
                <a:latin typeface="Arial"/>
                <a:cs typeface="Arial"/>
              </a:rPr>
              <a:t>[2:6])</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5" name="Picture 4">
            <a:extLst>
              <a:ext uri="{FF2B5EF4-FFF2-40B4-BE49-F238E27FC236}">
                <a16:creationId xmlns:a16="http://schemas.microsoft.com/office/drawing/2014/main" id="{4A8FA4EE-E38F-42AF-8BF1-789911647013}"/>
              </a:ext>
            </a:extLst>
          </p:cNvPr>
          <p:cNvPicPr>
            <a:picLocks noChangeAspect="1"/>
          </p:cNvPicPr>
          <p:nvPr/>
        </p:nvPicPr>
        <p:blipFill>
          <a:blip r:embed="rId3"/>
          <a:stretch>
            <a:fillRect/>
          </a:stretch>
        </p:blipFill>
        <p:spPr>
          <a:xfrm>
            <a:off x="3273242" y="2352473"/>
            <a:ext cx="2693289" cy="2078071"/>
          </a:xfrm>
          <a:prstGeom prst="rect">
            <a:avLst/>
          </a:prstGeom>
        </p:spPr>
      </p:pic>
    </p:spTree>
    <p:extLst>
      <p:ext uri="{BB962C8B-B14F-4D97-AF65-F5344CB8AC3E}">
        <p14:creationId xmlns:p14="http://schemas.microsoft.com/office/powerpoint/2010/main" val="3559859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Looping Through a Range Puzzles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8</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Use a for loop to print the integers from -5 to 5, inclusive</a:t>
            </a:r>
          </a:p>
          <a:p>
            <a:pPr marL="342900" indent="-342900">
              <a:buFont typeface="Arial"/>
              <a:buChar char="•"/>
            </a:pPr>
            <a:r>
              <a:rPr lang="en-GB" sz="2000" dirty="0">
                <a:latin typeface="Arial"/>
                <a:cs typeface="Arial"/>
              </a:rPr>
              <a:t>Use a for loop to print the first ten square numbers (Hint: we can calculate </a:t>
            </a:r>
            <a:r>
              <a:rPr lang="en-GB" sz="2000" dirty="0">
                <a:latin typeface="+mn-lt"/>
                <a:cs typeface="Arial"/>
              </a:rPr>
              <a:t>x² using x * x or x ** 2</a:t>
            </a:r>
            <a:r>
              <a:rPr lang="en-GB" sz="2000" dirty="0">
                <a:latin typeface="Arial"/>
                <a:cs typeface="Arial"/>
              </a:rPr>
              <a:t>)</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What happens if we pass range() a third argument? Try looping through range(1, 11, 2) to see</a:t>
            </a:r>
          </a:p>
          <a:p>
            <a:pPr marL="342900" indent="-342900">
              <a:buFont typeface="Arial"/>
              <a:buChar char="•"/>
            </a:pPr>
            <a:r>
              <a:rPr lang="en-GB" sz="2000" dirty="0">
                <a:latin typeface="Arial"/>
                <a:cs typeface="Arial"/>
              </a:rPr>
              <a:t>Can we use these to create a countdown from 10 to 0?</a:t>
            </a:r>
          </a:p>
          <a:p>
            <a:pPr marL="342900" indent="-342900">
              <a:buFont typeface="Arial"/>
              <a:buChar char="•"/>
            </a:pPr>
            <a:endParaRPr lang="en-GB" sz="2000" dirty="0">
              <a:latin typeface="Arial"/>
              <a:cs typeface="Arial"/>
            </a:endParaRPr>
          </a:p>
        </p:txBody>
      </p:sp>
    </p:spTree>
    <p:extLst>
      <p:ext uri="{BB962C8B-B14F-4D97-AF65-F5344CB8AC3E}">
        <p14:creationId xmlns:p14="http://schemas.microsoft.com/office/powerpoint/2010/main" val="1119681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Looping Through a Range Puzzles Solutions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9</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48E6595C-7457-4AEF-A5E0-833B4639E44F}"/>
              </a:ext>
            </a:extLst>
          </p:cNvPr>
          <p:cNvPicPr>
            <a:picLocks noChangeAspect="1"/>
          </p:cNvPicPr>
          <p:nvPr/>
        </p:nvPicPr>
        <p:blipFill>
          <a:blip r:embed="rId3"/>
          <a:stretch>
            <a:fillRect/>
          </a:stretch>
        </p:blipFill>
        <p:spPr>
          <a:xfrm>
            <a:off x="1136190" y="975360"/>
            <a:ext cx="2725102" cy="3737282"/>
          </a:xfrm>
          <a:prstGeom prst="rect">
            <a:avLst/>
          </a:prstGeom>
        </p:spPr>
      </p:pic>
      <p:pic>
        <p:nvPicPr>
          <p:cNvPr id="7" name="Picture 6">
            <a:extLst>
              <a:ext uri="{FF2B5EF4-FFF2-40B4-BE49-F238E27FC236}">
                <a16:creationId xmlns:a16="http://schemas.microsoft.com/office/drawing/2014/main" id="{CFD4BE59-B1C3-46B6-9C38-284EB7EBA972}"/>
              </a:ext>
            </a:extLst>
          </p:cNvPr>
          <p:cNvPicPr>
            <a:picLocks noChangeAspect="1"/>
          </p:cNvPicPr>
          <p:nvPr/>
        </p:nvPicPr>
        <p:blipFill>
          <a:blip r:embed="rId4"/>
          <a:stretch>
            <a:fillRect/>
          </a:stretch>
        </p:blipFill>
        <p:spPr>
          <a:xfrm>
            <a:off x="4572000" y="1143979"/>
            <a:ext cx="3694339" cy="3400044"/>
          </a:xfrm>
          <a:prstGeom prst="rect">
            <a:avLst/>
          </a:prstGeom>
        </p:spPr>
      </p:pic>
    </p:spTree>
    <p:extLst>
      <p:ext uri="{BB962C8B-B14F-4D97-AF65-F5344CB8AC3E}">
        <p14:creationId xmlns:p14="http://schemas.microsoft.com/office/powerpoint/2010/main" val="4921092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Custom 239">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1ee89e71-04cd-405e-9ca3-99e020c1694d" ContentTypeId="0x0101" PreviousValue="false"/>
</file>

<file path=customXml/item2.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989A13-6EBC-4BFF-A25C-E4D3CAAA08AF}">
  <ds:schemaRefs>
    <ds:schemaRef ds:uri="Microsoft.SharePoint.Taxonomy.ContentTypeSync"/>
  </ds:schemaRefs>
</ds:datastoreItem>
</file>

<file path=customXml/itemProps2.xml><?xml version="1.0" encoding="utf-8"?>
<ds:datastoreItem xmlns:ds="http://schemas.openxmlformats.org/officeDocument/2006/customXml" ds:itemID="{9F6F5FD0-A94F-4E0E-8953-A634089166A9}">
  <ds:schemaRefs>
    <ds:schemaRef ds:uri="44a56295-c29e-4898-8136-a54736c65b82"/>
    <ds:schemaRef ds:uri="9675ef8f-b755-4cd6-a742-8cae3d86c4f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EBDFA33-3959-412D-BF65-F572B77FF4EC}">
  <ds:schemaRefs>
    <ds:schemaRef ds:uri="http://schemas.microsoft.com/sharepoint/v3/contenttype/forms"/>
  </ds:schemaRefs>
</ds:datastoreItem>
</file>

<file path=customXml/itemProps4.xml><?xml version="1.0" encoding="utf-8"?>
<ds:datastoreItem xmlns:ds="http://schemas.openxmlformats.org/officeDocument/2006/customXml" ds:itemID="{68ED3CC4-90A9-4466-8611-49F71BEF9534}">
  <ds:schemaRefs>
    <ds:schemaRef ds:uri="44a56295-c29e-4898-8136-a54736c65b82"/>
    <ds:schemaRef ds:uri="9675ef8f-b755-4cd6-a742-8cae3d86c4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blank</Template>
  <TotalTime>63</TotalTime>
  <Words>887</Words>
  <Application>Microsoft Office PowerPoint</Application>
  <PresentationFormat>On-screen Show (16:9)</PresentationFormat>
  <Paragraphs>112</Paragraphs>
  <Slides>19</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19</vt:i4>
      </vt:variant>
    </vt:vector>
  </HeadingPairs>
  <TitlesOfParts>
    <vt:vector size="26" baseType="lpstr">
      <vt:lpstr>Arial</vt:lpstr>
      <vt:lpstr>Calibri</vt:lpstr>
      <vt:lpstr>Consolas</vt:lpstr>
      <vt:lpstr>AZ Cover Slide Options</vt:lpstr>
      <vt:lpstr>AZ Divider Slide Options</vt:lpstr>
      <vt:lpstr>AZ Divider Slide Options - Colours</vt:lpstr>
      <vt:lpstr>AZ General Master Slide Options</vt:lpstr>
      <vt:lpstr>Beginner’s Python – Session Five</vt:lpstr>
      <vt:lpstr>List Indexing and Slices Recap</vt:lpstr>
      <vt:lpstr>Session Content</vt:lpstr>
      <vt:lpstr>More loops – For loops</vt:lpstr>
      <vt:lpstr>Looping Through a Range</vt:lpstr>
      <vt:lpstr>Tangent: For vs While Loops</vt:lpstr>
      <vt:lpstr>Looping Through a Range</vt:lpstr>
      <vt:lpstr>Looping Through a Range Puzzles</vt:lpstr>
      <vt:lpstr>Looping Through a Range Puzzles Solutions</vt:lpstr>
      <vt:lpstr>Looping Through a List</vt:lpstr>
      <vt:lpstr>Looping Through a List Puzzles</vt:lpstr>
      <vt:lpstr>Looping Through a List Puzzles Solutions</vt:lpstr>
      <vt:lpstr>Early-stopping</vt:lpstr>
      <vt:lpstr>Early-stopping</vt:lpstr>
      <vt:lpstr>Early-stopping Puzzles</vt:lpstr>
      <vt:lpstr>Early-stopping Puzzles Solutions</vt:lpstr>
      <vt:lpstr>Enumeration</vt:lpstr>
      <vt:lpstr>Early-stopping Puzzles</vt:lpstr>
      <vt:lpstr>Early-stopping Puzzles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Hargreaves, Tim</cp:lastModifiedBy>
  <cp:revision>14</cp:revision>
  <cp:lastPrinted>2018-03-07T14:46:57Z</cp:lastPrinted>
  <dcterms:created xsi:type="dcterms:W3CDTF">2019-10-30T15:52:02Z</dcterms:created>
  <dcterms:modified xsi:type="dcterms:W3CDTF">2020-05-16T12:01:50Z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