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9"/>
  </p:notesMasterIdLst>
  <p:handoutMasterIdLst>
    <p:handoutMasterId r:id="rId30"/>
  </p:handoutMasterIdLst>
  <p:sldIdLst>
    <p:sldId id="358" r:id="rId9"/>
    <p:sldId id="424" r:id="rId10"/>
    <p:sldId id="378" r:id="rId11"/>
    <p:sldId id="423" r:id="rId12"/>
    <p:sldId id="425" r:id="rId13"/>
    <p:sldId id="426" r:id="rId14"/>
    <p:sldId id="427" r:id="rId15"/>
    <p:sldId id="428" r:id="rId16"/>
    <p:sldId id="429" r:id="rId17"/>
    <p:sldId id="430" r:id="rId18"/>
    <p:sldId id="431" r:id="rId19"/>
    <p:sldId id="440" r:id="rId20"/>
    <p:sldId id="432" r:id="rId21"/>
    <p:sldId id="433" r:id="rId22"/>
    <p:sldId id="434" r:id="rId23"/>
    <p:sldId id="435" r:id="rId24"/>
    <p:sldId id="436" r:id="rId25"/>
    <p:sldId id="437" r:id="rId26"/>
    <p:sldId id="438" r:id="rId27"/>
    <p:sldId id="439" r:id="rId28"/>
  </p:sldIdLst>
  <p:sldSz cx="9144000" cy="5143500" type="screen16x9"/>
  <p:notesSz cx="6670675" cy="9875838"/>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A46D1-4CFF-4F57-B893-F188B7B63A2A}" v="2" dt="2020-02-28T16:34:19.561"/>
    <p1510:client id="{76BBE284-CDED-42AE-9739-8B4D517E051A}" v="3" dt="2020-03-03T14:02:26.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73" d="100"/>
          <a:sy n="73" d="100"/>
        </p:scale>
        <p:origin x="60" y="1242"/>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ley, Sam" userId="S::kwgk592@astrazeneca.net::f75c196c-0419-4ed7-9101-2e14ae32ff77" providerId="AD" clId="Web-{0224862F-D625-4ACA-AA88-F501D6113382}"/>
  </pc:docChgLst>
  <pc:docChgLst>
    <pc:chgData name="Whittaker, Ryan" userId="S::kbqc931@astrazeneca.net::873b3a98-b8cc-426f-9da0-8dcfa40dc643" providerId="AD" clId="Web-{3CD0F431-51DF-40C2-BD51-649D9270BCA3}"/>
  </pc:docChgLst>
  <pc:docChgLst>
    <pc:chgData name="McKinney, David" userId="8b945cb3-78ce-42d7-adc5-b07bab32cd5b" providerId="ADAL" clId="{27DA46D1-4CFF-4F57-B893-F188B7B63A2A}"/>
    <pc:docChg chg="custSel modSld">
      <pc:chgData name="McKinney, David" userId="8b945cb3-78ce-42d7-adc5-b07bab32cd5b" providerId="ADAL" clId="{27DA46D1-4CFF-4F57-B893-F188B7B63A2A}" dt="2020-02-28T16:34:28.363" v="152" actId="1076"/>
      <pc:docMkLst>
        <pc:docMk/>
      </pc:docMkLst>
      <pc:sldChg chg="modSp">
        <pc:chgData name="McKinney, David" userId="8b945cb3-78ce-42d7-adc5-b07bab32cd5b" providerId="ADAL" clId="{27DA46D1-4CFF-4F57-B893-F188B7B63A2A}" dt="2020-02-28T16:33:28.988" v="146" actId="113"/>
        <pc:sldMkLst>
          <pc:docMk/>
          <pc:sldMk cId="1337269640" sldId="373"/>
        </pc:sldMkLst>
        <pc:spChg chg="mod">
          <ac:chgData name="McKinney, David" userId="8b945cb3-78ce-42d7-adc5-b07bab32cd5b" providerId="ADAL" clId="{27DA46D1-4CFF-4F57-B893-F188B7B63A2A}" dt="2020-02-28T16:33:28.988" v="146" actId="113"/>
          <ac:spMkLst>
            <pc:docMk/>
            <pc:sldMk cId="1337269640" sldId="373"/>
            <ac:spMk id="5" creationId="{F8B4D492-BB31-4504-8AA8-C64B7CC74E2A}"/>
          </ac:spMkLst>
        </pc:spChg>
      </pc:sldChg>
      <pc:sldChg chg="addSp delSp modSp">
        <pc:chgData name="McKinney, David" userId="8b945cb3-78ce-42d7-adc5-b07bab32cd5b" providerId="ADAL" clId="{27DA46D1-4CFF-4F57-B893-F188B7B63A2A}" dt="2020-02-28T16:34:28.363" v="152" actId="1076"/>
        <pc:sldMkLst>
          <pc:docMk/>
          <pc:sldMk cId="3459499280" sldId="375"/>
        </pc:sldMkLst>
        <pc:spChg chg="mod">
          <ac:chgData name="McKinney, David" userId="8b945cb3-78ce-42d7-adc5-b07bab32cd5b" providerId="ADAL" clId="{27DA46D1-4CFF-4F57-B893-F188B7B63A2A}" dt="2020-02-28T16:34:24.497" v="151" actId="404"/>
          <ac:spMkLst>
            <pc:docMk/>
            <pc:sldMk cId="3459499280" sldId="375"/>
            <ac:spMk id="5" creationId="{F8B4D492-BB31-4504-8AA8-C64B7CC74E2A}"/>
          </ac:spMkLst>
        </pc:spChg>
        <pc:picChg chg="del">
          <ac:chgData name="McKinney, David" userId="8b945cb3-78ce-42d7-adc5-b07bab32cd5b" providerId="ADAL" clId="{27DA46D1-4CFF-4F57-B893-F188B7B63A2A}" dt="2020-02-28T16:34:03.234" v="147" actId="478"/>
          <ac:picMkLst>
            <pc:docMk/>
            <pc:sldMk cId="3459499280" sldId="375"/>
            <ac:picMk id="14" creationId="{B15ED263-D3CB-44EC-A3C9-E8D20CAD61E9}"/>
          </ac:picMkLst>
        </pc:picChg>
        <pc:picChg chg="add mod">
          <ac:chgData name="McKinney, David" userId="8b945cb3-78ce-42d7-adc5-b07bab32cd5b" providerId="ADAL" clId="{27DA46D1-4CFF-4F57-B893-F188B7B63A2A}" dt="2020-02-28T16:34:28.363" v="152" actId="1076"/>
          <ac:picMkLst>
            <pc:docMk/>
            <pc:sldMk cId="3459499280" sldId="375"/>
            <ac:picMk id="15" creationId="{73976C03-E4AD-4D48-B4B6-7DFB8614CBEF}"/>
          </ac:picMkLst>
        </pc:picChg>
      </pc:sldChg>
    </pc:docChg>
  </pc:docChgLst>
  <pc:docChgLst>
    <pc:chgData name="McKinney, David" userId="8b945cb3-78ce-42d7-adc5-b07bab32cd5b" providerId="ADAL" clId="{3DD7EA22-7276-4B32-A5EF-ECEBFF479BE2}"/>
  </pc:docChgLst>
  <pc:docChgLst>
    <pc:chgData name="McKinney, David" userId="8b945cb3-78ce-42d7-adc5-b07bab32cd5b" providerId="ADAL" clId="{47447E82-E182-412B-8FBD-03183327C0D5}"/>
    <pc:docChg chg="undo redo custSel addSld delSld modSld sldOrd">
      <pc:chgData name="McKinney, David" userId="8b945cb3-78ce-42d7-adc5-b07bab32cd5b" providerId="ADAL" clId="{47447E82-E182-412B-8FBD-03183327C0D5}" dt="2020-02-21T17:25:42.154" v="1765" actId="2696"/>
      <pc:docMkLst>
        <pc:docMk/>
      </pc:docMkLst>
      <pc:sldChg chg="modSp ord">
        <pc:chgData name="McKinney, David" userId="8b945cb3-78ce-42d7-adc5-b07bab32cd5b" providerId="ADAL" clId="{47447E82-E182-412B-8FBD-03183327C0D5}" dt="2020-02-21T16:55:45.148" v="942" actId="1076"/>
        <pc:sldMkLst>
          <pc:docMk/>
          <pc:sldMk cId="1696634272" sldId="360"/>
        </pc:sldMkLst>
        <pc:spChg chg="mod">
          <ac:chgData name="McKinney, David" userId="8b945cb3-78ce-42d7-adc5-b07bab32cd5b" providerId="ADAL" clId="{47447E82-E182-412B-8FBD-03183327C0D5}" dt="2020-02-21T16:54:25.460" v="705" actId="20577"/>
          <ac:spMkLst>
            <pc:docMk/>
            <pc:sldMk cId="1696634272" sldId="360"/>
            <ac:spMk id="2" creationId="{EC080180-375B-419F-8BFA-A2F171C630C9}"/>
          </ac:spMkLst>
        </pc:spChg>
        <pc:spChg chg="mod">
          <ac:chgData name="McKinney, David" userId="8b945cb3-78ce-42d7-adc5-b07bab32cd5b" providerId="ADAL" clId="{47447E82-E182-412B-8FBD-03183327C0D5}" dt="2020-02-21T16:55:41.517" v="941" actId="20577"/>
          <ac:spMkLst>
            <pc:docMk/>
            <pc:sldMk cId="1696634272" sldId="360"/>
            <ac:spMk id="3" creationId="{F6AB45F4-A047-4389-90FC-F544E7E1798D}"/>
          </ac:spMkLst>
        </pc:spChg>
        <pc:spChg chg="mod">
          <ac:chgData name="McKinney, David" userId="8b945cb3-78ce-42d7-adc5-b07bab32cd5b" providerId="ADAL" clId="{47447E82-E182-412B-8FBD-03183327C0D5}" dt="2020-02-21T16:55:45.148" v="942" actId="1076"/>
          <ac:spMkLst>
            <pc:docMk/>
            <pc:sldMk cId="1696634272" sldId="360"/>
            <ac:spMk id="5" creationId="{7D067B3D-4F38-43C3-A2C3-955C03A2BB32}"/>
          </ac:spMkLst>
        </pc:spChg>
      </pc:sldChg>
      <pc:sldChg chg="addSp modSp ord">
        <pc:chgData name="McKinney, David" userId="8b945cb3-78ce-42d7-adc5-b07bab32cd5b" providerId="ADAL" clId="{47447E82-E182-412B-8FBD-03183327C0D5}" dt="2020-02-21T16:58:02.453" v="1003" actId="1076"/>
        <pc:sldMkLst>
          <pc:docMk/>
          <pc:sldMk cId="3862165204" sldId="363"/>
        </pc:sldMkLst>
        <pc:spChg chg="add mod">
          <ac:chgData name="McKinney, David" userId="8b945cb3-78ce-42d7-adc5-b07bab32cd5b" providerId="ADAL" clId="{47447E82-E182-412B-8FBD-03183327C0D5}" dt="2020-02-21T16:58:02.453" v="1003" actId="1076"/>
          <ac:spMkLst>
            <pc:docMk/>
            <pc:sldMk cId="3862165204" sldId="363"/>
            <ac:spMk id="3" creationId="{1F82C363-CB3E-4091-B72E-976AADCABCFC}"/>
          </ac:spMkLst>
        </pc:spChg>
      </pc:sldChg>
      <pc:sldChg chg="addSp delSp modSp ord">
        <pc:chgData name="McKinney, David" userId="8b945cb3-78ce-42d7-adc5-b07bab32cd5b" providerId="ADAL" clId="{47447E82-E182-412B-8FBD-03183327C0D5}" dt="2020-02-21T17:03:06.630" v="1131" actId="20577"/>
        <pc:sldMkLst>
          <pc:docMk/>
          <pc:sldMk cId="2678048472" sldId="364"/>
        </pc:sldMkLst>
        <pc:spChg chg="mod">
          <ac:chgData name="McKinney, David" userId="8b945cb3-78ce-42d7-adc5-b07bab32cd5b" providerId="ADAL" clId="{47447E82-E182-412B-8FBD-03183327C0D5}" dt="2020-02-21T17:02:40.438" v="1114" actId="14100"/>
          <ac:spMkLst>
            <pc:docMk/>
            <pc:sldMk cId="2678048472" sldId="364"/>
            <ac:spMk id="3" creationId="{F6AB45F4-A047-4389-90FC-F544E7E1798D}"/>
          </ac:spMkLst>
        </pc:spChg>
        <pc:spChg chg="del">
          <ac:chgData name="McKinney, David" userId="8b945cb3-78ce-42d7-adc5-b07bab32cd5b" providerId="ADAL" clId="{47447E82-E182-412B-8FBD-03183327C0D5}" dt="2020-02-21T16:56:59.109" v="948" actId="478"/>
          <ac:spMkLst>
            <pc:docMk/>
            <pc:sldMk cId="2678048472" sldId="364"/>
            <ac:spMk id="6" creationId="{CCF45D69-2A14-4F0A-AA31-AA26EEF1339F}"/>
          </ac:spMkLst>
        </pc:spChg>
        <pc:spChg chg="add mod">
          <ac:chgData name="McKinney, David" userId="8b945cb3-78ce-42d7-adc5-b07bab32cd5b" providerId="ADAL" clId="{47447E82-E182-412B-8FBD-03183327C0D5}" dt="2020-02-21T17:03:06.630" v="1131" actId="20577"/>
          <ac:spMkLst>
            <pc:docMk/>
            <pc:sldMk cId="2678048472" sldId="364"/>
            <ac:spMk id="8" creationId="{B8C90273-DFD8-4705-80AC-137224379494}"/>
          </ac:spMkLst>
        </pc:spChg>
        <pc:picChg chg="del">
          <ac:chgData name="McKinney, David" userId="8b945cb3-78ce-42d7-adc5-b07bab32cd5b" providerId="ADAL" clId="{47447E82-E182-412B-8FBD-03183327C0D5}" dt="2020-02-21T16:56:50.451" v="946" actId="478"/>
          <ac:picMkLst>
            <pc:docMk/>
            <pc:sldMk cId="2678048472" sldId="364"/>
            <ac:picMk id="5" creationId="{07560046-0759-4C62-85AA-2BE0DA4EF308}"/>
          </ac:picMkLst>
        </pc:picChg>
        <pc:picChg chg="add mod">
          <ac:chgData name="McKinney, David" userId="8b945cb3-78ce-42d7-adc5-b07bab32cd5b" providerId="ADAL" clId="{47447E82-E182-412B-8FBD-03183327C0D5}" dt="2020-02-21T16:57:24.581" v="955" actId="14100"/>
          <ac:picMkLst>
            <pc:docMk/>
            <pc:sldMk cId="2678048472" sldId="364"/>
            <ac:picMk id="7" creationId="{50EC7445-6E98-4C36-821C-CB86D73511E4}"/>
          </ac:picMkLst>
        </pc:picChg>
      </pc:sldChg>
      <pc:sldChg chg="modSp ord">
        <pc:chgData name="McKinney, David" userId="8b945cb3-78ce-42d7-adc5-b07bab32cd5b" providerId="ADAL" clId="{47447E82-E182-412B-8FBD-03183327C0D5}" dt="2020-02-21T17:23:30.298" v="1749"/>
        <pc:sldMkLst>
          <pc:docMk/>
          <pc:sldMk cId="2365046412" sldId="365"/>
        </pc:sldMkLst>
        <pc:spChg chg="mod">
          <ac:chgData name="McKinney, David" userId="8b945cb3-78ce-42d7-adc5-b07bab32cd5b" providerId="ADAL" clId="{47447E82-E182-412B-8FBD-03183327C0D5}" dt="2020-02-21T17:09:25.592" v="1152" actId="1076"/>
          <ac:spMkLst>
            <pc:docMk/>
            <pc:sldMk cId="2365046412" sldId="365"/>
            <ac:spMk id="2" creationId="{EC080180-375B-419F-8BFA-A2F171C630C9}"/>
          </ac:spMkLst>
        </pc:spChg>
      </pc:sldChg>
      <pc:sldChg chg="ord">
        <pc:chgData name="McKinney, David" userId="8b945cb3-78ce-42d7-adc5-b07bab32cd5b" providerId="ADAL" clId="{47447E82-E182-412B-8FBD-03183327C0D5}" dt="2020-02-21T16:55:58.867" v="944"/>
        <pc:sldMkLst>
          <pc:docMk/>
          <pc:sldMk cId="3556945511" sldId="367"/>
        </pc:sldMkLst>
      </pc:sldChg>
      <pc:sldChg chg="addSp delSp modSp">
        <pc:chgData name="McKinney, David" userId="8b945cb3-78ce-42d7-adc5-b07bab32cd5b" providerId="ADAL" clId="{47447E82-E182-412B-8FBD-03183327C0D5}" dt="2020-02-21T17:20:26.585" v="1729" actId="113"/>
        <pc:sldMkLst>
          <pc:docMk/>
          <pc:sldMk cId="3562053757" sldId="368"/>
        </pc:sldMkLst>
        <pc:spChg chg="mod">
          <ac:chgData name="McKinney, David" userId="8b945cb3-78ce-42d7-adc5-b07bab32cd5b" providerId="ADAL" clId="{47447E82-E182-412B-8FBD-03183327C0D5}" dt="2020-02-21T17:20:26.585" v="1729" actId="113"/>
          <ac:spMkLst>
            <pc:docMk/>
            <pc:sldMk cId="3562053757" sldId="368"/>
            <ac:spMk id="3" creationId="{F6AB45F4-A047-4389-90FC-F544E7E1798D}"/>
          </ac:spMkLst>
        </pc:spChg>
        <pc:spChg chg="add del mod">
          <ac:chgData name="McKinney, David" userId="8b945cb3-78ce-42d7-adc5-b07bab32cd5b" providerId="ADAL" clId="{47447E82-E182-412B-8FBD-03183327C0D5}" dt="2020-02-21T17:17:22.040" v="1631" actId="20577"/>
          <ac:spMkLst>
            <pc:docMk/>
            <pc:sldMk cId="3562053757" sldId="368"/>
            <ac:spMk id="7" creationId="{5D2865ED-5382-4402-964B-9CE7772FE8FB}"/>
          </ac:spMkLst>
        </pc:spChg>
        <pc:spChg chg="add mod">
          <ac:chgData name="McKinney, David" userId="8b945cb3-78ce-42d7-adc5-b07bab32cd5b" providerId="ADAL" clId="{47447E82-E182-412B-8FBD-03183327C0D5}" dt="2020-02-21T17:19:36.274" v="1642"/>
          <ac:spMkLst>
            <pc:docMk/>
            <pc:sldMk cId="3562053757" sldId="368"/>
            <ac:spMk id="8" creationId="{F5558FE5-79B0-45EC-AF83-47503DF0FFB5}"/>
          </ac:spMkLst>
        </pc:spChg>
        <pc:spChg chg="add del mod">
          <ac:chgData name="McKinney, David" userId="8b945cb3-78ce-42d7-adc5-b07bab32cd5b" providerId="ADAL" clId="{47447E82-E182-412B-8FBD-03183327C0D5}" dt="2020-02-21T17:17:11.500" v="1601" actId="478"/>
          <ac:spMkLst>
            <pc:docMk/>
            <pc:sldMk cId="3562053757" sldId="368"/>
            <ac:spMk id="9" creationId="{BC413F55-D163-4421-BD58-3546833D0419}"/>
          </ac:spMkLst>
        </pc:spChg>
        <pc:spChg chg="add mod">
          <ac:chgData name="McKinney, David" userId="8b945cb3-78ce-42d7-adc5-b07bab32cd5b" providerId="ADAL" clId="{47447E82-E182-412B-8FBD-03183327C0D5}" dt="2020-02-21T17:20:21.711" v="1728" actId="1076"/>
          <ac:spMkLst>
            <pc:docMk/>
            <pc:sldMk cId="3562053757" sldId="368"/>
            <ac:spMk id="10" creationId="{D5F8BB50-465A-47AE-865F-869687F91773}"/>
          </ac:spMkLst>
        </pc:spChg>
        <pc:spChg chg="add mod">
          <ac:chgData name="McKinney, David" userId="8b945cb3-78ce-42d7-adc5-b07bab32cd5b" providerId="ADAL" clId="{47447E82-E182-412B-8FBD-03183327C0D5}" dt="2020-02-21T17:20:19.598" v="1727" actId="1076"/>
          <ac:spMkLst>
            <pc:docMk/>
            <pc:sldMk cId="3562053757" sldId="368"/>
            <ac:spMk id="11" creationId="{99C11350-018F-4518-9C69-51124B713255}"/>
          </ac:spMkLst>
        </pc:spChg>
        <pc:picChg chg="mod">
          <ac:chgData name="McKinney, David" userId="8b945cb3-78ce-42d7-adc5-b07bab32cd5b" providerId="ADAL" clId="{47447E82-E182-412B-8FBD-03183327C0D5}" dt="2020-02-21T17:13:31.175" v="1331" actId="1076"/>
          <ac:picMkLst>
            <pc:docMk/>
            <pc:sldMk cId="3562053757" sldId="368"/>
            <ac:picMk id="5" creationId="{4258BABC-BBC0-4366-8682-0EAC81908BFC}"/>
          </ac:picMkLst>
        </pc:picChg>
        <pc:picChg chg="del">
          <ac:chgData name="McKinney, David" userId="8b945cb3-78ce-42d7-adc5-b07bab32cd5b" providerId="ADAL" clId="{47447E82-E182-412B-8FBD-03183327C0D5}" dt="2020-02-21T17:10:57.281" v="1154" actId="478"/>
          <ac:picMkLst>
            <pc:docMk/>
            <pc:sldMk cId="3562053757" sldId="368"/>
            <ac:picMk id="6" creationId="{C2D34B8E-6703-4534-89E4-D7A2C75217D3}"/>
          </ac:picMkLst>
        </pc:picChg>
      </pc:sldChg>
      <pc:sldChg chg="addSp delSp modSp">
        <pc:chgData name="McKinney, David" userId="8b945cb3-78ce-42d7-adc5-b07bab32cd5b" providerId="ADAL" clId="{47447E82-E182-412B-8FBD-03183327C0D5}" dt="2020-02-21T17:23:21.394" v="1748" actId="1076"/>
        <pc:sldMkLst>
          <pc:docMk/>
          <pc:sldMk cId="1340330820" sldId="371"/>
        </pc:sldMkLst>
        <pc:spChg chg="del">
          <ac:chgData name="McKinney, David" userId="8b945cb3-78ce-42d7-adc5-b07bab32cd5b" providerId="ADAL" clId="{47447E82-E182-412B-8FBD-03183327C0D5}" dt="2020-02-21T17:13:58.479" v="1334" actId="478"/>
          <ac:spMkLst>
            <pc:docMk/>
            <pc:sldMk cId="1340330820" sldId="371"/>
            <ac:spMk id="12" creationId="{45FE624D-E381-4C0D-A26E-71DF671A56DA}"/>
          </ac:spMkLst>
        </pc:spChg>
        <pc:spChg chg="mod">
          <ac:chgData name="McKinney, David" userId="8b945cb3-78ce-42d7-adc5-b07bab32cd5b" providerId="ADAL" clId="{47447E82-E182-412B-8FBD-03183327C0D5}" dt="2020-02-21T17:14:00.344" v="1335" actId="1076"/>
          <ac:spMkLst>
            <pc:docMk/>
            <pc:sldMk cId="1340330820" sldId="371"/>
            <ac:spMk id="13" creationId="{BC928693-F2ED-4FDC-AD32-29ADEB049402}"/>
          </ac:spMkLst>
        </pc:spChg>
        <pc:picChg chg="add del mod modCrop">
          <ac:chgData name="McKinney, David" userId="8b945cb3-78ce-42d7-adc5-b07bab32cd5b" providerId="ADAL" clId="{47447E82-E182-412B-8FBD-03183327C0D5}" dt="2020-02-21T17:21:50.312" v="1736" actId="478"/>
          <ac:picMkLst>
            <pc:docMk/>
            <pc:sldMk cId="1340330820" sldId="371"/>
            <ac:picMk id="3" creationId="{022EAC87-1FE3-4021-AE42-DA9EA47E89B6}"/>
          </ac:picMkLst>
        </pc:picChg>
        <pc:picChg chg="add mod">
          <ac:chgData name="McKinney, David" userId="8b945cb3-78ce-42d7-adc5-b07bab32cd5b" providerId="ADAL" clId="{47447E82-E182-412B-8FBD-03183327C0D5}" dt="2020-02-21T17:22:54.858" v="1741" actId="14100"/>
          <ac:picMkLst>
            <pc:docMk/>
            <pc:sldMk cId="1340330820" sldId="371"/>
            <ac:picMk id="5" creationId="{F1B2633C-8791-4BF8-A282-586F76300BED}"/>
          </ac:picMkLst>
        </pc:picChg>
        <pc:picChg chg="add mod">
          <ac:chgData name="McKinney, David" userId="8b945cb3-78ce-42d7-adc5-b07bab32cd5b" providerId="ADAL" clId="{47447E82-E182-412B-8FBD-03183327C0D5}" dt="2020-02-21T17:23:21.394" v="1748" actId="1076"/>
          <ac:picMkLst>
            <pc:docMk/>
            <pc:sldMk cId="1340330820" sldId="371"/>
            <ac:picMk id="6" creationId="{4E4066AC-E41B-4F48-88BD-8A28A20B6B3C}"/>
          </ac:picMkLst>
        </pc:picChg>
        <pc:picChg chg="del">
          <ac:chgData name="McKinney, David" userId="8b945cb3-78ce-42d7-adc5-b07bab32cd5b" providerId="ADAL" clId="{47447E82-E182-412B-8FBD-03183327C0D5}" dt="2020-02-21T17:13:54.890" v="1332" actId="478"/>
          <ac:picMkLst>
            <pc:docMk/>
            <pc:sldMk cId="1340330820" sldId="371"/>
            <ac:picMk id="7" creationId="{50532365-7F35-4285-95BE-2D710267FEEB}"/>
          </ac:picMkLst>
        </pc:picChg>
        <pc:picChg chg="mod">
          <ac:chgData name="McKinney, David" userId="8b945cb3-78ce-42d7-adc5-b07bab32cd5b" providerId="ADAL" clId="{47447E82-E182-412B-8FBD-03183327C0D5}" dt="2020-02-21T17:23:18.380" v="1747" actId="1076"/>
          <ac:picMkLst>
            <pc:docMk/>
            <pc:sldMk cId="1340330820" sldId="371"/>
            <ac:picMk id="8" creationId="{46620500-9047-44F1-A8EA-E4960584F695}"/>
          </ac:picMkLst>
        </pc:picChg>
        <pc:cxnChg chg="del">
          <ac:chgData name="McKinney, David" userId="8b945cb3-78ce-42d7-adc5-b07bab32cd5b" providerId="ADAL" clId="{47447E82-E182-412B-8FBD-03183327C0D5}" dt="2020-02-21T17:13:57.279" v="1333" actId="478"/>
          <ac:cxnSpMkLst>
            <pc:docMk/>
            <pc:sldMk cId="1340330820" sldId="371"/>
            <ac:cxnSpMk id="11" creationId="{A63D9442-62A5-4401-B6CC-455818ED5F86}"/>
          </ac:cxnSpMkLst>
        </pc:cxnChg>
      </pc:sldChg>
      <pc:sldChg chg="addSp delSp modSp add ord">
        <pc:chgData name="McKinney, David" userId="8b945cb3-78ce-42d7-adc5-b07bab32cd5b" providerId="ADAL" clId="{47447E82-E182-412B-8FBD-03183327C0D5}" dt="2020-02-21T16:49:04.886" v="648"/>
        <pc:sldMkLst>
          <pc:docMk/>
          <pc:sldMk cId="1337269640" sldId="373"/>
        </pc:sldMkLst>
        <pc:spChg chg="mod">
          <ac:chgData name="McKinney, David" userId="8b945cb3-78ce-42d7-adc5-b07bab32cd5b" providerId="ADAL" clId="{47447E82-E182-412B-8FBD-03183327C0D5}" dt="2020-02-21T16:49:02.286" v="647" actId="20577"/>
          <ac:spMkLst>
            <pc:docMk/>
            <pc:sldMk cId="1337269640" sldId="373"/>
            <ac:spMk id="5" creationId="{F8B4D492-BB31-4504-8AA8-C64B7CC74E2A}"/>
          </ac:spMkLst>
        </pc:spChg>
        <pc:spChg chg="add del">
          <ac:chgData name="McKinney, David" userId="8b945cb3-78ce-42d7-adc5-b07bab32cd5b" providerId="ADAL" clId="{47447E82-E182-412B-8FBD-03183327C0D5}" dt="2020-02-21T16:48:55.642" v="627" actId="478"/>
          <ac:spMkLst>
            <pc:docMk/>
            <pc:sldMk cId="1337269640" sldId="373"/>
            <ac:spMk id="14" creationId="{D7413845-0DC1-4096-8246-885A4034F29E}"/>
          </ac:spMkLst>
        </pc:spChg>
      </pc:sldChg>
      <pc:sldChg chg="addSp delSp modSp add">
        <pc:chgData name="McKinney, David" userId="8b945cb3-78ce-42d7-adc5-b07bab32cd5b" providerId="ADAL" clId="{47447E82-E182-412B-8FBD-03183327C0D5}" dt="2020-02-21T16:52:56.330" v="674" actId="1076"/>
        <pc:sldMkLst>
          <pc:docMk/>
          <pc:sldMk cId="3923882958" sldId="374"/>
        </pc:sldMkLst>
        <pc:spChg chg="mod">
          <ac:chgData name="McKinney, David" userId="8b945cb3-78ce-42d7-adc5-b07bab32cd5b" providerId="ADAL" clId="{47447E82-E182-412B-8FBD-03183327C0D5}" dt="2020-02-21T16:52:13.488" v="669" actId="20577"/>
          <ac:spMkLst>
            <pc:docMk/>
            <pc:sldMk cId="3923882958" sldId="374"/>
            <ac:spMk id="5" creationId="{F8B4D492-BB31-4504-8AA8-C64B7CC74E2A}"/>
          </ac:spMkLst>
        </pc:spChg>
        <pc:spChg chg="add del">
          <ac:chgData name="McKinney, David" userId="8b945cb3-78ce-42d7-adc5-b07bab32cd5b" providerId="ADAL" clId="{47447E82-E182-412B-8FBD-03183327C0D5}" dt="2020-02-21T16:52:02.866" v="660" actId="478"/>
          <ac:spMkLst>
            <pc:docMk/>
            <pc:sldMk cId="3923882958" sldId="374"/>
            <ac:spMk id="6" creationId="{4F2C9EE2-7A24-40DB-B615-705805F10CAE}"/>
          </ac:spMkLst>
        </pc:spChg>
        <pc:spChg chg="add del">
          <ac:chgData name="McKinney, David" userId="8b945cb3-78ce-42d7-adc5-b07bab32cd5b" providerId="ADAL" clId="{47447E82-E182-412B-8FBD-03183327C0D5}" dt="2020-02-21T16:52:03.234" v="662" actId="478"/>
          <ac:spMkLst>
            <pc:docMk/>
            <pc:sldMk cId="3923882958" sldId="374"/>
            <ac:spMk id="7" creationId="{4CBC4686-1ACA-40C4-92DA-B82FD2303CE9}"/>
          </ac:spMkLst>
        </pc:spChg>
        <pc:spChg chg="add del">
          <ac:chgData name="McKinney, David" userId="8b945cb3-78ce-42d7-adc5-b07bab32cd5b" providerId="ADAL" clId="{47447E82-E182-412B-8FBD-03183327C0D5}" dt="2020-02-21T16:52:04.270" v="665" actId="478"/>
          <ac:spMkLst>
            <pc:docMk/>
            <pc:sldMk cId="3923882958" sldId="374"/>
            <ac:spMk id="8" creationId="{288E954F-CD02-42EC-AD99-9EA8F83DB4A8}"/>
          </ac:spMkLst>
        </pc:spChg>
        <pc:spChg chg="add del">
          <ac:chgData name="McKinney, David" userId="8b945cb3-78ce-42d7-adc5-b07bab32cd5b" providerId="ADAL" clId="{47447E82-E182-412B-8FBD-03183327C0D5}" dt="2020-02-21T16:52:05.013" v="666" actId="478"/>
          <ac:spMkLst>
            <pc:docMk/>
            <pc:sldMk cId="3923882958" sldId="374"/>
            <ac:spMk id="9" creationId="{3398E2FD-1810-430E-A7A4-949C950E881D}"/>
          </ac:spMkLst>
        </pc:spChg>
        <pc:spChg chg="add del">
          <ac:chgData name="McKinney, David" userId="8b945cb3-78ce-42d7-adc5-b07bab32cd5b" providerId="ADAL" clId="{47447E82-E182-412B-8FBD-03183327C0D5}" dt="2020-02-21T16:52:02.653" v="659" actId="478"/>
          <ac:spMkLst>
            <pc:docMk/>
            <pc:sldMk cId="3923882958" sldId="374"/>
            <ac:spMk id="10" creationId="{B691784A-C687-48A4-B6A9-B35D9410313D}"/>
          </ac:spMkLst>
        </pc:spChg>
        <pc:spChg chg="add del">
          <ac:chgData name="McKinney, David" userId="8b945cb3-78ce-42d7-adc5-b07bab32cd5b" providerId="ADAL" clId="{47447E82-E182-412B-8FBD-03183327C0D5}" dt="2020-02-21T16:52:03.213" v="661" actId="478"/>
          <ac:spMkLst>
            <pc:docMk/>
            <pc:sldMk cId="3923882958" sldId="374"/>
            <ac:spMk id="11" creationId="{28AD0D9C-1F4A-4943-9307-DF9DC60E9B48}"/>
          </ac:spMkLst>
        </pc:spChg>
        <pc:spChg chg="add del">
          <ac:chgData name="McKinney, David" userId="8b945cb3-78ce-42d7-adc5-b07bab32cd5b" providerId="ADAL" clId="{47447E82-E182-412B-8FBD-03183327C0D5}" dt="2020-02-21T16:52:03.398" v="663" actId="478"/>
          <ac:spMkLst>
            <pc:docMk/>
            <pc:sldMk cId="3923882958" sldId="374"/>
            <ac:spMk id="12" creationId="{8B27A005-CA0B-41A7-8B42-97023B4EA300}"/>
          </ac:spMkLst>
        </pc:spChg>
        <pc:spChg chg="add del">
          <ac:chgData name="McKinney, David" userId="8b945cb3-78ce-42d7-adc5-b07bab32cd5b" providerId="ADAL" clId="{47447E82-E182-412B-8FBD-03183327C0D5}" dt="2020-02-21T16:52:03.680" v="664" actId="478"/>
          <ac:spMkLst>
            <pc:docMk/>
            <pc:sldMk cId="3923882958" sldId="374"/>
            <ac:spMk id="13" creationId="{A12FE99D-6EF2-4E43-B6E7-4EF136398870}"/>
          </ac:spMkLst>
        </pc:spChg>
        <pc:picChg chg="add mod modCrop">
          <ac:chgData name="McKinney, David" userId="8b945cb3-78ce-42d7-adc5-b07bab32cd5b" providerId="ADAL" clId="{47447E82-E182-412B-8FBD-03183327C0D5}" dt="2020-02-21T16:52:56.330" v="674" actId="1076"/>
          <ac:picMkLst>
            <pc:docMk/>
            <pc:sldMk cId="3923882958" sldId="374"/>
            <ac:picMk id="14" creationId="{431BB4ED-B960-4B44-9B56-261E23444718}"/>
          </ac:picMkLst>
        </pc:picChg>
      </pc:sldChg>
      <pc:sldChg chg="addSp modSp add ord">
        <pc:chgData name="McKinney, David" userId="8b945cb3-78ce-42d7-adc5-b07bab32cd5b" providerId="ADAL" clId="{47447E82-E182-412B-8FBD-03183327C0D5}" dt="2020-02-21T16:53:25.587" v="680" actId="1076"/>
        <pc:sldMkLst>
          <pc:docMk/>
          <pc:sldMk cId="3459499280" sldId="375"/>
        </pc:sldMkLst>
        <pc:spChg chg="mod">
          <ac:chgData name="McKinney, David" userId="8b945cb3-78ce-42d7-adc5-b07bab32cd5b" providerId="ADAL" clId="{47447E82-E182-412B-8FBD-03183327C0D5}" dt="2020-02-21T16:53:04.344" v="678" actId="6549"/>
          <ac:spMkLst>
            <pc:docMk/>
            <pc:sldMk cId="3459499280" sldId="375"/>
            <ac:spMk id="5" creationId="{F8B4D492-BB31-4504-8AA8-C64B7CC74E2A}"/>
          </ac:spMkLst>
        </pc:spChg>
        <pc:picChg chg="add mod">
          <ac:chgData name="McKinney, David" userId="8b945cb3-78ce-42d7-adc5-b07bab32cd5b" providerId="ADAL" clId="{47447E82-E182-412B-8FBD-03183327C0D5}" dt="2020-02-21T16:53:25.587" v="680" actId="1076"/>
          <ac:picMkLst>
            <pc:docMk/>
            <pc:sldMk cId="3459499280" sldId="375"/>
            <ac:picMk id="14" creationId="{B15ED263-D3CB-44EC-A3C9-E8D20CAD61E9}"/>
          </ac:picMkLst>
        </pc:picChg>
      </pc:sldChg>
      <pc:sldChg chg="addSp delSp modSp add">
        <pc:chgData name="McKinney, David" userId="8b945cb3-78ce-42d7-adc5-b07bab32cd5b" providerId="ADAL" clId="{47447E82-E182-412B-8FBD-03183327C0D5}" dt="2020-02-21T17:08:53.854" v="1151" actId="1076"/>
        <pc:sldMkLst>
          <pc:docMk/>
          <pc:sldMk cId="902272352" sldId="376"/>
        </pc:sldMkLst>
        <pc:spChg chg="mod">
          <ac:chgData name="McKinney, David" userId="8b945cb3-78ce-42d7-adc5-b07bab32cd5b" providerId="ADAL" clId="{47447E82-E182-412B-8FBD-03183327C0D5}" dt="2020-02-21T17:08:03.146" v="1136" actId="6549"/>
          <ac:spMkLst>
            <pc:docMk/>
            <pc:sldMk cId="902272352" sldId="376"/>
            <ac:spMk id="3" creationId="{F6AB45F4-A047-4389-90FC-F544E7E1798D}"/>
          </ac:spMkLst>
        </pc:spChg>
        <pc:spChg chg="del mod">
          <ac:chgData name="McKinney, David" userId="8b945cb3-78ce-42d7-adc5-b07bab32cd5b" providerId="ADAL" clId="{47447E82-E182-412B-8FBD-03183327C0D5}" dt="2020-02-21T17:08:01.941" v="1135" actId="478"/>
          <ac:spMkLst>
            <pc:docMk/>
            <pc:sldMk cId="902272352" sldId="376"/>
            <ac:spMk id="8" creationId="{B8C90273-DFD8-4705-80AC-137224379494}"/>
          </ac:spMkLst>
        </pc:spChg>
        <pc:picChg chg="add mod">
          <ac:chgData name="McKinney, David" userId="8b945cb3-78ce-42d7-adc5-b07bab32cd5b" providerId="ADAL" clId="{47447E82-E182-412B-8FBD-03183327C0D5}" dt="2020-02-21T17:08:53.854" v="1151" actId="1076"/>
          <ac:picMkLst>
            <pc:docMk/>
            <pc:sldMk cId="902272352" sldId="376"/>
            <ac:picMk id="5" creationId="{1877964F-CAF5-4AD6-994F-3547BCC848FA}"/>
          </ac:picMkLst>
        </pc:picChg>
        <pc:picChg chg="del">
          <ac:chgData name="McKinney, David" userId="8b945cb3-78ce-42d7-adc5-b07bab32cd5b" providerId="ADAL" clId="{47447E82-E182-412B-8FBD-03183327C0D5}" dt="2020-02-21T17:08:00.684" v="1133" actId="478"/>
          <ac:picMkLst>
            <pc:docMk/>
            <pc:sldMk cId="902272352" sldId="376"/>
            <ac:picMk id="7" creationId="{50EC7445-6E98-4C36-821C-CB86D73511E4}"/>
          </ac:picMkLst>
        </pc:picChg>
      </pc:sldChg>
      <pc:sldChg chg="addSp delSp modSp add ord">
        <pc:chgData name="McKinney, David" userId="8b945cb3-78ce-42d7-adc5-b07bab32cd5b" providerId="ADAL" clId="{47447E82-E182-412B-8FBD-03183327C0D5}" dt="2020-02-21T17:08:50.606" v="1150" actId="1076"/>
        <pc:sldMkLst>
          <pc:docMk/>
          <pc:sldMk cId="4008561861" sldId="377"/>
        </pc:sldMkLst>
        <pc:spChg chg="mod">
          <ac:chgData name="McKinney, David" userId="8b945cb3-78ce-42d7-adc5-b07bab32cd5b" providerId="ADAL" clId="{47447E82-E182-412B-8FBD-03183327C0D5}" dt="2020-02-21T17:08:47.316" v="1149" actId="14100"/>
          <ac:spMkLst>
            <pc:docMk/>
            <pc:sldMk cId="4008561861" sldId="377"/>
            <ac:spMk id="3" creationId="{F6AB45F4-A047-4389-90FC-F544E7E1798D}"/>
          </ac:spMkLst>
        </pc:spChg>
        <pc:spChg chg="del">
          <ac:chgData name="McKinney, David" userId="8b945cb3-78ce-42d7-adc5-b07bab32cd5b" providerId="ADAL" clId="{47447E82-E182-412B-8FBD-03183327C0D5}" dt="2020-02-21T17:08:22.385" v="1145" actId="478"/>
          <ac:spMkLst>
            <pc:docMk/>
            <pc:sldMk cId="4008561861" sldId="377"/>
            <ac:spMk id="8" creationId="{B8C90273-DFD8-4705-80AC-137224379494}"/>
          </ac:spMkLst>
        </pc:spChg>
        <pc:picChg chg="add mod">
          <ac:chgData name="McKinney, David" userId="8b945cb3-78ce-42d7-adc5-b07bab32cd5b" providerId="ADAL" clId="{47447E82-E182-412B-8FBD-03183327C0D5}" dt="2020-02-21T17:08:50.606" v="1150" actId="1076"/>
          <ac:picMkLst>
            <pc:docMk/>
            <pc:sldMk cId="4008561861" sldId="377"/>
            <ac:picMk id="5" creationId="{F0B8707C-A91A-466D-ACCB-5AC72C9E0CA7}"/>
          </ac:picMkLst>
        </pc:picChg>
        <pc:picChg chg="del">
          <ac:chgData name="McKinney, David" userId="8b945cb3-78ce-42d7-adc5-b07bab32cd5b" providerId="ADAL" clId="{47447E82-E182-412B-8FBD-03183327C0D5}" dt="2020-02-21T17:08:22.999" v="1146" actId="478"/>
          <ac:picMkLst>
            <pc:docMk/>
            <pc:sldMk cId="4008561861" sldId="377"/>
            <ac:picMk id="7" creationId="{50EC7445-6E98-4C36-821C-CB86D73511E4}"/>
          </ac:picMkLst>
        </pc:picChg>
      </pc:sldChg>
    </pc:docChg>
  </pc:docChgLst>
  <pc:docChgLst>
    <pc:chgData name="Whittaker, Ryan" userId="S::kbqc931@astrazeneca.net::873b3a98-b8cc-426f-9da0-8dcfa40dc643" providerId="AD" clId="Web-{BFE5D9D6-8B3C-4C86-BF01-144A4860E252}"/>
    <pc:docChg chg="modSld">
      <pc:chgData name="Whittaker, Ryan" userId="S::kbqc931@astrazeneca.net::873b3a98-b8cc-426f-9da0-8dcfa40dc643" providerId="AD" clId="Web-{BFE5D9D6-8B3C-4C86-BF01-144A4860E252}" dt="2020-02-13T09:13:32.555" v="0" actId="14100"/>
      <pc:docMkLst>
        <pc:docMk/>
      </pc:docMkLst>
      <pc:sldChg chg="modSp">
        <pc:chgData name="Whittaker, Ryan" userId="S::kbqc931@astrazeneca.net::873b3a98-b8cc-426f-9da0-8dcfa40dc643" providerId="AD" clId="Web-{BFE5D9D6-8B3C-4C86-BF01-144A4860E252}" dt="2020-02-13T09:13:32.555" v="0" actId="14100"/>
        <pc:sldMkLst>
          <pc:docMk/>
          <pc:sldMk cId="1696634272" sldId="360"/>
        </pc:sldMkLst>
        <pc:spChg chg="mod">
          <ac:chgData name="Whittaker, Ryan" userId="S::kbqc931@astrazeneca.net::873b3a98-b8cc-426f-9da0-8dcfa40dc643" providerId="AD" clId="Web-{BFE5D9D6-8B3C-4C86-BF01-144A4860E252}" dt="2020-02-13T09:13:32.555" v="0" actId="14100"/>
          <ac:spMkLst>
            <pc:docMk/>
            <pc:sldMk cId="1696634272" sldId="360"/>
            <ac:spMk id="3" creationId="{F6AB45F4-A047-4389-90FC-F544E7E1798D}"/>
          </ac:spMkLst>
        </pc:spChg>
      </pc:sldChg>
    </pc:docChg>
  </pc:docChgLst>
  <pc:docChgLst>
    <pc:chgData name="Whittaker, Ryan" userId="S::kbqc931@astrazeneca.net::873b3a98-b8cc-426f-9da0-8dcfa40dc643" providerId="AD" clId="Web-{E189EFA4-9BD9-4BEE-A398-6171844E8B5D}"/>
  </pc:docChgLst>
  <pc:docChgLst>
    <pc:chgData name="Whittaker, Ryan" userId="S::kbqc931@astrazeneca.net::873b3a98-b8cc-426f-9da0-8dcfa40dc643" providerId="AD" clId="Web-{959DCD2D-C834-499E-BC37-9F43D970BBB7}"/>
  </pc:docChgLst>
  <pc:docChgLst>
    <pc:chgData name="Hargreaves, Tim" userId="90cf5d3a-17ee-49d5-b3bb-4550ca7cb171" providerId="ADAL" clId="{C62F636C-1364-48A7-81EA-C4EA6B9987C7}"/>
  </pc:docChgLst>
  <pc:docChgLst>
    <pc:chgData name="Porter, Mark" userId="S::kblj819@astrazeneca.net::b07d94d0-d1a4-45e8-be22-2181e9252090" providerId="AD" clId="Web-{76BBE284-CDED-42AE-9739-8B4D517E051A}"/>
    <pc:docChg chg="modSld">
      <pc:chgData name="Porter, Mark" userId="S::kblj819@astrazeneca.net::b07d94d0-d1a4-45e8-be22-2181e9252090" providerId="AD" clId="Web-{76BBE284-CDED-42AE-9739-8B4D517E051A}" dt="2020-03-03T14:02:25.416" v="1" actId="20577"/>
      <pc:docMkLst>
        <pc:docMk/>
      </pc:docMkLst>
      <pc:sldChg chg="modSp">
        <pc:chgData name="Porter, Mark" userId="S::kblj819@astrazeneca.net::b07d94d0-d1a4-45e8-be22-2181e9252090" providerId="AD" clId="Web-{76BBE284-CDED-42AE-9739-8B4D517E051A}" dt="2020-03-03T14:02:25.416" v="1" actId="20577"/>
        <pc:sldMkLst>
          <pc:docMk/>
          <pc:sldMk cId="3862165204" sldId="363"/>
        </pc:sldMkLst>
        <pc:spChg chg="mod">
          <ac:chgData name="Porter, Mark" userId="S::kblj819@astrazeneca.net::b07d94d0-d1a4-45e8-be22-2181e9252090" providerId="AD" clId="Web-{76BBE284-CDED-42AE-9739-8B4D517E051A}" dt="2020-03-03T14:02:25.416" v="1" actId="20577"/>
          <ac:spMkLst>
            <pc:docMk/>
            <pc:sldMk cId="3862165204" sldId="363"/>
            <ac:spMk id="2" creationId="{EC080180-375B-419F-8BFA-A2F171C630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4/7/2020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4/7/2020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18727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hyperlink" Target="https://github.com/THargreaves/beginners-python/blob/master/session_three/session_three_filled_template.ipynb" TargetMode="External"/><Relationship Id="rId4" Type="http://schemas.openxmlformats.org/officeDocument/2006/relationships/hyperlink" Target="https://colab.research.google.com/github/THargreaves/beginners-python/blob/master/session_three/session_three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61.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8.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3.png"/><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6.png"/><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a:lstStyle/>
          <a:p>
            <a:r>
              <a:rPr lang="en-GB" dirty="0"/>
              <a:t>Beginner’s Python – Session Three</a:t>
            </a:r>
            <a:endParaRPr lang="en-US" dirty="0"/>
          </a:p>
        </p:txBody>
      </p:sp>
      <p:sp>
        <p:nvSpPr>
          <p:cNvPr id="11" name="Text Placeholder 2">
            <a:extLst>
              <a:ext uri="{FF2B5EF4-FFF2-40B4-BE49-F238E27FC236}">
                <a16:creationId xmlns:a16="http://schemas.microsoft.com/office/drawing/2014/main" id="{D75FE35F-6305-4224-8B14-716F3BEFF61B}"/>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E47075BB-DED8-4B33-93DC-5C7D1AACB146}"/>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65C7E102-78F6-4D0F-B5B1-B10926654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30CE91E-20FB-4D66-BAA1-0ADDA23BE7E5}"/>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20E7719E-21A0-4E02-B546-4AD33073B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A53FDFA0-1D31-45CA-9EB5-3D2007B9D7D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594B38C-AAB2-4FBA-B5AA-06960BFD31A1}"/>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Exercises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do you think the following Boolean expressions will evaluate to? Make your guess then try them for yourself</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two Boolean expressions, one True and one False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We can use brackets to compare multiple Boolean operators together. Remember start with the inner-most brackets first. Guess the value and then evaluate to check the following expressions</a:t>
            </a:r>
            <a:endParaRPr lang="en-GB" sz="2000" b="1" dirty="0">
              <a:latin typeface="Arial"/>
              <a:cs typeface="Arial"/>
            </a:endParaRPr>
          </a:p>
        </p:txBody>
      </p:sp>
      <p:pic>
        <p:nvPicPr>
          <p:cNvPr id="5" name="Picture 4">
            <a:extLst>
              <a:ext uri="{FF2B5EF4-FFF2-40B4-BE49-F238E27FC236}">
                <a16:creationId xmlns:a16="http://schemas.microsoft.com/office/drawing/2014/main" id="{6127D614-E8A5-45B3-A2AC-36746D5CB2BD}"/>
              </a:ext>
            </a:extLst>
          </p:cNvPr>
          <p:cNvPicPr>
            <a:picLocks noChangeAspect="1"/>
          </p:cNvPicPr>
          <p:nvPr/>
        </p:nvPicPr>
        <p:blipFill>
          <a:blip r:embed="rId3"/>
          <a:stretch>
            <a:fillRect/>
          </a:stretch>
        </p:blipFill>
        <p:spPr>
          <a:xfrm>
            <a:off x="714375" y="1626134"/>
            <a:ext cx="1866900" cy="476250"/>
          </a:xfrm>
          <a:prstGeom prst="rect">
            <a:avLst/>
          </a:prstGeom>
        </p:spPr>
      </p:pic>
      <p:pic>
        <p:nvPicPr>
          <p:cNvPr id="6" name="Picture 5">
            <a:extLst>
              <a:ext uri="{FF2B5EF4-FFF2-40B4-BE49-F238E27FC236}">
                <a16:creationId xmlns:a16="http://schemas.microsoft.com/office/drawing/2014/main" id="{9E38EFB3-24BC-4770-8A64-46473D9CEE44}"/>
              </a:ext>
            </a:extLst>
          </p:cNvPr>
          <p:cNvPicPr>
            <a:picLocks noChangeAspect="1"/>
          </p:cNvPicPr>
          <p:nvPr/>
        </p:nvPicPr>
        <p:blipFill>
          <a:blip r:embed="rId4"/>
          <a:stretch>
            <a:fillRect/>
          </a:stretch>
        </p:blipFill>
        <p:spPr>
          <a:xfrm>
            <a:off x="3105845" y="1526121"/>
            <a:ext cx="2438400" cy="638175"/>
          </a:xfrm>
          <a:prstGeom prst="rect">
            <a:avLst/>
          </a:prstGeom>
        </p:spPr>
      </p:pic>
      <p:pic>
        <p:nvPicPr>
          <p:cNvPr id="12" name="Picture 11">
            <a:extLst>
              <a:ext uri="{FF2B5EF4-FFF2-40B4-BE49-F238E27FC236}">
                <a16:creationId xmlns:a16="http://schemas.microsoft.com/office/drawing/2014/main" id="{BECD6EB2-D675-4B97-87CF-A50E555EAD07}"/>
              </a:ext>
            </a:extLst>
          </p:cNvPr>
          <p:cNvPicPr>
            <a:picLocks noChangeAspect="1"/>
          </p:cNvPicPr>
          <p:nvPr/>
        </p:nvPicPr>
        <p:blipFill>
          <a:blip r:embed="rId5"/>
          <a:stretch>
            <a:fillRect/>
          </a:stretch>
        </p:blipFill>
        <p:spPr>
          <a:xfrm>
            <a:off x="5926801" y="1488021"/>
            <a:ext cx="2590800" cy="676275"/>
          </a:xfrm>
          <a:prstGeom prst="rect">
            <a:avLst/>
          </a:prstGeom>
        </p:spPr>
      </p:pic>
      <p:pic>
        <p:nvPicPr>
          <p:cNvPr id="13" name="Picture 12">
            <a:extLst>
              <a:ext uri="{FF2B5EF4-FFF2-40B4-BE49-F238E27FC236}">
                <a16:creationId xmlns:a16="http://schemas.microsoft.com/office/drawing/2014/main" id="{00C06863-FC60-4A1B-8B44-549253953BA6}"/>
              </a:ext>
            </a:extLst>
          </p:cNvPr>
          <p:cNvPicPr>
            <a:picLocks noChangeAspect="1"/>
          </p:cNvPicPr>
          <p:nvPr/>
        </p:nvPicPr>
        <p:blipFill rotWithShape="1">
          <a:blip r:embed="rId6"/>
          <a:srcRect b="48454"/>
          <a:stretch/>
        </p:blipFill>
        <p:spPr>
          <a:xfrm>
            <a:off x="1134274" y="4139481"/>
            <a:ext cx="2600325" cy="476250"/>
          </a:xfrm>
          <a:prstGeom prst="rect">
            <a:avLst/>
          </a:prstGeom>
        </p:spPr>
      </p:pic>
      <p:pic>
        <p:nvPicPr>
          <p:cNvPr id="14" name="Picture 13">
            <a:extLst>
              <a:ext uri="{FF2B5EF4-FFF2-40B4-BE49-F238E27FC236}">
                <a16:creationId xmlns:a16="http://schemas.microsoft.com/office/drawing/2014/main" id="{FE59A623-E469-425F-B419-11BFDC2896D2}"/>
              </a:ext>
            </a:extLst>
          </p:cNvPr>
          <p:cNvPicPr>
            <a:picLocks noChangeAspect="1"/>
          </p:cNvPicPr>
          <p:nvPr/>
        </p:nvPicPr>
        <p:blipFill>
          <a:blip r:embed="rId7"/>
          <a:stretch>
            <a:fillRect/>
          </a:stretch>
        </p:blipFill>
        <p:spPr>
          <a:xfrm>
            <a:off x="4531780" y="4091856"/>
            <a:ext cx="3467100" cy="523875"/>
          </a:xfrm>
          <a:prstGeom prst="rect">
            <a:avLst/>
          </a:prstGeom>
        </p:spPr>
      </p:pic>
    </p:spTree>
    <p:extLst>
      <p:ext uri="{BB962C8B-B14F-4D97-AF65-F5344CB8AC3E}">
        <p14:creationId xmlns:p14="http://schemas.microsoft.com/office/powerpoint/2010/main" val="29845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6A1E60FC-B5A8-4C44-B551-BC61945E1F63}"/>
              </a:ext>
            </a:extLst>
          </p:cNvPr>
          <p:cNvPicPr>
            <a:picLocks noChangeAspect="1"/>
          </p:cNvPicPr>
          <p:nvPr/>
        </p:nvPicPr>
        <p:blipFill>
          <a:blip r:embed="rId3"/>
          <a:stretch>
            <a:fillRect/>
          </a:stretch>
        </p:blipFill>
        <p:spPr>
          <a:xfrm>
            <a:off x="882940" y="1096244"/>
            <a:ext cx="1838325" cy="962025"/>
          </a:xfrm>
          <a:prstGeom prst="rect">
            <a:avLst/>
          </a:prstGeom>
        </p:spPr>
      </p:pic>
      <p:pic>
        <p:nvPicPr>
          <p:cNvPr id="9" name="Picture 8">
            <a:extLst>
              <a:ext uri="{FF2B5EF4-FFF2-40B4-BE49-F238E27FC236}">
                <a16:creationId xmlns:a16="http://schemas.microsoft.com/office/drawing/2014/main" id="{68FC6DBC-8356-4AEA-92E0-3D6E4459B09B}"/>
              </a:ext>
            </a:extLst>
          </p:cNvPr>
          <p:cNvPicPr>
            <a:picLocks noChangeAspect="1"/>
          </p:cNvPicPr>
          <p:nvPr/>
        </p:nvPicPr>
        <p:blipFill>
          <a:blip r:embed="rId4"/>
          <a:stretch>
            <a:fillRect/>
          </a:stretch>
        </p:blipFill>
        <p:spPr>
          <a:xfrm>
            <a:off x="3177451" y="996230"/>
            <a:ext cx="2400300" cy="1162050"/>
          </a:xfrm>
          <a:prstGeom prst="rect">
            <a:avLst/>
          </a:prstGeom>
        </p:spPr>
      </p:pic>
      <p:pic>
        <p:nvPicPr>
          <p:cNvPr id="10" name="Picture 9">
            <a:extLst>
              <a:ext uri="{FF2B5EF4-FFF2-40B4-BE49-F238E27FC236}">
                <a16:creationId xmlns:a16="http://schemas.microsoft.com/office/drawing/2014/main" id="{75445314-8D3B-46A4-B690-28FE34B643F5}"/>
              </a:ext>
            </a:extLst>
          </p:cNvPr>
          <p:cNvPicPr>
            <a:picLocks noChangeAspect="1"/>
          </p:cNvPicPr>
          <p:nvPr/>
        </p:nvPicPr>
        <p:blipFill>
          <a:blip r:embed="rId5"/>
          <a:stretch>
            <a:fillRect/>
          </a:stretch>
        </p:blipFill>
        <p:spPr>
          <a:xfrm>
            <a:off x="6005547" y="858118"/>
            <a:ext cx="2686050" cy="1438275"/>
          </a:xfrm>
          <a:prstGeom prst="rect">
            <a:avLst/>
          </a:prstGeom>
        </p:spPr>
      </p:pic>
      <p:sp>
        <p:nvSpPr>
          <p:cNvPr id="15" name="Text Placeholder 2">
            <a:extLst>
              <a:ext uri="{FF2B5EF4-FFF2-40B4-BE49-F238E27FC236}">
                <a16:creationId xmlns:a16="http://schemas.microsoft.com/office/drawing/2014/main" id="{C1AB257F-27C3-46AC-883A-2C3A9958525A}"/>
              </a:ext>
            </a:extLst>
          </p:cNvPr>
          <p:cNvSpPr txBox="1">
            <a:spLocks/>
          </p:cNvSpPr>
          <p:nvPr/>
        </p:nvSpPr>
        <p:spPr>
          <a:xfrm>
            <a:off x="237061" y="2744637"/>
            <a:ext cx="8589439" cy="185364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There are obviously infinitely many solutions to this but here are two:</a:t>
            </a:r>
            <a:endParaRPr lang="en-GB" sz="2000" b="1" dirty="0">
              <a:latin typeface="Arial"/>
              <a:cs typeface="Arial"/>
            </a:endParaRPr>
          </a:p>
        </p:txBody>
      </p:sp>
      <p:pic>
        <p:nvPicPr>
          <p:cNvPr id="11" name="Picture 10">
            <a:extLst>
              <a:ext uri="{FF2B5EF4-FFF2-40B4-BE49-F238E27FC236}">
                <a16:creationId xmlns:a16="http://schemas.microsoft.com/office/drawing/2014/main" id="{6CE173D2-F500-424D-9DBB-E355EF722BF0}"/>
              </a:ext>
            </a:extLst>
          </p:cNvPr>
          <p:cNvPicPr>
            <a:picLocks noChangeAspect="1"/>
          </p:cNvPicPr>
          <p:nvPr/>
        </p:nvPicPr>
        <p:blipFill>
          <a:blip r:embed="rId6"/>
          <a:stretch>
            <a:fillRect/>
          </a:stretch>
        </p:blipFill>
        <p:spPr>
          <a:xfrm>
            <a:off x="1329502" y="3425712"/>
            <a:ext cx="2466975" cy="952500"/>
          </a:xfrm>
          <a:prstGeom prst="rect">
            <a:avLst/>
          </a:prstGeom>
        </p:spPr>
      </p:pic>
      <p:pic>
        <p:nvPicPr>
          <p:cNvPr id="16" name="Picture 15">
            <a:extLst>
              <a:ext uri="{FF2B5EF4-FFF2-40B4-BE49-F238E27FC236}">
                <a16:creationId xmlns:a16="http://schemas.microsoft.com/office/drawing/2014/main" id="{793F7FC5-F51D-45D6-B425-5B4D629B93BB}"/>
              </a:ext>
            </a:extLst>
          </p:cNvPr>
          <p:cNvPicPr>
            <a:picLocks noChangeAspect="1"/>
          </p:cNvPicPr>
          <p:nvPr/>
        </p:nvPicPr>
        <p:blipFill>
          <a:blip r:embed="rId7"/>
          <a:stretch>
            <a:fillRect/>
          </a:stretch>
        </p:blipFill>
        <p:spPr>
          <a:xfrm>
            <a:off x="5358988" y="3403716"/>
            <a:ext cx="1905000" cy="962025"/>
          </a:xfrm>
          <a:prstGeom prst="rect">
            <a:avLst/>
          </a:prstGeom>
        </p:spPr>
      </p:pic>
    </p:spTree>
    <p:extLst>
      <p:ext uri="{BB962C8B-B14F-4D97-AF65-F5344CB8AC3E}">
        <p14:creationId xmlns:p14="http://schemas.microsoft.com/office/powerpoint/2010/main" val="176960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Flow—If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add logic to our code using `if` statements</a:t>
            </a:r>
          </a:p>
          <a:p>
            <a:pPr marL="342900" indent="-342900">
              <a:buFont typeface="Arial"/>
              <a:buChar char="•"/>
            </a:pPr>
            <a:r>
              <a:rPr lang="en-GB" sz="2000" dirty="0">
                <a:latin typeface="Arial"/>
                <a:cs typeface="Arial"/>
              </a:rPr>
              <a:t>These accept a Boolean value (likely a comparison or Boolean expression) and run code only if it is `True`</a:t>
            </a:r>
          </a:p>
          <a:p>
            <a:pPr marL="342900" indent="-342900">
              <a:buFont typeface="Arial"/>
              <a:buChar char="•"/>
            </a:pPr>
            <a:r>
              <a:rPr lang="en-GB" sz="2000" dirty="0">
                <a:latin typeface="Arial"/>
                <a:cs typeface="Arial"/>
              </a:rPr>
              <a:t>We write an `if` statement by using the `if` keyword, followed by our condition and a semi-colon</a:t>
            </a:r>
          </a:p>
          <a:p>
            <a:pPr marL="342900" indent="-342900">
              <a:buFont typeface="Arial"/>
              <a:buChar char="•"/>
            </a:pPr>
            <a:r>
              <a:rPr lang="en-GB" sz="2000" dirty="0">
                <a:latin typeface="Arial"/>
                <a:cs typeface="Arial"/>
              </a:rPr>
              <a:t>We then indent any lines of code that should only be ran if the condition is True. We unindent to end the `if` statement</a:t>
            </a:r>
          </a:p>
        </p:txBody>
      </p:sp>
      <p:pic>
        <p:nvPicPr>
          <p:cNvPr id="3" name="Picture 2">
            <a:extLst>
              <a:ext uri="{FF2B5EF4-FFF2-40B4-BE49-F238E27FC236}">
                <a16:creationId xmlns:a16="http://schemas.microsoft.com/office/drawing/2014/main" id="{FB566B3B-E315-4338-91F5-92DCEB8634F2}"/>
              </a:ext>
            </a:extLst>
          </p:cNvPr>
          <p:cNvPicPr>
            <a:picLocks noChangeAspect="1"/>
          </p:cNvPicPr>
          <p:nvPr/>
        </p:nvPicPr>
        <p:blipFill>
          <a:blip r:embed="rId3"/>
          <a:stretch>
            <a:fillRect/>
          </a:stretch>
        </p:blipFill>
        <p:spPr>
          <a:xfrm>
            <a:off x="1059452" y="3175039"/>
            <a:ext cx="3107600" cy="1553800"/>
          </a:xfrm>
          <a:prstGeom prst="rect">
            <a:avLst/>
          </a:prstGeom>
        </p:spPr>
      </p:pic>
      <p:pic>
        <p:nvPicPr>
          <p:cNvPr id="5" name="Picture 4">
            <a:extLst>
              <a:ext uri="{FF2B5EF4-FFF2-40B4-BE49-F238E27FC236}">
                <a16:creationId xmlns:a16="http://schemas.microsoft.com/office/drawing/2014/main" id="{4D811B52-9A1B-4493-8D83-5DCE2FA79517}"/>
              </a:ext>
            </a:extLst>
          </p:cNvPr>
          <p:cNvPicPr>
            <a:picLocks noChangeAspect="1"/>
          </p:cNvPicPr>
          <p:nvPr/>
        </p:nvPicPr>
        <p:blipFill>
          <a:blip r:embed="rId4"/>
          <a:stretch>
            <a:fillRect/>
          </a:stretch>
        </p:blipFill>
        <p:spPr>
          <a:xfrm>
            <a:off x="4864750" y="3175039"/>
            <a:ext cx="3219798" cy="1423244"/>
          </a:xfrm>
          <a:prstGeom prst="rect">
            <a:avLst/>
          </a:prstGeom>
        </p:spPr>
      </p:pic>
    </p:spTree>
    <p:extLst>
      <p:ext uri="{BB962C8B-B14F-4D97-AF65-F5344CB8AC3E}">
        <p14:creationId xmlns:p14="http://schemas.microsoft.com/office/powerpoint/2010/main" val="896125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a:t>
            </a:r>
            <a:r>
              <a:rPr lang="en-GB" dirty="0" err="1">
                <a:latin typeface="Arial"/>
                <a:cs typeface="Arial"/>
              </a:rPr>
              <a:t>Elif</a:t>
            </a:r>
            <a:r>
              <a:rPr lang="en-GB" dirty="0">
                <a:latin typeface="Arial"/>
                <a:cs typeface="Arial"/>
              </a:rPr>
              <a:t>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we have more than one case we wish to check</a:t>
            </a:r>
          </a:p>
          <a:p>
            <a:pPr marL="342900" indent="-342900">
              <a:buFont typeface="Arial"/>
              <a:buChar char="•"/>
            </a:pPr>
            <a:r>
              <a:rPr lang="en-GB" sz="2000" dirty="0">
                <a:latin typeface="Arial"/>
                <a:cs typeface="Arial"/>
              </a:rPr>
              <a:t>In this case we can follow the `if` statement with an `</a:t>
            </a:r>
            <a:r>
              <a:rPr lang="en-GB" sz="2000" dirty="0" err="1">
                <a:latin typeface="Arial"/>
                <a:cs typeface="Arial"/>
              </a:rPr>
              <a:t>elif</a:t>
            </a:r>
            <a:r>
              <a:rPr lang="en-GB" sz="2000" dirty="0">
                <a:latin typeface="Arial"/>
                <a:cs typeface="Arial"/>
              </a:rPr>
              <a:t>` statement</a:t>
            </a:r>
          </a:p>
          <a:p>
            <a:pPr marL="342900" indent="-342900">
              <a:buFont typeface="Arial"/>
              <a:buChar char="•"/>
            </a:pPr>
            <a:r>
              <a:rPr lang="en-GB" sz="2000" dirty="0">
                <a:latin typeface="Arial"/>
                <a:cs typeface="Arial"/>
              </a:rPr>
              <a:t>The syntax is the same (`</a:t>
            </a:r>
            <a:r>
              <a:rPr lang="en-GB" sz="2000" dirty="0" err="1">
                <a:latin typeface="Arial"/>
                <a:cs typeface="Arial"/>
              </a:rPr>
              <a:t>elif</a:t>
            </a:r>
            <a:r>
              <a:rPr lang="en-GB" sz="2000" dirty="0">
                <a:latin typeface="Arial"/>
                <a:cs typeface="Arial"/>
              </a:rPr>
              <a:t>`, condition, colon, indented block)</a:t>
            </a:r>
          </a:p>
          <a:p>
            <a:pPr marL="342900" indent="-342900">
              <a:buFont typeface="Arial"/>
              <a:buChar char="•"/>
            </a:pPr>
            <a:r>
              <a:rPr lang="en-GB" sz="2000" dirty="0">
                <a:latin typeface="Arial"/>
                <a:cs typeface="Arial"/>
              </a:rPr>
              <a:t>The `</a:t>
            </a:r>
            <a:r>
              <a:rPr lang="en-GB" sz="2000" dirty="0" err="1">
                <a:latin typeface="Arial"/>
                <a:cs typeface="Arial"/>
              </a:rPr>
              <a:t>elif</a:t>
            </a:r>
            <a:r>
              <a:rPr lang="en-GB" sz="2000" dirty="0">
                <a:latin typeface="Arial"/>
                <a:cs typeface="Arial"/>
              </a:rPr>
              <a:t>` statement will only run if the condition in the `if` statement was false</a:t>
            </a:r>
          </a:p>
        </p:txBody>
      </p:sp>
      <p:pic>
        <p:nvPicPr>
          <p:cNvPr id="17" name="Picture 16">
            <a:extLst>
              <a:ext uri="{FF2B5EF4-FFF2-40B4-BE49-F238E27FC236}">
                <a16:creationId xmlns:a16="http://schemas.microsoft.com/office/drawing/2014/main" id="{3841D7AD-8C98-4700-AFA5-88AC928C0F33}"/>
              </a:ext>
            </a:extLst>
          </p:cNvPr>
          <p:cNvPicPr>
            <a:picLocks noChangeAspect="1"/>
          </p:cNvPicPr>
          <p:nvPr/>
        </p:nvPicPr>
        <p:blipFill>
          <a:blip r:embed="rId3"/>
          <a:stretch>
            <a:fillRect/>
          </a:stretch>
        </p:blipFill>
        <p:spPr>
          <a:xfrm>
            <a:off x="714375" y="2571750"/>
            <a:ext cx="2341535" cy="1815036"/>
          </a:xfrm>
          <a:prstGeom prst="rect">
            <a:avLst/>
          </a:prstGeom>
        </p:spPr>
      </p:pic>
      <p:pic>
        <p:nvPicPr>
          <p:cNvPr id="18" name="Picture 17">
            <a:extLst>
              <a:ext uri="{FF2B5EF4-FFF2-40B4-BE49-F238E27FC236}">
                <a16:creationId xmlns:a16="http://schemas.microsoft.com/office/drawing/2014/main" id="{816E4340-C279-40B6-BB08-89FD740C1B81}"/>
              </a:ext>
            </a:extLst>
          </p:cNvPr>
          <p:cNvPicPr>
            <a:picLocks noChangeAspect="1"/>
          </p:cNvPicPr>
          <p:nvPr/>
        </p:nvPicPr>
        <p:blipFill>
          <a:blip r:embed="rId4"/>
          <a:stretch>
            <a:fillRect/>
          </a:stretch>
        </p:blipFill>
        <p:spPr>
          <a:xfrm>
            <a:off x="3401232" y="2571750"/>
            <a:ext cx="2341535" cy="1882956"/>
          </a:xfrm>
          <a:prstGeom prst="rect">
            <a:avLst/>
          </a:prstGeom>
        </p:spPr>
      </p:pic>
      <p:pic>
        <p:nvPicPr>
          <p:cNvPr id="19" name="Picture 18">
            <a:extLst>
              <a:ext uri="{FF2B5EF4-FFF2-40B4-BE49-F238E27FC236}">
                <a16:creationId xmlns:a16="http://schemas.microsoft.com/office/drawing/2014/main" id="{8A122822-0C62-41C7-9FFB-AE5EB49190C1}"/>
              </a:ext>
            </a:extLst>
          </p:cNvPr>
          <p:cNvPicPr>
            <a:picLocks noChangeAspect="1"/>
          </p:cNvPicPr>
          <p:nvPr/>
        </p:nvPicPr>
        <p:blipFill>
          <a:blip r:embed="rId5"/>
          <a:stretch>
            <a:fillRect/>
          </a:stretch>
        </p:blipFill>
        <p:spPr>
          <a:xfrm>
            <a:off x="6088089" y="2571750"/>
            <a:ext cx="2341535" cy="1711938"/>
          </a:xfrm>
          <a:prstGeom prst="rect">
            <a:avLst/>
          </a:prstGeom>
        </p:spPr>
      </p:pic>
    </p:spTree>
    <p:extLst>
      <p:ext uri="{BB962C8B-B14F-4D97-AF65-F5344CB8AC3E}">
        <p14:creationId xmlns:p14="http://schemas.microsoft.com/office/powerpoint/2010/main" val="379033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Flow—Else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last block we can include is an `else` statement</a:t>
            </a:r>
          </a:p>
          <a:p>
            <a:pPr marL="342900" indent="-342900">
              <a:buFont typeface="Arial"/>
              <a:buChar char="•"/>
            </a:pPr>
            <a:r>
              <a:rPr lang="en-GB" sz="2000" dirty="0">
                <a:latin typeface="Arial"/>
                <a:cs typeface="Arial"/>
              </a:rPr>
              <a:t>This will run only if every other `if` and `</a:t>
            </a:r>
            <a:r>
              <a:rPr lang="en-GB" sz="2000" dirty="0" err="1">
                <a:latin typeface="Arial"/>
                <a:cs typeface="Arial"/>
              </a:rPr>
              <a:t>elif</a:t>
            </a:r>
            <a:r>
              <a:rPr lang="en-GB" sz="2000" dirty="0">
                <a:latin typeface="Arial"/>
                <a:cs typeface="Arial"/>
              </a:rPr>
              <a:t>` statement was false</a:t>
            </a:r>
          </a:p>
          <a:p>
            <a:pPr marL="342900" indent="-342900">
              <a:buFont typeface="Arial"/>
              <a:buChar char="•"/>
            </a:pPr>
            <a:r>
              <a:rPr lang="en-GB" sz="2000" dirty="0">
                <a:latin typeface="Arial"/>
                <a:cs typeface="Arial"/>
              </a:rPr>
              <a:t>For this reasons, we don’t specify a condition</a:t>
            </a:r>
          </a:p>
          <a:p>
            <a:pPr marL="342900" indent="-342900">
              <a:buFont typeface="Arial"/>
              <a:buChar char="•"/>
            </a:pPr>
            <a:r>
              <a:rPr lang="en-GB" sz="2000" dirty="0">
                <a:latin typeface="Arial"/>
                <a:cs typeface="Arial"/>
              </a:rPr>
              <a:t>Think of this a default or backup case</a:t>
            </a:r>
          </a:p>
        </p:txBody>
      </p:sp>
      <p:pic>
        <p:nvPicPr>
          <p:cNvPr id="3" name="Picture 2">
            <a:extLst>
              <a:ext uri="{FF2B5EF4-FFF2-40B4-BE49-F238E27FC236}">
                <a16:creationId xmlns:a16="http://schemas.microsoft.com/office/drawing/2014/main" id="{9C272204-46B8-47F2-A717-42F1FB5F89A3}"/>
              </a:ext>
            </a:extLst>
          </p:cNvPr>
          <p:cNvPicPr>
            <a:picLocks noChangeAspect="1"/>
          </p:cNvPicPr>
          <p:nvPr/>
        </p:nvPicPr>
        <p:blipFill>
          <a:blip r:embed="rId3"/>
          <a:stretch>
            <a:fillRect/>
          </a:stretch>
        </p:blipFill>
        <p:spPr>
          <a:xfrm>
            <a:off x="708919" y="2284528"/>
            <a:ext cx="2247900" cy="2562225"/>
          </a:xfrm>
          <a:prstGeom prst="rect">
            <a:avLst/>
          </a:prstGeom>
        </p:spPr>
      </p:pic>
      <p:graphicFrame>
        <p:nvGraphicFramePr>
          <p:cNvPr id="10" name="Table 5">
            <a:extLst>
              <a:ext uri="{FF2B5EF4-FFF2-40B4-BE49-F238E27FC236}">
                <a16:creationId xmlns:a16="http://schemas.microsoft.com/office/drawing/2014/main" id="{FDBC0A04-D903-4B1D-9E30-29D49A5C8DA6}"/>
              </a:ext>
            </a:extLst>
          </p:cNvPr>
          <p:cNvGraphicFramePr>
            <a:graphicFrameLocks noGrp="1"/>
          </p:cNvGraphicFramePr>
          <p:nvPr>
            <p:extLst>
              <p:ext uri="{D42A27DB-BD31-4B8C-83A1-F6EECF244321}">
                <p14:modId xmlns:p14="http://schemas.microsoft.com/office/powerpoint/2010/main" val="2374677027"/>
              </p:ext>
            </p:extLst>
          </p:nvPr>
        </p:nvGraphicFramePr>
        <p:xfrm>
          <a:off x="3428677" y="2676457"/>
          <a:ext cx="4827621" cy="1746937"/>
        </p:xfrm>
        <a:graphic>
          <a:graphicData uri="http://schemas.openxmlformats.org/drawingml/2006/table">
            <a:tbl>
              <a:tblPr firstRow="1" bandRow="1">
                <a:tableStyleId>{5C22544A-7EE6-4342-B048-85BDC9FD1C3A}</a:tableStyleId>
              </a:tblPr>
              <a:tblGrid>
                <a:gridCol w="1609207">
                  <a:extLst>
                    <a:ext uri="{9D8B030D-6E8A-4147-A177-3AD203B41FA5}">
                      <a16:colId xmlns:a16="http://schemas.microsoft.com/office/drawing/2014/main" val="2326381081"/>
                    </a:ext>
                  </a:extLst>
                </a:gridCol>
                <a:gridCol w="1609207">
                  <a:extLst>
                    <a:ext uri="{9D8B030D-6E8A-4147-A177-3AD203B41FA5}">
                      <a16:colId xmlns:a16="http://schemas.microsoft.com/office/drawing/2014/main" val="273785243"/>
                    </a:ext>
                  </a:extLst>
                </a:gridCol>
                <a:gridCol w="1609207">
                  <a:extLst>
                    <a:ext uri="{9D8B030D-6E8A-4147-A177-3AD203B41FA5}">
                      <a16:colId xmlns:a16="http://schemas.microsoft.com/office/drawing/2014/main" val="179445230"/>
                    </a:ext>
                  </a:extLst>
                </a:gridCol>
              </a:tblGrid>
              <a:tr h="592182">
                <a:tc>
                  <a:txBody>
                    <a:bodyPr/>
                    <a:lstStyle/>
                    <a:p>
                      <a:pPr lvl="0" algn="ctr">
                        <a:buNone/>
                      </a:pPr>
                      <a:r>
                        <a:rPr lang="en-GB" sz="1600" dirty="0"/>
                        <a:t>Statement type</a:t>
                      </a:r>
                      <a:endParaRPr lang="en-US" sz="1600" dirty="0"/>
                    </a:p>
                  </a:txBody>
                  <a:tcPr/>
                </a:tc>
                <a:tc>
                  <a:txBody>
                    <a:bodyPr/>
                    <a:lstStyle/>
                    <a:p>
                      <a:pPr lvl="0" algn="ctr">
                        <a:buNone/>
                      </a:pPr>
                      <a:r>
                        <a:rPr lang="en-US" sz="1600" dirty="0"/>
                        <a:t>How many are allowed?</a:t>
                      </a:r>
                    </a:p>
                  </a:txBody>
                  <a:tcPr/>
                </a:tc>
                <a:tc>
                  <a:txBody>
                    <a:bodyPr/>
                    <a:lstStyle/>
                    <a:p>
                      <a:pPr lvl="0" algn="ctr">
                        <a:buNone/>
                      </a:pPr>
                      <a:r>
                        <a:rPr lang="en-US" sz="1600" dirty="0"/>
                        <a:t>Include a condition?</a:t>
                      </a:r>
                    </a:p>
                  </a:txBody>
                  <a:tcPr/>
                </a:tc>
                <a:extLst>
                  <a:ext uri="{0D108BD9-81ED-4DB2-BD59-A6C34878D82A}">
                    <a16:rowId xmlns:a16="http://schemas.microsoft.com/office/drawing/2014/main" val="3136506423"/>
                  </a:ext>
                </a:extLst>
              </a:tr>
              <a:tr h="387825">
                <a:tc>
                  <a:txBody>
                    <a:bodyPr/>
                    <a:lstStyle/>
                    <a:p>
                      <a:pPr algn="ctr"/>
                      <a:r>
                        <a:rPr lang="en-GB" sz="1600" b="0" dirty="0"/>
                        <a:t>if</a:t>
                      </a:r>
                    </a:p>
                  </a:txBody>
                  <a:tcPr anchor="ctr"/>
                </a:tc>
                <a:tc>
                  <a:txBody>
                    <a:bodyPr/>
                    <a:lstStyle/>
                    <a:p>
                      <a:pPr algn="ctr"/>
                      <a:r>
                        <a:rPr lang="en-GB" sz="1600" b="0" dirty="0"/>
                        <a:t>Exactly one</a:t>
                      </a:r>
                    </a:p>
                  </a:txBody>
                  <a:tcPr anchor="ctr"/>
                </a:tc>
                <a:tc>
                  <a:txBody>
                    <a:bodyPr/>
                    <a:lstStyle/>
                    <a:p>
                      <a:pPr algn="ctr"/>
                      <a:r>
                        <a:rPr lang="en-GB" sz="1600" b="0" dirty="0"/>
                        <a:t>Yes</a:t>
                      </a:r>
                    </a:p>
                  </a:txBody>
                  <a:tcPr anchor="ctr"/>
                </a:tc>
                <a:extLst>
                  <a:ext uri="{0D108BD9-81ED-4DB2-BD59-A6C34878D82A}">
                    <a16:rowId xmlns:a16="http://schemas.microsoft.com/office/drawing/2014/main" val="1525895240"/>
                  </a:ext>
                </a:extLst>
              </a:tr>
              <a:tr h="387825">
                <a:tc>
                  <a:txBody>
                    <a:bodyPr/>
                    <a:lstStyle/>
                    <a:p>
                      <a:pPr algn="ctr"/>
                      <a:r>
                        <a:rPr lang="en-GB" sz="1600" b="0" dirty="0" err="1"/>
                        <a:t>elif</a:t>
                      </a:r>
                      <a:endParaRPr lang="en-GB" sz="1600" b="0" dirty="0"/>
                    </a:p>
                  </a:txBody>
                  <a:tcPr anchor="ctr"/>
                </a:tc>
                <a:tc>
                  <a:txBody>
                    <a:bodyPr/>
                    <a:lstStyle/>
                    <a:p>
                      <a:pPr algn="ctr"/>
                      <a:r>
                        <a:rPr lang="en-GB" sz="1600" b="0" dirty="0"/>
                        <a:t>Any (or none)</a:t>
                      </a:r>
                    </a:p>
                  </a:txBody>
                  <a:tcPr anchor="ctr"/>
                </a:tc>
                <a:tc>
                  <a:txBody>
                    <a:bodyPr/>
                    <a:lstStyle/>
                    <a:p>
                      <a:pPr algn="ctr"/>
                      <a:r>
                        <a:rPr lang="en-GB" sz="1600" b="0" dirty="0"/>
                        <a:t>Yes</a:t>
                      </a:r>
                    </a:p>
                  </a:txBody>
                  <a:tcPr anchor="ctr"/>
                </a:tc>
                <a:extLst>
                  <a:ext uri="{0D108BD9-81ED-4DB2-BD59-A6C34878D82A}">
                    <a16:rowId xmlns:a16="http://schemas.microsoft.com/office/drawing/2014/main" val="103072413"/>
                  </a:ext>
                </a:extLst>
              </a:tr>
              <a:tr h="379105">
                <a:tc>
                  <a:txBody>
                    <a:bodyPr/>
                    <a:lstStyle/>
                    <a:p>
                      <a:pPr lvl="0" algn="ctr">
                        <a:buNone/>
                      </a:pPr>
                      <a:r>
                        <a:rPr lang="en-GB" sz="1600" b="0" dirty="0"/>
                        <a:t>else</a:t>
                      </a:r>
                      <a:endParaRPr lang="en-US" sz="1600" b="0" dirty="0"/>
                    </a:p>
                  </a:txBody>
                  <a:tcPr anchor="ctr"/>
                </a:tc>
                <a:tc>
                  <a:txBody>
                    <a:bodyPr/>
                    <a:lstStyle/>
                    <a:p>
                      <a:pPr lvl="0" algn="ctr">
                        <a:buNone/>
                      </a:pPr>
                      <a:r>
                        <a:rPr lang="en-US" sz="1600" b="0" dirty="0"/>
                        <a:t>One or none</a:t>
                      </a:r>
                    </a:p>
                  </a:txBody>
                  <a:tcPr anchor="ctr"/>
                </a:tc>
                <a:tc>
                  <a:txBody>
                    <a:bodyPr/>
                    <a:lstStyle/>
                    <a:p>
                      <a:pPr lvl="0" algn="ctr">
                        <a:buNone/>
                      </a:pPr>
                      <a:r>
                        <a:rPr lang="en-US" sz="1600" b="0" dirty="0"/>
                        <a:t>No</a:t>
                      </a:r>
                    </a:p>
                  </a:txBody>
                  <a:tcPr anchor="ctr"/>
                </a:tc>
                <a:extLst>
                  <a:ext uri="{0D108BD9-81ED-4DB2-BD59-A6C34878D82A}">
                    <a16:rowId xmlns:a16="http://schemas.microsoft.com/office/drawing/2014/main" val="2609929214"/>
                  </a:ext>
                </a:extLst>
              </a:tr>
            </a:tbl>
          </a:graphicData>
        </a:graphic>
      </p:graphicFrame>
      <p:sp>
        <p:nvSpPr>
          <p:cNvPr id="11" name="Text Placeholder 2">
            <a:extLst>
              <a:ext uri="{FF2B5EF4-FFF2-40B4-BE49-F238E27FC236}">
                <a16:creationId xmlns:a16="http://schemas.microsoft.com/office/drawing/2014/main" id="{ABFBFA84-B8DC-496D-A1E2-7E45DC3F5CAA}"/>
              </a:ext>
            </a:extLst>
          </p:cNvPr>
          <p:cNvSpPr txBox="1">
            <a:spLocks/>
          </p:cNvSpPr>
          <p:nvPr/>
        </p:nvSpPr>
        <p:spPr>
          <a:xfrm>
            <a:off x="3285376" y="2180805"/>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Summary:</a:t>
            </a:r>
          </a:p>
        </p:txBody>
      </p:sp>
    </p:spTree>
    <p:extLst>
      <p:ext uri="{BB962C8B-B14F-4D97-AF65-F5344CB8AC3E}">
        <p14:creationId xmlns:p14="http://schemas.microsoft.com/office/powerpoint/2010/main" val="293749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for the user’s age. If they are younger than 13 print “Child”, otherwise if they are younger than 20 print “Teen”, otherwise, if they are at least 60 print “Possibly retired”. Failing all these, print “Adult”</a:t>
            </a:r>
          </a:p>
          <a:p>
            <a:pPr marL="342900" indent="-342900">
              <a:buFont typeface="Arial"/>
              <a:buChar char="•"/>
            </a:pPr>
            <a:r>
              <a:rPr lang="en-GB" sz="2000" dirty="0">
                <a:latin typeface="Arial"/>
                <a:cs typeface="Arial"/>
              </a:rPr>
              <a:t>Create a random number between 1 and 10 using the following code: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As the user to guess the number and print whether they were too low, too high, or bang 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Ask the user for a decimal number and round it using the round() function. Print whether the number was rounded up, down, or not at all using control flow</a:t>
            </a:r>
            <a:endParaRPr lang="en-GB" sz="2000" b="1" dirty="0">
              <a:latin typeface="Arial"/>
              <a:cs typeface="Arial"/>
            </a:endParaRPr>
          </a:p>
        </p:txBody>
      </p:sp>
      <p:pic>
        <p:nvPicPr>
          <p:cNvPr id="5" name="Picture 4">
            <a:extLst>
              <a:ext uri="{FF2B5EF4-FFF2-40B4-BE49-F238E27FC236}">
                <a16:creationId xmlns:a16="http://schemas.microsoft.com/office/drawing/2014/main" id="{C97A733F-2C54-4FFF-A9D0-A5E1697B6F9E}"/>
              </a:ext>
            </a:extLst>
          </p:cNvPr>
          <p:cNvPicPr>
            <a:picLocks noChangeAspect="1"/>
          </p:cNvPicPr>
          <p:nvPr/>
        </p:nvPicPr>
        <p:blipFill>
          <a:blip r:embed="rId3"/>
          <a:stretch>
            <a:fillRect/>
          </a:stretch>
        </p:blipFill>
        <p:spPr>
          <a:xfrm>
            <a:off x="3033018" y="2030346"/>
            <a:ext cx="2807128" cy="561426"/>
          </a:xfrm>
          <a:prstGeom prst="rect">
            <a:avLst/>
          </a:prstGeom>
        </p:spPr>
      </p:pic>
    </p:spTree>
    <p:extLst>
      <p:ext uri="{BB962C8B-B14F-4D97-AF65-F5344CB8AC3E}">
        <p14:creationId xmlns:p14="http://schemas.microsoft.com/office/powerpoint/2010/main" val="328726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EC5268D5-4856-4BA4-A1B3-476A774A395A}"/>
              </a:ext>
            </a:extLst>
          </p:cNvPr>
          <p:cNvPicPr>
            <a:picLocks noChangeAspect="1"/>
          </p:cNvPicPr>
          <p:nvPr/>
        </p:nvPicPr>
        <p:blipFill>
          <a:blip r:embed="rId3"/>
          <a:stretch>
            <a:fillRect/>
          </a:stretch>
        </p:blipFill>
        <p:spPr>
          <a:xfrm>
            <a:off x="509700" y="1144199"/>
            <a:ext cx="3619715" cy="2855101"/>
          </a:xfrm>
          <a:prstGeom prst="rect">
            <a:avLst/>
          </a:prstGeom>
        </p:spPr>
      </p:pic>
      <p:pic>
        <p:nvPicPr>
          <p:cNvPr id="6" name="Picture 5">
            <a:extLst>
              <a:ext uri="{FF2B5EF4-FFF2-40B4-BE49-F238E27FC236}">
                <a16:creationId xmlns:a16="http://schemas.microsoft.com/office/drawing/2014/main" id="{E70EEBB8-8FBF-415A-820E-D663FDD8B5D5}"/>
              </a:ext>
            </a:extLst>
          </p:cNvPr>
          <p:cNvPicPr>
            <a:picLocks noChangeAspect="1"/>
          </p:cNvPicPr>
          <p:nvPr/>
        </p:nvPicPr>
        <p:blipFill>
          <a:blip r:embed="rId4"/>
          <a:stretch>
            <a:fillRect/>
          </a:stretch>
        </p:blipFill>
        <p:spPr>
          <a:xfrm>
            <a:off x="4670423" y="1368263"/>
            <a:ext cx="3963877" cy="2261672"/>
          </a:xfrm>
          <a:prstGeom prst="rect">
            <a:avLst/>
          </a:prstGeom>
        </p:spPr>
      </p:pic>
    </p:spTree>
    <p:extLst>
      <p:ext uri="{BB962C8B-B14F-4D97-AF65-F5344CB8AC3E}">
        <p14:creationId xmlns:p14="http://schemas.microsoft.com/office/powerpoint/2010/main" val="3401661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518926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Often, we’ll want to repeatedly run code until a condition is met</a:t>
            </a:r>
          </a:p>
          <a:p>
            <a:pPr marL="342900" indent="-342900">
              <a:buFont typeface="Arial"/>
              <a:buChar char="•"/>
            </a:pPr>
            <a:r>
              <a:rPr lang="en-GB" sz="2000" dirty="0">
                <a:latin typeface="Arial"/>
                <a:cs typeface="Arial"/>
              </a:rPr>
              <a:t>We can use while loops to achieve this</a:t>
            </a:r>
          </a:p>
          <a:p>
            <a:pPr marL="342900" indent="-342900">
              <a:buFont typeface="Arial"/>
              <a:buChar char="•"/>
            </a:pPr>
            <a:r>
              <a:rPr lang="en-GB" sz="2000" dirty="0">
                <a:latin typeface="Arial"/>
                <a:cs typeface="Arial"/>
              </a:rPr>
              <a:t>The syntax is similar to `if`, `</a:t>
            </a:r>
            <a:r>
              <a:rPr lang="en-GB" sz="2000" dirty="0" err="1">
                <a:latin typeface="Arial"/>
                <a:cs typeface="Arial"/>
              </a:rPr>
              <a:t>elif</a:t>
            </a:r>
            <a:r>
              <a:rPr lang="en-GB" sz="2000" dirty="0">
                <a:latin typeface="Arial"/>
                <a:cs typeface="Arial"/>
              </a:rPr>
              <a:t>`, and `else`</a:t>
            </a:r>
          </a:p>
          <a:p>
            <a:pPr marL="342900" indent="-342900">
              <a:buFont typeface="Arial"/>
              <a:buChar char="•"/>
            </a:pPr>
            <a:r>
              <a:rPr lang="en-GB" sz="2000" dirty="0">
                <a:latin typeface="Arial"/>
                <a:cs typeface="Arial"/>
              </a:rPr>
              <a:t>Start with a `while`, then a condition and colon</a:t>
            </a:r>
          </a:p>
          <a:p>
            <a:pPr marL="342900" indent="-342900">
              <a:buFont typeface="Arial"/>
              <a:buChar char="•"/>
            </a:pPr>
            <a:r>
              <a:rPr lang="en-GB" sz="2000" dirty="0">
                <a:latin typeface="Arial"/>
                <a:cs typeface="Arial"/>
              </a:rPr>
              <a:t>Follow this by indented lines that will be looped whilst the condition is true</a:t>
            </a:r>
          </a:p>
          <a:p>
            <a:pPr marL="342900" indent="-342900">
              <a:buFont typeface="Arial"/>
              <a:buChar char="•"/>
            </a:pPr>
            <a:r>
              <a:rPr lang="en-GB" sz="2000" dirty="0">
                <a:latin typeface="Arial"/>
                <a:cs typeface="Arial"/>
              </a:rPr>
              <a:t>Any lines after the indent will be ran after the loop exits</a:t>
            </a:r>
          </a:p>
        </p:txBody>
      </p:sp>
      <p:pic>
        <p:nvPicPr>
          <p:cNvPr id="5" name="Picture 4">
            <a:extLst>
              <a:ext uri="{FF2B5EF4-FFF2-40B4-BE49-F238E27FC236}">
                <a16:creationId xmlns:a16="http://schemas.microsoft.com/office/drawing/2014/main" id="{4AF5DC9F-03EF-4FF1-9306-D4ECDCFC6B45}"/>
              </a:ext>
            </a:extLst>
          </p:cNvPr>
          <p:cNvPicPr>
            <a:picLocks noChangeAspect="1"/>
          </p:cNvPicPr>
          <p:nvPr/>
        </p:nvPicPr>
        <p:blipFill>
          <a:blip r:embed="rId3"/>
          <a:stretch>
            <a:fillRect/>
          </a:stretch>
        </p:blipFill>
        <p:spPr>
          <a:xfrm>
            <a:off x="5631828" y="1074586"/>
            <a:ext cx="3193797" cy="2619722"/>
          </a:xfrm>
          <a:prstGeom prst="rect">
            <a:avLst/>
          </a:prstGeom>
        </p:spPr>
      </p:pic>
    </p:spTree>
    <p:extLst>
      <p:ext uri="{BB962C8B-B14F-4D97-AF65-F5344CB8AC3E}">
        <p14:creationId xmlns:p14="http://schemas.microsoft.com/office/powerpoint/2010/main" val="240356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while loops to validate user input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if you have a condition in your while loop that never becomes false, you will get stuck in an infinite loop. To escape this, press the stop button next to the code cell</a:t>
            </a:r>
          </a:p>
        </p:txBody>
      </p:sp>
      <p:pic>
        <p:nvPicPr>
          <p:cNvPr id="3" name="Picture 2">
            <a:extLst>
              <a:ext uri="{FF2B5EF4-FFF2-40B4-BE49-F238E27FC236}">
                <a16:creationId xmlns:a16="http://schemas.microsoft.com/office/drawing/2014/main" id="{326DEA85-2812-48A2-B44F-05EA0FA6A101}"/>
              </a:ext>
            </a:extLst>
          </p:cNvPr>
          <p:cNvPicPr>
            <a:picLocks noChangeAspect="1"/>
          </p:cNvPicPr>
          <p:nvPr/>
        </p:nvPicPr>
        <p:blipFill>
          <a:blip r:embed="rId3"/>
          <a:stretch>
            <a:fillRect/>
          </a:stretch>
        </p:blipFill>
        <p:spPr>
          <a:xfrm>
            <a:off x="2092892" y="1286781"/>
            <a:ext cx="4561537" cy="2077057"/>
          </a:xfrm>
          <a:prstGeom prst="rect">
            <a:avLst/>
          </a:prstGeom>
        </p:spPr>
      </p:pic>
    </p:spTree>
    <p:extLst>
      <p:ext uri="{BB962C8B-B14F-4D97-AF65-F5344CB8AC3E}">
        <p14:creationId xmlns:p14="http://schemas.microsoft.com/office/powerpoint/2010/main" val="2026897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while loop to count down from 10 to 1 then say “Blast off!” (Hint: create a variable with initial value 10 and decrease it by one at the end of each iteration)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Have the user decide the original number to count down from</a:t>
            </a:r>
          </a:p>
          <a:p>
            <a:pPr marL="342900" indent="-342900">
              <a:buFont typeface="Arial"/>
              <a:buChar char="•"/>
            </a:pPr>
            <a:r>
              <a:rPr lang="en-GB" sz="2000" b="1" dirty="0">
                <a:latin typeface="Arial"/>
                <a:cs typeface="Arial"/>
              </a:rPr>
              <a:t>Bonus:</a:t>
            </a:r>
            <a:r>
              <a:rPr lang="en-GB" sz="2000" dirty="0">
                <a:latin typeface="Arial"/>
                <a:cs typeface="Arial"/>
              </a:rPr>
              <a:t> Search the web for ‘Python assignment operators’ and use these to make your code a bit cleaner</a:t>
            </a:r>
          </a:p>
          <a:p>
            <a:pPr marL="342900" indent="-342900">
              <a:buFont typeface="Arial"/>
              <a:buChar char="•"/>
            </a:pPr>
            <a:endParaRPr lang="en-GB" sz="2000" b="1"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Use an `if` statement within the while loop to only print out even numbers (Hint: you can get the remainder of x divided by y using `x % y`. This will be zero if and only if y divides x)</a:t>
            </a:r>
            <a:endParaRPr lang="en-GB" sz="2000" b="1" dirty="0">
              <a:latin typeface="Arial"/>
              <a:cs typeface="Arial"/>
            </a:endParaRPr>
          </a:p>
        </p:txBody>
      </p:sp>
    </p:spTree>
    <p:extLst>
      <p:ext uri="{BB962C8B-B14F-4D97-AF65-F5344CB8AC3E}">
        <p14:creationId xmlns:p14="http://schemas.microsoft.com/office/powerpoint/2010/main" val="87792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looked at four variable types: integers, floats, strings, and lists</a:t>
            </a:r>
          </a:p>
          <a:p>
            <a:pPr marL="342900" indent="-342900">
              <a:buFont typeface="Arial"/>
              <a:buChar char="•"/>
            </a:pPr>
            <a:r>
              <a:rPr lang="en-GB" sz="2000" dirty="0">
                <a:latin typeface="Arial"/>
                <a:cs typeface="Arial"/>
              </a:rPr>
              <a:t>Another useful type is Booleans, named after George Boole</a:t>
            </a:r>
          </a:p>
          <a:p>
            <a:pPr marL="342900" indent="-342900">
              <a:buFont typeface="Arial"/>
              <a:buChar char="•"/>
            </a:pPr>
            <a:r>
              <a:rPr lang="en-GB" sz="2000" dirty="0">
                <a:latin typeface="Arial"/>
                <a:cs typeface="Arial"/>
              </a:rPr>
              <a:t>A Boolean variable can have one of two values, True or False (not the capitalisation)</a:t>
            </a:r>
          </a:p>
          <a:p>
            <a:pPr marL="342900" indent="-342900">
              <a:buFont typeface="Arial"/>
              <a:buChar char="•"/>
            </a:pPr>
            <a:endParaRPr lang="en-GB" sz="2000" dirty="0">
              <a:latin typeface="Arial"/>
              <a:cs typeface="Arial"/>
            </a:endParaRPr>
          </a:p>
        </p:txBody>
      </p:sp>
      <p:pic>
        <p:nvPicPr>
          <p:cNvPr id="3" name="Picture 2">
            <a:extLst>
              <a:ext uri="{FF2B5EF4-FFF2-40B4-BE49-F238E27FC236}">
                <a16:creationId xmlns:a16="http://schemas.microsoft.com/office/drawing/2014/main" id="{C861D0B4-2A96-4B71-91E6-D06BE0808567}"/>
              </a:ext>
            </a:extLst>
          </p:cNvPr>
          <p:cNvPicPr>
            <a:picLocks noChangeAspect="1"/>
          </p:cNvPicPr>
          <p:nvPr/>
        </p:nvPicPr>
        <p:blipFill>
          <a:blip r:embed="rId3"/>
          <a:stretch>
            <a:fillRect/>
          </a:stretch>
        </p:blipFill>
        <p:spPr>
          <a:xfrm>
            <a:off x="3019425" y="2531358"/>
            <a:ext cx="3105150" cy="2066925"/>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30F-C1DB-41C6-BF32-17DF9E83CD03}"/>
              </a:ext>
            </a:extLst>
          </p:cNvPr>
          <p:cNvSpPr>
            <a:spLocks noGrp="1"/>
          </p:cNvSpPr>
          <p:nvPr>
            <p:ph type="title"/>
          </p:nvPr>
        </p:nvSpPr>
        <p:spPr/>
        <p:txBody>
          <a:bodyPr/>
          <a:lstStyle/>
          <a:p>
            <a:r>
              <a:rPr lang="en-GB" dirty="0"/>
              <a:t>While Loops Puzzles Solutions</a:t>
            </a:r>
          </a:p>
        </p:txBody>
      </p:sp>
      <p:sp>
        <p:nvSpPr>
          <p:cNvPr id="4" name="Slide Number Placeholder 3">
            <a:extLst>
              <a:ext uri="{FF2B5EF4-FFF2-40B4-BE49-F238E27FC236}">
                <a16:creationId xmlns:a16="http://schemas.microsoft.com/office/drawing/2014/main" id="{0698DB97-C7DA-4F8F-82E4-2D4E5136D711}"/>
              </a:ext>
            </a:extLst>
          </p:cNvPr>
          <p:cNvSpPr>
            <a:spLocks noGrp="1"/>
          </p:cNvSpPr>
          <p:nvPr>
            <p:ph type="sldNum" sz="quarter" idx="4"/>
          </p:nvPr>
        </p:nvSpPr>
        <p:spPr/>
        <p:txBody>
          <a:bodyPr/>
          <a:lstStyle/>
          <a:p>
            <a:fld id="{3C4F54F3-C349-4609-AFEE-01462D5C7942}" type="slidenum">
              <a:rPr lang="en-GB" smtClean="0"/>
              <a:pPr/>
              <a:t>20</a:t>
            </a:fld>
            <a:endParaRPr lang="en-GB"/>
          </a:p>
        </p:txBody>
      </p:sp>
      <p:pic>
        <p:nvPicPr>
          <p:cNvPr id="5" name="Picture 4">
            <a:extLst>
              <a:ext uri="{FF2B5EF4-FFF2-40B4-BE49-F238E27FC236}">
                <a16:creationId xmlns:a16="http://schemas.microsoft.com/office/drawing/2014/main" id="{74B501C9-AC82-4BB3-AE64-4BBDC6FC7EFB}"/>
              </a:ext>
            </a:extLst>
          </p:cNvPr>
          <p:cNvPicPr>
            <a:picLocks noChangeAspect="1"/>
          </p:cNvPicPr>
          <p:nvPr/>
        </p:nvPicPr>
        <p:blipFill>
          <a:blip r:embed="rId2"/>
          <a:stretch>
            <a:fillRect/>
          </a:stretch>
        </p:blipFill>
        <p:spPr>
          <a:xfrm>
            <a:off x="3186441" y="857672"/>
            <a:ext cx="2382320" cy="3779409"/>
          </a:xfrm>
          <a:prstGeom prst="rect">
            <a:avLst/>
          </a:prstGeom>
        </p:spPr>
      </p:pic>
      <p:pic>
        <p:nvPicPr>
          <p:cNvPr id="6" name="Picture 5">
            <a:extLst>
              <a:ext uri="{FF2B5EF4-FFF2-40B4-BE49-F238E27FC236}">
                <a16:creationId xmlns:a16="http://schemas.microsoft.com/office/drawing/2014/main" id="{C72F2842-F4E5-4ED1-AEBE-BEBBB010DF38}"/>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99101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Comparisons</a:t>
            </a:r>
          </a:p>
          <a:p>
            <a:pPr marL="342900" indent="-342900">
              <a:buChar char="•"/>
            </a:pPr>
            <a:r>
              <a:rPr lang="en-GB" sz="2000" dirty="0">
                <a:latin typeface="Arial"/>
                <a:cs typeface="Arial"/>
              </a:rPr>
              <a:t>Control Flow</a:t>
            </a:r>
          </a:p>
          <a:p>
            <a:pPr marL="342900" indent="-342900">
              <a:buChar char="•"/>
            </a:pPr>
            <a:r>
              <a:rPr lang="en-GB" sz="2000" dirty="0">
                <a:latin typeface="Arial"/>
                <a:cs typeface="Arial"/>
              </a:rPr>
              <a:t>Boolean Operators</a:t>
            </a:r>
          </a:p>
          <a:p>
            <a:pPr marL="342900" indent="-342900">
              <a:buChar char="•"/>
            </a:pPr>
            <a:r>
              <a:rPr lang="en-GB" sz="2000" dirty="0">
                <a:latin typeface="Arial"/>
                <a:cs typeface="Arial"/>
              </a:rPr>
              <a:t>While loops</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construct Boolean variables by using comparison operators</a:t>
            </a:r>
          </a:p>
          <a:p>
            <a:pPr marL="342900" indent="-342900">
              <a:buFont typeface="Arial"/>
              <a:buChar char="•"/>
            </a:pPr>
            <a:r>
              <a:rPr lang="en-GB" sz="2000" dirty="0">
                <a:latin typeface="Arial"/>
                <a:cs typeface="Arial"/>
              </a:rPr>
              <a:t>These are most commonly used to compare two numbers</a:t>
            </a:r>
          </a:p>
        </p:txBody>
      </p:sp>
      <p:graphicFrame>
        <p:nvGraphicFramePr>
          <p:cNvPr id="9" name="Table 5">
            <a:extLst>
              <a:ext uri="{FF2B5EF4-FFF2-40B4-BE49-F238E27FC236}">
                <a16:creationId xmlns:a16="http://schemas.microsoft.com/office/drawing/2014/main" id="{5D2A713E-235D-4FA8-BFF2-4BB4BCCA319E}"/>
              </a:ext>
            </a:extLst>
          </p:cNvPr>
          <p:cNvGraphicFramePr>
            <a:graphicFrameLocks noGrp="1"/>
          </p:cNvGraphicFramePr>
          <p:nvPr>
            <p:extLst>
              <p:ext uri="{D42A27DB-BD31-4B8C-83A1-F6EECF244321}">
                <p14:modId xmlns:p14="http://schemas.microsoft.com/office/powerpoint/2010/main" val="2600008423"/>
              </p:ext>
            </p:extLst>
          </p:nvPr>
        </p:nvGraphicFramePr>
        <p:xfrm>
          <a:off x="5055344" y="1634050"/>
          <a:ext cx="3273050" cy="3031088"/>
        </p:xfrm>
        <a:graphic>
          <a:graphicData uri="http://schemas.openxmlformats.org/drawingml/2006/table">
            <a:tbl>
              <a:tblPr firstRow="1" bandRow="1">
                <a:tableStyleId>{5C22544A-7EE6-4342-B048-85BDC9FD1C3A}</a:tableStyleId>
              </a:tblPr>
              <a:tblGrid>
                <a:gridCol w="1636525">
                  <a:extLst>
                    <a:ext uri="{9D8B030D-6E8A-4147-A177-3AD203B41FA5}">
                      <a16:colId xmlns:a16="http://schemas.microsoft.com/office/drawing/2014/main" val="2326381081"/>
                    </a:ext>
                  </a:extLst>
                </a:gridCol>
                <a:gridCol w="1636525">
                  <a:extLst>
                    <a:ext uri="{9D8B030D-6E8A-4147-A177-3AD203B41FA5}">
                      <a16:colId xmlns:a16="http://schemas.microsoft.com/office/drawing/2014/main" val="2964713962"/>
                    </a:ext>
                  </a:extLst>
                </a:gridCol>
              </a:tblGrid>
              <a:tr h="328422">
                <a:tc>
                  <a:txBody>
                    <a:bodyPr/>
                    <a:lstStyle/>
                    <a:p>
                      <a:pPr lvl="0" algn="ctr">
                        <a:buNone/>
                      </a:pPr>
                      <a:r>
                        <a:rPr lang="en-GB" sz="1600" dirty="0"/>
                        <a:t>Operator </a:t>
                      </a:r>
                      <a:endParaRPr lang="en-US" sz="1600" dirty="0"/>
                    </a:p>
                  </a:txBody>
                  <a:tcPr/>
                </a:tc>
                <a:tc>
                  <a:txBody>
                    <a:bodyPr/>
                    <a:lstStyle/>
                    <a:p>
                      <a:pPr algn="ctr"/>
                      <a:r>
                        <a:rPr lang="en-GB" sz="1600" dirty="0"/>
                        <a:t>Meaning </a:t>
                      </a:r>
                    </a:p>
                  </a:txBody>
                  <a:tcPr/>
                </a:tc>
                <a:extLst>
                  <a:ext uri="{0D108BD9-81ED-4DB2-BD59-A6C34878D82A}">
                    <a16:rowId xmlns:a16="http://schemas.microsoft.com/office/drawing/2014/main" val="3136506423"/>
                  </a:ext>
                </a:extLst>
              </a:tr>
              <a:tr h="384392">
                <a:tc>
                  <a:txBody>
                    <a:bodyPr/>
                    <a:lstStyle/>
                    <a:p>
                      <a:pPr algn="ctr"/>
                      <a:r>
                        <a:rPr lang="en-GB" sz="1600" b="0" dirty="0"/>
                        <a:t>== </a:t>
                      </a:r>
                    </a:p>
                  </a:txBody>
                  <a:tcPr/>
                </a:tc>
                <a:tc>
                  <a:txBody>
                    <a:bodyPr/>
                    <a:lstStyle/>
                    <a:p>
                      <a:pPr algn="ctr"/>
                      <a:r>
                        <a:rPr lang="en-GB" sz="1600" dirty="0"/>
                        <a:t>Equal to</a:t>
                      </a:r>
                    </a:p>
                  </a:txBody>
                  <a:tcPr/>
                </a:tc>
                <a:extLst>
                  <a:ext uri="{0D108BD9-81ED-4DB2-BD59-A6C34878D82A}">
                    <a16:rowId xmlns:a16="http://schemas.microsoft.com/office/drawing/2014/main" val="1525895240"/>
                  </a:ext>
                </a:extLst>
              </a:tr>
              <a:tr h="384392">
                <a:tc>
                  <a:txBody>
                    <a:bodyPr/>
                    <a:lstStyle/>
                    <a:p>
                      <a:pPr algn="ctr"/>
                      <a:r>
                        <a:rPr lang="en-GB" sz="1600" b="0" dirty="0"/>
                        <a:t>!= </a:t>
                      </a:r>
                    </a:p>
                  </a:txBody>
                  <a:tcPr/>
                </a:tc>
                <a:tc>
                  <a:txBody>
                    <a:bodyPr/>
                    <a:lstStyle/>
                    <a:p>
                      <a:pPr algn="ctr"/>
                      <a:r>
                        <a:rPr lang="en-GB" sz="1600"/>
                        <a:t>Not Equal to </a:t>
                      </a:r>
                    </a:p>
                  </a:txBody>
                  <a:tcPr/>
                </a:tc>
                <a:extLst>
                  <a:ext uri="{0D108BD9-81ED-4DB2-BD59-A6C34878D82A}">
                    <a16:rowId xmlns:a16="http://schemas.microsoft.com/office/drawing/2014/main" val="103072413"/>
                  </a:ext>
                </a:extLst>
              </a:tr>
              <a:tr h="384392">
                <a:tc>
                  <a:txBody>
                    <a:bodyPr/>
                    <a:lstStyle/>
                    <a:p>
                      <a:pPr lvl="0" algn="ctr">
                        <a:buNone/>
                      </a:pPr>
                      <a:r>
                        <a:rPr lang="en-GB" sz="1600" b="0" dirty="0"/>
                        <a:t>&gt; </a:t>
                      </a:r>
                      <a:endParaRPr lang="en-US" sz="1600" b="0" dirty="0"/>
                    </a:p>
                  </a:txBody>
                  <a:tcPr/>
                </a:tc>
                <a:tc>
                  <a:txBody>
                    <a:bodyPr/>
                    <a:lstStyle/>
                    <a:p>
                      <a:pPr algn="ctr"/>
                      <a:r>
                        <a:rPr lang="en-GB" sz="1600"/>
                        <a:t>Greater than </a:t>
                      </a:r>
                    </a:p>
                  </a:txBody>
                  <a:tcPr/>
                </a:tc>
                <a:extLst>
                  <a:ext uri="{0D108BD9-81ED-4DB2-BD59-A6C34878D82A}">
                    <a16:rowId xmlns:a16="http://schemas.microsoft.com/office/drawing/2014/main" val="2609929214"/>
                  </a:ext>
                </a:extLst>
              </a:tr>
              <a:tr h="384392">
                <a:tc>
                  <a:txBody>
                    <a:bodyPr/>
                    <a:lstStyle/>
                    <a:p>
                      <a:pPr algn="ctr"/>
                      <a:r>
                        <a:rPr lang="en-GB" sz="1600" b="0" dirty="0"/>
                        <a:t>&lt; </a:t>
                      </a:r>
                    </a:p>
                  </a:txBody>
                  <a:tcPr/>
                </a:tc>
                <a:tc>
                  <a:txBody>
                    <a:bodyPr/>
                    <a:lstStyle/>
                    <a:p>
                      <a:pPr algn="ctr"/>
                      <a:r>
                        <a:rPr lang="en-GB" sz="1600" dirty="0"/>
                        <a:t>Less than </a:t>
                      </a:r>
                    </a:p>
                  </a:txBody>
                  <a:tcPr/>
                </a:tc>
                <a:extLst>
                  <a:ext uri="{0D108BD9-81ED-4DB2-BD59-A6C34878D82A}">
                    <a16:rowId xmlns:a16="http://schemas.microsoft.com/office/drawing/2014/main" val="211410066"/>
                  </a:ext>
                </a:extLst>
              </a:tr>
              <a:tr h="567274">
                <a:tc>
                  <a:txBody>
                    <a:bodyPr/>
                    <a:lstStyle/>
                    <a:p>
                      <a:pPr algn="ctr"/>
                      <a:r>
                        <a:rPr lang="en-GB" sz="1600" b="0" dirty="0"/>
                        <a:t>&gt;= </a:t>
                      </a:r>
                    </a:p>
                  </a:txBody>
                  <a:tcPr/>
                </a:tc>
                <a:tc>
                  <a:txBody>
                    <a:bodyPr/>
                    <a:lstStyle/>
                    <a:p>
                      <a:pPr algn="ctr"/>
                      <a:r>
                        <a:rPr lang="en-GB" sz="1600" dirty="0"/>
                        <a:t>Greater than or equal to </a:t>
                      </a:r>
                    </a:p>
                  </a:txBody>
                  <a:tcPr/>
                </a:tc>
                <a:extLst>
                  <a:ext uri="{0D108BD9-81ED-4DB2-BD59-A6C34878D82A}">
                    <a16:rowId xmlns:a16="http://schemas.microsoft.com/office/drawing/2014/main" val="2327588730"/>
                  </a:ext>
                </a:extLst>
              </a:tr>
              <a:tr h="567274">
                <a:tc>
                  <a:txBody>
                    <a:bodyPr/>
                    <a:lstStyle/>
                    <a:p>
                      <a:pPr lvl="0" algn="ctr">
                        <a:buNone/>
                      </a:pPr>
                      <a:r>
                        <a:rPr lang="en-GB" sz="1600" b="0" dirty="0"/>
                        <a:t>&lt;=</a:t>
                      </a:r>
                    </a:p>
                  </a:txBody>
                  <a:tcPr/>
                </a:tc>
                <a:tc>
                  <a:txBody>
                    <a:bodyPr/>
                    <a:lstStyle/>
                    <a:p>
                      <a:pPr lvl="0" algn="ctr">
                        <a:buNone/>
                      </a:pPr>
                      <a:r>
                        <a:rPr lang="en-GB" sz="1600" dirty="0"/>
                        <a:t>Less than or equal to </a:t>
                      </a:r>
                    </a:p>
                  </a:txBody>
                  <a:tcPr/>
                </a:tc>
                <a:extLst>
                  <a:ext uri="{0D108BD9-81ED-4DB2-BD59-A6C34878D82A}">
                    <a16:rowId xmlns:a16="http://schemas.microsoft.com/office/drawing/2014/main" val="1775539224"/>
                  </a:ext>
                </a:extLst>
              </a:tr>
            </a:tbl>
          </a:graphicData>
        </a:graphic>
      </p:graphicFrame>
      <p:sp>
        <p:nvSpPr>
          <p:cNvPr id="10" name="Text Placeholder 2">
            <a:extLst>
              <a:ext uri="{FF2B5EF4-FFF2-40B4-BE49-F238E27FC236}">
                <a16:creationId xmlns:a16="http://schemas.microsoft.com/office/drawing/2014/main" id="{D10AEE92-B82D-4E96-A143-9F4D94BCE237}"/>
              </a:ext>
            </a:extLst>
          </p:cNvPr>
          <p:cNvSpPr txBox="1">
            <a:spLocks/>
          </p:cNvSpPr>
          <p:nvPr/>
        </p:nvSpPr>
        <p:spPr>
          <a:xfrm>
            <a:off x="236187" y="1634050"/>
            <a:ext cx="4570980" cy="302918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cs typeface="Arial"/>
              </a:rPr>
              <a:t>The most built-in comparison operators are shown in this table</a:t>
            </a:r>
          </a:p>
          <a:p>
            <a:pPr marL="342900" indent="-342900">
              <a:buFont typeface="Arial"/>
              <a:buChar char="•"/>
            </a:pPr>
            <a:r>
              <a:rPr lang="en-GB" sz="2000" dirty="0">
                <a:cs typeface="Arial"/>
              </a:rPr>
              <a:t>We place these between two numbers to use them</a:t>
            </a:r>
          </a:p>
        </p:txBody>
      </p:sp>
      <p:pic>
        <p:nvPicPr>
          <p:cNvPr id="5" name="Picture 4">
            <a:extLst>
              <a:ext uri="{FF2B5EF4-FFF2-40B4-BE49-F238E27FC236}">
                <a16:creationId xmlns:a16="http://schemas.microsoft.com/office/drawing/2014/main" id="{8F4C538F-DEAB-4356-A541-6CAA908B8423}"/>
              </a:ext>
            </a:extLst>
          </p:cNvPr>
          <p:cNvPicPr>
            <a:picLocks noChangeAspect="1"/>
          </p:cNvPicPr>
          <p:nvPr/>
        </p:nvPicPr>
        <p:blipFill>
          <a:blip r:embed="rId3"/>
          <a:stretch>
            <a:fillRect/>
          </a:stretch>
        </p:blipFill>
        <p:spPr>
          <a:xfrm>
            <a:off x="1688239" y="3232715"/>
            <a:ext cx="1666875" cy="1457325"/>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Make sure you noticed that to check for equality, we don’t use = but rather ==, a double equals</a:t>
            </a:r>
          </a:p>
          <a:p>
            <a:pPr marL="342900" indent="-342900">
              <a:buFont typeface="Arial"/>
              <a:buChar char="•"/>
            </a:pPr>
            <a:r>
              <a:rPr lang="en-GB" sz="2000" dirty="0">
                <a:latin typeface="Arial"/>
                <a:cs typeface="Arial"/>
              </a:rPr>
              <a:t>This is because we are already using = for variable assignment</a:t>
            </a:r>
          </a:p>
          <a:p>
            <a:pPr marL="342900" indent="-342900">
              <a:buFont typeface="Arial"/>
              <a:buChar char="•"/>
            </a:pPr>
            <a:r>
              <a:rPr lang="en-GB" sz="2000" dirty="0">
                <a:latin typeface="Arial"/>
                <a:cs typeface="Arial"/>
              </a:rPr>
              <a:t>This is a common mistake and so if Python gives you an error when dealing with comparisons, this should be the first thing to check</a:t>
            </a:r>
          </a:p>
        </p:txBody>
      </p:sp>
      <p:pic>
        <p:nvPicPr>
          <p:cNvPr id="3" name="Picture 2">
            <a:extLst>
              <a:ext uri="{FF2B5EF4-FFF2-40B4-BE49-F238E27FC236}">
                <a16:creationId xmlns:a16="http://schemas.microsoft.com/office/drawing/2014/main" id="{FED0C243-37C7-4AC1-89FD-0BB72F963DED}"/>
              </a:ext>
            </a:extLst>
          </p:cNvPr>
          <p:cNvPicPr>
            <a:picLocks noChangeAspect="1"/>
          </p:cNvPicPr>
          <p:nvPr/>
        </p:nvPicPr>
        <p:blipFill>
          <a:blip r:embed="rId3"/>
          <a:stretch>
            <a:fillRect/>
          </a:stretch>
        </p:blipFill>
        <p:spPr>
          <a:xfrm>
            <a:off x="1372743" y="3007232"/>
            <a:ext cx="1009650" cy="1038225"/>
          </a:xfrm>
          <a:prstGeom prst="rect">
            <a:avLst/>
          </a:prstGeom>
        </p:spPr>
      </p:pic>
      <p:pic>
        <p:nvPicPr>
          <p:cNvPr id="6" name="Picture 5">
            <a:extLst>
              <a:ext uri="{FF2B5EF4-FFF2-40B4-BE49-F238E27FC236}">
                <a16:creationId xmlns:a16="http://schemas.microsoft.com/office/drawing/2014/main" id="{9914925B-25BE-4B3D-8C04-27D19EE98DAE}"/>
              </a:ext>
            </a:extLst>
          </p:cNvPr>
          <p:cNvPicPr>
            <a:picLocks noChangeAspect="1"/>
          </p:cNvPicPr>
          <p:nvPr/>
        </p:nvPicPr>
        <p:blipFill>
          <a:blip r:embed="rId4"/>
          <a:stretch>
            <a:fillRect/>
          </a:stretch>
        </p:blipFill>
        <p:spPr>
          <a:xfrm>
            <a:off x="3518075" y="2571750"/>
            <a:ext cx="4337682" cy="1909191"/>
          </a:xfrm>
          <a:prstGeom prst="rect">
            <a:avLst/>
          </a:prstGeom>
        </p:spPr>
      </p:pic>
    </p:spTree>
    <p:extLst>
      <p:ext uri="{BB962C8B-B14F-4D97-AF65-F5344CB8AC3E}">
        <p14:creationId xmlns:p14="http://schemas.microsoft.com/office/powerpoint/2010/main" val="287142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Python’s comparisons to answer the following questions:</a:t>
            </a:r>
          </a:p>
          <a:p>
            <a:pPr marL="800100" lvl="1" indent="-342900">
              <a:buFont typeface="Arial"/>
              <a:buChar char="•"/>
            </a:pPr>
            <a:r>
              <a:rPr lang="en-GB" sz="2000" dirty="0">
                <a:latin typeface="Arial"/>
                <a:cs typeface="Arial"/>
              </a:rPr>
              <a:t>Is the 7 greater than 3?</a:t>
            </a:r>
          </a:p>
          <a:p>
            <a:pPr marL="800100" lvl="1" indent="-342900">
              <a:buFont typeface="Arial"/>
              <a:buChar char="•"/>
            </a:pPr>
            <a:r>
              <a:rPr lang="en-GB" sz="2000" dirty="0">
                <a:latin typeface="Arial"/>
                <a:cs typeface="Arial"/>
              </a:rPr>
              <a:t>Are 3 and 4 the same number?</a:t>
            </a:r>
          </a:p>
          <a:p>
            <a:pPr marL="800100" lvl="1" indent="-342900">
              <a:buFont typeface="Arial"/>
              <a:buChar char="•"/>
            </a:pPr>
            <a:r>
              <a:rPr lang="en-GB" sz="2000" dirty="0">
                <a:latin typeface="Arial"/>
                <a:cs typeface="Arial"/>
              </a:rPr>
              <a:t>Is 9 at least as big as 9?</a:t>
            </a:r>
          </a:p>
          <a:p>
            <a:pPr marL="342900" indent="-342900">
              <a:buFont typeface="Arial"/>
              <a:buChar char="•"/>
            </a:pPr>
            <a:r>
              <a:rPr lang="en-GB" sz="2000" dirty="0">
                <a:latin typeface="Arial"/>
                <a:cs typeface="Arial"/>
              </a:rPr>
              <a:t>Ask the user the input a number (don’t forget to convert to an integer) and print True if it is positive</a:t>
            </a:r>
          </a:p>
          <a:p>
            <a:pPr marL="342900" indent="-342900">
              <a:buFont typeface="Arial"/>
              <a:buChar char="•"/>
            </a:pPr>
            <a:r>
              <a:rPr lang="en-GB" sz="2000" dirty="0">
                <a:latin typeface="Arial"/>
                <a:cs typeface="Arial"/>
              </a:rPr>
              <a:t>Create a list and check if the smallest element is equal to two</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Try using the comparison operators to compare two strings. What rule determines which is greater than the other? (Hint: think back to using min() and max() with strings)</a:t>
            </a:r>
            <a:endParaRPr lang="en-GB" sz="2000" b="1" dirty="0">
              <a:latin typeface="Arial"/>
              <a:cs typeface="Arial"/>
            </a:endParaRPr>
          </a:p>
        </p:txBody>
      </p:sp>
    </p:spTree>
    <p:extLst>
      <p:ext uri="{BB962C8B-B14F-4D97-AF65-F5344CB8AC3E}">
        <p14:creationId xmlns:p14="http://schemas.microsoft.com/office/powerpoint/2010/main" val="229342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4321946F-227D-458D-9735-0D949596ABC6}"/>
              </a:ext>
            </a:extLst>
          </p:cNvPr>
          <p:cNvPicPr>
            <a:picLocks noChangeAspect="1"/>
          </p:cNvPicPr>
          <p:nvPr/>
        </p:nvPicPr>
        <p:blipFill rotWithShape="1">
          <a:blip r:embed="rId3"/>
          <a:srcRect l="1033"/>
          <a:stretch/>
        </p:blipFill>
        <p:spPr>
          <a:xfrm>
            <a:off x="2224783" y="793078"/>
            <a:ext cx="4694434" cy="1047750"/>
          </a:xfrm>
          <a:prstGeom prst="rect">
            <a:avLst/>
          </a:prstGeom>
        </p:spPr>
      </p:pic>
      <p:pic>
        <p:nvPicPr>
          <p:cNvPr id="5" name="Picture 4">
            <a:extLst>
              <a:ext uri="{FF2B5EF4-FFF2-40B4-BE49-F238E27FC236}">
                <a16:creationId xmlns:a16="http://schemas.microsoft.com/office/drawing/2014/main" id="{70BE1AEA-197B-495C-B28E-62B758186538}"/>
              </a:ext>
            </a:extLst>
          </p:cNvPr>
          <p:cNvPicPr>
            <a:picLocks noChangeAspect="1"/>
          </p:cNvPicPr>
          <p:nvPr/>
        </p:nvPicPr>
        <p:blipFill>
          <a:blip r:embed="rId4"/>
          <a:stretch>
            <a:fillRect/>
          </a:stretch>
        </p:blipFill>
        <p:spPr>
          <a:xfrm>
            <a:off x="2114550" y="2037764"/>
            <a:ext cx="4914900" cy="1419225"/>
          </a:xfrm>
          <a:prstGeom prst="rect">
            <a:avLst/>
          </a:prstGeom>
        </p:spPr>
      </p:pic>
      <p:pic>
        <p:nvPicPr>
          <p:cNvPr id="6" name="Picture 5">
            <a:extLst>
              <a:ext uri="{FF2B5EF4-FFF2-40B4-BE49-F238E27FC236}">
                <a16:creationId xmlns:a16="http://schemas.microsoft.com/office/drawing/2014/main" id="{C4B6ADDC-78EF-4F74-B1B4-A7D9F6CF1E21}"/>
              </a:ext>
            </a:extLst>
          </p:cNvPr>
          <p:cNvPicPr>
            <a:picLocks noChangeAspect="1"/>
          </p:cNvPicPr>
          <p:nvPr/>
        </p:nvPicPr>
        <p:blipFill>
          <a:blip r:embed="rId5"/>
          <a:stretch>
            <a:fillRect/>
          </a:stretch>
        </p:blipFill>
        <p:spPr>
          <a:xfrm>
            <a:off x="3248025" y="3653925"/>
            <a:ext cx="2647950" cy="1257300"/>
          </a:xfrm>
          <a:prstGeom prst="rect">
            <a:avLst/>
          </a:prstGeom>
        </p:spPr>
      </p:pic>
    </p:spTree>
    <p:extLst>
      <p:ext uri="{BB962C8B-B14F-4D97-AF65-F5344CB8AC3E}">
        <p14:creationId xmlns:p14="http://schemas.microsoft.com/office/powerpoint/2010/main" val="369166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like integers/floats have their own set of operators (+, -, *, /, etc.), so do Booleans</a:t>
            </a:r>
          </a:p>
          <a:p>
            <a:pPr marL="342900" indent="-342900">
              <a:buFont typeface="Arial"/>
              <a:buChar char="•"/>
            </a:pPr>
            <a:r>
              <a:rPr lang="en-GB" sz="2000" dirty="0">
                <a:latin typeface="Arial"/>
                <a:cs typeface="Arial"/>
              </a:rPr>
              <a:t>The main three we will need to care about are `and`, `or`, and `not`</a:t>
            </a:r>
          </a:p>
          <a:p>
            <a:pPr marL="342900" indent="-342900">
              <a:buFont typeface="Arial"/>
              <a:buChar char="•"/>
            </a:pPr>
            <a:r>
              <a:rPr lang="en-GB" sz="2000" dirty="0">
                <a:latin typeface="Arial"/>
                <a:cs typeface="Arial"/>
              </a:rPr>
              <a:t>We use `and` and `or` just like the arithmetic operators, placing them between two Booleans (either Boolean variables or comparisons)</a:t>
            </a:r>
          </a:p>
          <a:p>
            <a:pPr marL="342900" indent="-342900">
              <a:buFont typeface="Arial"/>
              <a:buChar char="•"/>
            </a:pPr>
            <a:r>
              <a:rPr lang="en-GB" sz="2000" dirty="0">
                <a:latin typeface="Arial"/>
                <a:cs typeface="Arial"/>
              </a:rPr>
              <a:t>`not` is slightly different since it only acts on one Boolean variable</a:t>
            </a:r>
          </a:p>
          <a:p>
            <a:pPr marL="342900" indent="-342900">
              <a:buFont typeface="Arial"/>
              <a:buChar char="•"/>
            </a:pPr>
            <a:r>
              <a:rPr lang="en-GB" sz="2000" dirty="0">
                <a:latin typeface="Arial"/>
                <a:cs typeface="Arial"/>
              </a:rPr>
              <a:t>We use it by placing it before a Boolean to negate it</a:t>
            </a:r>
          </a:p>
        </p:txBody>
      </p:sp>
      <p:pic>
        <p:nvPicPr>
          <p:cNvPr id="9" name="Picture 8">
            <a:extLst>
              <a:ext uri="{FF2B5EF4-FFF2-40B4-BE49-F238E27FC236}">
                <a16:creationId xmlns:a16="http://schemas.microsoft.com/office/drawing/2014/main" id="{AEDFB601-D123-40FB-929C-FBCAB95A3C9D}"/>
              </a:ext>
            </a:extLst>
          </p:cNvPr>
          <p:cNvPicPr>
            <a:picLocks noChangeAspect="1"/>
          </p:cNvPicPr>
          <p:nvPr/>
        </p:nvPicPr>
        <p:blipFill>
          <a:blip r:embed="rId3"/>
          <a:stretch>
            <a:fillRect/>
          </a:stretch>
        </p:blipFill>
        <p:spPr>
          <a:xfrm>
            <a:off x="516375" y="3148764"/>
            <a:ext cx="2695575" cy="1514475"/>
          </a:xfrm>
          <a:prstGeom prst="rect">
            <a:avLst/>
          </a:prstGeom>
        </p:spPr>
      </p:pic>
      <p:pic>
        <p:nvPicPr>
          <p:cNvPr id="10" name="Picture 9">
            <a:extLst>
              <a:ext uri="{FF2B5EF4-FFF2-40B4-BE49-F238E27FC236}">
                <a16:creationId xmlns:a16="http://schemas.microsoft.com/office/drawing/2014/main" id="{32FFDD8D-F5EC-4CFC-A100-00C9BC3E1614}"/>
              </a:ext>
            </a:extLst>
          </p:cNvPr>
          <p:cNvPicPr>
            <a:picLocks noChangeAspect="1"/>
          </p:cNvPicPr>
          <p:nvPr/>
        </p:nvPicPr>
        <p:blipFill>
          <a:blip r:embed="rId4"/>
          <a:stretch>
            <a:fillRect/>
          </a:stretch>
        </p:blipFill>
        <p:spPr>
          <a:xfrm>
            <a:off x="3402461" y="3154973"/>
            <a:ext cx="2486025" cy="1466850"/>
          </a:xfrm>
          <a:prstGeom prst="rect">
            <a:avLst/>
          </a:prstGeom>
        </p:spPr>
      </p:pic>
      <p:pic>
        <p:nvPicPr>
          <p:cNvPr id="11" name="Picture 10">
            <a:extLst>
              <a:ext uri="{FF2B5EF4-FFF2-40B4-BE49-F238E27FC236}">
                <a16:creationId xmlns:a16="http://schemas.microsoft.com/office/drawing/2014/main" id="{68CC301D-304E-4236-AC91-4C93C96C8E8E}"/>
              </a:ext>
            </a:extLst>
          </p:cNvPr>
          <p:cNvPicPr>
            <a:picLocks noChangeAspect="1"/>
          </p:cNvPicPr>
          <p:nvPr/>
        </p:nvPicPr>
        <p:blipFill>
          <a:blip r:embed="rId5"/>
          <a:stretch>
            <a:fillRect/>
          </a:stretch>
        </p:blipFill>
        <p:spPr>
          <a:xfrm>
            <a:off x="6184105" y="3158289"/>
            <a:ext cx="2009775" cy="1504950"/>
          </a:xfrm>
          <a:prstGeom prst="rect">
            <a:avLst/>
          </a:prstGeom>
        </p:spPr>
      </p:pic>
    </p:spTree>
    <p:extLst>
      <p:ext uri="{BB962C8B-B14F-4D97-AF65-F5344CB8AC3E}">
        <p14:creationId xmlns:p14="http://schemas.microsoft.com/office/powerpoint/2010/main" val="3596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 simply turns True to False and vice versa</a:t>
            </a:r>
          </a:p>
          <a:p>
            <a:pPr marL="342900" indent="-342900">
              <a:buFont typeface="Arial"/>
              <a:buChar char="•"/>
            </a:pPr>
            <a:r>
              <a:rPr lang="en-GB" sz="2000" dirty="0">
                <a:latin typeface="Arial"/>
                <a:cs typeface="Arial"/>
              </a:rPr>
              <a:t>It is easiest to see what `and` and `or` using what’s called a truth table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Confusingly, unlike in everyday speech, x or y will be True when both x and y are True</a:t>
            </a:r>
          </a:p>
          <a:p>
            <a:pPr marL="342900" indent="-342900">
              <a:buFont typeface="Arial"/>
              <a:buChar char="•"/>
            </a:pPr>
            <a:r>
              <a:rPr lang="en-GB" sz="2000" dirty="0">
                <a:latin typeface="Arial"/>
                <a:cs typeface="Arial"/>
              </a:rPr>
              <a:t>There is a clever reason for this but for now it’s best to just accept and remember it </a:t>
            </a:r>
          </a:p>
        </p:txBody>
      </p:sp>
      <p:graphicFrame>
        <p:nvGraphicFramePr>
          <p:cNvPr id="12" name="Table 5">
            <a:extLst>
              <a:ext uri="{FF2B5EF4-FFF2-40B4-BE49-F238E27FC236}">
                <a16:creationId xmlns:a16="http://schemas.microsoft.com/office/drawing/2014/main" id="{D7DF4952-F316-4B43-B678-77F3A5431435}"/>
              </a:ext>
            </a:extLst>
          </p:cNvPr>
          <p:cNvGraphicFramePr>
            <a:graphicFrameLocks noGrp="1"/>
          </p:cNvGraphicFramePr>
          <p:nvPr>
            <p:extLst>
              <p:ext uri="{D42A27DB-BD31-4B8C-83A1-F6EECF244321}">
                <p14:modId xmlns:p14="http://schemas.microsoft.com/office/powerpoint/2010/main" val="1084650742"/>
              </p:ext>
            </p:extLst>
          </p:nvPr>
        </p:nvGraphicFramePr>
        <p:xfrm>
          <a:off x="1228760" y="1481814"/>
          <a:ext cx="6686480" cy="1872848"/>
        </p:xfrm>
        <a:graphic>
          <a:graphicData uri="http://schemas.openxmlformats.org/drawingml/2006/table">
            <a:tbl>
              <a:tblPr firstRow="1" bandRow="1">
                <a:tableStyleId>{5C22544A-7EE6-4342-B048-85BDC9FD1C3A}</a:tableStyleId>
              </a:tblPr>
              <a:tblGrid>
                <a:gridCol w="1671620">
                  <a:extLst>
                    <a:ext uri="{9D8B030D-6E8A-4147-A177-3AD203B41FA5}">
                      <a16:colId xmlns:a16="http://schemas.microsoft.com/office/drawing/2014/main" val="2326381081"/>
                    </a:ext>
                  </a:extLst>
                </a:gridCol>
                <a:gridCol w="1671620">
                  <a:extLst>
                    <a:ext uri="{9D8B030D-6E8A-4147-A177-3AD203B41FA5}">
                      <a16:colId xmlns:a16="http://schemas.microsoft.com/office/drawing/2014/main" val="273785243"/>
                    </a:ext>
                  </a:extLst>
                </a:gridCol>
                <a:gridCol w="1671620">
                  <a:extLst>
                    <a:ext uri="{9D8B030D-6E8A-4147-A177-3AD203B41FA5}">
                      <a16:colId xmlns:a16="http://schemas.microsoft.com/office/drawing/2014/main" val="3407948804"/>
                    </a:ext>
                  </a:extLst>
                </a:gridCol>
                <a:gridCol w="1671620">
                  <a:extLst>
                    <a:ext uri="{9D8B030D-6E8A-4147-A177-3AD203B41FA5}">
                      <a16:colId xmlns:a16="http://schemas.microsoft.com/office/drawing/2014/main" val="2964713962"/>
                    </a:ext>
                  </a:extLst>
                </a:gridCol>
              </a:tblGrid>
              <a:tr h="328422">
                <a:tc>
                  <a:txBody>
                    <a:bodyPr/>
                    <a:lstStyle/>
                    <a:p>
                      <a:pPr lvl="0" algn="ctr">
                        <a:buNone/>
                      </a:pPr>
                      <a:r>
                        <a:rPr lang="en-GB" sz="1600" dirty="0"/>
                        <a:t>x </a:t>
                      </a:r>
                      <a:endParaRPr lang="en-US" sz="1600" dirty="0"/>
                    </a:p>
                  </a:txBody>
                  <a:tcPr anchor="ctr"/>
                </a:tc>
                <a:tc>
                  <a:txBody>
                    <a:bodyPr/>
                    <a:lstStyle/>
                    <a:p>
                      <a:pPr lvl="0" algn="ctr">
                        <a:buNone/>
                      </a:pPr>
                      <a:r>
                        <a:rPr lang="en-US" sz="1600" dirty="0"/>
                        <a:t>y</a:t>
                      </a:r>
                    </a:p>
                  </a:txBody>
                  <a:tcPr anchor="ctr"/>
                </a:tc>
                <a:tc>
                  <a:txBody>
                    <a:bodyPr/>
                    <a:lstStyle/>
                    <a:p>
                      <a:pPr lvl="0" algn="ctr">
                        <a:buNone/>
                      </a:pPr>
                      <a:r>
                        <a:rPr lang="en-US" sz="1600" dirty="0"/>
                        <a:t>x and y</a:t>
                      </a:r>
                    </a:p>
                  </a:txBody>
                  <a:tcPr anchor="ctr"/>
                </a:tc>
                <a:tc>
                  <a:txBody>
                    <a:bodyPr/>
                    <a:lstStyle/>
                    <a:p>
                      <a:pPr algn="ctr"/>
                      <a:r>
                        <a:rPr lang="en-GB" sz="1600" dirty="0"/>
                        <a:t>x or y </a:t>
                      </a:r>
                    </a:p>
                  </a:txBody>
                  <a:tcPr anchor="ctr"/>
                </a:tc>
                <a:extLst>
                  <a:ext uri="{0D108BD9-81ED-4DB2-BD59-A6C34878D82A}">
                    <a16:rowId xmlns:a16="http://schemas.microsoft.com/office/drawing/2014/main" val="3136506423"/>
                  </a:ext>
                </a:extLst>
              </a:tr>
              <a:tr h="384392">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dirty="0"/>
                        <a:t>True</a:t>
                      </a:r>
                    </a:p>
                  </a:txBody>
                  <a:tcPr anchor="ctr"/>
                </a:tc>
                <a:extLst>
                  <a:ext uri="{0D108BD9-81ED-4DB2-BD59-A6C34878D82A}">
                    <a16:rowId xmlns:a16="http://schemas.microsoft.com/office/drawing/2014/main" val="1525895240"/>
                  </a:ext>
                </a:extLst>
              </a:tr>
              <a:tr h="384392">
                <a:tc>
                  <a:txBody>
                    <a:bodyPr/>
                    <a:lstStyle/>
                    <a:p>
                      <a:pPr algn="ctr"/>
                      <a:r>
                        <a:rPr lang="en-GB" sz="1600" b="0" dirty="0"/>
                        <a:t>True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103072413"/>
                  </a:ext>
                </a:extLst>
              </a:tr>
              <a:tr h="384392">
                <a:tc>
                  <a:txBody>
                    <a:bodyPr/>
                    <a:lstStyle/>
                    <a:p>
                      <a:pPr lvl="0" algn="ctr">
                        <a:buNone/>
                      </a:pPr>
                      <a:r>
                        <a:rPr lang="en-GB" sz="1600" b="0" dirty="0"/>
                        <a:t>False</a:t>
                      </a:r>
                      <a:endParaRPr lang="en-US" sz="1600" b="0" dirty="0"/>
                    </a:p>
                  </a:txBody>
                  <a:tcPr anchor="ctr"/>
                </a:tc>
                <a:tc>
                  <a:txBody>
                    <a:bodyPr/>
                    <a:lstStyle/>
                    <a:p>
                      <a:pPr lvl="0" algn="ctr">
                        <a:buNone/>
                      </a:pPr>
                      <a:r>
                        <a:rPr lang="en-US" sz="1600" b="0" dirty="0"/>
                        <a:t>True</a:t>
                      </a:r>
                    </a:p>
                  </a:txBody>
                  <a:tcPr anchor="ctr"/>
                </a:tc>
                <a:tc>
                  <a:txBody>
                    <a:bodyPr/>
                    <a:lstStyle/>
                    <a:p>
                      <a:pPr lvl="0" algn="ctr">
                        <a:buNone/>
                      </a:pPr>
                      <a:r>
                        <a:rPr lang="en-US"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2609929214"/>
                  </a:ext>
                </a:extLst>
              </a:tr>
              <a:tr h="384392">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False</a:t>
                      </a:r>
                    </a:p>
                  </a:txBody>
                  <a:tcPr anchor="ctr"/>
                </a:tc>
                <a:extLst>
                  <a:ext uri="{0D108BD9-81ED-4DB2-BD59-A6C34878D82A}">
                    <a16:rowId xmlns:a16="http://schemas.microsoft.com/office/drawing/2014/main" val="211410066"/>
                  </a:ext>
                </a:extLst>
              </a:tr>
            </a:tbl>
          </a:graphicData>
        </a:graphic>
      </p:graphicFrame>
    </p:spTree>
    <p:extLst>
      <p:ext uri="{BB962C8B-B14F-4D97-AF65-F5344CB8AC3E}">
        <p14:creationId xmlns:p14="http://schemas.microsoft.com/office/powerpoint/2010/main" val="518512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143</TotalTime>
  <Words>1213</Words>
  <Application>Microsoft Office PowerPoint</Application>
  <PresentationFormat>On-screen Show (16:9)</PresentationFormat>
  <Paragraphs>176</Paragraphs>
  <Slides>20</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20</vt:i4>
      </vt:variant>
    </vt:vector>
  </HeadingPairs>
  <TitlesOfParts>
    <vt:vector size="26" baseType="lpstr">
      <vt:lpstr>Arial</vt:lpstr>
      <vt:lpstr>Calibri</vt:lpstr>
      <vt:lpstr>AZ Cover Slide Options</vt:lpstr>
      <vt:lpstr>AZ Divider Slide Options</vt:lpstr>
      <vt:lpstr>AZ Divider Slide Options - Colours</vt:lpstr>
      <vt:lpstr>AZ General Master Slide Options</vt:lpstr>
      <vt:lpstr>Beginner’s Python – Session Three</vt:lpstr>
      <vt:lpstr>Variable Types Recap</vt:lpstr>
      <vt:lpstr>Session Content</vt:lpstr>
      <vt:lpstr>Comparison Operators</vt:lpstr>
      <vt:lpstr>Comparison Operators</vt:lpstr>
      <vt:lpstr>Comparison Operators Puzzles</vt:lpstr>
      <vt:lpstr>Comparison Operators Puzzles Solutions</vt:lpstr>
      <vt:lpstr>Boolean Operators</vt:lpstr>
      <vt:lpstr>Boolean Operators</vt:lpstr>
      <vt:lpstr>Boolean Operators Exercises</vt:lpstr>
      <vt:lpstr>Boolean Operators Solutions</vt:lpstr>
      <vt:lpstr>Control Flow—If Statements</vt:lpstr>
      <vt:lpstr>Control Flow—Elif Statements</vt:lpstr>
      <vt:lpstr>Control Flow—Else Statements</vt:lpstr>
      <vt:lpstr>Control Flow Puzzles</vt:lpstr>
      <vt:lpstr>Control Flow Puzzles Solutions</vt:lpstr>
      <vt:lpstr>While Loops</vt:lpstr>
      <vt:lpstr>While Loops</vt:lpstr>
      <vt:lpstr>While Loops Puzzles</vt:lpstr>
      <vt:lpstr>While Loops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14</cp:revision>
  <cp:lastPrinted>2018-03-07T14:46:57Z</cp:lastPrinted>
  <dcterms:created xsi:type="dcterms:W3CDTF">2019-10-30T15:52:02Z</dcterms:created>
  <dcterms:modified xsi:type="dcterms:W3CDTF">2020-04-07T07:40:57Z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