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8" r:id="rId9"/>
    <p:sldId id="441" r:id="rId10"/>
    <p:sldId id="424" r:id="rId11"/>
    <p:sldId id="378" r:id="rId12"/>
    <p:sldId id="423" r:id="rId13"/>
    <p:sldId id="425" r:id="rId14"/>
    <p:sldId id="426" r:id="rId15"/>
    <p:sldId id="427" r:id="rId16"/>
    <p:sldId id="428" r:id="rId17"/>
    <p:sldId id="429" r:id="rId18"/>
    <p:sldId id="430" r:id="rId19"/>
    <p:sldId id="431" r:id="rId20"/>
    <p:sldId id="440" r:id="rId21"/>
    <p:sldId id="432" r:id="rId22"/>
    <p:sldId id="433" r:id="rId23"/>
    <p:sldId id="434" r:id="rId24"/>
    <p:sldId id="435" r:id="rId25"/>
    <p:sldId id="436" r:id="rId26"/>
    <p:sldId id="437" r:id="rId27"/>
    <p:sldId id="438" r:id="rId28"/>
    <p:sldId id="439"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54" y="134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hyperlink" Target="https://github.com/warwickdatascience/beginners-python/blob/master/session_three/session_three_filled_template.ipynb" TargetMode="External"/><Relationship Id="rId4" Type="http://schemas.openxmlformats.org/officeDocument/2006/relationships/hyperlink" Target="https://colab.research.google.com/github/warwickdatascience/beginners-python/blob/master/session_three/session_three_blank_template.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7.jpg"/><Relationship Id="rId2" Type="http://schemas.openxmlformats.org/officeDocument/2006/relationships/image" Target="../media/image49.png"/><Relationship Id="rId1" Type="http://schemas.openxmlformats.org/officeDocument/2006/relationships/slideLayout" Target="../slideLayouts/slideLayout2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37.jpg"/><Relationship Id="rId2" Type="http://schemas.openxmlformats.org/officeDocument/2006/relationships/image" Target="../media/image54.png"/><Relationship Id="rId1" Type="http://schemas.openxmlformats.org/officeDocument/2006/relationships/slideLayout" Target="../slideLayouts/slideLayout2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3.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3.xml"/><Relationship Id="rId5" Type="http://schemas.openxmlformats.org/officeDocument/2006/relationships/image" Target="../media/image37.jp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3.xml"/><Relationship Id="rId4" Type="http://schemas.openxmlformats.org/officeDocument/2006/relationships/image" Target="../media/image37.jpg"/></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7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 Id="rId4" Type="http://schemas.openxmlformats.org/officeDocument/2006/relationships/image" Target="../media/image37.jpg"/></Relationships>
</file>

<file path=ppt/slides/_rels/slide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3.xml"/><Relationship Id="rId5" Type="http://schemas.openxmlformats.org/officeDocument/2006/relationships/image" Target="../media/image37.jp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 Id="rId5" Type="http://schemas.openxmlformats.org/officeDocument/2006/relationships/image" Target="../media/image37.jp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41F9E47F-89D0-434E-A2F6-F5E1E254BA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pic>
        <p:nvPicPr>
          <p:cNvPr id="9" name="Picture 8" descr="A picture containing stool&#10;&#10;Description automatically generated">
            <a:extLst>
              <a:ext uri="{FF2B5EF4-FFF2-40B4-BE49-F238E27FC236}">
                <a16:creationId xmlns:a16="http://schemas.microsoft.com/office/drawing/2014/main" id="{5BFDB4AC-6439-4994-9018-A88C0534CA3E}"/>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185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2"/>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3"/>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4"/>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5"/>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6"/>
          <a:stretch>
            <a:fillRect/>
          </a:stretch>
        </p:blipFill>
        <p:spPr>
          <a:xfrm>
            <a:off x="4531780" y="4091856"/>
            <a:ext cx="3467100" cy="523875"/>
          </a:xfrm>
          <a:prstGeom prst="rect">
            <a:avLst/>
          </a:prstGeom>
        </p:spPr>
      </p:pic>
      <p:pic>
        <p:nvPicPr>
          <p:cNvPr id="11" name="Picture 10" descr="A picture containing stool&#10;&#10;Description automatically generated">
            <a:extLst>
              <a:ext uri="{FF2B5EF4-FFF2-40B4-BE49-F238E27FC236}">
                <a16:creationId xmlns:a16="http://schemas.microsoft.com/office/drawing/2014/main" id="{77826E6F-AA35-4640-91A6-B7A3CD62DF9C}"/>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84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2"/>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3"/>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4"/>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5"/>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6"/>
          <a:stretch>
            <a:fillRect/>
          </a:stretch>
        </p:blipFill>
        <p:spPr>
          <a:xfrm>
            <a:off x="5358988" y="3403716"/>
            <a:ext cx="1905000" cy="962025"/>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C83B8C28-2B59-4050-A4BB-5D3587C596DC}"/>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6960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2"/>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3"/>
          <a:stretch>
            <a:fillRect/>
          </a:stretch>
        </p:blipFill>
        <p:spPr>
          <a:xfrm>
            <a:off x="4864750" y="3175039"/>
            <a:ext cx="3219798" cy="1423244"/>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7AA0D331-7732-4117-922D-0228E548BC9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9612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2"/>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3"/>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4"/>
          <a:stretch>
            <a:fillRect/>
          </a:stretch>
        </p:blipFill>
        <p:spPr>
          <a:xfrm>
            <a:off x="6088089" y="2571750"/>
            <a:ext cx="2341535" cy="1711938"/>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CB5E7C7C-5FBB-4A36-A6B8-0E1FAA7BB6B4}"/>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903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2"/>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pic>
        <p:nvPicPr>
          <p:cNvPr id="9" name="Picture 8" descr="A picture containing stool&#10;&#10;Description automatically generated">
            <a:extLst>
              <a:ext uri="{FF2B5EF4-FFF2-40B4-BE49-F238E27FC236}">
                <a16:creationId xmlns:a16="http://schemas.microsoft.com/office/drawing/2014/main" id="{FF5A6CF2-F593-49F3-8708-921748B3262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49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2"/>
          <a:stretch>
            <a:fillRect/>
          </a:stretch>
        </p:blipFill>
        <p:spPr>
          <a:xfrm>
            <a:off x="3033018" y="2030346"/>
            <a:ext cx="2807128" cy="561426"/>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84B82B7A-2D1F-40A6-8EE2-0880B38B692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8726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2"/>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3"/>
          <a:stretch>
            <a:fillRect/>
          </a:stretch>
        </p:blipFill>
        <p:spPr>
          <a:xfrm>
            <a:off x="509700" y="1137654"/>
            <a:ext cx="3691239" cy="2868192"/>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EF9CC55-F523-4252-95B3-D9D8579E227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0166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2"/>
          <a:stretch>
            <a:fillRect/>
          </a:stretch>
        </p:blipFill>
        <p:spPr>
          <a:xfrm>
            <a:off x="5631828" y="1074586"/>
            <a:ext cx="3193797" cy="2619722"/>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EA4863B1-FF01-4AB6-92C0-2BEAB73A2673}"/>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3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2"/>
          <a:stretch>
            <a:fillRect/>
          </a:stretch>
        </p:blipFill>
        <p:spPr>
          <a:xfrm>
            <a:off x="2092892" y="1286781"/>
            <a:ext cx="4561537" cy="207705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B2F7677F-A4B1-4D7E-81BE-CA2B9505412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268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2"/>
          <a:stretch>
            <a:fillRect/>
          </a:stretch>
        </p:blipFill>
        <p:spPr>
          <a:xfrm>
            <a:off x="1105228" y="3283397"/>
            <a:ext cx="6544745" cy="90856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8C6FD8D-15C9-4C77-83F9-8117B24A193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3877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765E7513-0363-4563-85B2-9568F73A8B8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7792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2A821AC-BD72-4A6A-8E42-19F79097AAB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2"/>
          <a:stretch>
            <a:fillRect/>
          </a:stretch>
        </p:blipFill>
        <p:spPr>
          <a:xfrm>
            <a:off x="3019425" y="2531358"/>
            <a:ext cx="3105150" cy="206692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AEB6FAA0-59BE-4C2C-AFBD-6BA867C16E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pic>
        <p:nvPicPr>
          <p:cNvPr id="7" name="Picture 6" descr="A picture containing stool&#10;&#10;Description automatically generated">
            <a:extLst>
              <a:ext uri="{FF2B5EF4-FFF2-40B4-BE49-F238E27FC236}">
                <a16:creationId xmlns:a16="http://schemas.microsoft.com/office/drawing/2014/main" id="{19B23543-46F5-469C-A37A-F2B6E946C18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2"/>
          <a:stretch>
            <a:fillRect/>
          </a:stretch>
        </p:blipFill>
        <p:spPr>
          <a:xfrm>
            <a:off x="1688239" y="3232715"/>
            <a:ext cx="1666875" cy="1457325"/>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B337266E-195C-488F-A276-5EDC0A4422C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2"/>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3"/>
          <a:stretch>
            <a:fillRect/>
          </a:stretch>
        </p:blipFill>
        <p:spPr>
          <a:xfrm>
            <a:off x="3518075" y="2571750"/>
            <a:ext cx="4337682" cy="1909191"/>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33EFC8E0-1EC3-46F4-970D-1A0E5BD2A9A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7142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617689C1-7146-4742-94E1-36C9C2751B0D}"/>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34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2"/>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3"/>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4"/>
          <a:stretch>
            <a:fillRect/>
          </a:stretch>
        </p:blipFill>
        <p:spPr>
          <a:xfrm>
            <a:off x="3248025" y="3653925"/>
            <a:ext cx="2647950" cy="12573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09B87AE2-E579-4005-B8D9-73D7B89C356D}"/>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916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2"/>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3"/>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4"/>
          <a:stretch>
            <a:fillRect/>
          </a:stretch>
        </p:blipFill>
        <p:spPr>
          <a:xfrm>
            <a:off x="6184105" y="3158289"/>
            <a:ext cx="2009775" cy="1504950"/>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31986D40-0666-4380-BC97-36D89F38A18A}"/>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62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391</TotalTime>
  <Words>1278</Words>
  <Application>Microsoft Office PowerPoint</Application>
  <PresentationFormat>On-screen Show (16:9)</PresentationFormat>
  <Paragraphs>182</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20</cp:revision>
  <cp:lastPrinted>2018-03-07T14:46:57Z</cp:lastPrinted>
  <dcterms:created xsi:type="dcterms:W3CDTF">2019-10-30T15:52:02Z</dcterms:created>
  <dcterms:modified xsi:type="dcterms:W3CDTF">2020-07-13T08:52:06Z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