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4"/>
  </p:notesMasterIdLst>
  <p:handoutMasterIdLst>
    <p:handoutMasterId r:id="rId25"/>
  </p:handoutMasterIdLst>
  <p:sldIdLst>
    <p:sldId id="386" r:id="rId9"/>
    <p:sldId id="425" r:id="rId10"/>
    <p:sldId id="439" r:id="rId11"/>
    <p:sldId id="464" r:id="rId12"/>
    <p:sldId id="468" r:id="rId13"/>
    <p:sldId id="465" r:id="rId14"/>
    <p:sldId id="466" r:id="rId15"/>
    <p:sldId id="470" r:id="rId16"/>
    <p:sldId id="467" r:id="rId17"/>
    <p:sldId id="469" r:id="rId18"/>
    <p:sldId id="471" r:id="rId19"/>
    <p:sldId id="472" r:id="rId20"/>
    <p:sldId id="473" r:id="rId21"/>
    <p:sldId id="474" r:id="rId22"/>
    <p:sldId id="475" r:id="rId23"/>
  </p:sldIdLst>
  <p:sldSz cx="9144000" cy="5143500" type="screen16x9"/>
  <p:notesSz cx="6670675" cy="9875838"/>
  <p:custDataLst>
    <p:tags r:id="rId2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45DB9-A5C7-42D9-8D86-58E9C0F106AD}" v="4" dt="2020-03-26T12:03:13.542"/>
    <p1510:client id="{9769029B-DAE8-4543-A14E-8C5695AE6F3B}" v="252" dt="2020-03-26T09:57:15.391"/>
    <p1510:client id="{FEAF9D15-8916-46E4-AA42-74602A5A02FF}" v="129" dt="2020-03-26T11:53:18.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58"/>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S::kqkh779@astrazeneca.net::8b945cb3-78ce-42d7-adc5-b07bab32cd5b" providerId="AD" clId="Web-{FEAF9D15-8916-46E4-AA42-74602A5A02FF}"/>
    <pc:docChg chg="addSld modSld sldOrd">
      <pc:chgData name="McKinney, David" userId="S::kqkh779@astrazeneca.net::8b945cb3-78ce-42d7-adc5-b07bab32cd5b" providerId="AD" clId="Web-{FEAF9D15-8916-46E4-AA42-74602A5A02FF}" dt="2020-03-26T11:53:18.451" v="122" actId="1076"/>
      <pc:docMkLst>
        <pc:docMk/>
      </pc:docMkLst>
      <pc:sldChg chg="modSp">
        <pc:chgData name="McKinney, David" userId="S::kqkh779@astrazeneca.net::8b945cb3-78ce-42d7-adc5-b07bab32cd5b" providerId="AD" clId="Web-{FEAF9D15-8916-46E4-AA42-74602A5A02FF}" dt="2020-03-26T11:41:07.986" v="47" actId="20577"/>
        <pc:sldMkLst>
          <pc:docMk/>
          <pc:sldMk cId="4121468342" sldId="377"/>
        </pc:sldMkLst>
        <pc:spChg chg="mod">
          <ac:chgData name="McKinney, David" userId="S::kqkh779@astrazeneca.net::8b945cb3-78ce-42d7-adc5-b07bab32cd5b" providerId="AD" clId="Web-{FEAF9D15-8916-46E4-AA42-74602A5A02FF}" dt="2020-03-26T11:41:07.986" v="47" actId="20577"/>
          <ac:spMkLst>
            <pc:docMk/>
            <pc:sldMk cId="4121468342" sldId="377"/>
            <ac:spMk id="10" creationId="{B90420E4-3E21-481E-BC49-A3D86C7AF3E5}"/>
          </ac:spMkLst>
        </pc:spChg>
      </pc:sldChg>
      <pc:sldChg chg="addSp delSp modSp">
        <pc:chgData name="McKinney, David" userId="S::kqkh779@astrazeneca.net::8b945cb3-78ce-42d7-adc5-b07bab32cd5b" providerId="AD" clId="Web-{FEAF9D15-8916-46E4-AA42-74602A5A02FF}" dt="2020-03-26T11:52:32.339" v="116"/>
        <pc:sldMkLst>
          <pc:docMk/>
          <pc:sldMk cId="2574499084" sldId="380"/>
        </pc:sldMkLst>
        <pc:picChg chg="del">
          <ac:chgData name="McKinney, David" userId="S::kqkh779@astrazeneca.net::8b945cb3-78ce-42d7-adc5-b07bab32cd5b" providerId="AD" clId="Web-{FEAF9D15-8916-46E4-AA42-74602A5A02FF}" dt="2020-03-26T11:46:26.379" v="50"/>
          <ac:picMkLst>
            <pc:docMk/>
            <pc:sldMk cId="2574499084" sldId="380"/>
            <ac:picMk id="3" creationId="{54D878A7-D2FD-41CB-B847-B93042692235}"/>
          </ac:picMkLst>
        </pc:picChg>
        <pc:picChg chg="add del mod">
          <ac:chgData name="McKinney, David" userId="S::kqkh779@astrazeneca.net::8b945cb3-78ce-42d7-adc5-b07bab32cd5b" providerId="AD" clId="Web-{FEAF9D15-8916-46E4-AA42-74602A5A02FF}" dt="2020-03-26T11:52:32.339" v="116"/>
          <ac:picMkLst>
            <pc:docMk/>
            <pc:sldMk cId="2574499084" sldId="380"/>
            <ac:picMk id="5" creationId="{1174289E-57B5-46CC-BB14-6E46F7686E6A}"/>
          </ac:picMkLst>
        </pc:picChg>
        <pc:picChg chg="add mod">
          <ac:chgData name="McKinney, David" userId="S::kqkh779@astrazeneca.net::8b945cb3-78ce-42d7-adc5-b07bab32cd5b" providerId="AD" clId="Web-{FEAF9D15-8916-46E4-AA42-74602A5A02FF}" dt="2020-03-26T11:52:31.214" v="115" actId="1076"/>
          <ac:picMkLst>
            <pc:docMk/>
            <pc:sldMk cId="2574499084" sldId="380"/>
            <ac:picMk id="10" creationId="{0EFF1A9A-0444-49F9-9216-BE6E0C208A60}"/>
          </ac:picMkLst>
        </pc:picChg>
      </pc:sldChg>
      <pc:sldChg chg="addSp modSp">
        <pc:chgData name="McKinney, David" userId="S::kqkh779@astrazeneca.net::8b945cb3-78ce-42d7-adc5-b07bab32cd5b" providerId="AD" clId="Web-{FEAF9D15-8916-46E4-AA42-74602A5A02FF}" dt="2020-03-26T11:53:18.451" v="122" actId="1076"/>
        <pc:sldMkLst>
          <pc:docMk/>
          <pc:sldMk cId="3499286193" sldId="381"/>
        </pc:sldMkLst>
        <pc:spChg chg="mod">
          <ac:chgData name="McKinney, David" userId="S::kqkh779@astrazeneca.net::8b945cb3-78ce-42d7-adc5-b07bab32cd5b" providerId="AD" clId="Web-{FEAF9D15-8916-46E4-AA42-74602A5A02FF}" dt="2020-03-26T11:53:18.435" v="121" actId="1076"/>
          <ac:spMkLst>
            <pc:docMk/>
            <pc:sldMk cId="3499286193" sldId="381"/>
            <ac:spMk id="11" creationId="{2F8D4C78-7F38-4B88-98F0-CE26CE0C3FD4}"/>
          </ac:spMkLst>
        </pc:spChg>
        <pc:spChg chg="mod">
          <ac:chgData name="McKinney, David" userId="S::kqkh779@astrazeneca.net::8b945cb3-78ce-42d7-adc5-b07bab32cd5b" providerId="AD" clId="Web-{FEAF9D15-8916-46E4-AA42-74602A5A02FF}" dt="2020-03-26T11:53:18.451" v="122" actId="1076"/>
          <ac:spMkLst>
            <pc:docMk/>
            <pc:sldMk cId="3499286193" sldId="381"/>
            <ac:spMk id="13" creationId="{A33273FD-5519-4168-9440-6134D8D21180}"/>
          </ac:spMkLst>
        </pc:spChg>
        <pc:picChg chg="add mod">
          <ac:chgData name="McKinney, David" userId="S::kqkh779@astrazeneca.net::8b945cb3-78ce-42d7-adc5-b07bab32cd5b" providerId="AD" clId="Web-{FEAF9D15-8916-46E4-AA42-74602A5A02FF}" dt="2020-03-26T11:53:10.919" v="120" actId="1076"/>
          <ac:picMkLst>
            <pc:docMk/>
            <pc:sldMk cId="3499286193" sldId="381"/>
            <ac:picMk id="3" creationId="{AE427663-5A3C-47D0-80F7-C9A997DF807F}"/>
          </ac:picMkLst>
        </pc:picChg>
      </pc:sldChg>
      <pc:sldChg chg="addSp delSp modSp new ord">
        <pc:chgData name="McKinney, David" userId="S::kqkh779@astrazeneca.net::8b945cb3-78ce-42d7-adc5-b07bab32cd5b" providerId="AD" clId="Web-{FEAF9D15-8916-46E4-AA42-74602A5A02FF}" dt="2020-03-26T11:51:28.616" v="110" actId="20577"/>
        <pc:sldMkLst>
          <pc:docMk/>
          <pc:sldMk cId="3409974919" sldId="385"/>
        </pc:sldMkLst>
        <pc:spChg chg="mod">
          <ac:chgData name="McKinney, David" userId="S::kqkh779@astrazeneca.net::8b945cb3-78ce-42d7-adc5-b07bab32cd5b" providerId="AD" clId="Web-{FEAF9D15-8916-46E4-AA42-74602A5A02FF}" dt="2020-03-26T11:51:28.616" v="110" actId="20577"/>
          <ac:spMkLst>
            <pc:docMk/>
            <pc:sldMk cId="3409974919" sldId="385"/>
            <ac:spMk id="2" creationId="{30EA3D9A-1485-48A9-89AB-5897A9333200}"/>
          </ac:spMkLst>
        </pc:spChg>
        <pc:spChg chg="del">
          <ac:chgData name="McKinney, David" userId="S::kqkh779@astrazeneca.net::8b945cb3-78ce-42d7-adc5-b07bab32cd5b" providerId="AD" clId="Web-{FEAF9D15-8916-46E4-AA42-74602A5A02FF}" dt="2020-03-26T11:48:38.387" v="70"/>
          <ac:spMkLst>
            <pc:docMk/>
            <pc:sldMk cId="3409974919" sldId="385"/>
            <ac:spMk id="3" creationId="{C5EE2850-AD38-41B6-B977-CCC16E04A663}"/>
          </ac:spMkLst>
        </pc:spChg>
        <pc:spChg chg="del">
          <ac:chgData name="McKinney, David" userId="S::kqkh779@astrazeneca.net::8b945cb3-78ce-42d7-adc5-b07bab32cd5b" providerId="AD" clId="Web-{FEAF9D15-8916-46E4-AA42-74602A5A02FF}" dt="2020-03-26T11:48:38.387" v="69"/>
          <ac:spMkLst>
            <pc:docMk/>
            <pc:sldMk cId="3409974919" sldId="385"/>
            <ac:spMk id="4" creationId="{8F7C7ADD-7619-4FFD-A241-0ED2DC6D22F2}"/>
          </ac:spMkLst>
        </pc:spChg>
        <pc:spChg chg="del">
          <ac:chgData name="McKinney, David" userId="S::kqkh779@astrazeneca.net::8b945cb3-78ce-42d7-adc5-b07bab32cd5b" providerId="AD" clId="Web-{FEAF9D15-8916-46E4-AA42-74602A5A02FF}" dt="2020-03-26T11:48:38.387" v="68"/>
          <ac:spMkLst>
            <pc:docMk/>
            <pc:sldMk cId="3409974919" sldId="385"/>
            <ac:spMk id="5" creationId="{20E3EF25-F212-473F-9F5D-65D4489815DA}"/>
          </ac:spMkLst>
        </pc:spChg>
        <pc:spChg chg="del">
          <ac:chgData name="McKinney, David" userId="S::kqkh779@astrazeneca.net::8b945cb3-78ce-42d7-adc5-b07bab32cd5b" providerId="AD" clId="Web-{FEAF9D15-8916-46E4-AA42-74602A5A02FF}" dt="2020-03-26T11:48:38.371" v="67"/>
          <ac:spMkLst>
            <pc:docMk/>
            <pc:sldMk cId="3409974919" sldId="385"/>
            <ac:spMk id="6" creationId="{0ED4CFC8-D5DA-425C-B30F-B91896904F3B}"/>
          </ac:spMkLst>
        </pc:spChg>
        <pc:spChg chg="del">
          <ac:chgData name="McKinney, David" userId="S::kqkh779@astrazeneca.net::8b945cb3-78ce-42d7-adc5-b07bab32cd5b" providerId="AD" clId="Web-{FEAF9D15-8916-46E4-AA42-74602A5A02FF}" dt="2020-03-26T11:48:38.371" v="66"/>
          <ac:spMkLst>
            <pc:docMk/>
            <pc:sldMk cId="3409974919" sldId="385"/>
            <ac:spMk id="7" creationId="{411C4D17-F6B9-4EE4-B7DB-3806ED79D982}"/>
          </ac:spMkLst>
        </pc:spChg>
        <pc:spChg chg="del">
          <ac:chgData name="McKinney, David" userId="S::kqkh779@astrazeneca.net::8b945cb3-78ce-42d7-adc5-b07bab32cd5b" providerId="AD" clId="Web-{FEAF9D15-8916-46E4-AA42-74602A5A02FF}" dt="2020-03-26T11:48:38.371" v="65"/>
          <ac:spMkLst>
            <pc:docMk/>
            <pc:sldMk cId="3409974919" sldId="385"/>
            <ac:spMk id="8" creationId="{F7BA4A81-ABD9-4898-AE1A-715A761D98FD}"/>
          </ac:spMkLst>
        </pc:spChg>
        <pc:spChg chg="del">
          <ac:chgData name="McKinney, David" userId="S::kqkh779@astrazeneca.net::8b945cb3-78ce-42d7-adc5-b07bab32cd5b" providerId="AD" clId="Web-{FEAF9D15-8916-46E4-AA42-74602A5A02FF}" dt="2020-03-26T11:48:38.371" v="64"/>
          <ac:spMkLst>
            <pc:docMk/>
            <pc:sldMk cId="3409974919" sldId="385"/>
            <ac:spMk id="9" creationId="{F32E025F-AE21-4A48-9C19-B0E3DFC28443}"/>
          </ac:spMkLst>
        </pc:spChg>
        <pc:spChg chg="del">
          <ac:chgData name="McKinney, David" userId="S::kqkh779@astrazeneca.net::8b945cb3-78ce-42d7-adc5-b07bab32cd5b" providerId="AD" clId="Web-{FEAF9D15-8916-46E4-AA42-74602A5A02FF}" dt="2020-03-26T11:48:38.371" v="63"/>
          <ac:spMkLst>
            <pc:docMk/>
            <pc:sldMk cId="3409974919" sldId="385"/>
            <ac:spMk id="10" creationId="{CCC21CBB-1AA0-47F0-A76F-1C3EB28C7E29}"/>
          </ac:spMkLst>
        </pc:spChg>
        <pc:spChg chg="del">
          <ac:chgData name="McKinney, David" userId="S::kqkh779@astrazeneca.net::8b945cb3-78ce-42d7-adc5-b07bab32cd5b" providerId="AD" clId="Web-{FEAF9D15-8916-46E4-AA42-74602A5A02FF}" dt="2020-03-26T11:48:38.371" v="62"/>
          <ac:spMkLst>
            <pc:docMk/>
            <pc:sldMk cId="3409974919" sldId="385"/>
            <ac:spMk id="11" creationId="{AE7979E2-97D8-46E5-873F-9F910BC5CF7C}"/>
          </ac:spMkLst>
        </pc:spChg>
        <pc:spChg chg="del">
          <ac:chgData name="McKinney, David" userId="S::kqkh779@astrazeneca.net::8b945cb3-78ce-42d7-adc5-b07bab32cd5b" providerId="AD" clId="Web-{FEAF9D15-8916-46E4-AA42-74602A5A02FF}" dt="2020-03-26T11:48:38.371" v="61"/>
          <ac:spMkLst>
            <pc:docMk/>
            <pc:sldMk cId="3409974919" sldId="385"/>
            <ac:spMk id="12" creationId="{654E6FFA-FCE3-45E9-9BB3-C1B13EA72899}"/>
          </ac:spMkLst>
        </pc:spChg>
        <pc:spChg chg="del">
          <ac:chgData name="McKinney, David" userId="S::kqkh779@astrazeneca.net::8b945cb3-78ce-42d7-adc5-b07bab32cd5b" providerId="AD" clId="Web-{FEAF9D15-8916-46E4-AA42-74602A5A02FF}" dt="2020-03-26T11:48:38.371" v="60"/>
          <ac:spMkLst>
            <pc:docMk/>
            <pc:sldMk cId="3409974919" sldId="385"/>
            <ac:spMk id="13" creationId="{ACE5D33C-2DB9-4021-BA18-FE8F8C624DC2}"/>
          </ac:spMkLst>
        </pc:spChg>
        <pc:spChg chg="del">
          <ac:chgData name="McKinney, David" userId="S::kqkh779@astrazeneca.net::8b945cb3-78ce-42d7-adc5-b07bab32cd5b" providerId="AD" clId="Web-{FEAF9D15-8916-46E4-AA42-74602A5A02FF}" dt="2020-03-26T11:48:38.371" v="59"/>
          <ac:spMkLst>
            <pc:docMk/>
            <pc:sldMk cId="3409974919" sldId="385"/>
            <ac:spMk id="14" creationId="{58AF6EEE-3CDE-4D6C-BCA4-2006A0E05C56}"/>
          </ac:spMkLst>
        </pc:spChg>
        <pc:spChg chg="del">
          <ac:chgData name="McKinney, David" userId="S::kqkh779@astrazeneca.net::8b945cb3-78ce-42d7-adc5-b07bab32cd5b" providerId="AD" clId="Web-{FEAF9D15-8916-46E4-AA42-74602A5A02FF}" dt="2020-03-26T11:48:38.371" v="58"/>
          <ac:spMkLst>
            <pc:docMk/>
            <pc:sldMk cId="3409974919" sldId="385"/>
            <ac:spMk id="15" creationId="{43659C32-419D-4BC8-BB82-FDA3C4E17A4D}"/>
          </ac:spMkLst>
        </pc:spChg>
        <pc:spChg chg="del">
          <ac:chgData name="McKinney, David" userId="S::kqkh779@astrazeneca.net::8b945cb3-78ce-42d7-adc5-b07bab32cd5b" providerId="AD" clId="Web-{FEAF9D15-8916-46E4-AA42-74602A5A02FF}" dt="2020-03-26T11:48:38.371" v="57"/>
          <ac:spMkLst>
            <pc:docMk/>
            <pc:sldMk cId="3409974919" sldId="385"/>
            <ac:spMk id="16" creationId="{B18B9733-0379-45E7-A978-C1E59D6D393F}"/>
          </ac:spMkLst>
        </pc:spChg>
        <pc:spChg chg="del">
          <ac:chgData name="McKinney, David" userId="S::kqkh779@astrazeneca.net::8b945cb3-78ce-42d7-adc5-b07bab32cd5b" providerId="AD" clId="Web-{FEAF9D15-8916-46E4-AA42-74602A5A02FF}" dt="2020-03-26T11:48:38.371" v="56"/>
          <ac:spMkLst>
            <pc:docMk/>
            <pc:sldMk cId="3409974919" sldId="385"/>
            <ac:spMk id="17" creationId="{30D835BA-C6F7-474F-A33B-0521DBAC9B54}"/>
          </ac:spMkLst>
        </pc:spChg>
        <pc:spChg chg="del">
          <ac:chgData name="McKinney, David" userId="S::kqkh779@astrazeneca.net::8b945cb3-78ce-42d7-adc5-b07bab32cd5b" providerId="AD" clId="Web-{FEAF9D15-8916-46E4-AA42-74602A5A02FF}" dt="2020-03-26T11:48:38.371" v="55"/>
          <ac:spMkLst>
            <pc:docMk/>
            <pc:sldMk cId="3409974919" sldId="385"/>
            <ac:spMk id="18" creationId="{155D2E64-E4A1-4E2E-908A-19FA449993CF}"/>
          </ac:spMkLst>
        </pc:spChg>
        <pc:spChg chg="del">
          <ac:chgData name="McKinney, David" userId="S::kqkh779@astrazeneca.net::8b945cb3-78ce-42d7-adc5-b07bab32cd5b" providerId="AD" clId="Web-{FEAF9D15-8916-46E4-AA42-74602A5A02FF}" dt="2020-03-26T11:48:38.371" v="54"/>
          <ac:spMkLst>
            <pc:docMk/>
            <pc:sldMk cId="3409974919" sldId="385"/>
            <ac:spMk id="19" creationId="{FACF100D-1AA1-4439-9096-58CBDA4E8E1C}"/>
          </ac:spMkLst>
        </pc:spChg>
        <pc:spChg chg="del">
          <ac:chgData name="McKinney, David" userId="S::kqkh779@astrazeneca.net::8b945cb3-78ce-42d7-adc5-b07bab32cd5b" providerId="AD" clId="Web-{FEAF9D15-8916-46E4-AA42-74602A5A02FF}" dt="2020-03-26T11:48:38.371" v="53"/>
          <ac:spMkLst>
            <pc:docMk/>
            <pc:sldMk cId="3409974919" sldId="385"/>
            <ac:spMk id="20" creationId="{8DAE601A-687B-445D-BFC3-C654FA9ACFFB}"/>
          </ac:spMkLst>
        </pc:spChg>
        <pc:spChg chg="add mod">
          <ac:chgData name="McKinney, David" userId="S::kqkh779@astrazeneca.net::8b945cb3-78ce-42d7-adc5-b07bab32cd5b" providerId="AD" clId="Web-{FEAF9D15-8916-46E4-AA42-74602A5A02FF}" dt="2020-03-26T11:51:24.256" v="109" actId="1076"/>
          <ac:spMkLst>
            <pc:docMk/>
            <pc:sldMk cId="3409974919" sldId="385"/>
            <ac:spMk id="28" creationId="{C31ADFA9-907B-41A0-9401-7E0BE700BA07}"/>
          </ac:spMkLst>
        </pc:spChg>
        <pc:picChg chg="add mod">
          <ac:chgData name="McKinney, David" userId="S::kqkh779@astrazeneca.net::8b945cb3-78ce-42d7-adc5-b07bab32cd5b" providerId="AD" clId="Web-{FEAF9D15-8916-46E4-AA42-74602A5A02FF}" dt="2020-03-26T11:49:03.888" v="87" actId="1076"/>
          <ac:picMkLst>
            <pc:docMk/>
            <pc:sldMk cId="3409974919" sldId="385"/>
            <ac:picMk id="22" creationId="{0F637099-D2B3-4CA0-9756-4F0320399B40}"/>
          </ac:picMkLst>
        </pc:picChg>
        <pc:picChg chg="add mod">
          <ac:chgData name="McKinney, David" userId="S::kqkh779@astrazeneca.net::8b945cb3-78ce-42d7-adc5-b07bab32cd5b" providerId="AD" clId="Web-{FEAF9D15-8916-46E4-AA42-74602A5A02FF}" dt="2020-03-26T11:50:27.347" v="96" actId="1076"/>
          <ac:picMkLst>
            <pc:docMk/>
            <pc:sldMk cId="3409974919" sldId="385"/>
            <ac:picMk id="24" creationId="{8C31B9EC-3301-4C1E-9FE5-EE86BD3DF577}"/>
          </ac:picMkLst>
        </pc:picChg>
        <pc:picChg chg="add mod">
          <ac:chgData name="McKinney, David" userId="S::kqkh779@astrazeneca.net::8b945cb3-78ce-42d7-adc5-b07bab32cd5b" providerId="AD" clId="Web-{FEAF9D15-8916-46E4-AA42-74602A5A02FF}" dt="2020-03-26T11:50:31.331" v="97" actId="1076"/>
          <ac:picMkLst>
            <pc:docMk/>
            <pc:sldMk cId="3409974919" sldId="385"/>
            <ac:picMk id="26" creationId="{467EFC16-E0D8-465A-A81A-060179A421A3}"/>
          </ac:picMkLst>
        </pc:picChg>
      </pc:sldChg>
    </pc:docChg>
  </pc:docChgLst>
  <pc:docChgLst>
    <pc:chgData name="Whittaker, Ryan" userId="873b3a98-b8cc-426f-9da0-8dcfa40dc643" providerId="ADAL" clId="{9769029B-DAE8-4543-A14E-8C5695AE6F3B}"/>
    <pc:docChg chg="custSel addSld delSld modSld">
      <pc:chgData name="Whittaker, Ryan" userId="873b3a98-b8cc-426f-9da0-8dcfa40dc643" providerId="ADAL" clId="{9769029B-DAE8-4543-A14E-8C5695AE6F3B}" dt="2020-03-26T09:57:15.391" v="589"/>
      <pc:docMkLst>
        <pc:docMk/>
      </pc:docMkLst>
      <pc:sldChg chg="modSp">
        <pc:chgData name="Whittaker, Ryan" userId="873b3a98-b8cc-426f-9da0-8dcfa40dc643" providerId="ADAL" clId="{9769029B-DAE8-4543-A14E-8C5695AE6F3B}" dt="2020-03-26T09:17:35.496" v="22" actId="20577"/>
        <pc:sldMkLst>
          <pc:docMk/>
          <pc:sldMk cId="303033866" sldId="359"/>
        </pc:sldMkLst>
        <pc:spChg chg="mod">
          <ac:chgData name="Whittaker, Ryan" userId="873b3a98-b8cc-426f-9da0-8dcfa40dc643" providerId="ADAL" clId="{9769029B-DAE8-4543-A14E-8C5695AE6F3B}" dt="2020-03-26T09:17:35.496" v="22" actId="20577"/>
          <ac:spMkLst>
            <pc:docMk/>
            <pc:sldMk cId="303033866" sldId="359"/>
            <ac:spMk id="2" creationId="{EC080180-375B-419F-8BFA-A2F171C630C9}"/>
          </ac:spMkLst>
        </pc:spChg>
      </pc:sldChg>
      <pc:sldChg chg="addSp delSp modSp">
        <pc:chgData name="Whittaker, Ryan" userId="873b3a98-b8cc-426f-9da0-8dcfa40dc643" providerId="ADAL" clId="{9769029B-DAE8-4543-A14E-8C5695AE6F3B}" dt="2020-03-26T09:26:35.701" v="173" actId="1076"/>
        <pc:sldMkLst>
          <pc:docMk/>
          <pc:sldMk cId="4111995751" sldId="382"/>
        </pc:sldMkLst>
        <pc:spChg chg="mod">
          <ac:chgData name="Whittaker, Ryan" userId="873b3a98-b8cc-426f-9da0-8dcfa40dc643" providerId="ADAL" clId="{9769029B-DAE8-4543-A14E-8C5695AE6F3B}" dt="2020-03-26T09:20:14.931" v="38" actId="20577"/>
          <ac:spMkLst>
            <pc:docMk/>
            <pc:sldMk cId="4111995751" sldId="382"/>
            <ac:spMk id="2" creationId="{D946B8FE-1D42-4F03-8CBA-D0ADA1AFEB0E}"/>
          </ac:spMkLst>
        </pc:spChg>
        <pc:spChg chg="mod">
          <ac:chgData name="Whittaker, Ryan" userId="873b3a98-b8cc-426f-9da0-8dcfa40dc643" providerId="ADAL" clId="{9769029B-DAE8-4543-A14E-8C5695AE6F3B}" dt="2020-03-26T09:21:32.483" v="58" actId="14100"/>
          <ac:spMkLst>
            <pc:docMk/>
            <pc:sldMk cId="4111995751" sldId="382"/>
            <ac:spMk id="3" creationId="{E0D18AB7-804C-4785-9249-ECBCAC4B0308}"/>
          </ac:spMkLst>
        </pc:spChg>
        <pc:spChg chg="del">
          <ac:chgData name="Whittaker, Ryan" userId="873b3a98-b8cc-426f-9da0-8dcfa40dc643" providerId="ADAL" clId="{9769029B-DAE8-4543-A14E-8C5695AE6F3B}" dt="2020-03-26T09:18:47.036" v="23" actId="478"/>
          <ac:spMkLst>
            <pc:docMk/>
            <pc:sldMk cId="4111995751" sldId="382"/>
            <ac:spMk id="5" creationId="{D4AAD67F-C4B3-46AE-A6F5-E27C4AE04BE7}"/>
          </ac:spMkLst>
        </pc:spChg>
        <pc:spChg chg="add mod">
          <ac:chgData name="Whittaker, Ryan" userId="873b3a98-b8cc-426f-9da0-8dcfa40dc643" providerId="ADAL" clId="{9769029B-DAE8-4543-A14E-8C5695AE6F3B}" dt="2020-03-26T09:20:23.282" v="39" actId="14100"/>
          <ac:spMkLst>
            <pc:docMk/>
            <pc:sldMk cId="4111995751" sldId="382"/>
            <ac:spMk id="7" creationId="{AFFCFB7E-0CC9-43B4-A003-C79285673AEA}"/>
          </ac:spMkLst>
        </pc:spChg>
        <pc:spChg chg="add mod">
          <ac:chgData name="Whittaker, Ryan" userId="873b3a98-b8cc-426f-9da0-8dcfa40dc643" providerId="ADAL" clId="{9769029B-DAE8-4543-A14E-8C5695AE6F3B}" dt="2020-03-26T09:25:38.013" v="163" actId="20577"/>
          <ac:spMkLst>
            <pc:docMk/>
            <pc:sldMk cId="4111995751" sldId="382"/>
            <ac:spMk id="10" creationId="{2D61F360-37B5-49A4-B811-CA2EA4412488}"/>
          </ac:spMkLst>
        </pc:spChg>
        <pc:picChg chg="add del mod">
          <ac:chgData name="Whittaker, Ryan" userId="873b3a98-b8cc-426f-9da0-8dcfa40dc643" providerId="ADAL" clId="{9769029B-DAE8-4543-A14E-8C5695AE6F3B}" dt="2020-03-26T09:24:53.499" v="69" actId="478"/>
          <ac:picMkLst>
            <pc:docMk/>
            <pc:sldMk cId="4111995751" sldId="382"/>
            <ac:picMk id="6" creationId="{0E6D8FAA-1E92-4D67-AD29-BC0E29865B94}"/>
          </ac:picMkLst>
        </pc:picChg>
        <pc:picChg chg="del">
          <ac:chgData name="Whittaker, Ryan" userId="873b3a98-b8cc-426f-9da0-8dcfa40dc643" providerId="ADAL" clId="{9769029B-DAE8-4543-A14E-8C5695AE6F3B}" dt="2020-03-26T09:18:53.684" v="25" actId="478"/>
          <ac:picMkLst>
            <pc:docMk/>
            <pc:sldMk cId="4111995751" sldId="382"/>
            <ac:picMk id="1026" creationId="{F591AE3D-964C-4865-B2C1-62973EA31A8F}"/>
          </ac:picMkLst>
        </pc:picChg>
        <pc:picChg chg="add mod">
          <ac:chgData name="Whittaker, Ryan" userId="873b3a98-b8cc-426f-9da0-8dcfa40dc643" providerId="ADAL" clId="{9769029B-DAE8-4543-A14E-8C5695AE6F3B}" dt="2020-03-26T09:26:35.701" v="173" actId="1076"/>
          <ac:picMkLst>
            <pc:docMk/>
            <pc:sldMk cId="4111995751" sldId="382"/>
            <ac:picMk id="1028" creationId="{41942E45-4715-4D09-800E-841136DCA8C1}"/>
          </ac:picMkLst>
        </pc:picChg>
      </pc:sldChg>
      <pc:sldChg chg="addSp delSp modSp">
        <pc:chgData name="Whittaker, Ryan" userId="873b3a98-b8cc-426f-9da0-8dcfa40dc643" providerId="ADAL" clId="{9769029B-DAE8-4543-A14E-8C5695AE6F3B}" dt="2020-03-26T09:44:49.897" v="314" actId="1076"/>
        <pc:sldMkLst>
          <pc:docMk/>
          <pc:sldMk cId="1514833736" sldId="383"/>
        </pc:sldMkLst>
        <pc:spChg chg="del">
          <ac:chgData name="Whittaker, Ryan" userId="873b3a98-b8cc-426f-9da0-8dcfa40dc643" providerId="ADAL" clId="{9769029B-DAE8-4543-A14E-8C5695AE6F3B}" dt="2020-03-26T09:25:54.354" v="164" actId="478"/>
          <ac:spMkLst>
            <pc:docMk/>
            <pc:sldMk cId="1514833736" sldId="383"/>
            <ac:spMk id="2" creationId="{D30FDBBD-F750-4A9D-8AD9-55146DD78338}"/>
          </ac:spMkLst>
        </pc:spChg>
        <pc:spChg chg="add del mod">
          <ac:chgData name="Whittaker, Ryan" userId="873b3a98-b8cc-426f-9da0-8dcfa40dc643" providerId="ADAL" clId="{9769029B-DAE8-4543-A14E-8C5695AE6F3B}" dt="2020-03-26T09:25:57.074" v="166" actId="478"/>
          <ac:spMkLst>
            <pc:docMk/>
            <pc:sldMk cId="1514833736" sldId="383"/>
            <ac:spMk id="6" creationId="{E112E76B-3489-4937-80F2-E4139FAE89B7}"/>
          </ac:spMkLst>
        </pc:spChg>
        <pc:spChg chg="add mod">
          <ac:chgData name="Whittaker, Ryan" userId="873b3a98-b8cc-426f-9da0-8dcfa40dc643" providerId="ADAL" clId="{9769029B-DAE8-4543-A14E-8C5695AE6F3B}" dt="2020-03-26T09:26:00.183" v="167" actId="1076"/>
          <ac:spMkLst>
            <pc:docMk/>
            <pc:sldMk cId="1514833736" sldId="383"/>
            <ac:spMk id="7" creationId="{29732AF2-F068-4879-BEA5-4C5BB2868BCE}"/>
          </ac:spMkLst>
        </pc:spChg>
        <pc:spChg chg="add mod">
          <ac:chgData name="Whittaker, Ryan" userId="873b3a98-b8cc-426f-9da0-8dcfa40dc643" providerId="ADAL" clId="{9769029B-DAE8-4543-A14E-8C5695AE6F3B}" dt="2020-03-26T09:40:42.047" v="196" actId="1076"/>
          <ac:spMkLst>
            <pc:docMk/>
            <pc:sldMk cId="1514833736" sldId="383"/>
            <ac:spMk id="8" creationId="{65A31CE1-3DC6-47C3-89F8-82865597A5A2}"/>
          </ac:spMkLst>
        </pc:spChg>
        <pc:spChg chg="add mod">
          <ac:chgData name="Whittaker, Ryan" userId="873b3a98-b8cc-426f-9da0-8dcfa40dc643" providerId="ADAL" clId="{9769029B-DAE8-4543-A14E-8C5695AE6F3B}" dt="2020-03-26T09:42:11.814" v="237" actId="20577"/>
          <ac:spMkLst>
            <pc:docMk/>
            <pc:sldMk cId="1514833736" sldId="383"/>
            <ac:spMk id="14" creationId="{6AF5C574-965D-4512-AD7C-14922A395E81}"/>
          </ac:spMkLst>
        </pc:spChg>
        <pc:spChg chg="add mod">
          <ac:chgData name="Whittaker, Ryan" userId="873b3a98-b8cc-426f-9da0-8dcfa40dc643" providerId="ADAL" clId="{9769029B-DAE8-4543-A14E-8C5695AE6F3B}" dt="2020-03-26T09:43:12.949" v="267" actId="1076"/>
          <ac:spMkLst>
            <pc:docMk/>
            <pc:sldMk cId="1514833736" sldId="383"/>
            <ac:spMk id="15" creationId="{245A02B7-2E23-4E93-B180-237B96FB6B7C}"/>
          </ac:spMkLst>
        </pc:spChg>
        <pc:spChg chg="add mod">
          <ac:chgData name="Whittaker, Ryan" userId="873b3a98-b8cc-426f-9da0-8dcfa40dc643" providerId="ADAL" clId="{9769029B-DAE8-4543-A14E-8C5695AE6F3B}" dt="2020-03-26T09:44:45.128" v="312" actId="1076"/>
          <ac:spMkLst>
            <pc:docMk/>
            <pc:sldMk cId="1514833736" sldId="383"/>
            <ac:spMk id="16" creationId="{167B2B58-F274-4ABC-9463-D3760C758943}"/>
          </ac:spMkLst>
        </pc:spChg>
        <pc:spChg chg="add del mod">
          <ac:chgData name="Whittaker, Ryan" userId="873b3a98-b8cc-426f-9da0-8dcfa40dc643" providerId="ADAL" clId="{9769029B-DAE8-4543-A14E-8C5695AE6F3B}" dt="2020-03-26T09:43:47.458" v="282" actId="478"/>
          <ac:spMkLst>
            <pc:docMk/>
            <pc:sldMk cId="1514833736" sldId="383"/>
            <ac:spMk id="17" creationId="{14B2A0CE-90FD-4AD2-90CF-8A6593EBE9CE}"/>
          </ac:spMkLst>
        </pc:spChg>
        <pc:spChg chg="add mod">
          <ac:chgData name="Whittaker, Ryan" userId="873b3a98-b8cc-426f-9da0-8dcfa40dc643" providerId="ADAL" clId="{9769029B-DAE8-4543-A14E-8C5695AE6F3B}" dt="2020-03-26T09:44:31.497" v="294" actId="20577"/>
          <ac:spMkLst>
            <pc:docMk/>
            <pc:sldMk cId="1514833736" sldId="383"/>
            <ac:spMk id="19" creationId="{58DD139F-9AE0-4A6C-8368-BBA956D836E2}"/>
          </ac:spMkLst>
        </pc:spChg>
        <pc:picChg chg="del">
          <ac:chgData name="Whittaker, Ryan" userId="873b3a98-b8cc-426f-9da0-8dcfa40dc643" providerId="ADAL" clId="{9769029B-DAE8-4543-A14E-8C5695AE6F3B}" dt="2020-03-26T09:18:48.933" v="24" actId="478"/>
          <ac:picMkLst>
            <pc:docMk/>
            <pc:sldMk cId="1514833736" sldId="383"/>
            <ac:picMk id="5" creationId="{205C1C03-98EE-4960-92F3-FFB35F4DBC24}"/>
          </ac:picMkLst>
        </pc:picChg>
        <pc:picChg chg="add mod">
          <ac:chgData name="Whittaker, Ryan" userId="873b3a98-b8cc-426f-9da0-8dcfa40dc643" providerId="ADAL" clId="{9769029B-DAE8-4543-A14E-8C5695AE6F3B}" dt="2020-03-26T09:40:15.529" v="176" actId="1076"/>
          <ac:picMkLst>
            <pc:docMk/>
            <pc:sldMk cId="1514833736" sldId="383"/>
            <ac:picMk id="2050" creationId="{99448E80-4FC4-453C-869E-82C069338269}"/>
          </ac:picMkLst>
        </pc:picChg>
        <pc:picChg chg="add mod">
          <ac:chgData name="Whittaker, Ryan" userId="873b3a98-b8cc-426f-9da0-8dcfa40dc643" providerId="ADAL" clId="{9769029B-DAE8-4543-A14E-8C5695AE6F3B}" dt="2020-03-26T09:40:50.579" v="199" actId="1076"/>
          <ac:picMkLst>
            <pc:docMk/>
            <pc:sldMk cId="1514833736" sldId="383"/>
            <ac:picMk id="2052" creationId="{E98AECF3-704F-4D78-A21D-7DC4C6F4138B}"/>
          </ac:picMkLst>
        </pc:picChg>
        <pc:picChg chg="add mod">
          <ac:chgData name="Whittaker, Ryan" userId="873b3a98-b8cc-426f-9da0-8dcfa40dc643" providerId="ADAL" clId="{9769029B-DAE8-4543-A14E-8C5695AE6F3B}" dt="2020-03-26T09:43:16.177" v="270" actId="14100"/>
          <ac:picMkLst>
            <pc:docMk/>
            <pc:sldMk cId="1514833736" sldId="383"/>
            <ac:picMk id="2053" creationId="{31CBEA88-2BB4-402D-8805-907F6C451990}"/>
          </ac:picMkLst>
        </pc:picChg>
        <pc:picChg chg="add mod">
          <ac:chgData name="Whittaker, Ryan" userId="873b3a98-b8cc-426f-9da0-8dcfa40dc643" providerId="ADAL" clId="{9769029B-DAE8-4543-A14E-8C5695AE6F3B}" dt="2020-03-26T09:44:42.181" v="311" actId="1076"/>
          <ac:picMkLst>
            <pc:docMk/>
            <pc:sldMk cId="1514833736" sldId="383"/>
            <ac:picMk id="2054" creationId="{60A35C32-B43E-4CD0-AEA0-502A4CEED05E}"/>
          </ac:picMkLst>
        </pc:picChg>
        <pc:picChg chg="add mod">
          <ac:chgData name="Whittaker, Ryan" userId="873b3a98-b8cc-426f-9da0-8dcfa40dc643" providerId="ADAL" clId="{9769029B-DAE8-4543-A14E-8C5695AE6F3B}" dt="2020-03-26T09:43:27.196" v="275" actId="1076"/>
          <ac:picMkLst>
            <pc:docMk/>
            <pc:sldMk cId="1514833736" sldId="383"/>
            <ac:picMk id="2056" creationId="{9B2C6678-B81A-462D-BE89-8E06A17F0B6D}"/>
          </ac:picMkLst>
        </pc:picChg>
        <pc:picChg chg="add mod">
          <ac:chgData name="Whittaker, Ryan" userId="873b3a98-b8cc-426f-9da0-8dcfa40dc643" providerId="ADAL" clId="{9769029B-DAE8-4543-A14E-8C5695AE6F3B}" dt="2020-03-26T09:44:49.897" v="314" actId="1076"/>
          <ac:picMkLst>
            <pc:docMk/>
            <pc:sldMk cId="1514833736" sldId="383"/>
            <ac:picMk id="2058" creationId="{46FF7EC6-5B88-4302-AD8F-CCFC9DDE074C}"/>
          </ac:picMkLst>
        </pc:picChg>
      </pc:sldChg>
      <pc:sldChg chg="del">
        <pc:chgData name="Whittaker, Ryan" userId="873b3a98-b8cc-426f-9da0-8dcfa40dc643" providerId="ADAL" clId="{9769029B-DAE8-4543-A14E-8C5695AE6F3B}" dt="2020-03-26T09:17:31.379" v="20" actId="2696"/>
        <pc:sldMkLst>
          <pc:docMk/>
          <pc:sldMk cId="733249205" sldId="384"/>
        </pc:sldMkLst>
      </pc:sldChg>
      <pc:sldChg chg="addSp delSp modSp add modAnim">
        <pc:chgData name="Whittaker, Ryan" userId="873b3a98-b8cc-426f-9da0-8dcfa40dc643" providerId="ADAL" clId="{9769029B-DAE8-4543-A14E-8C5695AE6F3B}" dt="2020-03-26T09:57:15.391" v="589"/>
        <pc:sldMkLst>
          <pc:docMk/>
          <pc:sldMk cId="2843713486" sldId="384"/>
        </pc:sldMkLst>
        <pc:spChg chg="add mod">
          <ac:chgData name="Whittaker, Ryan" userId="873b3a98-b8cc-426f-9da0-8dcfa40dc643" providerId="ADAL" clId="{9769029B-DAE8-4543-A14E-8C5695AE6F3B}" dt="2020-03-26T09:52:06.671" v="572" actId="1076"/>
          <ac:spMkLst>
            <pc:docMk/>
            <pc:sldMk cId="2843713486" sldId="384"/>
            <ac:spMk id="2" creationId="{D62F72C6-52DE-4818-AFD1-25ACF7540EC8}"/>
          </ac:spMkLst>
        </pc:spChg>
        <pc:spChg chg="add del">
          <ac:chgData name="Whittaker, Ryan" userId="873b3a98-b8cc-426f-9da0-8dcfa40dc643" providerId="ADAL" clId="{9769029B-DAE8-4543-A14E-8C5695AE6F3B}" dt="2020-03-26T09:51:28.346" v="540"/>
          <ac:spMkLst>
            <pc:docMk/>
            <pc:sldMk cId="2843713486" sldId="384"/>
            <ac:spMk id="3" creationId="{6572EE78-FA27-44EE-9639-77303BC48D4E}"/>
          </ac:spMkLst>
        </pc:spChg>
        <pc:spChg chg="del">
          <ac:chgData name="Whittaker, Ryan" userId="873b3a98-b8cc-426f-9da0-8dcfa40dc643" providerId="ADAL" clId="{9769029B-DAE8-4543-A14E-8C5695AE6F3B}" dt="2020-03-26T09:47:34.466" v="317" actId="478"/>
          <ac:spMkLst>
            <pc:docMk/>
            <pc:sldMk cId="2843713486" sldId="384"/>
            <ac:spMk id="8" creationId="{65A31CE1-3DC6-47C3-89F8-82865597A5A2}"/>
          </ac:spMkLst>
        </pc:spChg>
        <pc:spChg chg="del">
          <ac:chgData name="Whittaker, Ryan" userId="873b3a98-b8cc-426f-9da0-8dcfa40dc643" providerId="ADAL" clId="{9769029B-DAE8-4543-A14E-8C5695AE6F3B}" dt="2020-03-26T09:47:35.599" v="318" actId="478"/>
          <ac:spMkLst>
            <pc:docMk/>
            <pc:sldMk cId="2843713486" sldId="384"/>
            <ac:spMk id="14" creationId="{6AF5C574-965D-4512-AD7C-14922A395E81}"/>
          </ac:spMkLst>
        </pc:spChg>
        <pc:spChg chg="del">
          <ac:chgData name="Whittaker, Ryan" userId="873b3a98-b8cc-426f-9da0-8dcfa40dc643" providerId="ADAL" clId="{9769029B-DAE8-4543-A14E-8C5695AE6F3B}" dt="2020-03-26T09:47:42.270" v="325" actId="478"/>
          <ac:spMkLst>
            <pc:docMk/>
            <pc:sldMk cId="2843713486" sldId="384"/>
            <ac:spMk id="15" creationId="{245A02B7-2E23-4E93-B180-237B96FB6B7C}"/>
          </ac:spMkLst>
        </pc:spChg>
        <pc:spChg chg="del">
          <ac:chgData name="Whittaker, Ryan" userId="873b3a98-b8cc-426f-9da0-8dcfa40dc643" providerId="ADAL" clId="{9769029B-DAE8-4543-A14E-8C5695AE6F3B}" dt="2020-03-26T09:47:37.936" v="321" actId="478"/>
          <ac:spMkLst>
            <pc:docMk/>
            <pc:sldMk cId="2843713486" sldId="384"/>
            <ac:spMk id="16" creationId="{167B2B58-F274-4ABC-9463-D3760C758943}"/>
          </ac:spMkLst>
        </pc:spChg>
        <pc:spChg chg="add mod">
          <ac:chgData name="Whittaker, Ryan" userId="873b3a98-b8cc-426f-9da0-8dcfa40dc643" providerId="ADAL" clId="{9769029B-DAE8-4543-A14E-8C5695AE6F3B}" dt="2020-03-26T09:52:10.788" v="573" actId="1076"/>
          <ac:spMkLst>
            <pc:docMk/>
            <pc:sldMk cId="2843713486" sldId="384"/>
            <ac:spMk id="17" creationId="{C5BA4282-A1B5-426B-8251-E00E5348CA3B}"/>
          </ac:spMkLst>
        </pc:spChg>
        <pc:spChg chg="del">
          <ac:chgData name="Whittaker, Ryan" userId="873b3a98-b8cc-426f-9da0-8dcfa40dc643" providerId="ADAL" clId="{9769029B-DAE8-4543-A14E-8C5695AE6F3B}" dt="2020-03-26T09:47:40.309" v="323" actId="478"/>
          <ac:spMkLst>
            <pc:docMk/>
            <pc:sldMk cId="2843713486" sldId="384"/>
            <ac:spMk id="19" creationId="{58DD139F-9AE0-4A6C-8368-BBA956D836E2}"/>
          </ac:spMkLst>
        </pc:spChg>
        <pc:picChg chg="add mod">
          <ac:chgData name="Whittaker, Ryan" userId="873b3a98-b8cc-426f-9da0-8dcfa40dc643" providerId="ADAL" clId="{9769029B-DAE8-4543-A14E-8C5695AE6F3B}" dt="2020-03-26T09:57:12.546" v="588" actId="1076"/>
          <ac:picMkLst>
            <pc:docMk/>
            <pc:sldMk cId="2843713486" sldId="384"/>
            <ac:picMk id="5" creationId="{0E52B988-5371-40DB-9E61-EE00AC82A968}"/>
          </ac:picMkLst>
        </pc:picChg>
        <pc:picChg chg="add mod">
          <ac:chgData name="Whittaker, Ryan" userId="873b3a98-b8cc-426f-9da0-8dcfa40dc643" providerId="ADAL" clId="{9769029B-DAE8-4543-A14E-8C5695AE6F3B}" dt="2020-03-26T09:52:47.353" v="585" actId="1076"/>
          <ac:picMkLst>
            <pc:docMk/>
            <pc:sldMk cId="2843713486" sldId="384"/>
            <ac:picMk id="18" creationId="{43032777-13CF-4B34-BEDF-1C366D8CDFAC}"/>
          </ac:picMkLst>
        </pc:picChg>
        <pc:picChg chg="add mod">
          <ac:chgData name="Whittaker, Ryan" userId="873b3a98-b8cc-426f-9da0-8dcfa40dc643" providerId="ADAL" clId="{9769029B-DAE8-4543-A14E-8C5695AE6F3B}" dt="2020-03-26T09:52:45.425" v="583" actId="1076"/>
          <ac:picMkLst>
            <pc:docMk/>
            <pc:sldMk cId="2843713486" sldId="384"/>
            <ac:picMk id="20" creationId="{644D7A45-CCB1-4797-857A-79303C91E4B0}"/>
          </ac:picMkLst>
        </pc:picChg>
        <pc:picChg chg="add mod">
          <ac:chgData name="Whittaker, Ryan" userId="873b3a98-b8cc-426f-9da0-8dcfa40dc643" providerId="ADAL" clId="{9769029B-DAE8-4543-A14E-8C5695AE6F3B}" dt="2020-03-26T09:52:46.363" v="584" actId="1076"/>
          <ac:picMkLst>
            <pc:docMk/>
            <pc:sldMk cId="2843713486" sldId="384"/>
            <ac:picMk id="21" creationId="{DFB5EBD5-5A84-457B-B7E1-BD08654D3F3F}"/>
          </ac:picMkLst>
        </pc:picChg>
        <pc:picChg chg="del">
          <ac:chgData name="Whittaker, Ryan" userId="873b3a98-b8cc-426f-9da0-8dcfa40dc643" providerId="ADAL" clId="{9769029B-DAE8-4543-A14E-8C5695AE6F3B}" dt="2020-03-26T09:47:32.575" v="316" actId="478"/>
          <ac:picMkLst>
            <pc:docMk/>
            <pc:sldMk cId="2843713486" sldId="384"/>
            <ac:picMk id="2050" creationId="{99448E80-4FC4-453C-869E-82C069338269}"/>
          </ac:picMkLst>
        </pc:picChg>
        <pc:picChg chg="del">
          <ac:chgData name="Whittaker, Ryan" userId="873b3a98-b8cc-426f-9da0-8dcfa40dc643" providerId="ADAL" clId="{9769029B-DAE8-4543-A14E-8C5695AE6F3B}" dt="2020-03-26T09:47:36.133" v="319" actId="478"/>
          <ac:picMkLst>
            <pc:docMk/>
            <pc:sldMk cId="2843713486" sldId="384"/>
            <ac:picMk id="2052" creationId="{E98AECF3-704F-4D78-A21D-7DC4C6F4138B}"/>
          </ac:picMkLst>
        </pc:picChg>
        <pc:picChg chg="del">
          <ac:chgData name="Whittaker, Ryan" userId="873b3a98-b8cc-426f-9da0-8dcfa40dc643" providerId="ADAL" clId="{9769029B-DAE8-4543-A14E-8C5695AE6F3B}" dt="2020-03-26T09:47:42.712" v="326" actId="478"/>
          <ac:picMkLst>
            <pc:docMk/>
            <pc:sldMk cId="2843713486" sldId="384"/>
            <ac:picMk id="2053" creationId="{31CBEA88-2BB4-402D-8805-907F6C451990}"/>
          </ac:picMkLst>
        </pc:picChg>
        <pc:picChg chg="del">
          <ac:chgData name="Whittaker, Ryan" userId="873b3a98-b8cc-426f-9da0-8dcfa40dc643" providerId="ADAL" clId="{9769029B-DAE8-4543-A14E-8C5695AE6F3B}" dt="2020-03-26T09:47:36.590" v="320" actId="478"/>
          <ac:picMkLst>
            <pc:docMk/>
            <pc:sldMk cId="2843713486" sldId="384"/>
            <ac:picMk id="2054" creationId="{60A35C32-B43E-4CD0-AEA0-502A4CEED05E}"/>
          </ac:picMkLst>
        </pc:picChg>
        <pc:picChg chg="del">
          <ac:chgData name="Whittaker, Ryan" userId="873b3a98-b8cc-426f-9da0-8dcfa40dc643" providerId="ADAL" clId="{9769029B-DAE8-4543-A14E-8C5695AE6F3B}" dt="2020-03-26T09:47:40.801" v="324" actId="478"/>
          <ac:picMkLst>
            <pc:docMk/>
            <pc:sldMk cId="2843713486" sldId="384"/>
            <ac:picMk id="2056" creationId="{9B2C6678-B81A-462D-BE89-8E06A17F0B6D}"/>
          </ac:picMkLst>
        </pc:picChg>
        <pc:picChg chg="del">
          <ac:chgData name="Whittaker, Ryan" userId="873b3a98-b8cc-426f-9da0-8dcfa40dc643" providerId="ADAL" clId="{9769029B-DAE8-4543-A14E-8C5695AE6F3B}" dt="2020-03-26T09:47:38.635" v="322" actId="478"/>
          <ac:picMkLst>
            <pc:docMk/>
            <pc:sldMk cId="2843713486" sldId="384"/>
            <ac:picMk id="2058" creationId="{46FF7EC6-5B88-4302-AD8F-CCFC9DDE074C}"/>
          </ac:picMkLst>
        </pc:picChg>
      </pc:sldChg>
    </pc:docChg>
  </pc:docChgLst>
  <pc:docChgLst>
    <pc:chgData name="Bradley, Sam" userId="f75c196c-0419-4ed7-9101-2e14ae32ff77" providerId="ADAL" clId="{3FF446AA-2460-4900-8B64-80B2BFB30CB0}"/>
  </pc:docChgLst>
  <pc:docChgLst>
    <pc:chgData name="McKinney, David" userId="S::kqkh779@astrazeneca.net::8b945cb3-78ce-42d7-adc5-b07bab32cd5b" providerId="AD" clId="Web-{2BB45DB9-A5C7-42D9-8D86-58E9C0F106AD}"/>
    <pc:docChg chg="modSld">
      <pc:chgData name="McKinney, David" userId="S::kqkh779@astrazeneca.net::8b945cb3-78ce-42d7-adc5-b07bab32cd5b" providerId="AD" clId="Web-{2BB45DB9-A5C7-42D9-8D86-58E9C0F106AD}" dt="2020-03-26T12:03:13.542" v="3" actId="20577"/>
      <pc:docMkLst>
        <pc:docMk/>
      </pc:docMkLst>
      <pc:sldChg chg="modSp">
        <pc:chgData name="McKinney, David" userId="S::kqkh779@astrazeneca.net::8b945cb3-78ce-42d7-adc5-b07bab32cd5b" providerId="AD" clId="Web-{2BB45DB9-A5C7-42D9-8D86-58E9C0F106AD}" dt="2020-03-26T12:03:13.542" v="3" actId="20577"/>
        <pc:sldMkLst>
          <pc:docMk/>
          <pc:sldMk cId="2052954903" sldId="358"/>
        </pc:sldMkLst>
        <pc:spChg chg="mod">
          <ac:chgData name="McKinney, David" userId="S::kqkh779@astrazeneca.net::8b945cb3-78ce-42d7-adc5-b07bab32cd5b" providerId="AD" clId="Web-{2BB45DB9-A5C7-42D9-8D86-58E9C0F106AD}" dt="2020-03-26T12:03:13.542" v="3" actId="20577"/>
          <ac:spMkLst>
            <pc:docMk/>
            <pc:sldMk cId="2052954903" sldId="358"/>
            <ac:spMk id="2" creationId="{C46CB304-3A01-0040-A35A-B50918C22C9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7/1/2020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7/1/2020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6</a:t>
            </a:fld>
            <a:endParaRPr lang="en-US"/>
          </a:p>
        </p:txBody>
      </p:sp>
    </p:spTree>
    <p:extLst>
      <p:ext uri="{BB962C8B-B14F-4D97-AF65-F5344CB8AC3E}">
        <p14:creationId xmlns:p14="http://schemas.microsoft.com/office/powerpoint/2010/main" val="3971989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15</a:t>
            </a:fld>
            <a:endParaRPr lang="en-US"/>
          </a:p>
        </p:txBody>
      </p:sp>
    </p:spTree>
    <p:extLst>
      <p:ext uri="{BB962C8B-B14F-4D97-AF65-F5344CB8AC3E}">
        <p14:creationId xmlns:p14="http://schemas.microsoft.com/office/powerpoint/2010/main" val="149291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7</a:t>
            </a:fld>
            <a:endParaRPr lang="en-US"/>
          </a:p>
        </p:txBody>
      </p:sp>
    </p:spTree>
    <p:extLst>
      <p:ext uri="{BB962C8B-B14F-4D97-AF65-F5344CB8AC3E}">
        <p14:creationId xmlns:p14="http://schemas.microsoft.com/office/powerpoint/2010/main" val="2380728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8</a:t>
            </a:fld>
            <a:endParaRPr lang="en-US"/>
          </a:p>
        </p:txBody>
      </p:sp>
    </p:spTree>
    <p:extLst>
      <p:ext uri="{BB962C8B-B14F-4D97-AF65-F5344CB8AC3E}">
        <p14:creationId xmlns:p14="http://schemas.microsoft.com/office/powerpoint/2010/main" val="203114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9</a:t>
            </a:fld>
            <a:endParaRPr lang="en-US"/>
          </a:p>
        </p:txBody>
      </p:sp>
    </p:spTree>
    <p:extLst>
      <p:ext uri="{BB962C8B-B14F-4D97-AF65-F5344CB8AC3E}">
        <p14:creationId xmlns:p14="http://schemas.microsoft.com/office/powerpoint/2010/main" val="4066567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10</a:t>
            </a:fld>
            <a:endParaRPr lang="en-US"/>
          </a:p>
        </p:txBody>
      </p:sp>
    </p:spTree>
    <p:extLst>
      <p:ext uri="{BB962C8B-B14F-4D97-AF65-F5344CB8AC3E}">
        <p14:creationId xmlns:p14="http://schemas.microsoft.com/office/powerpoint/2010/main" val="478921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11</a:t>
            </a:fld>
            <a:endParaRPr lang="en-US"/>
          </a:p>
        </p:txBody>
      </p:sp>
    </p:spTree>
    <p:extLst>
      <p:ext uri="{BB962C8B-B14F-4D97-AF65-F5344CB8AC3E}">
        <p14:creationId xmlns:p14="http://schemas.microsoft.com/office/powerpoint/2010/main" val="1065635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12</a:t>
            </a:fld>
            <a:endParaRPr lang="en-US"/>
          </a:p>
        </p:txBody>
      </p:sp>
    </p:spTree>
    <p:extLst>
      <p:ext uri="{BB962C8B-B14F-4D97-AF65-F5344CB8AC3E}">
        <p14:creationId xmlns:p14="http://schemas.microsoft.com/office/powerpoint/2010/main" val="624531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13</a:t>
            </a:fld>
            <a:endParaRPr lang="en-US"/>
          </a:p>
        </p:txBody>
      </p:sp>
    </p:spTree>
    <p:extLst>
      <p:ext uri="{BB962C8B-B14F-4D97-AF65-F5344CB8AC3E}">
        <p14:creationId xmlns:p14="http://schemas.microsoft.com/office/powerpoint/2010/main" val="2924634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14</a:t>
            </a:fld>
            <a:endParaRPr lang="en-US"/>
          </a:p>
        </p:txBody>
      </p:sp>
    </p:spTree>
    <p:extLst>
      <p:ext uri="{BB962C8B-B14F-4D97-AF65-F5344CB8AC3E}">
        <p14:creationId xmlns:p14="http://schemas.microsoft.com/office/powerpoint/2010/main" val="16370090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3111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252480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image" Target="../media/image1.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6.xml"/><Relationship Id="rId7" Type="http://schemas.openxmlformats.org/officeDocument/2006/relationships/image" Target="../media/image1.jpeg"/><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theme" Target="../theme/theme3.xml"/><Relationship Id="rId5" Type="http://schemas.openxmlformats.org/officeDocument/2006/relationships/slideLayout" Target="../slideLayouts/slideLayout58.xml"/><Relationship Id="rId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image" Target="../media/image1.jpe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theme" Target="../theme/theme4.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 id="2147483849" r:id="rId2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THargreaves/beginners-python/blob/master/session_seven/session_seven_filled_template.ipynb" TargetMode="External"/><Relationship Id="rId4" Type="http://schemas.openxmlformats.org/officeDocument/2006/relationships/hyperlink" Target="https://colab.research.google.com/github/THargreaves/beginners-python/blob/master/session_seven/session_seven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4.xml"/><Relationship Id="rId5" Type="http://schemas.openxmlformats.org/officeDocument/2006/relationships/image" Target="../media/image50.png"/><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54.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4.xml"/><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41.png"/><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48.pn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Seven</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Dictionaries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3749315"/>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dictionary containing with keys ‘one’, ‘two’, and ‘three’ which corresponding values 1, 2, and 4</a:t>
            </a:r>
          </a:p>
          <a:p>
            <a:pPr marL="342900" indent="-342900">
              <a:buFont typeface="Arial"/>
              <a:buChar char="•"/>
            </a:pPr>
            <a:r>
              <a:rPr lang="en-GB" sz="2000" dirty="0">
                <a:latin typeface="Arial"/>
                <a:cs typeface="Arial"/>
              </a:rPr>
              <a:t>Correct the value for key ‘three’ to be 3 and add a new pair ‘four’: 4</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an empty dictionary called </a:t>
            </a:r>
            <a:r>
              <a:rPr lang="en-GB" sz="2000" dirty="0">
                <a:latin typeface="Consolas" panose="020B0609020204030204" pitchFamily="49" charset="0"/>
                <a:cs typeface="Arial"/>
              </a:rPr>
              <a:t>square</a:t>
            </a:r>
          </a:p>
          <a:p>
            <a:pPr marL="342900" indent="-342900">
              <a:buFont typeface="Arial"/>
              <a:buChar char="•"/>
            </a:pPr>
            <a:r>
              <a:rPr lang="en-GB" sz="2000" dirty="0">
                <a:latin typeface="Arial"/>
                <a:cs typeface="Arial"/>
              </a:rPr>
              <a:t>Loop through the range -5 to 5 (inclusive), each time adding an item to the dictionary which maps the looping variable to its square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Create a dictionary called employees which contains two dictionaries, each giving the details (say, job title and manager) of a different employee. Access the manager of one of the employees</a:t>
            </a:r>
            <a:endParaRPr lang="en-GB" sz="2000" b="1"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756925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Dictionaries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086DF6B8-9658-447E-9310-708F9923319C}"/>
              </a:ext>
            </a:extLst>
          </p:cNvPr>
          <p:cNvPicPr>
            <a:picLocks noChangeAspect="1"/>
          </p:cNvPicPr>
          <p:nvPr/>
        </p:nvPicPr>
        <p:blipFill>
          <a:blip r:embed="rId4"/>
          <a:stretch>
            <a:fillRect/>
          </a:stretch>
        </p:blipFill>
        <p:spPr>
          <a:xfrm>
            <a:off x="1516345" y="1188438"/>
            <a:ext cx="6111310" cy="1238041"/>
          </a:xfrm>
          <a:prstGeom prst="rect">
            <a:avLst/>
          </a:prstGeom>
        </p:spPr>
      </p:pic>
      <p:pic>
        <p:nvPicPr>
          <p:cNvPr id="5" name="Picture 4">
            <a:extLst>
              <a:ext uri="{FF2B5EF4-FFF2-40B4-BE49-F238E27FC236}">
                <a16:creationId xmlns:a16="http://schemas.microsoft.com/office/drawing/2014/main" id="{362C70F6-8FF2-4745-B1DB-384D73581C3A}"/>
              </a:ext>
            </a:extLst>
          </p:cNvPr>
          <p:cNvPicPr>
            <a:picLocks noChangeAspect="1"/>
          </p:cNvPicPr>
          <p:nvPr/>
        </p:nvPicPr>
        <p:blipFill>
          <a:blip r:embed="rId5"/>
          <a:stretch>
            <a:fillRect/>
          </a:stretch>
        </p:blipFill>
        <p:spPr>
          <a:xfrm>
            <a:off x="2674715" y="2966917"/>
            <a:ext cx="3794570" cy="1446206"/>
          </a:xfrm>
          <a:prstGeom prst="rect">
            <a:avLst/>
          </a:prstGeom>
        </p:spPr>
      </p:pic>
    </p:spTree>
    <p:extLst>
      <p:ext uri="{BB962C8B-B14F-4D97-AF65-F5344CB8AC3E}">
        <p14:creationId xmlns:p14="http://schemas.microsoft.com/office/powerpoint/2010/main" val="3894219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Looping Through 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7"/>
            <a:ext cx="8619938" cy="274957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offers use three ways to loop through dictionaries</a:t>
            </a:r>
          </a:p>
        </p:txBody>
      </p:sp>
      <p:sp>
        <p:nvSpPr>
          <p:cNvPr id="9" name="Text Placeholder 2">
            <a:extLst>
              <a:ext uri="{FF2B5EF4-FFF2-40B4-BE49-F238E27FC236}">
                <a16:creationId xmlns:a16="http://schemas.microsoft.com/office/drawing/2014/main" id="{757D3795-1486-40C0-A71B-F9CA199D1B92}"/>
              </a:ext>
            </a:extLst>
          </p:cNvPr>
          <p:cNvSpPr txBox="1">
            <a:spLocks/>
          </p:cNvSpPr>
          <p:nvPr/>
        </p:nvSpPr>
        <p:spPr>
          <a:xfrm>
            <a:off x="139686"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By Key</a:t>
            </a:r>
            <a:endParaRPr lang="en-US" b="1" dirty="0"/>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sp>
        <p:nvSpPr>
          <p:cNvPr id="13" name="Text Placeholder 2">
            <a:extLst>
              <a:ext uri="{FF2B5EF4-FFF2-40B4-BE49-F238E27FC236}">
                <a16:creationId xmlns:a16="http://schemas.microsoft.com/office/drawing/2014/main" id="{A1FA3161-1025-496B-8678-2F2635C24E98}"/>
              </a:ext>
            </a:extLst>
          </p:cNvPr>
          <p:cNvSpPr txBox="1">
            <a:spLocks/>
          </p:cNvSpPr>
          <p:nvPr/>
        </p:nvSpPr>
        <p:spPr>
          <a:xfrm>
            <a:off x="2995132"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By Value</a:t>
            </a:r>
            <a:endParaRPr lang="en-US" b="1" dirty="0"/>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sp>
        <p:nvSpPr>
          <p:cNvPr id="14" name="Text Placeholder 2">
            <a:extLst>
              <a:ext uri="{FF2B5EF4-FFF2-40B4-BE49-F238E27FC236}">
                <a16:creationId xmlns:a16="http://schemas.microsoft.com/office/drawing/2014/main" id="{B1627655-64AA-463C-8F65-529CB6983D0D}"/>
              </a:ext>
            </a:extLst>
          </p:cNvPr>
          <p:cNvSpPr txBox="1">
            <a:spLocks/>
          </p:cNvSpPr>
          <p:nvPr/>
        </p:nvSpPr>
        <p:spPr>
          <a:xfrm>
            <a:off x="5979862"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By Item (Both)</a:t>
            </a:r>
            <a:endParaRPr lang="en-US" b="1" dirty="0"/>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pic>
        <p:nvPicPr>
          <p:cNvPr id="4" name="Picture 3">
            <a:extLst>
              <a:ext uri="{FF2B5EF4-FFF2-40B4-BE49-F238E27FC236}">
                <a16:creationId xmlns:a16="http://schemas.microsoft.com/office/drawing/2014/main" id="{B581D9D4-6DD4-472C-9445-63BE313263D9}"/>
              </a:ext>
            </a:extLst>
          </p:cNvPr>
          <p:cNvPicPr>
            <a:picLocks noChangeAspect="1"/>
          </p:cNvPicPr>
          <p:nvPr/>
        </p:nvPicPr>
        <p:blipFill>
          <a:blip r:embed="rId4"/>
          <a:stretch>
            <a:fillRect/>
          </a:stretch>
        </p:blipFill>
        <p:spPr>
          <a:xfrm>
            <a:off x="2293055" y="1339606"/>
            <a:ext cx="4229665" cy="557955"/>
          </a:xfrm>
          <a:prstGeom prst="rect">
            <a:avLst/>
          </a:prstGeom>
        </p:spPr>
      </p:pic>
      <p:pic>
        <p:nvPicPr>
          <p:cNvPr id="7" name="Picture 6">
            <a:extLst>
              <a:ext uri="{FF2B5EF4-FFF2-40B4-BE49-F238E27FC236}">
                <a16:creationId xmlns:a16="http://schemas.microsoft.com/office/drawing/2014/main" id="{11DE1D7A-2CC0-4FDC-B864-38C1D90D18F9}"/>
              </a:ext>
            </a:extLst>
          </p:cNvPr>
          <p:cNvPicPr>
            <a:picLocks noChangeAspect="1"/>
          </p:cNvPicPr>
          <p:nvPr/>
        </p:nvPicPr>
        <p:blipFill>
          <a:blip r:embed="rId5"/>
          <a:stretch>
            <a:fillRect/>
          </a:stretch>
        </p:blipFill>
        <p:spPr>
          <a:xfrm>
            <a:off x="547428" y="2639930"/>
            <a:ext cx="2295088" cy="1185071"/>
          </a:xfrm>
          <a:prstGeom prst="rect">
            <a:avLst/>
          </a:prstGeom>
        </p:spPr>
      </p:pic>
      <p:pic>
        <p:nvPicPr>
          <p:cNvPr id="8" name="Picture 7">
            <a:extLst>
              <a:ext uri="{FF2B5EF4-FFF2-40B4-BE49-F238E27FC236}">
                <a16:creationId xmlns:a16="http://schemas.microsoft.com/office/drawing/2014/main" id="{954B117E-FD6C-4F9B-BDE4-80D3BE6223B9}"/>
              </a:ext>
            </a:extLst>
          </p:cNvPr>
          <p:cNvPicPr>
            <a:picLocks noChangeAspect="1"/>
          </p:cNvPicPr>
          <p:nvPr/>
        </p:nvPicPr>
        <p:blipFill>
          <a:blip r:embed="rId6"/>
          <a:stretch>
            <a:fillRect/>
          </a:stretch>
        </p:blipFill>
        <p:spPr>
          <a:xfrm>
            <a:off x="3282167" y="2639930"/>
            <a:ext cx="2295088" cy="1123128"/>
          </a:xfrm>
          <a:prstGeom prst="rect">
            <a:avLst/>
          </a:prstGeom>
        </p:spPr>
      </p:pic>
      <p:pic>
        <p:nvPicPr>
          <p:cNvPr id="15" name="Picture 14">
            <a:extLst>
              <a:ext uri="{FF2B5EF4-FFF2-40B4-BE49-F238E27FC236}">
                <a16:creationId xmlns:a16="http://schemas.microsoft.com/office/drawing/2014/main" id="{7D622C9A-905A-45D0-8C09-B8BD6AFB0C0F}"/>
              </a:ext>
            </a:extLst>
          </p:cNvPr>
          <p:cNvPicPr>
            <a:picLocks noChangeAspect="1"/>
          </p:cNvPicPr>
          <p:nvPr/>
        </p:nvPicPr>
        <p:blipFill>
          <a:blip r:embed="rId7"/>
          <a:stretch>
            <a:fillRect/>
          </a:stretch>
        </p:blipFill>
        <p:spPr>
          <a:xfrm>
            <a:off x="5934839" y="2571750"/>
            <a:ext cx="2832114" cy="1169871"/>
          </a:xfrm>
          <a:prstGeom prst="rect">
            <a:avLst/>
          </a:prstGeom>
        </p:spPr>
      </p:pic>
    </p:spTree>
    <p:extLst>
      <p:ext uri="{BB962C8B-B14F-4D97-AF65-F5344CB8AC3E}">
        <p14:creationId xmlns:p14="http://schemas.microsoft.com/office/powerpoint/2010/main" val="35244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Looping Through Dictionaries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430543"/>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Char char="•"/>
            </a:pPr>
            <a:r>
              <a:rPr lang="en-GB" sz="2000" dirty="0">
                <a:latin typeface="Calibri"/>
                <a:cs typeface="Arial"/>
              </a:rPr>
              <a:t>Create a function that accepts a list of strings and counts how many times each string occurs, printing the results in the form</a:t>
            </a:r>
          </a:p>
          <a:p>
            <a:pPr marL="342900" indent="-342900">
              <a:buChar char="•"/>
            </a:pPr>
            <a:endParaRPr lang="en-GB" sz="2000" dirty="0">
              <a:latin typeface="Calibri"/>
              <a:cs typeface="Arial"/>
            </a:endParaRPr>
          </a:p>
          <a:p>
            <a:pPr algn="ctr"/>
            <a:r>
              <a:rPr lang="en-GB" sz="2000" dirty="0">
                <a:latin typeface="Consolas" panose="020B0609020204030204" pitchFamily="49" charset="0"/>
                <a:cs typeface="Arial"/>
              </a:rPr>
              <a:t>There are 12 occurrences of ‘spam’</a:t>
            </a:r>
            <a:endParaRPr lang="en-US" sz="2000" dirty="0">
              <a:latin typeface="Consolas" panose="020B0609020204030204" pitchFamily="49" charset="0"/>
            </a:endParaRPr>
          </a:p>
          <a:p>
            <a:pPr marL="342900" indent="-342900">
              <a:buChar char="•"/>
            </a:pPr>
            <a:endParaRPr lang="en-GB" sz="2000" dirty="0">
              <a:latin typeface="Calibri"/>
            </a:endParaRPr>
          </a:p>
          <a:p>
            <a:pPr marL="342900" indent="-342900">
              <a:buChar char="•"/>
            </a:pPr>
            <a:r>
              <a:rPr lang="en-GB" sz="2000" b="1" dirty="0">
                <a:latin typeface="Calibri"/>
              </a:rPr>
              <a:t>Hint: </a:t>
            </a:r>
            <a:r>
              <a:rPr lang="en-GB" sz="2000" dirty="0">
                <a:latin typeface="Calibri"/>
              </a:rPr>
              <a:t>Create an empty dictionary to store these counts. Loop through each string in the list. If the string is already a key for the dictionary, increment its value; otherwise, add it with value one.</a:t>
            </a:r>
          </a:p>
          <a:p>
            <a:endParaRPr lang="en-GB" sz="2000" dirty="0">
              <a:latin typeface="Calibri"/>
            </a:endParaRPr>
          </a:p>
          <a:p>
            <a:pPr marL="342900" indent="-342900">
              <a:buChar char="•"/>
            </a:pPr>
            <a:r>
              <a:rPr lang="en-GB" sz="2000" b="1" dirty="0">
                <a:latin typeface="Calibri"/>
              </a:rPr>
              <a:t>Bonus: </a:t>
            </a:r>
            <a:r>
              <a:rPr lang="en-GB" sz="2000" dirty="0">
                <a:latin typeface="Calibri"/>
              </a:rPr>
              <a:t>Add a special case for when there is only one occurrence of a string so that the output is grammatically correct</a:t>
            </a:r>
          </a:p>
        </p:txBody>
      </p:sp>
    </p:spTree>
    <p:extLst>
      <p:ext uri="{BB962C8B-B14F-4D97-AF65-F5344CB8AC3E}">
        <p14:creationId xmlns:p14="http://schemas.microsoft.com/office/powerpoint/2010/main" val="441067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Looping Through Dictionaries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6FFEA870-4812-46E3-AE8E-861E1F7A3BF5}"/>
              </a:ext>
            </a:extLst>
          </p:cNvPr>
          <p:cNvPicPr>
            <a:picLocks noChangeAspect="1"/>
          </p:cNvPicPr>
          <p:nvPr/>
        </p:nvPicPr>
        <p:blipFill>
          <a:blip r:embed="rId4"/>
          <a:stretch>
            <a:fillRect/>
          </a:stretch>
        </p:blipFill>
        <p:spPr>
          <a:xfrm>
            <a:off x="2335534" y="950056"/>
            <a:ext cx="4472931" cy="3791107"/>
          </a:xfrm>
          <a:prstGeom prst="rect">
            <a:avLst/>
          </a:prstGeom>
        </p:spPr>
      </p:pic>
    </p:spTree>
    <p:extLst>
      <p:ext uri="{BB962C8B-B14F-4D97-AF65-F5344CB8AC3E}">
        <p14:creationId xmlns:p14="http://schemas.microsoft.com/office/powerpoint/2010/main" val="3469896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Tangent: APIs and JSON</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FA6CBD08-E586-4797-BAE3-DB7EDD9A371F}"/>
              </a:ext>
            </a:extLst>
          </p:cNvPr>
          <p:cNvPicPr>
            <a:picLocks noChangeAspect="1"/>
          </p:cNvPicPr>
          <p:nvPr/>
        </p:nvPicPr>
        <p:blipFill>
          <a:blip r:embed="rId4"/>
          <a:stretch>
            <a:fillRect/>
          </a:stretch>
        </p:blipFill>
        <p:spPr>
          <a:xfrm>
            <a:off x="2332994" y="824331"/>
            <a:ext cx="4478012" cy="2168699"/>
          </a:xfrm>
          <a:prstGeom prst="rect">
            <a:avLst/>
          </a:prstGeom>
        </p:spPr>
      </p:pic>
      <p:pic>
        <p:nvPicPr>
          <p:cNvPr id="6" name="Picture 5">
            <a:extLst>
              <a:ext uri="{FF2B5EF4-FFF2-40B4-BE49-F238E27FC236}">
                <a16:creationId xmlns:a16="http://schemas.microsoft.com/office/drawing/2014/main" id="{89036E8B-AD85-4E61-B119-17A3024A3D07}"/>
              </a:ext>
            </a:extLst>
          </p:cNvPr>
          <p:cNvPicPr>
            <a:picLocks noChangeAspect="1"/>
          </p:cNvPicPr>
          <p:nvPr/>
        </p:nvPicPr>
        <p:blipFill>
          <a:blip r:embed="rId5"/>
          <a:stretch>
            <a:fillRect/>
          </a:stretch>
        </p:blipFill>
        <p:spPr>
          <a:xfrm>
            <a:off x="2048256" y="3234819"/>
            <a:ext cx="5047488" cy="1560503"/>
          </a:xfrm>
          <a:prstGeom prst="rect">
            <a:avLst/>
          </a:prstGeom>
        </p:spPr>
      </p:pic>
    </p:spTree>
    <p:extLst>
      <p:ext uri="{BB962C8B-B14F-4D97-AF65-F5344CB8AC3E}">
        <p14:creationId xmlns:p14="http://schemas.microsoft.com/office/powerpoint/2010/main" val="260025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4530011" cy="3172141"/>
          </a:xfrm>
        </p:spPr>
        <p:txBody>
          <a:bodyPr vert="horz" anchor="t"/>
          <a:lstStyle/>
          <a:p>
            <a:pPr marL="342900" indent="-342900">
              <a:buFont typeface="Arial"/>
              <a:buChar char="•"/>
            </a:pPr>
            <a:r>
              <a:rPr lang="en-GB" sz="2000" dirty="0">
                <a:latin typeface="Arial"/>
                <a:cs typeface="Arial"/>
              </a:rPr>
              <a:t>Limitations of lists/tuples</a:t>
            </a:r>
          </a:p>
          <a:p>
            <a:pPr marL="342900" indent="-342900">
              <a:buFont typeface="Arial"/>
              <a:buChar char="•"/>
            </a:pPr>
            <a:r>
              <a:rPr lang="en-GB" sz="2000" dirty="0">
                <a:latin typeface="Arial"/>
                <a:cs typeface="Arial"/>
              </a:rPr>
              <a:t>Introduction to dictionaries</a:t>
            </a:r>
          </a:p>
          <a:p>
            <a:pPr marL="342900" indent="-342900">
              <a:buFont typeface="Arial"/>
              <a:buChar char="•"/>
            </a:pPr>
            <a:r>
              <a:rPr lang="en-GB" sz="2000" dirty="0">
                <a:latin typeface="Arial"/>
                <a:cs typeface="Arial"/>
              </a:rPr>
              <a:t>Manipulating dictionaries</a:t>
            </a:r>
          </a:p>
          <a:p>
            <a:pPr marL="342900" indent="-342900">
              <a:buFont typeface="Arial"/>
              <a:buChar char="•"/>
            </a:pPr>
            <a:r>
              <a:rPr lang="en-GB" sz="2000" dirty="0">
                <a:latin typeface="Arial"/>
                <a:cs typeface="Arial"/>
              </a:rPr>
              <a:t>Looping through dictionaries</a:t>
            </a:r>
          </a:p>
        </p:txBody>
      </p:sp>
    </p:spTree>
    <p:extLst>
      <p:ext uri="{BB962C8B-B14F-4D97-AF65-F5344CB8AC3E}">
        <p14:creationId xmlns:p14="http://schemas.microsoft.com/office/powerpoint/2010/main" val="249947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Limitations of Lists/Tuples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Lists and tuples are flexible data types but they also have limitations</a:t>
            </a:r>
          </a:p>
          <a:p>
            <a:pPr marL="342900" indent="-342900">
              <a:buFont typeface="Arial"/>
              <a:buChar char="•"/>
            </a:pPr>
            <a:r>
              <a:rPr lang="en-GB" sz="2000" dirty="0">
                <a:latin typeface="Arial"/>
                <a:cs typeface="Arial"/>
              </a:rPr>
              <a:t>They are a great way to store data that has a well-defined order and so can be indexed by non-negative integers</a:t>
            </a:r>
          </a:p>
          <a:p>
            <a:pPr marL="342900" indent="-342900">
              <a:buFont typeface="Arial"/>
              <a:buChar char="•"/>
            </a:pPr>
            <a:r>
              <a:rPr lang="en-GB" sz="2000" dirty="0">
                <a:latin typeface="Arial"/>
                <a:cs typeface="Arial"/>
              </a:rPr>
              <a:t>What can we do when the data we have to store doesn’t have such a nice structure? — We use a dictionary!</a:t>
            </a: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graphicFrame>
        <p:nvGraphicFramePr>
          <p:cNvPr id="5" name="Table 6">
            <a:extLst>
              <a:ext uri="{FF2B5EF4-FFF2-40B4-BE49-F238E27FC236}">
                <a16:creationId xmlns:a16="http://schemas.microsoft.com/office/drawing/2014/main" id="{89A36678-E9CD-476D-8999-53CC95F410ED}"/>
              </a:ext>
            </a:extLst>
          </p:cNvPr>
          <p:cNvGraphicFramePr>
            <a:graphicFrameLocks noGrp="1"/>
          </p:cNvGraphicFramePr>
          <p:nvPr>
            <p:extLst>
              <p:ext uri="{D42A27DB-BD31-4B8C-83A1-F6EECF244321}">
                <p14:modId xmlns:p14="http://schemas.microsoft.com/office/powerpoint/2010/main" val="2161772134"/>
              </p:ext>
            </p:extLst>
          </p:nvPr>
        </p:nvGraphicFramePr>
        <p:xfrm>
          <a:off x="1133856" y="2509033"/>
          <a:ext cx="2926080" cy="18542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637708828"/>
                    </a:ext>
                  </a:extLst>
                </a:gridCol>
                <a:gridCol w="1463040">
                  <a:extLst>
                    <a:ext uri="{9D8B030D-6E8A-4147-A177-3AD203B41FA5}">
                      <a16:colId xmlns:a16="http://schemas.microsoft.com/office/drawing/2014/main" val="234114213"/>
                    </a:ext>
                  </a:extLst>
                </a:gridCol>
              </a:tblGrid>
              <a:tr h="370840">
                <a:tc>
                  <a:txBody>
                    <a:bodyPr/>
                    <a:lstStyle/>
                    <a:p>
                      <a:pPr algn="ctr"/>
                      <a:r>
                        <a:rPr lang="en-GB" dirty="0"/>
                        <a:t>Index</a:t>
                      </a:r>
                    </a:p>
                  </a:txBody>
                  <a:tcPr/>
                </a:tc>
                <a:tc>
                  <a:txBody>
                    <a:bodyPr/>
                    <a:lstStyle/>
                    <a:p>
                      <a:pPr algn="ctr"/>
                      <a:r>
                        <a:rPr lang="en-GB" dirty="0"/>
                        <a:t>Value</a:t>
                      </a:r>
                    </a:p>
                  </a:txBody>
                  <a:tcPr/>
                </a:tc>
                <a:extLst>
                  <a:ext uri="{0D108BD9-81ED-4DB2-BD59-A6C34878D82A}">
                    <a16:rowId xmlns:a16="http://schemas.microsoft.com/office/drawing/2014/main" val="3258948691"/>
                  </a:ext>
                </a:extLst>
              </a:tr>
              <a:tr h="370840">
                <a:tc>
                  <a:txBody>
                    <a:bodyPr/>
                    <a:lstStyle/>
                    <a:p>
                      <a:pPr algn="ctr"/>
                      <a:r>
                        <a:rPr lang="en-GB" dirty="0"/>
                        <a:t>0</a:t>
                      </a:r>
                    </a:p>
                  </a:txBody>
                  <a:tcPr/>
                </a:tc>
                <a:tc>
                  <a:txBody>
                    <a:bodyPr/>
                    <a:lstStyle/>
                    <a:p>
                      <a:pPr algn="ctr"/>
                      <a:r>
                        <a:rPr lang="en-GB" dirty="0"/>
                        <a:t>Beijing</a:t>
                      </a:r>
                    </a:p>
                  </a:txBody>
                  <a:tcPr/>
                </a:tc>
                <a:extLst>
                  <a:ext uri="{0D108BD9-81ED-4DB2-BD59-A6C34878D82A}">
                    <a16:rowId xmlns:a16="http://schemas.microsoft.com/office/drawing/2014/main" val="3168640017"/>
                  </a:ext>
                </a:extLst>
              </a:tr>
              <a:tr h="370840">
                <a:tc>
                  <a:txBody>
                    <a:bodyPr/>
                    <a:lstStyle/>
                    <a:p>
                      <a:pPr algn="ctr"/>
                      <a:r>
                        <a:rPr lang="en-GB" dirty="0"/>
                        <a:t>1</a:t>
                      </a:r>
                    </a:p>
                  </a:txBody>
                  <a:tcPr/>
                </a:tc>
                <a:tc>
                  <a:txBody>
                    <a:bodyPr/>
                    <a:lstStyle/>
                    <a:p>
                      <a:pPr algn="ctr"/>
                      <a:r>
                        <a:rPr lang="en-GB" dirty="0"/>
                        <a:t>New Delhi</a:t>
                      </a:r>
                    </a:p>
                  </a:txBody>
                  <a:tcPr/>
                </a:tc>
                <a:extLst>
                  <a:ext uri="{0D108BD9-81ED-4DB2-BD59-A6C34878D82A}">
                    <a16:rowId xmlns:a16="http://schemas.microsoft.com/office/drawing/2014/main" val="721468022"/>
                  </a:ext>
                </a:extLst>
              </a:tr>
              <a:tr h="370840">
                <a:tc>
                  <a:txBody>
                    <a:bodyPr/>
                    <a:lstStyle/>
                    <a:p>
                      <a:pPr algn="ctr"/>
                      <a:r>
                        <a:rPr lang="en-GB" dirty="0"/>
                        <a:t>2</a:t>
                      </a:r>
                    </a:p>
                  </a:txBody>
                  <a:tcPr/>
                </a:tc>
                <a:tc>
                  <a:txBody>
                    <a:bodyPr/>
                    <a:lstStyle/>
                    <a:p>
                      <a:pPr algn="ctr"/>
                      <a:r>
                        <a:rPr lang="en-GB" dirty="0"/>
                        <a:t>Tokyo</a:t>
                      </a:r>
                    </a:p>
                  </a:txBody>
                  <a:tcPr/>
                </a:tc>
                <a:extLst>
                  <a:ext uri="{0D108BD9-81ED-4DB2-BD59-A6C34878D82A}">
                    <a16:rowId xmlns:a16="http://schemas.microsoft.com/office/drawing/2014/main" val="3479939298"/>
                  </a:ext>
                </a:extLst>
              </a:tr>
              <a:tr h="370840">
                <a:tc>
                  <a:txBody>
                    <a:bodyPr/>
                    <a:lstStyle/>
                    <a:p>
                      <a:pPr algn="ctr"/>
                      <a:r>
                        <a:rPr lang="en-GB" dirty="0"/>
                        <a:t>3</a:t>
                      </a:r>
                    </a:p>
                  </a:txBody>
                  <a:tcPr/>
                </a:tc>
                <a:tc>
                  <a:txBody>
                    <a:bodyPr/>
                    <a:lstStyle/>
                    <a:p>
                      <a:pPr algn="ctr"/>
                      <a:r>
                        <a:rPr lang="en-GB" dirty="0"/>
                        <a:t>Moscow</a:t>
                      </a:r>
                    </a:p>
                  </a:txBody>
                  <a:tcPr/>
                </a:tc>
                <a:extLst>
                  <a:ext uri="{0D108BD9-81ED-4DB2-BD59-A6C34878D82A}">
                    <a16:rowId xmlns:a16="http://schemas.microsoft.com/office/drawing/2014/main" val="2634222046"/>
                  </a:ext>
                </a:extLst>
              </a:tr>
            </a:tbl>
          </a:graphicData>
        </a:graphic>
      </p:graphicFrame>
      <p:graphicFrame>
        <p:nvGraphicFramePr>
          <p:cNvPr id="9" name="Table 6">
            <a:extLst>
              <a:ext uri="{FF2B5EF4-FFF2-40B4-BE49-F238E27FC236}">
                <a16:creationId xmlns:a16="http://schemas.microsoft.com/office/drawing/2014/main" id="{453E73E0-94B4-4381-A075-E51B70203121}"/>
              </a:ext>
            </a:extLst>
          </p:cNvPr>
          <p:cNvGraphicFramePr>
            <a:graphicFrameLocks noGrp="1"/>
          </p:cNvGraphicFramePr>
          <p:nvPr>
            <p:extLst>
              <p:ext uri="{D42A27DB-BD31-4B8C-83A1-F6EECF244321}">
                <p14:modId xmlns:p14="http://schemas.microsoft.com/office/powerpoint/2010/main" val="1206573358"/>
              </p:ext>
            </p:extLst>
          </p:nvPr>
        </p:nvGraphicFramePr>
        <p:xfrm>
          <a:off x="5084064" y="2511219"/>
          <a:ext cx="2926080" cy="18542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637708828"/>
                    </a:ext>
                  </a:extLst>
                </a:gridCol>
                <a:gridCol w="1463040">
                  <a:extLst>
                    <a:ext uri="{9D8B030D-6E8A-4147-A177-3AD203B41FA5}">
                      <a16:colId xmlns:a16="http://schemas.microsoft.com/office/drawing/2014/main" val="234114213"/>
                    </a:ext>
                  </a:extLst>
                </a:gridCol>
              </a:tblGrid>
              <a:tr h="370840">
                <a:tc>
                  <a:txBody>
                    <a:bodyPr/>
                    <a:lstStyle/>
                    <a:p>
                      <a:pPr algn="ctr"/>
                      <a:r>
                        <a:rPr lang="en-GB" dirty="0"/>
                        <a:t>Key</a:t>
                      </a:r>
                    </a:p>
                  </a:txBody>
                  <a:tcPr/>
                </a:tc>
                <a:tc>
                  <a:txBody>
                    <a:bodyPr/>
                    <a:lstStyle/>
                    <a:p>
                      <a:pPr algn="ctr"/>
                      <a:r>
                        <a:rPr lang="en-GB" dirty="0"/>
                        <a:t>Value</a:t>
                      </a:r>
                    </a:p>
                  </a:txBody>
                  <a:tcPr/>
                </a:tc>
                <a:extLst>
                  <a:ext uri="{0D108BD9-81ED-4DB2-BD59-A6C34878D82A}">
                    <a16:rowId xmlns:a16="http://schemas.microsoft.com/office/drawing/2014/main" val="3258948691"/>
                  </a:ext>
                </a:extLst>
              </a:tr>
              <a:tr h="370840">
                <a:tc>
                  <a:txBody>
                    <a:bodyPr/>
                    <a:lstStyle/>
                    <a:p>
                      <a:pPr algn="ctr"/>
                      <a:r>
                        <a:rPr lang="en-GB" dirty="0"/>
                        <a:t>England</a:t>
                      </a:r>
                    </a:p>
                  </a:txBody>
                  <a:tcPr/>
                </a:tc>
                <a:tc>
                  <a:txBody>
                    <a:bodyPr/>
                    <a:lstStyle/>
                    <a:p>
                      <a:pPr algn="ctr"/>
                      <a:r>
                        <a:rPr lang="en-GB" dirty="0"/>
                        <a:t>London</a:t>
                      </a:r>
                    </a:p>
                  </a:txBody>
                  <a:tcPr/>
                </a:tc>
                <a:extLst>
                  <a:ext uri="{0D108BD9-81ED-4DB2-BD59-A6C34878D82A}">
                    <a16:rowId xmlns:a16="http://schemas.microsoft.com/office/drawing/2014/main" val="3168640017"/>
                  </a:ext>
                </a:extLst>
              </a:tr>
              <a:tr h="370840">
                <a:tc>
                  <a:txBody>
                    <a:bodyPr/>
                    <a:lstStyle/>
                    <a:p>
                      <a:pPr algn="ctr"/>
                      <a:r>
                        <a:rPr lang="en-GB" dirty="0"/>
                        <a:t>France</a:t>
                      </a:r>
                    </a:p>
                  </a:txBody>
                  <a:tcPr/>
                </a:tc>
                <a:tc>
                  <a:txBody>
                    <a:bodyPr/>
                    <a:lstStyle/>
                    <a:p>
                      <a:pPr algn="ctr"/>
                      <a:r>
                        <a:rPr lang="en-GB" dirty="0"/>
                        <a:t>Paris</a:t>
                      </a:r>
                    </a:p>
                  </a:txBody>
                  <a:tcPr/>
                </a:tc>
                <a:extLst>
                  <a:ext uri="{0D108BD9-81ED-4DB2-BD59-A6C34878D82A}">
                    <a16:rowId xmlns:a16="http://schemas.microsoft.com/office/drawing/2014/main" val="721468022"/>
                  </a:ext>
                </a:extLst>
              </a:tr>
              <a:tr h="370840">
                <a:tc>
                  <a:txBody>
                    <a:bodyPr/>
                    <a:lstStyle/>
                    <a:p>
                      <a:pPr algn="ctr"/>
                      <a:r>
                        <a:rPr lang="en-GB" dirty="0"/>
                        <a:t>Germany</a:t>
                      </a:r>
                    </a:p>
                  </a:txBody>
                  <a:tcPr/>
                </a:tc>
                <a:tc>
                  <a:txBody>
                    <a:bodyPr/>
                    <a:lstStyle/>
                    <a:p>
                      <a:pPr algn="ctr"/>
                      <a:r>
                        <a:rPr lang="en-GB" dirty="0"/>
                        <a:t>Berlin</a:t>
                      </a:r>
                    </a:p>
                  </a:txBody>
                  <a:tcPr/>
                </a:tc>
                <a:extLst>
                  <a:ext uri="{0D108BD9-81ED-4DB2-BD59-A6C34878D82A}">
                    <a16:rowId xmlns:a16="http://schemas.microsoft.com/office/drawing/2014/main" val="3479939298"/>
                  </a:ext>
                </a:extLst>
              </a:tr>
              <a:tr h="370840">
                <a:tc>
                  <a:txBody>
                    <a:bodyPr/>
                    <a:lstStyle/>
                    <a:p>
                      <a:pPr algn="ctr"/>
                      <a:r>
                        <a:rPr lang="en-GB" dirty="0"/>
                        <a:t>Spain</a:t>
                      </a:r>
                    </a:p>
                  </a:txBody>
                  <a:tcPr/>
                </a:tc>
                <a:tc>
                  <a:txBody>
                    <a:bodyPr/>
                    <a:lstStyle/>
                    <a:p>
                      <a:pPr algn="ctr"/>
                      <a:r>
                        <a:rPr lang="en-GB" dirty="0"/>
                        <a:t>Madrid</a:t>
                      </a:r>
                    </a:p>
                  </a:txBody>
                  <a:tcPr/>
                </a:tc>
                <a:extLst>
                  <a:ext uri="{0D108BD9-81ED-4DB2-BD59-A6C34878D82A}">
                    <a16:rowId xmlns:a16="http://schemas.microsoft.com/office/drawing/2014/main" val="2634222046"/>
                  </a:ext>
                </a:extLst>
              </a:tr>
            </a:tbl>
          </a:graphicData>
        </a:graphic>
      </p:graphicFrame>
      <p:sp>
        <p:nvSpPr>
          <p:cNvPr id="8" name="TextBox 7">
            <a:extLst>
              <a:ext uri="{FF2B5EF4-FFF2-40B4-BE49-F238E27FC236}">
                <a16:creationId xmlns:a16="http://schemas.microsoft.com/office/drawing/2014/main" id="{CC26CABC-4821-45C3-8D12-172BB4AB081C}"/>
              </a:ext>
            </a:extLst>
          </p:cNvPr>
          <p:cNvSpPr txBox="1"/>
          <p:nvPr/>
        </p:nvSpPr>
        <p:spPr>
          <a:xfrm>
            <a:off x="1133856" y="4430545"/>
            <a:ext cx="2926080" cy="338554"/>
          </a:xfrm>
          <a:prstGeom prst="rect">
            <a:avLst/>
          </a:prstGeom>
          <a:noFill/>
        </p:spPr>
        <p:txBody>
          <a:bodyPr wrap="square" rtlCol="0">
            <a:spAutoFit/>
          </a:bodyPr>
          <a:lstStyle/>
          <a:p>
            <a:pPr algn="ctr"/>
            <a:r>
              <a:rPr lang="en-GB" sz="1600" b="1" dirty="0"/>
              <a:t>Paradigm of list/tuple</a:t>
            </a:r>
          </a:p>
        </p:txBody>
      </p:sp>
      <p:sp>
        <p:nvSpPr>
          <p:cNvPr id="12" name="TextBox 11">
            <a:extLst>
              <a:ext uri="{FF2B5EF4-FFF2-40B4-BE49-F238E27FC236}">
                <a16:creationId xmlns:a16="http://schemas.microsoft.com/office/drawing/2014/main" id="{42189275-00A2-482C-91F9-9E68F7E38F10}"/>
              </a:ext>
            </a:extLst>
          </p:cNvPr>
          <p:cNvSpPr txBox="1"/>
          <p:nvPr/>
        </p:nvSpPr>
        <p:spPr>
          <a:xfrm>
            <a:off x="5084064" y="4400329"/>
            <a:ext cx="2926080" cy="338554"/>
          </a:xfrm>
          <a:prstGeom prst="rect">
            <a:avLst/>
          </a:prstGeom>
          <a:noFill/>
        </p:spPr>
        <p:txBody>
          <a:bodyPr wrap="square" rtlCol="0">
            <a:spAutoFit/>
          </a:bodyPr>
          <a:lstStyle/>
          <a:p>
            <a:pPr algn="ctr"/>
            <a:r>
              <a:rPr lang="en-GB" sz="1600" b="1" dirty="0"/>
              <a:t>Paradigm of dictionary</a:t>
            </a:r>
          </a:p>
        </p:txBody>
      </p:sp>
    </p:spTree>
    <p:extLst>
      <p:ext uri="{BB962C8B-B14F-4D97-AF65-F5344CB8AC3E}">
        <p14:creationId xmlns:p14="http://schemas.microsoft.com/office/powerpoint/2010/main" val="387218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create dictionaries in Python using curly brackets</a:t>
            </a:r>
          </a:p>
          <a:p>
            <a:pPr marL="342900" indent="-342900">
              <a:buFont typeface="Arial"/>
              <a:buChar char="•"/>
            </a:pPr>
            <a:r>
              <a:rPr lang="en-GB" sz="2000" dirty="0">
                <a:latin typeface="Arial"/>
                <a:cs typeface="Arial"/>
              </a:rPr>
              <a:t>We then separate multiple </a:t>
            </a:r>
            <a:r>
              <a:rPr lang="en-GB" sz="2000" i="1" dirty="0">
                <a:latin typeface="Arial"/>
                <a:cs typeface="Arial"/>
              </a:rPr>
              <a:t>items</a:t>
            </a:r>
            <a:r>
              <a:rPr lang="en-GB" sz="2000" dirty="0">
                <a:latin typeface="Arial"/>
                <a:cs typeface="Arial"/>
              </a:rPr>
              <a:t> by commas</a:t>
            </a:r>
          </a:p>
          <a:p>
            <a:pPr marL="342900" indent="-342900">
              <a:buFont typeface="Arial"/>
              <a:buChar char="•"/>
            </a:pPr>
            <a:r>
              <a:rPr lang="en-GB" sz="2000" dirty="0">
                <a:latin typeface="Arial"/>
                <a:cs typeface="Arial"/>
              </a:rPr>
              <a:t>Each item is formed of a key-value pair separated by a colon</a:t>
            </a:r>
          </a:p>
          <a:p>
            <a:pPr marL="342900" indent="-342900">
              <a:buFont typeface="Arial"/>
              <a:buChar char="•"/>
            </a:pPr>
            <a:r>
              <a:rPr lang="en-GB" sz="2000" dirty="0">
                <a:latin typeface="Arial"/>
                <a:cs typeface="Arial"/>
              </a:rPr>
              <a:t>Keys are typically strings, integers, or floats and can be thought of as the ‘address’ of the value</a:t>
            </a:r>
          </a:p>
          <a:p>
            <a:pPr marL="342900" indent="-342900">
              <a:buFont typeface="Arial"/>
              <a:buChar char="•"/>
            </a:pPr>
            <a:r>
              <a:rPr lang="en-GB" sz="2000" dirty="0">
                <a:latin typeface="Arial"/>
                <a:cs typeface="Arial"/>
              </a:rPr>
              <a:t>We access dictionaries’ values in the same way as a list</a:t>
            </a:r>
          </a:p>
        </p:txBody>
      </p:sp>
      <p:pic>
        <p:nvPicPr>
          <p:cNvPr id="4" name="Picture 3">
            <a:extLst>
              <a:ext uri="{FF2B5EF4-FFF2-40B4-BE49-F238E27FC236}">
                <a16:creationId xmlns:a16="http://schemas.microsoft.com/office/drawing/2014/main" id="{975A6674-29EA-450C-8946-4B7DE6D73741}"/>
              </a:ext>
            </a:extLst>
          </p:cNvPr>
          <p:cNvPicPr>
            <a:picLocks noChangeAspect="1"/>
          </p:cNvPicPr>
          <p:nvPr/>
        </p:nvPicPr>
        <p:blipFill>
          <a:blip r:embed="rId3"/>
          <a:stretch>
            <a:fillRect/>
          </a:stretch>
        </p:blipFill>
        <p:spPr>
          <a:xfrm>
            <a:off x="714375" y="3001066"/>
            <a:ext cx="4348749" cy="1429478"/>
          </a:xfrm>
          <a:prstGeom prst="rect">
            <a:avLst/>
          </a:prstGeom>
        </p:spPr>
      </p:pic>
      <p:pic>
        <p:nvPicPr>
          <p:cNvPr id="7" name="Picture 6">
            <a:extLst>
              <a:ext uri="{FF2B5EF4-FFF2-40B4-BE49-F238E27FC236}">
                <a16:creationId xmlns:a16="http://schemas.microsoft.com/office/drawing/2014/main" id="{8584CB31-57CC-4EBA-B002-7D9A47FBBFB8}"/>
              </a:ext>
            </a:extLst>
          </p:cNvPr>
          <p:cNvPicPr>
            <a:picLocks noChangeAspect="1"/>
          </p:cNvPicPr>
          <p:nvPr/>
        </p:nvPicPr>
        <p:blipFill>
          <a:blip r:embed="rId4"/>
          <a:stretch>
            <a:fillRect/>
          </a:stretch>
        </p:blipFill>
        <p:spPr>
          <a:xfrm>
            <a:off x="5463107" y="3184256"/>
            <a:ext cx="2993909" cy="1063097"/>
          </a:xfrm>
          <a:prstGeom prst="rect">
            <a:avLst/>
          </a:prstGeom>
        </p:spPr>
      </p:pic>
    </p:spTree>
    <p:extLst>
      <p:ext uri="{BB962C8B-B14F-4D97-AF65-F5344CB8AC3E}">
        <p14:creationId xmlns:p14="http://schemas.microsoft.com/office/powerpoint/2010/main" val="3596002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Tangent: Ordered 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does not keep track of the order of keys in a standard dictionary</a:t>
            </a:r>
          </a:p>
          <a:p>
            <a:pPr marL="342900" indent="-342900">
              <a:buFont typeface="Arial"/>
              <a:buChar char="•"/>
            </a:pPr>
            <a:r>
              <a:rPr lang="en-GB" sz="2000" dirty="0">
                <a:latin typeface="Arial"/>
                <a:cs typeface="Arial"/>
              </a:rPr>
              <a:t>For that reason, even if you write items in a specific order when defining a dictionary, you should pretend that they are shuffled up straight after</a:t>
            </a:r>
          </a:p>
          <a:p>
            <a:pPr marL="342900" indent="-342900">
              <a:buFont typeface="Arial"/>
              <a:buChar char="•"/>
            </a:pPr>
            <a:r>
              <a:rPr lang="en-GB" sz="2000" dirty="0">
                <a:latin typeface="Arial"/>
                <a:cs typeface="Arial"/>
              </a:rPr>
              <a:t>If you need to keep track of the order then Python offers an ordered dictionary, but this is rarely needed in practice</a:t>
            </a:r>
          </a:p>
        </p:txBody>
      </p:sp>
      <p:pic>
        <p:nvPicPr>
          <p:cNvPr id="5" name="Picture 4">
            <a:extLst>
              <a:ext uri="{FF2B5EF4-FFF2-40B4-BE49-F238E27FC236}">
                <a16:creationId xmlns:a16="http://schemas.microsoft.com/office/drawing/2014/main" id="{8F995554-EA27-46C4-9C45-C4897196B91E}"/>
              </a:ext>
            </a:extLst>
          </p:cNvPr>
          <p:cNvPicPr>
            <a:picLocks noChangeAspect="1"/>
          </p:cNvPicPr>
          <p:nvPr/>
        </p:nvPicPr>
        <p:blipFill>
          <a:blip r:embed="rId3"/>
          <a:stretch>
            <a:fillRect/>
          </a:stretch>
        </p:blipFill>
        <p:spPr>
          <a:xfrm>
            <a:off x="1084207" y="2813382"/>
            <a:ext cx="7071360" cy="1307997"/>
          </a:xfrm>
          <a:prstGeom prst="rect">
            <a:avLst/>
          </a:prstGeom>
        </p:spPr>
      </p:pic>
    </p:spTree>
    <p:extLst>
      <p:ext uri="{BB962C8B-B14F-4D97-AF65-F5344CB8AC3E}">
        <p14:creationId xmlns:p14="http://schemas.microsoft.com/office/powerpoint/2010/main" val="90423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7"/>
            <a:ext cx="8619938" cy="274957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happens when we try to access a key that doesn’t exist in a dictionary?</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5" name="Picture 4">
            <a:extLst>
              <a:ext uri="{FF2B5EF4-FFF2-40B4-BE49-F238E27FC236}">
                <a16:creationId xmlns:a16="http://schemas.microsoft.com/office/drawing/2014/main" id="{3B436EEA-3046-4EE4-8E3C-AA517C6B1624}"/>
              </a:ext>
            </a:extLst>
          </p:cNvPr>
          <p:cNvPicPr>
            <a:picLocks noChangeAspect="1"/>
          </p:cNvPicPr>
          <p:nvPr/>
        </p:nvPicPr>
        <p:blipFill>
          <a:blip r:embed="rId4"/>
          <a:stretch>
            <a:fillRect/>
          </a:stretch>
        </p:blipFill>
        <p:spPr>
          <a:xfrm>
            <a:off x="1297567" y="1612710"/>
            <a:ext cx="6644640" cy="1674240"/>
          </a:xfrm>
          <a:prstGeom prst="rect">
            <a:avLst/>
          </a:prstGeom>
        </p:spPr>
      </p:pic>
      <p:sp>
        <p:nvSpPr>
          <p:cNvPr id="10" name="Rectangle 9">
            <a:extLst>
              <a:ext uri="{FF2B5EF4-FFF2-40B4-BE49-F238E27FC236}">
                <a16:creationId xmlns:a16="http://schemas.microsoft.com/office/drawing/2014/main" id="{2162D97B-D3EF-44DB-84F1-9988D25DDBF3}"/>
              </a:ext>
            </a:extLst>
          </p:cNvPr>
          <p:cNvSpPr/>
          <p:nvPr/>
        </p:nvSpPr>
        <p:spPr>
          <a:xfrm>
            <a:off x="237061" y="3507949"/>
            <a:ext cx="3981371" cy="646331"/>
          </a:xfrm>
          <a:prstGeom prst="rect">
            <a:avLst/>
          </a:prstGeom>
        </p:spPr>
        <p:txBody>
          <a:bodyPr wrap="square">
            <a:spAutoFit/>
          </a:bodyPr>
          <a:lstStyle/>
          <a:p>
            <a:pPr marL="342900" indent="-342900">
              <a:buFont typeface="Arial"/>
              <a:buChar char="•"/>
            </a:pPr>
            <a:r>
              <a:rPr lang="en-GB" dirty="0">
                <a:cs typeface="Arial"/>
              </a:rPr>
              <a:t>We can check for a key using the </a:t>
            </a:r>
            <a:r>
              <a:rPr lang="en-GB" dirty="0">
                <a:latin typeface="Consolas" panose="020B0609020204030204" pitchFamily="49" charset="0"/>
                <a:cs typeface="Arial"/>
              </a:rPr>
              <a:t>in</a:t>
            </a:r>
            <a:r>
              <a:rPr lang="en-GB" dirty="0">
                <a:cs typeface="Arial"/>
              </a:rPr>
              <a:t> keyword</a:t>
            </a:r>
          </a:p>
        </p:txBody>
      </p:sp>
      <p:pic>
        <p:nvPicPr>
          <p:cNvPr id="12" name="Picture 11">
            <a:extLst>
              <a:ext uri="{FF2B5EF4-FFF2-40B4-BE49-F238E27FC236}">
                <a16:creationId xmlns:a16="http://schemas.microsoft.com/office/drawing/2014/main" id="{1F2906D6-0436-4535-8AAE-3AED641E2268}"/>
              </a:ext>
            </a:extLst>
          </p:cNvPr>
          <p:cNvPicPr>
            <a:picLocks noChangeAspect="1"/>
          </p:cNvPicPr>
          <p:nvPr/>
        </p:nvPicPr>
        <p:blipFill>
          <a:blip r:embed="rId5"/>
          <a:stretch>
            <a:fillRect/>
          </a:stretch>
        </p:blipFill>
        <p:spPr>
          <a:xfrm>
            <a:off x="4572000" y="3242616"/>
            <a:ext cx="3299403" cy="1575581"/>
          </a:xfrm>
          <a:prstGeom prst="rect">
            <a:avLst/>
          </a:prstGeom>
        </p:spPr>
      </p:pic>
    </p:spTree>
    <p:extLst>
      <p:ext uri="{BB962C8B-B14F-4D97-AF65-F5344CB8AC3E}">
        <p14:creationId xmlns:p14="http://schemas.microsoft.com/office/powerpoint/2010/main" val="427057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9579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dictionary with some information about you. Try to include at least one value of each of the types integer, string, list and Boolean.</a:t>
            </a:r>
          </a:p>
          <a:p>
            <a:pPr marL="342900" indent="-342900">
              <a:buFont typeface="Arial"/>
              <a:buChar char="•"/>
            </a:pPr>
            <a:r>
              <a:rPr lang="en-GB" sz="2000" dirty="0">
                <a:latin typeface="Arial"/>
                <a:cs typeface="Arial"/>
              </a:rPr>
              <a:t>Print out some of the values of the dictionary</a:t>
            </a:r>
          </a:p>
          <a:p>
            <a:pPr marL="342900" indent="-342900">
              <a:buFont typeface="Arial"/>
              <a:buChar char="•"/>
            </a:pPr>
            <a:r>
              <a:rPr lang="en-GB" sz="2000" dirty="0">
                <a:latin typeface="Arial"/>
                <a:cs typeface="Arial"/>
              </a:rPr>
              <a:t>What do you think the following code will do? Try it.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You can also access dictionary values using the </a:t>
            </a:r>
            <a:r>
              <a:rPr lang="en-GB" sz="2000" dirty="0">
                <a:latin typeface="Consolas" panose="020B0609020204030204" pitchFamily="49" charset="0"/>
                <a:cs typeface="Arial"/>
              </a:rPr>
              <a:t>.get() </a:t>
            </a:r>
            <a:r>
              <a:rPr lang="en-GB" sz="2000" dirty="0">
                <a:latin typeface="Arial"/>
                <a:cs typeface="Arial"/>
              </a:rPr>
              <a:t>method. What is the advantage of using this over standard indexing? (Hint: search for ‘python dictionaries get’)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4" name="Picture 3">
            <a:extLst>
              <a:ext uri="{FF2B5EF4-FFF2-40B4-BE49-F238E27FC236}">
                <a16:creationId xmlns:a16="http://schemas.microsoft.com/office/drawing/2014/main" id="{7D851FE5-8189-4072-B12F-A24B87B7AAFF}"/>
              </a:ext>
            </a:extLst>
          </p:cNvPr>
          <p:cNvPicPr>
            <a:picLocks noChangeAspect="1"/>
          </p:cNvPicPr>
          <p:nvPr/>
        </p:nvPicPr>
        <p:blipFill rotWithShape="1">
          <a:blip r:embed="rId4"/>
          <a:srcRect t="-1" b="45238"/>
          <a:stretch/>
        </p:blipFill>
        <p:spPr>
          <a:xfrm>
            <a:off x="2701004" y="2271504"/>
            <a:ext cx="3741992" cy="600492"/>
          </a:xfrm>
          <a:prstGeom prst="rect">
            <a:avLst/>
          </a:prstGeom>
        </p:spPr>
      </p:pic>
    </p:spTree>
    <p:extLst>
      <p:ext uri="{BB962C8B-B14F-4D97-AF65-F5344CB8AC3E}">
        <p14:creationId xmlns:p14="http://schemas.microsoft.com/office/powerpoint/2010/main" val="1343401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9579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4" name="Picture 3">
            <a:extLst>
              <a:ext uri="{FF2B5EF4-FFF2-40B4-BE49-F238E27FC236}">
                <a16:creationId xmlns:a16="http://schemas.microsoft.com/office/drawing/2014/main" id="{7D851FE5-8189-4072-B12F-A24B87B7AAFF}"/>
              </a:ext>
            </a:extLst>
          </p:cNvPr>
          <p:cNvPicPr>
            <a:picLocks noChangeAspect="1"/>
          </p:cNvPicPr>
          <p:nvPr/>
        </p:nvPicPr>
        <p:blipFill rotWithShape="1">
          <a:blip r:embed="rId4"/>
          <a:srcRect t="-1" b="-1946"/>
          <a:stretch/>
        </p:blipFill>
        <p:spPr>
          <a:xfrm>
            <a:off x="4673371" y="3581502"/>
            <a:ext cx="3741992" cy="1117872"/>
          </a:xfrm>
          <a:prstGeom prst="rect">
            <a:avLst/>
          </a:prstGeom>
        </p:spPr>
      </p:pic>
      <p:pic>
        <p:nvPicPr>
          <p:cNvPr id="5" name="Picture 4">
            <a:extLst>
              <a:ext uri="{FF2B5EF4-FFF2-40B4-BE49-F238E27FC236}">
                <a16:creationId xmlns:a16="http://schemas.microsoft.com/office/drawing/2014/main" id="{ABDD66B2-7489-4BE1-A31C-EE43E1EC462D}"/>
              </a:ext>
            </a:extLst>
          </p:cNvPr>
          <p:cNvPicPr>
            <a:picLocks noChangeAspect="1"/>
          </p:cNvPicPr>
          <p:nvPr/>
        </p:nvPicPr>
        <p:blipFill>
          <a:blip r:embed="rId5"/>
          <a:stretch>
            <a:fillRect/>
          </a:stretch>
        </p:blipFill>
        <p:spPr>
          <a:xfrm>
            <a:off x="516375" y="931251"/>
            <a:ext cx="4156996" cy="1463675"/>
          </a:xfrm>
          <a:prstGeom prst="rect">
            <a:avLst/>
          </a:prstGeom>
        </p:spPr>
      </p:pic>
      <p:pic>
        <p:nvPicPr>
          <p:cNvPr id="7" name="Picture 6">
            <a:extLst>
              <a:ext uri="{FF2B5EF4-FFF2-40B4-BE49-F238E27FC236}">
                <a16:creationId xmlns:a16="http://schemas.microsoft.com/office/drawing/2014/main" id="{9476C6E6-6C22-4103-85B4-37F1475585F0}"/>
              </a:ext>
            </a:extLst>
          </p:cNvPr>
          <p:cNvPicPr>
            <a:picLocks noChangeAspect="1"/>
          </p:cNvPicPr>
          <p:nvPr/>
        </p:nvPicPr>
        <p:blipFill>
          <a:blip r:embed="rId6"/>
          <a:stretch>
            <a:fillRect/>
          </a:stretch>
        </p:blipFill>
        <p:spPr>
          <a:xfrm>
            <a:off x="2319184" y="2519428"/>
            <a:ext cx="4455692" cy="942257"/>
          </a:xfrm>
          <a:prstGeom prst="rect">
            <a:avLst/>
          </a:prstGeom>
        </p:spPr>
      </p:pic>
    </p:spTree>
    <p:extLst>
      <p:ext uri="{BB962C8B-B14F-4D97-AF65-F5344CB8AC3E}">
        <p14:creationId xmlns:p14="http://schemas.microsoft.com/office/powerpoint/2010/main" val="3894120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7"/>
            <a:ext cx="8619938" cy="274957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Just as with lists we can…</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sp>
        <p:nvSpPr>
          <p:cNvPr id="9" name="Text Placeholder 2">
            <a:extLst>
              <a:ext uri="{FF2B5EF4-FFF2-40B4-BE49-F238E27FC236}">
                <a16:creationId xmlns:a16="http://schemas.microsoft.com/office/drawing/2014/main" id="{691CF701-DFB4-4A3E-87BC-9675F593B146}"/>
              </a:ext>
            </a:extLst>
          </p:cNvPr>
          <p:cNvSpPr txBox="1">
            <a:spLocks/>
          </p:cNvSpPr>
          <p:nvPr/>
        </p:nvSpPr>
        <p:spPr>
          <a:xfrm>
            <a:off x="5147663" y="2109738"/>
            <a:ext cx="2928304"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Overwrite a value</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Deleting an item by value is a bit tougher — we will look at doing this in the homework sheet </a:t>
            </a:r>
          </a:p>
        </p:txBody>
      </p:sp>
      <p:sp>
        <p:nvSpPr>
          <p:cNvPr id="13" name="Text Placeholder 2">
            <a:extLst>
              <a:ext uri="{FF2B5EF4-FFF2-40B4-BE49-F238E27FC236}">
                <a16:creationId xmlns:a16="http://schemas.microsoft.com/office/drawing/2014/main" id="{B49F9675-3016-456A-9429-C7A31BF54FAD}"/>
              </a:ext>
            </a:extLst>
          </p:cNvPr>
          <p:cNvSpPr txBox="1">
            <a:spLocks/>
          </p:cNvSpPr>
          <p:nvPr/>
        </p:nvSpPr>
        <p:spPr>
          <a:xfrm>
            <a:off x="768431" y="2135825"/>
            <a:ext cx="4168640"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Add a new item</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Delete an item by key</a:t>
            </a:r>
          </a:p>
        </p:txBody>
      </p:sp>
      <p:pic>
        <p:nvPicPr>
          <p:cNvPr id="4" name="Picture 3">
            <a:extLst>
              <a:ext uri="{FF2B5EF4-FFF2-40B4-BE49-F238E27FC236}">
                <a16:creationId xmlns:a16="http://schemas.microsoft.com/office/drawing/2014/main" id="{3FD2770E-8D78-4B1F-95E7-D3596376F277}"/>
              </a:ext>
            </a:extLst>
          </p:cNvPr>
          <p:cNvPicPr>
            <a:picLocks noChangeAspect="1"/>
          </p:cNvPicPr>
          <p:nvPr/>
        </p:nvPicPr>
        <p:blipFill>
          <a:blip r:embed="rId4"/>
          <a:stretch>
            <a:fillRect/>
          </a:stretch>
        </p:blipFill>
        <p:spPr>
          <a:xfrm>
            <a:off x="2464566" y="1357637"/>
            <a:ext cx="4168641" cy="483464"/>
          </a:xfrm>
          <a:prstGeom prst="rect">
            <a:avLst/>
          </a:prstGeom>
        </p:spPr>
      </p:pic>
      <p:pic>
        <p:nvPicPr>
          <p:cNvPr id="7" name="Picture 6">
            <a:extLst>
              <a:ext uri="{FF2B5EF4-FFF2-40B4-BE49-F238E27FC236}">
                <a16:creationId xmlns:a16="http://schemas.microsoft.com/office/drawing/2014/main" id="{F5333401-0C60-40D7-BA94-AD1ECB9122A2}"/>
              </a:ext>
            </a:extLst>
          </p:cNvPr>
          <p:cNvPicPr>
            <a:picLocks noChangeAspect="1"/>
          </p:cNvPicPr>
          <p:nvPr/>
        </p:nvPicPr>
        <p:blipFill>
          <a:blip r:embed="rId5"/>
          <a:stretch>
            <a:fillRect/>
          </a:stretch>
        </p:blipFill>
        <p:spPr>
          <a:xfrm>
            <a:off x="1378214" y="2510165"/>
            <a:ext cx="2583093" cy="826198"/>
          </a:xfrm>
          <a:prstGeom prst="rect">
            <a:avLst/>
          </a:prstGeom>
        </p:spPr>
      </p:pic>
      <p:pic>
        <p:nvPicPr>
          <p:cNvPr id="8" name="Picture 7">
            <a:extLst>
              <a:ext uri="{FF2B5EF4-FFF2-40B4-BE49-F238E27FC236}">
                <a16:creationId xmlns:a16="http://schemas.microsoft.com/office/drawing/2014/main" id="{7F16399D-6BA8-46E9-901C-BFEE279AA2B4}"/>
              </a:ext>
            </a:extLst>
          </p:cNvPr>
          <p:cNvPicPr>
            <a:picLocks noChangeAspect="1"/>
          </p:cNvPicPr>
          <p:nvPr/>
        </p:nvPicPr>
        <p:blipFill>
          <a:blip r:embed="rId6"/>
          <a:stretch>
            <a:fillRect/>
          </a:stretch>
        </p:blipFill>
        <p:spPr>
          <a:xfrm>
            <a:off x="1378214" y="3773724"/>
            <a:ext cx="1443805" cy="824558"/>
          </a:xfrm>
          <a:prstGeom prst="rect">
            <a:avLst/>
          </a:prstGeom>
        </p:spPr>
      </p:pic>
      <p:pic>
        <p:nvPicPr>
          <p:cNvPr id="14" name="Picture 13">
            <a:extLst>
              <a:ext uri="{FF2B5EF4-FFF2-40B4-BE49-F238E27FC236}">
                <a16:creationId xmlns:a16="http://schemas.microsoft.com/office/drawing/2014/main" id="{38ECDF29-E276-45DD-8EFC-6CF0BF453A19}"/>
              </a:ext>
            </a:extLst>
          </p:cNvPr>
          <p:cNvPicPr>
            <a:picLocks noChangeAspect="1"/>
          </p:cNvPicPr>
          <p:nvPr/>
        </p:nvPicPr>
        <p:blipFill>
          <a:blip r:embed="rId7"/>
          <a:stretch>
            <a:fillRect/>
          </a:stretch>
        </p:blipFill>
        <p:spPr>
          <a:xfrm>
            <a:off x="5262608" y="2510165"/>
            <a:ext cx="2928304" cy="751081"/>
          </a:xfrm>
          <a:prstGeom prst="rect">
            <a:avLst/>
          </a:prstGeom>
        </p:spPr>
      </p:pic>
    </p:spTree>
    <p:extLst>
      <p:ext uri="{BB962C8B-B14F-4D97-AF65-F5344CB8AC3E}">
        <p14:creationId xmlns:p14="http://schemas.microsoft.com/office/powerpoint/2010/main" val="950536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1ee89e71-04cd-405e-9ca3-99e020c1694d" ContentTypeId="0x0101" PreviousValue="false"/>
</file>

<file path=customXml/item2.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Props1.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2.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EBDFA33-3959-412D-BF65-F572B77FF4EC}">
  <ds:schemaRefs>
    <ds:schemaRef ds:uri="http://schemas.microsoft.com/sharepoint/v3/contenttype/forms"/>
  </ds:schemaRefs>
</ds:datastoreItem>
</file>

<file path=customXml/itemProps4.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355</TotalTime>
  <Words>689</Words>
  <Application>Microsoft Office PowerPoint</Application>
  <PresentationFormat>On-screen Show (16:9)</PresentationFormat>
  <Paragraphs>164</Paragraphs>
  <Slides>15</Slides>
  <Notes>10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15</vt:i4>
      </vt:variant>
    </vt:vector>
  </HeadingPairs>
  <TitlesOfParts>
    <vt:vector size="22" baseType="lpstr">
      <vt:lpstr>Arial</vt:lpstr>
      <vt:lpstr>Calibri</vt:lpstr>
      <vt:lpstr>Consolas</vt:lpstr>
      <vt:lpstr>AZ Cover Slide Options</vt:lpstr>
      <vt:lpstr>AZ Divider Slide Options</vt:lpstr>
      <vt:lpstr>AZ Divider Slide Options - Colours</vt:lpstr>
      <vt:lpstr>AZ General Master Slide Options</vt:lpstr>
      <vt:lpstr>Beginner’s Python – Session Seven</vt:lpstr>
      <vt:lpstr>Session Content</vt:lpstr>
      <vt:lpstr>Limitations of Lists/Tuples</vt:lpstr>
      <vt:lpstr>Dictionaries</vt:lpstr>
      <vt:lpstr>Tangent: Ordered Dictionaries</vt:lpstr>
      <vt:lpstr>Dictionaries</vt:lpstr>
      <vt:lpstr>Dictionaries Puzzles</vt:lpstr>
      <vt:lpstr>Dictionaries Puzzles Solutions</vt:lpstr>
      <vt:lpstr>Manipulating Dictionaries</vt:lpstr>
      <vt:lpstr>Manipulating Dictionaries Puzzles</vt:lpstr>
      <vt:lpstr>Manipulating Dictionaries Puzzles Solutions</vt:lpstr>
      <vt:lpstr>Looping Through Dictionaries</vt:lpstr>
      <vt:lpstr>Looping Through Dictionaries Puzzles</vt:lpstr>
      <vt:lpstr>Looping Through Dictionaries Puzzles Solutions</vt:lpstr>
      <vt:lpstr>Tangent: APIs and JSON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cp:lastModifiedBy>
  <cp:revision>39</cp:revision>
  <cp:lastPrinted>2018-03-07T14:46:57Z</cp:lastPrinted>
  <dcterms:created xsi:type="dcterms:W3CDTF">2019-10-30T15:52:02Z</dcterms:created>
  <dcterms:modified xsi:type="dcterms:W3CDTF">2020-07-01T10:59:11Z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