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1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1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2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73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1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36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8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2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4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4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6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6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0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7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097C-7165-42ED-9EF5-1640538733A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06B2-1C24-4776-BC10-9E6F9CA78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38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8082" y="1650264"/>
            <a:ext cx="8791575" cy="2387600"/>
          </a:xfrm>
        </p:spPr>
        <p:txBody>
          <a:bodyPr/>
          <a:lstStyle/>
          <a:p>
            <a:r>
              <a:rPr lang="en-US" b="1" dirty="0"/>
              <a:t>Memory Management, Garbage Collection, and Generations in Java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4387" y="4441023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Presented by</a:t>
            </a:r>
          </a:p>
          <a:p>
            <a:pPr algn="r"/>
            <a:r>
              <a:rPr lang="en-US" dirty="0"/>
              <a:t>-</a:t>
            </a:r>
            <a:r>
              <a:rPr lang="en-US" dirty="0" err="1" smtClean="0"/>
              <a:t>aruna</a:t>
            </a:r>
            <a:r>
              <a:rPr lang="en-US" dirty="0" smtClean="0"/>
              <a:t> b    </a:t>
            </a:r>
            <a:endParaRPr lang="en-IN" dirty="0"/>
          </a:p>
          <a:p>
            <a:pPr algn="r"/>
            <a:r>
              <a:rPr lang="en-US" dirty="0"/>
              <a:t>-</a:t>
            </a:r>
            <a:r>
              <a:rPr lang="en-US" dirty="0" smtClean="0"/>
              <a:t>2024-12826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0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Memory Management in Java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067337"/>
            <a:ext cx="96445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Tips to Avoid Memory Issues: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Don’t create unnecessary objects: Avoid creating too many objects you don’t need.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Avoid memory leaks: Set references to null when you no longer need an object.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memory efficiently: If an object is used often, try to reuse it instead of creating new ones every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47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05396"/>
            <a:ext cx="9905998" cy="1478570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534" y="2016584"/>
            <a:ext cx="9905999" cy="4170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Takeaways</a:t>
            </a:r>
            <a:r>
              <a:rPr lang="en-US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Java </a:t>
            </a:r>
            <a:r>
              <a:rPr lang="en-US" sz="2400" dirty="0"/>
              <a:t>manages memory for you through garbage collection.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The JVM uses </a:t>
            </a:r>
            <a:r>
              <a:rPr lang="en-US" sz="2400" b="1" dirty="0"/>
              <a:t>generations</a:t>
            </a:r>
            <a:r>
              <a:rPr lang="en-US" sz="2400" dirty="0"/>
              <a:t> to optimize the process.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Garbage Collection</a:t>
            </a:r>
            <a:r>
              <a:rPr lang="en-US" sz="2400" dirty="0"/>
              <a:t> helps automatically clean up unused objects, improving performance.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Developers can focus on writing code, without worrying about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24594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64" y="25417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4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Memory Management in Java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838221"/>
            <a:ext cx="1009533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/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ava uses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automatic memory management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so no need to manually manage memory.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JVM handles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allocation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deallocation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memory for objects and variables. </a:t>
            </a:r>
          </a:p>
        </p:txBody>
      </p:sp>
    </p:spTree>
    <p:extLst>
      <p:ext uri="{BB962C8B-B14F-4D97-AF65-F5344CB8AC3E}">
        <p14:creationId xmlns:p14="http://schemas.microsoft.com/office/powerpoint/2010/main" val="13914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2041"/>
            <a:ext cx="9905998" cy="1478570"/>
          </a:xfrm>
        </p:spPr>
        <p:txBody>
          <a:bodyPr/>
          <a:lstStyle/>
          <a:p>
            <a:r>
              <a:rPr lang="en-US" b="1" dirty="0"/>
              <a:t>Basic Memory Structure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63302"/>
            <a:ext cx="9905999" cy="44452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Types of Memory in Java</a:t>
            </a:r>
            <a:r>
              <a:rPr lang="en-US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Heap </a:t>
            </a:r>
            <a:r>
              <a:rPr lang="en-US" sz="2400" b="1" dirty="0"/>
              <a:t>Memory</a:t>
            </a:r>
            <a:r>
              <a:rPr lang="en-US" sz="2400" dirty="0"/>
              <a:t>: Used to store objects and arrays.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Stack Memory</a:t>
            </a:r>
            <a:r>
              <a:rPr lang="en-US" sz="2400" dirty="0"/>
              <a:t>: Stores methods and local variables.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Method </a:t>
            </a:r>
            <a:r>
              <a:rPr lang="en-US" sz="2400" b="1" dirty="0" smtClean="0"/>
              <a:t>Area</a:t>
            </a:r>
            <a:r>
              <a:rPr lang="en-US" sz="2400" dirty="0" smtClean="0"/>
              <a:t>: </a:t>
            </a:r>
            <a:r>
              <a:rPr lang="en-US" sz="2400" dirty="0"/>
              <a:t>Stores class-level data and metadata.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Key Concept</a:t>
            </a:r>
            <a:r>
              <a:rPr lang="en-US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Heap </a:t>
            </a:r>
            <a:r>
              <a:rPr lang="en-US" sz="2400" b="1" dirty="0"/>
              <a:t>Memory</a:t>
            </a:r>
            <a:r>
              <a:rPr lang="en-US" sz="2400" dirty="0"/>
              <a:t> is where Java stores </a:t>
            </a:r>
            <a:r>
              <a:rPr lang="en-US" sz="2400" b="1" dirty="0"/>
              <a:t>objects</a:t>
            </a:r>
            <a:r>
              <a:rPr lang="en-US" sz="2400" dirty="0"/>
              <a:t>, and the </a:t>
            </a:r>
            <a:r>
              <a:rPr lang="en-US" sz="2400" b="1" dirty="0"/>
              <a:t>Stack Memory</a:t>
            </a:r>
            <a:r>
              <a:rPr lang="en-US" sz="2400" dirty="0"/>
              <a:t> is where it keeps </a:t>
            </a:r>
            <a:r>
              <a:rPr lang="en-US" sz="2400" b="1" dirty="0"/>
              <a:t>method calls</a:t>
            </a:r>
            <a:r>
              <a:rPr lang="en-US" sz="2400" dirty="0"/>
              <a:t> and </a:t>
            </a:r>
            <a:r>
              <a:rPr lang="en-US" sz="2400" b="1" dirty="0"/>
              <a:t>local variables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1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Garbage Collection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4535" y="2005411"/>
            <a:ext cx="99059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Definition: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Garbage Collection (GC) is the process of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automatically deleting objects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that are no longer used by the program to free up memory.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400" dirty="0" smtClean="0"/>
              <a:t>No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need to worry about deallocating memory — the JVM will take care of it.</a:t>
            </a:r>
          </a:p>
        </p:txBody>
      </p:sp>
    </p:spTree>
    <p:extLst>
      <p:ext uri="{BB962C8B-B14F-4D97-AF65-F5344CB8AC3E}">
        <p14:creationId xmlns:p14="http://schemas.microsoft.com/office/powerpoint/2010/main" val="13593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Working of Garbage Collection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Steps in Garbage Collection</a:t>
            </a:r>
            <a:r>
              <a:rPr lang="en-US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/>
              <a:t>Marking</a:t>
            </a:r>
            <a:r>
              <a:rPr lang="en-US" sz="2400" dirty="0"/>
              <a:t>: The JVM checks which objects are still in use.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Sweeping</a:t>
            </a:r>
            <a:r>
              <a:rPr lang="en-US" sz="2400" dirty="0"/>
              <a:t>: It removes objects that are no longer needed.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an object has no references pointing to it, it’s considered "garbage" and can be deleted.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94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 Helps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Benefits</a:t>
            </a:r>
            <a:r>
              <a:rPr lang="en-US" b="1" dirty="0"/>
              <a:t>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b="1" dirty="0"/>
              <a:t>Automatic Memory Cleanup</a:t>
            </a:r>
            <a:r>
              <a:rPr lang="en-US" sz="2400" dirty="0"/>
              <a:t>: Prevents memory from filling up with unused objects.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Improved Performance</a:t>
            </a:r>
            <a:r>
              <a:rPr lang="en-US" sz="2400" dirty="0"/>
              <a:t>: Garbage collection happens in the background, so you can focus on writing code, not managing memory.</a:t>
            </a:r>
          </a:p>
        </p:txBody>
      </p:sp>
    </p:spTree>
    <p:extLst>
      <p:ext uri="{BB962C8B-B14F-4D97-AF65-F5344CB8AC3E}">
        <p14:creationId xmlns:p14="http://schemas.microsoft.com/office/powerpoint/2010/main" val="13318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7632"/>
            <a:ext cx="9905998" cy="1478570"/>
          </a:xfrm>
        </p:spPr>
        <p:txBody>
          <a:bodyPr/>
          <a:lstStyle/>
          <a:p>
            <a:r>
              <a:rPr lang="en-IN" b="1" dirty="0"/>
              <a:t>Generations in Java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086202"/>
            <a:ext cx="99059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JVM divides memory into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different regions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based on how long objects live.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These regions are called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Young Generation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Stores newly created objects (most objects here don’t live long).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Old Generation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Stores objects that have lived a long time and survived several garbage collections. </a:t>
            </a:r>
          </a:p>
        </p:txBody>
      </p:sp>
    </p:spTree>
    <p:extLst>
      <p:ext uri="{BB962C8B-B14F-4D97-AF65-F5344CB8AC3E}">
        <p14:creationId xmlns:p14="http://schemas.microsoft.com/office/powerpoint/2010/main" val="5078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 Works in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3817"/>
            <a:ext cx="10151899" cy="37930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Minor Garbage Collection (Young Generation):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/>
              <a:t>Happens often, collecting only the Young Generation.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Quick process, as most objects in the Young Generation are short-lived.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Major Garbage Collection (Old Generation):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400" dirty="0"/>
              <a:t>Happens less frequently, as objects in the Old Generation are more likely to be needed longer.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Takes longer, but happens less often.</a:t>
            </a:r>
          </a:p>
        </p:txBody>
      </p:sp>
    </p:spTree>
    <p:extLst>
      <p:ext uri="{BB962C8B-B14F-4D97-AF65-F5344CB8AC3E}">
        <p14:creationId xmlns:p14="http://schemas.microsoft.com/office/powerpoint/2010/main" val="13153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Simple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GarbageCollectionExample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String str1 = new String("Hello");</a:t>
            </a:r>
          </a:p>
          <a:p>
            <a:pPr marL="0" indent="0">
              <a:buNone/>
            </a:pPr>
            <a:r>
              <a:rPr lang="en-IN" dirty="0"/>
              <a:t>        String str2 = new String("World");</a:t>
            </a:r>
          </a:p>
          <a:p>
            <a:pPr marL="0" indent="0">
              <a:buNone/>
            </a:pPr>
            <a:r>
              <a:rPr lang="en-IN" dirty="0"/>
              <a:t>        str1 = null; // </a:t>
            </a:r>
            <a:r>
              <a:rPr lang="en-IN" dirty="0">
                <a:solidFill>
                  <a:srgbClr val="FFFF00"/>
                </a:solidFill>
              </a:rPr>
              <a:t>str1 is now eligible for GC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7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543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Memory Management, Garbage Collection, and Generations in Java</vt:lpstr>
      <vt:lpstr>Memory Management in Java</vt:lpstr>
      <vt:lpstr>Basic Memory Structure in Java</vt:lpstr>
      <vt:lpstr>Garbage Collection</vt:lpstr>
      <vt:lpstr>Working of Garbage Collection</vt:lpstr>
      <vt:lpstr>Garbage Collection Helps Performance</vt:lpstr>
      <vt:lpstr>Generations in Java</vt:lpstr>
      <vt:lpstr>Garbage Collection Works in Generations</vt:lpstr>
      <vt:lpstr>Simple Code Example</vt:lpstr>
      <vt:lpstr>Best Practices for Memory Management in Java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Management, Garbage Collection, and Generations in Java</dc:title>
  <dc:creator>ADMIN</dc:creator>
  <cp:lastModifiedBy>ADMIN</cp:lastModifiedBy>
  <cp:revision>11</cp:revision>
  <dcterms:created xsi:type="dcterms:W3CDTF">2024-11-19T06:19:57Z</dcterms:created>
  <dcterms:modified xsi:type="dcterms:W3CDTF">2024-11-19T07:00:53Z</dcterms:modified>
</cp:coreProperties>
</file>