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8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26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2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2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10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169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49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2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6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8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0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0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2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D70E120-E0D4-4E67-B67F-6AA8AA5DAD3D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6EF3BC-ABC6-4FFE-8D9F-63C4DEF51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9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410818"/>
            <a:ext cx="8825658" cy="1284490"/>
          </a:xfrm>
        </p:spPr>
        <p:txBody>
          <a:bodyPr/>
          <a:lstStyle/>
          <a:p>
            <a:pPr algn="ctr"/>
            <a:r>
              <a:rPr lang="en-US" b="1" dirty="0" smtClean="0"/>
              <a:t>MySQL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79796"/>
            <a:ext cx="8825658" cy="175539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Presented by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Aruna</a:t>
            </a:r>
            <a:r>
              <a:rPr lang="en-US" dirty="0" smtClean="0"/>
              <a:t> b</a:t>
            </a:r>
          </a:p>
          <a:p>
            <a:pPr marL="285750" indent="-285750" algn="r">
              <a:buFontTx/>
              <a:buChar char="-"/>
            </a:pPr>
            <a:r>
              <a:rPr lang="en-US" dirty="0" smtClean="0"/>
              <a:t>- batch </a:t>
            </a:r>
            <a:r>
              <a:rPr lang="en-IN" dirty="0"/>
              <a:t>2024-12826</a:t>
            </a:r>
          </a:p>
        </p:txBody>
      </p:sp>
    </p:spTree>
    <p:extLst>
      <p:ext uri="{BB962C8B-B14F-4D97-AF65-F5344CB8AC3E}">
        <p14:creationId xmlns:p14="http://schemas.microsoft.com/office/powerpoint/2010/main" val="359189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MySQL TABLES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44572" y="2935733"/>
            <a:ext cx="958217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Tables are central to MySQL; data is stored in rows and columns.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"Products" table might include columns like ID, Name, Price, and Stock.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types are used to define the kind of data each column stores (e.g.,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INT, VARCHAR, 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68809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REAL-LIFE EXAMPLES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3295" y="2813728"/>
            <a:ext cx="85923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Social Media: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Manages user profiles, posts, and messages.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E-commerce: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Tracks inventory, customers, and sales.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Education: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Handles student data, attendance, and grades.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Analytics: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Powers data warehousing for insights. </a:t>
            </a:r>
          </a:p>
        </p:txBody>
      </p:sp>
    </p:spTree>
    <p:extLst>
      <p:ext uri="{BB962C8B-B14F-4D97-AF65-F5344CB8AC3E}">
        <p14:creationId xmlns:p14="http://schemas.microsoft.com/office/powerpoint/2010/main" val="180419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MySQL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442" y="2923527"/>
            <a:ext cx="7192995" cy="141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Free and open source with extensive documentation.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Fast performance for read-heavy applications.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Supports replication and backup for data reliability. </a:t>
            </a:r>
          </a:p>
        </p:txBody>
      </p:sp>
    </p:spTree>
    <p:extLst>
      <p:ext uri="{BB962C8B-B14F-4D97-AF65-F5344CB8AC3E}">
        <p14:creationId xmlns:p14="http://schemas.microsoft.com/office/powerpoint/2010/main" val="184369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937" y="3199333"/>
            <a:ext cx="4303164" cy="1994836"/>
          </a:xfrm>
        </p:spPr>
        <p:txBody>
          <a:bodyPr/>
          <a:lstStyle/>
          <a:p>
            <a:pPr algn="ctr"/>
            <a:r>
              <a:rPr lang="en-US" sz="5400" b="1" dirty="0" smtClean="0"/>
              <a:t>THANK YOU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41871" cy="7335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7354" y="2755900"/>
            <a:ext cx="541871" cy="73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29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+mn-lt"/>
              </a:rPr>
              <a:t>INTRODUCTION</a:t>
            </a:r>
            <a:endParaRPr lang="en-IN" sz="2800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4598" y="3058281"/>
            <a:ext cx="97862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MySQL is an open-source Relational Database Management System (RDBMS).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 uses Structured Query Language (SQL) to manage data.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Widely used for web applications and enterprise solutions. </a:t>
            </a:r>
          </a:p>
        </p:txBody>
      </p:sp>
    </p:spTree>
    <p:extLst>
      <p:ext uri="{BB962C8B-B14F-4D97-AF65-F5344CB8AC3E}">
        <p14:creationId xmlns:p14="http://schemas.microsoft.com/office/powerpoint/2010/main" val="287942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REASON TO LEARN MySQL</a:t>
            </a:r>
            <a:endParaRPr lang="en-IN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7881" y="3268337"/>
            <a:ext cx="97801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Popular for its ease of use and flexibility.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Supports applications ranging from personal projects to enterprise systems.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Free and backed by a large community of developers. </a:t>
            </a:r>
          </a:p>
        </p:txBody>
      </p:sp>
    </p:spTree>
    <p:extLst>
      <p:ext uri="{BB962C8B-B14F-4D97-AF65-F5344CB8AC3E}">
        <p14:creationId xmlns:p14="http://schemas.microsoft.com/office/powerpoint/2010/main" val="248656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DATABASE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7438" y="2726420"/>
            <a:ext cx="96764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database organizes and stores data efficiently.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Relational databases use tables, with rows as records and columns as attributes.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MySQL is a relational database, ideal for structured data. </a:t>
            </a:r>
          </a:p>
        </p:txBody>
      </p:sp>
    </p:spTree>
    <p:extLst>
      <p:ext uri="{BB962C8B-B14F-4D97-AF65-F5344CB8AC3E}">
        <p14:creationId xmlns:p14="http://schemas.microsoft.com/office/powerpoint/2010/main" val="378869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MySQL WORKING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2873863"/>
            <a:ext cx="942192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MySQL stores data in databases with multiple tables.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Uses queries to interact with the data: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Store: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INSERT data into tables.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Retrieve: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SELECT data for viewing or reporting.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Modify existing records.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Delete: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Remove unnecessary records.</a:t>
            </a:r>
          </a:p>
        </p:txBody>
      </p:sp>
    </p:spTree>
    <p:extLst>
      <p:ext uri="{BB962C8B-B14F-4D97-AF65-F5344CB8AC3E}">
        <p14:creationId xmlns:p14="http://schemas.microsoft.com/office/powerpoint/2010/main" val="14262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SQL COMMANDS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443" y="2565827"/>
            <a:ext cx="1058141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Data Definition Language (DDL)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DDL commands define and modify the structure of database objects like tables, schemas, and indexes.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Creates a new database object (e.g., table, database, or index).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CREATE TABLE Students (ID INT, Name VARCHAR(50), Age INT, Grade CHAR(1));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Modifies an existing database object (e.g., adding/removing columns).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ALTER TABLE Students ADD Email VARCHAR(100);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DROP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Deletes a database object permanently.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DROP TABLE Students;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TRUNCATE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Removes all data from a table but keeps its structure.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TRUNCATE TABLE Students;</a:t>
            </a:r>
          </a:p>
        </p:txBody>
      </p:sp>
    </p:spTree>
    <p:extLst>
      <p:ext uri="{BB962C8B-B14F-4D97-AF65-F5344CB8AC3E}">
        <p14:creationId xmlns:p14="http://schemas.microsoft.com/office/powerpoint/2010/main" val="195356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4385" y="2576200"/>
            <a:ext cx="909198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2. Data Manipulation Language (DML)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DML commands manage the data stored in database objects.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INSERT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Adds new records to a table.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INSERT INTO Students (ID, Name, Age, Grade) VALUES (1, 'John', 15, 'A');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Modifies existing records in a table.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UPDATE Students SET Grade = 'B' WHERE ID = 1;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DELETE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Removes specific records from a table.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DELETE FROM Students WHERE Age &gt; 18;</a:t>
            </a:r>
          </a:p>
        </p:txBody>
      </p:sp>
    </p:spTree>
    <p:extLst>
      <p:ext uri="{BB962C8B-B14F-4D97-AF65-F5344CB8AC3E}">
        <p14:creationId xmlns:p14="http://schemas.microsoft.com/office/powerpoint/2010/main" val="111963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IN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813097" y="2400578"/>
            <a:ext cx="10272823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 Data Query Language (DQL)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DQL commands are used to retrieve data from a database.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Fetches data from one or more tables.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SELECT * FROM Students; SELECT Name, Grade FROM Students WHERE Age &lt; 18;</a:t>
            </a:r>
            <a:r>
              <a:rPr lang="en-US" altLang="en-US" sz="1800" b="1" dirty="0">
                <a:solidFill>
                  <a:srgbClr val="FF0066"/>
                </a:solidFill>
              </a:rPr>
              <a:t> </a:t>
            </a:r>
            <a:endParaRPr lang="en-US" altLang="en-US" sz="1800" b="1" dirty="0" smtClean="0">
              <a:solidFill>
                <a:srgbClr val="FF0066"/>
              </a:solidFill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4</a:t>
            </a:r>
            <a:r>
              <a:rPr lang="en-US" altLang="en-US" sz="2000" b="1" dirty="0">
                <a:solidFill>
                  <a:schemeClr val="tx1"/>
                </a:solidFill>
              </a:rPr>
              <a:t>. Data Control Language (DCL)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DCL commands manage access permissions to database objects.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</a:rPr>
              <a:t>GRANT</a:t>
            </a:r>
            <a:r>
              <a:rPr lang="en-US" altLang="en-US" dirty="0">
                <a:solidFill>
                  <a:schemeClr val="tx1"/>
                </a:solidFill>
              </a:rPr>
              <a:t>: Gives access privileges to users.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66"/>
                </a:solidFill>
              </a:rPr>
              <a:t>GRANT SELECT, INSERT ON Students TO 'username';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</a:rPr>
              <a:t>REVOKE</a:t>
            </a:r>
            <a:r>
              <a:rPr lang="en-US" altLang="en-US" dirty="0">
                <a:solidFill>
                  <a:schemeClr val="tx1"/>
                </a:solidFill>
              </a:rPr>
              <a:t>: Removes access privileges from users.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66"/>
                </a:solidFill>
              </a:rPr>
              <a:t>REVOKE INSERT ON Students FROM 'username</a:t>
            </a:r>
            <a:r>
              <a:rPr lang="en-US" altLang="en-US" dirty="0" smtClean="0">
                <a:solidFill>
                  <a:srgbClr val="FF0066"/>
                </a:solidFill>
              </a:rPr>
              <a:t>';</a:t>
            </a:r>
            <a:endParaRPr lang="en-US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3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2626574"/>
            <a:ext cx="9209572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5. Transaction Control Language (TCL)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TCL commands manage transactions within a database to ensure data integrity.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BEGIN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Starts a transaction.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BEGIN;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COMMIT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Saves the changes made in a transaction.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COMMIT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ROLLBACK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Undoes changes made in the current transaction.</a:t>
            </a:r>
          </a:p>
          <a:p>
            <a:pPr marL="40005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</a:rPr>
              <a:t>ROLLBACK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0480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41</TotalTime>
  <Words>633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MySQL</vt:lpstr>
      <vt:lpstr>INTRODUCTION</vt:lpstr>
      <vt:lpstr>REASON TO LEARN MySQL</vt:lpstr>
      <vt:lpstr>DATABASE</vt:lpstr>
      <vt:lpstr>MySQL WORKING</vt:lpstr>
      <vt:lpstr>SQL COMMANDS</vt:lpstr>
      <vt:lpstr>Contd…</vt:lpstr>
      <vt:lpstr>Contd…</vt:lpstr>
      <vt:lpstr>Contd…</vt:lpstr>
      <vt:lpstr>MySQL TABLES</vt:lpstr>
      <vt:lpstr>REAL-LIFE EXAMPLES</vt:lpstr>
      <vt:lpstr>ADVANTAGES OF MySQL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ADMIN</dc:creator>
  <cp:lastModifiedBy>ADMIN</cp:lastModifiedBy>
  <cp:revision>10</cp:revision>
  <dcterms:created xsi:type="dcterms:W3CDTF">2024-11-26T06:33:16Z</dcterms:created>
  <dcterms:modified xsi:type="dcterms:W3CDTF">2024-11-27T03:55:29Z</dcterms:modified>
</cp:coreProperties>
</file>