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80AE-4726-4817-AD68-F9F97621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329A9-FC41-4A1D-8D16-03B2E7540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5FE0-EB70-45D3-82F1-F14A459D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6971-8779-4B6D-8A4D-FEDE9CE2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9E19-1003-444F-8AE1-6947D131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94D6-A2B2-4C98-BADC-4F98C79C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65E74-3683-428E-B896-DB0FEB5B3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B279-011B-4721-99B6-808B4DF8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0D15-8C3C-4388-AABF-59B968AE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7B30-B41C-4223-A51D-49A2881F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A4593-6B0A-4DE4-8728-3287C6961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D0820-FF8D-4962-B542-1F6715A3E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30E8-053E-429A-BF63-1670F824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210D-8BDD-4092-8519-8F05AA4B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D779-BEAF-4316-83AD-2C962298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5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77E1-F8FD-41D6-8A31-B2AD7E6A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1492-21BF-4D63-9459-07095496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4D4E-5626-4067-A178-E9BFF6DE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D0B53-2754-4428-AF65-022424E7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9E95-C82A-4760-A4DC-49C68AD5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22D9-5E6E-42AE-90C0-BA6588AE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A21D4-E66B-4BC1-9004-2AF5FF69A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1D1B-D6B0-4FF7-AB98-89D4AA2A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F84B-F2ED-4C6A-9B44-F8280ACF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15D2-75D5-48F4-A72E-0ED4B92B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DC46-099A-4DFF-BDC2-16D42D7A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402E-26A2-4811-9152-55D747AAB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4D801-CBC3-4813-97AA-5D869ACB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9DAD-3A96-49AF-9B4A-9F4FF2AA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54924-17BF-4E0C-8AD1-90F89D91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FE52-83E2-4292-93B3-F44E5376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A136-F272-4AAB-BB29-BD8F0F3E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FD14-1BF0-4663-823F-B17328B4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E4237-F5C8-4B61-A8C6-FD8AC0B69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FEC8D-389D-4F6F-A4EF-B58A3DDA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D7041-9160-4243-AFD5-58691180D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28DE2-FF16-47C7-9286-30781428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30591-06BD-4D91-AB7A-ED0ADD07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14CD1-42F6-4144-89FC-577EB733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4F95-F899-4B7A-BC5F-BED2381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D5885-305E-4C51-AAE1-1CE15BA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E95CB-2508-4F98-9FF3-F9025CE5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82343-BA5A-4517-8E46-92A246BC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8E4CF-925A-49FD-80A7-1138C72A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9AAFB-296D-4581-BE5E-C0CE79A4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93043-47EE-4852-BD63-AAC9E6E5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85CC-6742-43AE-84A5-FF1B5F89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892D-B18C-4937-A45B-19D6F8D0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836D-EBCA-4AFB-B053-8A5BCB36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2BCAC-3F0C-468D-A040-10868818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6CEDF-5C2C-4E00-911B-1D1EF860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3103-30BB-4CC0-BF9E-4B66CF0B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2781-1479-45B0-A3FA-B47AF915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D42E9-5D29-4E69-B2AD-9045C9859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AB3B-672A-4E01-867C-6483D741C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546C-8078-4D31-8547-4CFCD2B9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46017-16B3-4191-B199-50E42BD3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3699-69FE-4FEB-9BC7-96C8EA36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03472-EFBD-4AEC-89CD-699B6EAC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4C12E-A604-4E1C-8DA1-2AE8AB26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0CBBC-A5DA-468E-9E73-D9410EB41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3A9C-6ED0-40A7-900E-4A354460AE7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1F2C-C6DC-4D5F-A7D0-470DACDFD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8C52-1DD2-42B5-855E-A9BC4FD9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F8F4-9A2B-41A5-B3D2-5648EF5D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zi.com/p/edit/_2elqh7ddgd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9B5F-A956-4390-81F3-C427657BD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https://prezi.com/p/edit/_2elqh7ddgdr/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78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https://prezi.com/p/edit/_2elqh7ddgdr/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https://prezi.com/p/edit/_2elqh7ddgdr/</dc:title>
  <dc:creator>Anusha Peddigari</dc:creator>
  <cp:lastModifiedBy>Anusha Peddigari</cp:lastModifiedBy>
  <cp:revision>1</cp:revision>
  <dcterms:created xsi:type="dcterms:W3CDTF">2020-04-22T01:22:34Z</dcterms:created>
  <dcterms:modified xsi:type="dcterms:W3CDTF">2020-04-22T01:22:57Z</dcterms:modified>
</cp:coreProperties>
</file>