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52439-EA25-44B3-89AD-B0CE9AB3826C}" v="41" dt="2022-04-04T10:47:36.588"/>
    <p1510:client id="{E4A45D3A-4C32-4D6C-BA3E-7489F57EACDF}" v="21" dt="2022-04-04T12:21:32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2fb1c997f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2fb1c997f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2fb1c997f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2fb1c997f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2fb1c997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2fb1c997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fb1c997f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fb1c997f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fb1c997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fb1c997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2fb1c997f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2fb1c997f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fb1c997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2fb1c997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2fb1c997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2fb1c997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2fb1c997f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2fb1c997f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2fb1c997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2fb1c997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2fb1c997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2fb1c997f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Basket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202875" y="3247800"/>
            <a:ext cx="2745900" cy="15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Mareddy Aruna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Vudutha Krishna Teja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 Sai Aravind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Cheeli David Raju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Chava Naveen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Giramoni Pavan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Rasamsetti Lakshmaiah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1212700" y="348475"/>
            <a:ext cx="7121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Admin page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1303800" y="961675"/>
            <a:ext cx="7030500" cy="3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00" y="961675"/>
            <a:ext cx="7304050" cy="38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240575" y="334525"/>
            <a:ext cx="70938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Product Details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2"/>
          <p:cNvSpPr txBox="1">
            <a:spLocks noGrp="1"/>
          </p:cNvSpPr>
          <p:nvPr>
            <p:ph type="body" idx="1"/>
          </p:nvPr>
        </p:nvSpPr>
        <p:spPr>
          <a:xfrm>
            <a:off x="1303800" y="933925"/>
            <a:ext cx="7030500" cy="3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933925"/>
            <a:ext cx="7324450" cy="37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1303800" y="571500"/>
            <a:ext cx="7030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 To Cart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3"/>
          <p:cNvSpPr txBox="1">
            <a:spLocks noGrp="1"/>
          </p:cNvSpPr>
          <p:nvPr>
            <p:ph type="body" idx="1"/>
          </p:nvPr>
        </p:nvSpPr>
        <p:spPr>
          <a:xfrm>
            <a:off x="1303800" y="1393900"/>
            <a:ext cx="7030500" cy="3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93900"/>
            <a:ext cx="7030500" cy="23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body" idx="1"/>
          </p:nvPr>
        </p:nvSpPr>
        <p:spPr>
          <a:xfrm>
            <a:off x="1303800" y="822400"/>
            <a:ext cx="7030500" cy="3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		</a:t>
            </a:r>
            <a:r>
              <a:rPr lang="en" sz="3300"/>
              <a:t>Thank You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366025"/>
            <a:ext cx="7030500" cy="31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Technologies Used:</a:t>
            </a:r>
            <a:endParaRPr lang="en-US" sz="1500" dirty="0"/>
          </a:p>
          <a:p>
            <a:pPr marL="0" indent="0">
              <a:spcBef>
                <a:spcPts val="1200"/>
              </a:spcBef>
              <a:buNone/>
            </a:pPr>
            <a:r>
              <a:rPr lang="en" sz="1500" dirty="0"/>
              <a:t>Angular </a:t>
            </a:r>
            <a:endParaRPr sz="1500"/>
          </a:p>
          <a:p>
            <a:pPr marL="0" indent="0">
              <a:spcBef>
                <a:spcPts val="1200"/>
              </a:spcBef>
              <a:buNone/>
            </a:pPr>
            <a:r>
              <a:rPr lang="en" sz="1500" dirty="0"/>
              <a:t>Spring Boot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1500" dirty="0"/>
              <a:t>MySQL 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432100"/>
            <a:ext cx="7030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                             </a:t>
            </a:r>
            <a:r>
              <a:rPr lang="en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045425"/>
            <a:ext cx="70305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50" y="864225"/>
            <a:ext cx="7030500" cy="36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2EC4-FB8D-7E70-47ED-82E12902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332949"/>
            <a:ext cx="7030500" cy="5163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</a:rPr>
              <a:t>Spring Implementation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3F0107-0DAC-B40D-D013-8003736F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96075"/>
            <a:ext cx="2743200" cy="3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669075" y="334525"/>
            <a:ext cx="76653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906025"/>
            <a:ext cx="7030500" cy="3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75" y="836350"/>
            <a:ext cx="8474923" cy="41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460000"/>
            <a:ext cx="7030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961900"/>
            <a:ext cx="70305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961900"/>
            <a:ext cx="7250126" cy="366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062500" y="292725"/>
            <a:ext cx="7271700" cy="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919975"/>
            <a:ext cx="70305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488" y="919975"/>
            <a:ext cx="7513123" cy="36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240575" y="460000"/>
            <a:ext cx="70938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Registration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303800" y="1087275"/>
            <a:ext cx="7030500" cy="3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087275"/>
            <a:ext cx="7030502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303800" y="348475"/>
            <a:ext cx="7030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Admin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1"/>
          </p:nvPr>
        </p:nvSpPr>
        <p:spPr>
          <a:xfrm>
            <a:off x="1303800" y="850275"/>
            <a:ext cx="70305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850275"/>
            <a:ext cx="7030502" cy="3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Momentum</vt:lpstr>
      <vt:lpstr>Food Basket</vt:lpstr>
      <vt:lpstr>Introduction</vt:lpstr>
      <vt:lpstr>                              Database</vt:lpstr>
      <vt:lpstr>Spring Implementation</vt:lpstr>
      <vt:lpstr>Home Page</vt:lpstr>
      <vt:lpstr>Category</vt:lpstr>
      <vt:lpstr>User Login</vt:lpstr>
      <vt:lpstr>User Registration</vt:lpstr>
      <vt:lpstr>Admin Login</vt:lpstr>
      <vt:lpstr>Admin page </vt:lpstr>
      <vt:lpstr>Product Details Page</vt:lpstr>
      <vt:lpstr>Add To Cart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Basket</dc:title>
  <cp:revision>54</cp:revision>
  <dcterms:modified xsi:type="dcterms:W3CDTF">2022-04-04T12:21:49Z</dcterms:modified>
</cp:coreProperties>
</file>