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" charset="1" panose="020B05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geeksforgeeks.org/software-development-life-cycle-sdlc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https://www.geeksforgeeks.org/software-development-process/?ref=lbp" TargetMode="External" Type="http://schemas.openxmlformats.org/officeDocument/2006/relationships/hyperlink"/><Relationship Id="rId4" Target="https://www.geeksforgeeks.org/requirements-gathering-introduction-processes-benefits-and-tools/" TargetMode="External" Type="http://schemas.openxmlformats.org/officeDocument/2006/relationships/hyperlink"/><Relationship Id="rId5" Target="https://www.geeksforgeeks.org/requirements-gathering-introduction-processes-benefits-and-tools/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geeksforgeeks.org/software-development-life-cycle-sdlc/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https://productboard.com/blog/product-customer-feedback-loops/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5629" y="659130"/>
            <a:ext cx="4385840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What is SDLC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7932" y="1708856"/>
            <a:ext cx="1440478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SDLC or the Software Development Life Cycle is a process that produces software with the highest quality and lowest cost in the shortest time possible. SDLC provides a well-structured flow of phases that help an organization to quickly produce high-quality software which is well-tested and ready for production use.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6601" y="5070546"/>
            <a:ext cx="1810505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8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ypes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1576" y="6114486"/>
            <a:ext cx="4659154" cy="272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Waterfall model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Iterative model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Spiral model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V-model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478290"/>
            <a:ext cx="7115824" cy="4002651"/>
          </a:xfrm>
          <a:custGeom>
            <a:avLst/>
            <a:gdLst/>
            <a:ahLst/>
            <a:cxnLst/>
            <a:rect r="r" b="b" t="t" l="l"/>
            <a:pathLst>
              <a:path h="4002651" w="7115824">
                <a:moveTo>
                  <a:pt x="0" y="0"/>
                </a:moveTo>
                <a:lnTo>
                  <a:pt x="7115824" y="0"/>
                </a:lnTo>
                <a:lnTo>
                  <a:pt x="7115824" y="4002651"/>
                </a:lnTo>
                <a:lnTo>
                  <a:pt x="0" y="4002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2101" y="952500"/>
            <a:ext cx="17515899" cy="323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Waterfall model: 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classical waterfall model is the basic 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www.geeksforgeeks.org/software-development-life-cycle-sdlc/"/>
              </a:rPr>
              <a:t>software development life cycle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model. It is very simple However, it is very important because all the other software development life cycle models are based on the classical waterfall model.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42905" y="5407934"/>
            <a:ext cx="9931145" cy="34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Drawbacks: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Lengthy Development Cycle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Limited Flexibility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Difficult to accommodate Change Requests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0880" y="5007247"/>
            <a:ext cx="11301259" cy="5650629"/>
          </a:xfrm>
          <a:custGeom>
            <a:avLst/>
            <a:gdLst/>
            <a:ahLst/>
            <a:cxnLst/>
            <a:rect r="r" b="b" t="t" l="l"/>
            <a:pathLst>
              <a:path h="5650629" w="11301259">
                <a:moveTo>
                  <a:pt x="0" y="0"/>
                </a:moveTo>
                <a:lnTo>
                  <a:pt x="11301259" y="0"/>
                </a:lnTo>
                <a:lnTo>
                  <a:pt x="11301259" y="5650629"/>
                </a:lnTo>
                <a:lnTo>
                  <a:pt x="0" y="5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342" y="952500"/>
            <a:ext cx="17924658" cy="321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Iterative model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Iterative Waterfall Model is a approach that combines the sequential steps of the traditional Waterfall Model . It allows for improvements and changes to be made at each stage of the development process, instead of waiting until the end of the project.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10377" y="4220028"/>
            <a:ext cx="9677623" cy="4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drawbacks: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Limited customer interactions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Risk handling not supported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Overlapping of phases not supported</a:t>
            </a:r>
          </a:p>
          <a:p>
            <a:pPr algn="l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637" y="3507692"/>
            <a:ext cx="6578453" cy="6091240"/>
          </a:xfrm>
          <a:custGeom>
            <a:avLst/>
            <a:gdLst/>
            <a:ahLst/>
            <a:cxnLst/>
            <a:rect r="r" b="b" t="t" l="l"/>
            <a:pathLst>
              <a:path h="6091240" w="6578453">
                <a:moveTo>
                  <a:pt x="0" y="0"/>
                </a:moveTo>
                <a:lnTo>
                  <a:pt x="6578453" y="0"/>
                </a:lnTo>
                <a:lnTo>
                  <a:pt x="6578453" y="6091241"/>
                </a:lnTo>
                <a:lnTo>
                  <a:pt x="0" y="6091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62" r="0" b="-19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8759" y="952500"/>
            <a:ext cx="17879241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C4DB57"/>
                </a:solidFill>
                <a:latin typeface="Canva Sans"/>
                <a:ea typeface="Canva Sans"/>
                <a:cs typeface="Canva Sans"/>
                <a:sym typeface="Canva Sans"/>
              </a:rPr>
              <a:t>Spiral model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Spiral Model is a combination of the waterfall model and the iterative model. It provides support for Risk Handling.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53632" y="3933703"/>
            <a:ext cx="5392579" cy="272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C4DB57"/>
                </a:solidFill>
                <a:latin typeface="Canva Sans"/>
                <a:ea typeface="Canva Sans"/>
                <a:cs typeface="Canva Sans"/>
                <a:sym typeface="Canva Sans"/>
              </a:rPr>
              <a:t>drawbacks: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Complexity: 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Time-Consuming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Resource Intensive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405899"/>
            <a:ext cx="7667686" cy="5881101"/>
          </a:xfrm>
          <a:custGeom>
            <a:avLst/>
            <a:gdLst/>
            <a:ahLst/>
            <a:cxnLst/>
            <a:rect r="r" b="b" t="t" l="l"/>
            <a:pathLst>
              <a:path h="5881101" w="7667686">
                <a:moveTo>
                  <a:pt x="0" y="0"/>
                </a:moveTo>
                <a:lnTo>
                  <a:pt x="7667686" y="0"/>
                </a:lnTo>
                <a:lnTo>
                  <a:pt x="7667686" y="5881101"/>
                </a:lnTo>
                <a:lnTo>
                  <a:pt x="0" y="5881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8" t="-573" r="0" b="-5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7029" y="339361"/>
            <a:ext cx="16593942" cy="366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V- Model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V-Model is a software development life cycle (SDLC) model that provides a systematic and visual representation of the software development process. It is based on the idea of a “V” shape, with the two legs of the “V” representing the progression of the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www.geeksforgeeks.org/software-development-process/?ref=lbp"/>
              </a:rPr>
              <a:t>software development process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from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geeksforgeeks.org/requirements-gathering-introduction-processes-benefits-and-tools/"/>
              </a:rPr>
              <a:t>requirements gathering</a:t>
            </a:r>
            <a:r>
              <a:rPr lang="en-US" b="true" sz="3399" u="sng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  <a:hlinkClick r:id="rId5" tooltip="https://www.geeksforgeeks.org/requirements-gathering-introduction-processes-benefits-and-tools/"/>
              </a:rPr>
              <a:t>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analysis to design, implementation, testing, and maintenance.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04323" y="4796639"/>
            <a:ext cx="9197348" cy="329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drawbacks: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risk and uncertainty.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not good for complex and object-oriented projects.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390312"/>
            <a:ext cx="18288000" cy="401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FF914D"/>
                </a:solidFill>
                <a:latin typeface="Canva Sans"/>
                <a:ea typeface="Canva Sans"/>
                <a:cs typeface="Canva Sans"/>
                <a:sym typeface="Canva Sans"/>
              </a:rPr>
              <a:t>Which is best model?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selection of the best </a:t>
            </a: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www.geeksforgeeks.org/software-development-life-cycle-sdlc/"/>
              </a:rPr>
              <a:t>SDLC model </a:t>
            </a: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a strategic decision that requires a thorough understanding of the project’s requirements, constraints, and goals. Ultimately, the best SDLC model is the one that best fits the unique needs and context of the project at hand.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9588" y="3476970"/>
            <a:ext cx="10136255" cy="84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  <a:spcBef>
                <a:spcPct val="0"/>
              </a:spcBef>
            </a:pPr>
            <a:r>
              <a:rPr lang="en-US" b="true" sz="49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Agile values and Principles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697" y="621571"/>
            <a:ext cx="11189703" cy="8636729"/>
          </a:xfrm>
          <a:custGeom>
            <a:avLst/>
            <a:gdLst/>
            <a:ahLst/>
            <a:cxnLst/>
            <a:rect r="r" b="b" t="t" l="l"/>
            <a:pathLst>
              <a:path h="8636729" w="11189703">
                <a:moveTo>
                  <a:pt x="0" y="0"/>
                </a:moveTo>
                <a:lnTo>
                  <a:pt x="11189703" y="0"/>
                </a:lnTo>
                <a:lnTo>
                  <a:pt x="11189703" y="8636729"/>
                </a:lnTo>
                <a:lnTo>
                  <a:pt x="0" y="86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815" r="-4277" b="-30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77131" y="133168"/>
            <a:ext cx="6570237" cy="1101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1.Having the right group of individuals on your software team is vital to success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2.The Agile Manifesto places shipping software to your customers as one of the highest priorities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3.build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productboard.com/blog/product-customer-feedback-loops/"/>
              </a:rPr>
              <a:t>a feedback loop with your customers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4.teams must adapt quickly in order to deliver a quality product and ensure 100% customer satisfaction.</a:t>
            </a:r>
          </a:p>
          <a:p>
            <a:pPr algn="ctr">
              <a:lnSpc>
                <a:spcPts val="5179"/>
              </a:lnSpc>
            </a:pPr>
          </a:p>
          <a:p>
            <a:pPr algn="ctr">
              <a:lnSpc>
                <a:spcPts val="5179"/>
              </a:lnSpc>
            </a:pPr>
          </a:p>
          <a:p>
            <a:pPr algn="ctr">
              <a:lnSpc>
                <a:spcPts val="51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4517" y="0"/>
            <a:ext cx="13919371" cy="10428174"/>
          </a:xfrm>
          <a:custGeom>
            <a:avLst/>
            <a:gdLst/>
            <a:ahLst/>
            <a:cxnLst/>
            <a:rect r="r" b="b" t="t" l="l"/>
            <a:pathLst>
              <a:path h="10428174" w="13919371">
                <a:moveTo>
                  <a:pt x="0" y="0"/>
                </a:moveTo>
                <a:lnTo>
                  <a:pt x="13919371" y="0"/>
                </a:lnTo>
                <a:lnTo>
                  <a:pt x="13919371" y="10428174"/>
                </a:lnTo>
                <a:lnTo>
                  <a:pt x="0" y="10428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" t="0" r="-99" b="-30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DAGQ_l8K_8I</dc:identifier>
  <dcterms:modified xsi:type="dcterms:W3CDTF">2011-08-01T06:04:30Z</dcterms:modified>
  <cp:revision>1</cp:revision>
  <dc:title>Your paragraph text</dc:title>
</cp:coreProperties>
</file>