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50BD-1CE9-9F8F-B06C-B7C4EF4C0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10BFD-8D7A-F728-5E01-EEF1E5EF0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1AD8E-6445-2A69-DD58-E0BDF317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CAF2-9961-490E-AF70-860E0BC23317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9BAC4-6D73-609B-CD70-83A960F1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5C8C4-177C-0B6C-CB8A-5DE9790B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CD2B-CCF5-425F-AFC2-932337E74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21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E501-0284-3A4A-DBD7-C3A6F9B9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149CD-369C-8BAE-E7DA-5F55380F2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AE7CF-F97A-77C8-523B-3E3198B2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CAF2-9961-490E-AF70-860E0BC23317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BA0DC-9E40-EB92-251A-9DD790B0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4C029-6953-02A6-ABAB-1780A62D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CD2B-CCF5-425F-AFC2-932337E74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67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0B61C-A97E-481F-E410-70A1F2B98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D5409-8CBF-2B42-6044-09BBAE3B7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4AAC1-54B9-162B-2192-57B5E899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CAF2-9961-490E-AF70-860E0BC23317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15633-681C-320E-CC5D-3A452C34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D16C1-C3E9-5D51-FDE0-A4F61842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CD2B-CCF5-425F-AFC2-932337E74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63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C794-B9DF-1D27-7C59-21685CCD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73C-ACBC-D3B3-365E-DFF32C88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CCB2-1093-9A0B-9898-CC054C2A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CAF2-9961-490E-AF70-860E0BC23317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F87A7-B450-8A8F-93EE-7A303E53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2E03A-9CDB-13FD-66A2-97E5F376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CD2B-CCF5-425F-AFC2-932337E74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95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DAB2-208A-DF4A-0B27-67AA0A45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EDF41-A15D-2000-583F-A6347320E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E4E2F-9977-4616-417C-66A4EEDA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CAF2-9961-490E-AF70-860E0BC23317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073FF-FDE3-7AC8-8C31-9844C9F3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0C993-EF2F-F9F0-1D5B-F6DEB09F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CD2B-CCF5-425F-AFC2-932337E74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84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8B0E-F349-362A-53F2-D086F2A4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A6123-CEF4-28E4-B68D-41F3D8D5C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99344-8153-1EE4-0B50-825C8B1F7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DA2F8-2C3A-F342-E61F-FD44049F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CAF2-9961-490E-AF70-860E0BC23317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D7D8A-C690-F8E5-59FE-AAB10F07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B9B96-051D-042B-43A4-04EF76BD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CD2B-CCF5-425F-AFC2-932337E74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23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2D59-E47C-3E12-D8F6-DE7B7959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53887-9C6C-BDE9-685B-F1FD0CDD4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63681-ACE7-A3FE-D558-2779F41F3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89B71-DCDC-BB94-3841-F72AB3D53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D3F262-FD40-BD45-1C95-EDD10CE8C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70A2A-47DE-3AFB-3323-A8D2957A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CAF2-9961-490E-AF70-860E0BC23317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6BEA6-0FCF-B211-C35A-323D7FD3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A3968-EADE-1E17-6B4A-AC58DE5B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CD2B-CCF5-425F-AFC2-932337E74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6C6C-AE24-3D0C-F771-6E579B3B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FFAA5-0B95-245E-749B-ABA24ACB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CAF2-9961-490E-AF70-860E0BC23317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E8243-B88A-5BDA-CC1A-8FE98624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69E6D-7291-5E0E-87B7-77C672FD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CD2B-CCF5-425F-AFC2-932337E74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48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50691-62B6-554C-2F08-BDAC632E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CAF2-9961-490E-AF70-860E0BC23317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E8D3C-085C-75F2-CEA6-F930D1AC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5DFEB-A8ED-328D-BE84-9DA263CC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CD2B-CCF5-425F-AFC2-932337E74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4F04-85F2-04FD-1F52-7F80F9A1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BC04D-F8D7-E455-DCD8-D66BBAB70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9E7BB-8843-2E87-A376-38A6D47D9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AB8E1-7650-C083-4BF9-80A69C8A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CAF2-9961-490E-AF70-860E0BC23317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72C2D-9B05-945A-64F5-369EC236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1B2C4-2403-F18E-EBCA-16DF764D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CD2B-CCF5-425F-AFC2-932337E74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15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157A-0298-57EF-300E-DCD80DB7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FA1BA1-E56F-4748-B900-4BFD72BB1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7FE27-37A1-B649-03E6-2904A0AC3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C7651-643A-EEFC-A7BD-4BEC968B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CAF2-9961-490E-AF70-860E0BC23317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B272D-6418-DBB7-F489-2743FE5B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2654A-1C31-1F09-9D45-6EE3A1D3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CD2B-CCF5-425F-AFC2-932337E74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11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6CB05-97A2-E641-1106-C7387A24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DD052-F866-9184-23EB-8447C9BD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ECDED-AC50-015D-242B-F154B08D5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CCAF2-9961-490E-AF70-860E0BC23317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A0A62-F969-651E-1664-796AEC5A7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5A9B0-F697-6441-44BB-C70EAB21C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CD2B-CCF5-425F-AFC2-932337E74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90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41D2-66A8-773D-673E-6C7E9AFED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E913B-81A2-6852-BD9C-21B341B5B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0C9C0-5D39-5F3C-9179-649A8EE86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4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B457B0-198C-EB3E-DB8C-96549117B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3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485435-54F5-19BA-01FB-823B9C766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1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 Kumar Reddy Dugganapalli</dc:creator>
  <cp:lastModifiedBy>Kiran Kumar Reddy Dugganapalli</cp:lastModifiedBy>
  <cp:revision>1</cp:revision>
  <dcterms:created xsi:type="dcterms:W3CDTF">2024-07-25T16:57:52Z</dcterms:created>
  <dcterms:modified xsi:type="dcterms:W3CDTF">2024-07-25T16:59:21Z</dcterms:modified>
</cp:coreProperties>
</file>