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2520" autoAdjust="0"/>
  </p:normalViewPr>
  <p:slideViewPr>
    <p:cSldViewPr snapToGrid="0">
      <p:cViewPr varScale="1">
        <p:scale>
          <a:sx n="50" d="100"/>
          <a:sy n="50" d="100"/>
        </p:scale>
        <p:origin x="89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A227-8BFC-0814-327A-7375A6884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33D73-B888-3912-8199-E2E1BE137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5707-0332-F85E-AC57-F2E9ACCD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F292-4876-4B86-9D17-4689A880362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74C81-B2A2-5841-C771-CF374B3D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01FDA-B6ED-F38C-FA1B-0F1AEC1D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F0F8-332A-4C6B-A963-2CC80054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1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583F-680D-F101-C080-C4CB844B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48019-CAFB-25C5-7065-EA0E9B0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D6AE-B1F8-3ADB-D8C8-80DB60E1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F292-4876-4B86-9D17-4689A880362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AD14-0BD5-3E10-3593-6BDE8D5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D8485-B4B7-EB6C-F6EE-A6AE4CB3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F0F8-332A-4C6B-A963-2CC80054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6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80868-1B19-A1D1-B593-CACBB0AF6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E5752-B659-EBAB-A7C7-3BF658543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8FAC-C082-6BB8-48C5-00F64E4B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F292-4876-4B86-9D17-4689A880362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CF33-D088-5FC1-9095-E1DA60CD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EA572-7572-3BD2-0AAD-1A5C020B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F0F8-332A-4C6B-A963-2CC80054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9304-2BC7-9D9C-11D7-B75120C2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B857-23B3-1F2E-A0DE-0E5D75A86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BAAD-75CC-B051-B8EB-8091A7C3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F292-4876-4B86-9D17-4689A880362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D66A2-9676-07DE-D3CF-B78A486E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78A2-803F-844D-948F-E6A1F36D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F0F8-332A-4C6B-A963-2CC80054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1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152F-D22B-4970-CB8B-11E55080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A4EB-077A-F195-DD7D-47A7EEDD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BCEE-E0D2-C82C-D8C0-026C7A0E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F292-4876-4B86-9D17-4689A880362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4D53-CD06-45DF-3EE9-26B3AD7E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FC98-C21F-334C-83BD-2190FD78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F0F8-332A-4C6B-A963-2CC80054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56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4181-27AF-2D29-1870-B198113D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9305-E134-F09D-98A7-613928755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A9307-075E-13CB-EAB4-2C189AEE1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B6450-0BF5-2F12-9469-49F463A2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F292-4876-4B86-9D17-4689A880362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0DC8B-8684-9687-42B3-4EE62830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822A1-94B0-6100-9A96-A78F4C89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F0F8-332A-4C6B-A963-2CC80054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4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3D30-924D-E9E4-0E13-887DAE89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D954-6865-B6CA-C699-70BD18BB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D7FBF-5428-A0CA-E68A-AA61A1409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C25AB-38AC-74DA-2DCD-D2BCFEE95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BF9C5-1885-6D9B-265D-E38DD589D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51381-5D7D-9FC7-BAB8-2012AC3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F292-4876-4B86-9D17-4689A880362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BB4DD-B558-0606-36A0-2CC3F556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4F1DF-F5CB-1B3D-9511-B78F3485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F0F8-332A-4C6B-A963-2CC80054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48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04A-0829-3246-856E-A828B57E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8521-88E0-DE4A-BDAF-C2D58BCB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F292-4876-4B86-9D17-4689A880362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0C4B1-E882-43EE-6600-438F37AD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94D6C-8CBC-C977-8E5B-4B3F8392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F0F8-332A-4C6B-A963-2CC80054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5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78BC8-1A8B-F858-BA5E-BE23486D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F292-4876-4B86-9D17-4689A880362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C14A1-D112-F42C-7031-5BDFB926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E795D-4B04-C396-1528-5E5D0456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F0F8-332A-4C6B-A963-2CC80054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2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C148-AD82-57C7-4BB1-E6084411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C646-50B4-33CC-42F1-3A0FB973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F48E4-256E-3D88-2389-0C8275739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23516-ED4A-F1C5-6660-823F9DD7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F292-4876-4B86-9D17-4689A880362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ED5D7-26B8-6085-CDE6-B088617B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B522D-F417-7536-978B-CDDCEA7C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F0F8-332A-4C6B-A963-2CC80054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7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35DB-4BF3-F703-654B-C2004D63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48DE9-83D8-4C1E-CDA4-9F3E879C9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6AB99-63F0-59AC-48A3-672A4DDC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E06A6-4026-86A4-F434-53EFE7BF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F292-4876-4B86-9D17-4689A880362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F62CE-F8E3-1D5D-27D7-673C6283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CCA90-9D59-F657-C027-4C6D32B5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F0F8-332A-4C6B-A963-2CC80054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4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2E1E0-ABC7-D7F2-EABC-0597F2A1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D9162-F190-40E8-1E98-54250231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5EE14-7620-F630-06DE-F8944B14E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F292-4876-4B86-9D17-4689A8803627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E381-2545-1A11-54AD-D99371B72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A5FA7-2E58-C6E8-2CEC-2D35FF30F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F0F8-332A-4C6B-A963-2CC80054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9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9365-941F-F03D-E77E-A29C878E3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AF82D-8836-3CD4-4273-15F0BFA6A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7C0A7-742B-6F76-B1C2-6A20097A7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1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23856C-071A-5037-1977-008C361AD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5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AA48F6-BED7-9768-BE3E-0611E4EF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1BABC3-50E3-3E8F-AA88-BBD860641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38677-61DA-E8C3-AB48-C5A32FECB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FE717-12D5-8DB5-58FA-A37706259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A78CD-3510-450B-9EF6-F4C3DE18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562FA-C683-BA12-7131-36AD0C0FC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2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71C578-F496-714F-FCFC-76C7F562C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6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6401A0-8D4A-FAE8-DBA0-833D58646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0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Kumar Reddy Dugganapalli</dc:creator>
  <cp:lastModifiedBy>Kiran Kumar Reddy Dugganapalli</cp:lastModifiedBy>
  <cp:revision>1</cp:revision>
  <dcterms:created xsi:type="dcterms:W3CDTF">2024-07-12T16:30:41Z</dcterms:created>
  <dcterms:modified xsi:type="dcterms:W3CDTF">2024-07-12T16:39:04Z</dcterms:modified>
</cp:coreProperties>
</file>