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1D02-3CE2-9972-ECEA-F6070F38E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1D5FB-A02E-EBA6-B130-4E324F4B1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ADF8D-672D-68EA-98FC-CA1BFD997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DCE1-767E-4C16-A166-471EE0181EF4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6DE25-E2E6-B587-6486-C2918E96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D95E4-C368-0238-9EED-E508F338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AA80-D392-47EF-B9E6-8050C0A69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79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0C372-4885-7A8F-9CAD-28951AA3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4022C-C9B9-90B4-37D6-31B371BB5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6A4ED-47A5-1A3A-FEE9-3CFCE98E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DCE1-767E-4C16-A166-471EE0181EF4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90198-2F88-0F36-F301-537FE1955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BC5FE-9C28-F4B4-E595-6348A8FA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AA80-D392-47EF-B9E6-8050C0A69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29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7B4D2-ECAE-8DAE-B5F4-E8A6FF456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3A1E8-7AC3-C48E-964D-1C88B83A8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D3642-1948-E6BB-9384-AF0752DD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DCE1-767E-4C16-A166-471EE0181EF4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0D73A-9156-C9D0-7197-6B8FF51A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910DE-FAB3-87DB-18E9-838FE618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AA80-D392-47EF-B9E6-8050C0A69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19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E674-D2FC-1488-7076-8804E06AE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934A4-E7CB-1786-A191-DABB58CE2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30D1A-0521-B7F3-67B6-2C41B1AE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DCE1-767E-4C16-A166-471EE0181EF4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28B45-AFE1-E151-7A4F-9BA35998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EA557-EAD5-5793-7A5C-649D0207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AA80-D392-47EF-B9E6-8050C0A69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28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76622-78DA-FCAE-CBD0-21A728884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084FD-B045-E614-B40A-063DC6831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3B64B-5C13-FFCA-9231-B9823C83D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DCE1-767E-4C16-A166-471EE0181EF4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94B0D-3304-12B2-029C-0D905084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F1E34-8CCE-9A17-9C61-9C941050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AA80-D392-47EF-B9E6-8050C0A69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63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1EEF-6298-799F-393F-0058B5BB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D68A0-4400-22D2-72FB-AC6D38294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7CDB9-470A-8A48-49D6-BAAB7CBA3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0B8C0-7468-EFAC-DD0F-02DBAB777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DCE1-767E-4C16-A166-471EE0181EF4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7C4B4-65BD-942B-E754-F61FED5BE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7C340-910C-3241-3A28-3ECC3785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AA80-D392-47EF-B9E6-8050C0A69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1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2C434-89C0-553F-5124-9C2839767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67C9A-4C68-1EE0-20E6-55F31CFAE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A6DF4-05C5-EFBF-33B7-2C1F0D4F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907A0-54D2-5336-44F6-D367946D9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59B63-359A-2D68-6911-3B94246E0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078EC4-3E43-508C-5EF6-7734553E4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DCE1-767E-4C16-A166-471EE0181EF4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BE558B-EAAF-3E31-8935-7F1FAF638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CC7033-FFCC-B23D-144A-DB97EAA6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AA80-D392-47EF-B9E6-8050C0A69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14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9D82-1CCA-DA72-49A9-3FC63054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54A162-DC43-6DE0-0288-3A082563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DCE1-767E-4C16-A166-471EE0181EF4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0EB8C-0B33-77E2-085F-6788EE7E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10246-331F-EB2A-C286-0FC23468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AA80-D392-47EF-B9E6-8050C0A69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36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18BF49-749F-58F2-4907-3F7B2D431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DCE1-767E-4C16-A166-471EE0181EF4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1599A-1DDE-9EBD-3EAC-A483D40A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AA357-5811-886D-0704-D5F77F55D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AA80-D392-47EF-B9E6-8050C0A69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56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4B0A-1C00-4868-B999-3EDF8B55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630A-52FA-1454-AAAF-8A696074C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72306-CFF0-F418-BDAF-72DAD1BCC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67A7E-8E26-195E-6E82-F15F39742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DCE1-767E-4C16-A166-471EE0181EF4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53D8B-5788-766D-F1E5-D3529FDD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0BB02-9352-D511-93AA-82398499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AA80-D392-47EF-B9E6-8050C0A69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8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EB4AC-181F-64CF-FFC7-1864386D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215F8F-8427-7332-7E70-D6F299B36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15031-3A4D-0761-C5F6-4F3E5D08D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3DA83-CD15-DAA2-3D10-DCAC3CFA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DCE1-767E-4C16-A166-471EE0181EF4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0A409-1705-007D-55DB-E715E66A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A70E0-BFC0-3044-27CC-8F69ACDA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AA80-D392-47EF-B9E6-8050C0A69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00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1FDE5-F86A-50E4-303E-D98E0CB59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BF6F9-709E-3D8A-F1B5-010304443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AA430-DF36-416E-EFCC-9D32A329F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ADCE1-767E-4C16-A166-471EE0181EF4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4331F-A1B9-500A-0669-DF2A73906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E9C15-2552-DBC9-78CB-460446D97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BAA80-D392-47EF-B9E6-8050C0A69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55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9FC2-3AD6-B7FB-607D-9C6D2E8EA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0D552-30B3-7E57-D025-2E4AA6677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74CEA-9C7A-6BD0-E998-F7BF283BF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7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D9072E-5BE9-1A57-4A86-9C8D9A8EB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5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Kiran Kumar Reddy Dugganapalli</dc:creator>
  <cp:lastModifiedBy>Kiran Kumar Reddy Dugganapalli</cp:lastModifiedBy>
  <cp:revision>1</cp:revision>
  <dcterms:created xsi:type="dcterms:W3CDTF">2024-07-17T14:41:15Z</dcterms:created>
  <dcterms:modified xsi:type="dcterms:W3CDTF">2024-07-17T14:43:48Z</dcterms:modified>
</cp:coreProperties>
</file>