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50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74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59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8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87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3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8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5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9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8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F9AB-6E17-4665-998A-07CEA54BA36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856378-4360-4A80-AE30-6DB6626A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8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B1AE-D681-49E0-8ED9-0759E01E1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Adaptability Level in Online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F67E-F641-4147-B2A8-FF42B9A82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4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BF48-8F79-4ECD-A84F-D470B878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EBBD-4731-4D82-BCAF-C04201C04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COVID-19, students physical patriation has been limited.</a:t>
            </a:r>
          </a:p>
          <a:p>
            <a:r>
              <a:rPr lang="en-US" dirty="0"/>
              <a:t>Institutions started work on online education.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5" name="Picture 4" descr="A picture containing text, plant, gear&#10;&#10;Description automatically generated">
            <a:extLst>
              <a:ext uri="{FF2B5EF4-FFF2-40B4-BE49-F238E27FC236}">
                <a16:creationId xmlns:a16="http://schemas.microsoft.com/office/drawing/2014/main" id="{215964FD-B40B-407C-B98D-8274AA66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89514"/>
            <a:ext cx="3810000" cy="2143125"/>
          </a:xfrm>
          <a:prstGeom prst="rect">
            <a:avLst/>
          </a:prstGeom>
        </p:spPr>
      </p:pic>
      <p:pic>
        <p:nvPicPr>
          <p:cNvPr id="7" name="Picture 6" descr="A group of students in a classroom&#10;&#10;Description automatically generated with medium confidence">
            <a:extLst>
              <a:ext uri="{FF2B5EF4-FFF2-40B4-BE49-F238E27FC236}">
                <a16:creationId xmlns:a16="http://schemas.microsoft.com/office/drawing/2014/main" id="{F568F9A7-250A-4081-A3E1-D77DEECE0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5" y="2627485"/>
            <a:ext cx="2307772" cy="1292352"/>
          </a:xfrm>
          <a:prstGeom prst="rect">
            <a:avLst/>
          </a:prstGeom>
        </p:spPr>
      </p:pic>
      <p:pic>
        <p:nvPicPr>
          <p:cNvPr id="9" name="Picture 8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FA2E0CE-57B3-4DB8-B2FB-6E2F1D9DC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5" y="4386733"/>
            <a:ext cx="2307772" cy="12966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DCA02A-019A-48F1-9294-266AF5652A7E}"/>
              </a:ext>
            </a:extLst>
          </p:cNvPr>
          <p:cNvCxnSpPr/>
          <p:nvPr/>
        </p:nvCxnSpPr>
        <p:spPr>
          <a:xfrm flipV="1">
            <a:off x="4691270" y="3625463"/>
            <a:ext cx="1404730" cy="53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B0FCFB-BB02-479B-8708-F2FC0742EF8C}"/>
              </a:ext>
            </a:extLst>
          </p:cNvPr>
          <p:cNvCxnSpPr/>
          <p:nvPr/>
        </p:nvCxnSpPr>
        <p:spPr>
          <a:xfrm>
            <a:off x="4691270" y="4261076"/>
            <a:ext cx="1404730" cy="8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19F033-0D07-4A53-BB1E-11FE7ADCD5D3}"/>
              </a:ext>
            </a:extLst>
          </p:cNvPr>
          <p:cNvCxnSpPr/>
          <p:nvPr/>
        </p:nvCxnSpPr>
        <p:spPr>
          <a:xfrm>
            <a:off x="9090991" y="2782957"/>
            <a:ext cx="768626" cy="9939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3B1146-5B10-4340-B3F1-5332B2AC76B1}"/>
              </a:ext>
            </a:extLst>
          </p:cNvPr>
          <p:cNvCxnSpPr>
            <a:cxnSpLocks/>
          </p:cNvCxnSpPr>
          <p:nvPr/>
        </p:nvCxnSpPr>
        <p:spPr>
          <a:xfrm flipH="1">
            <a:off x="9090991" y="2782957"/>
            <a:ext cx="768626" cy="993913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86A1F0-BBC6-48D0-924E-442424B2C712}"/>
              </a:ext>
            </a:extLst>
          </p:cNvPr>
          <p:cNvCxnSpPr/>
          <p:nvPr/>
        </p:nvCxnSpPr>
        <p:spPr>
          <a:xfrm>
            <a:off x="9090991" y="5035070"/>
            <a:ext cx="183011" cy="29756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A05948-4D38-41EE-A0D5-3B6C18723FE1}"/>
              </a:ext>
            </a:extLst>
          </p:cNvPr>
          <p:cNvCxnSpPr/>
          <p:nvPr/>
        </p:nvCxnSpPr>
        <p:spPr>
          <a:xfrm flipV="1">
            <a:off x="9274002" y="4629427"/>
            <a:ext cx="897885" cy="70321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0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6906-1695-42BA-B420-29A4CB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ECEC-F683-4B42-8427-B78F9E0B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level of people adopted to online education based on feature set and build a machine learning model to predict how good a student will grab online education. </a:t>
            </a:r>
          </a:p>
        </p:txBody>
      </p:sp>
    </p:spTree>
    <p:extLst>
      <p:ext uri="{BB962C8B-B14F-4D97-AF65-F5344CB8AC3E}">
        <p14:creationId xmlns:p14="http://schemas.microsoft.com/office/powerpoint/2010/main" val="25553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7AFC-EADB-4E56-9CAB-1B345397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1C1F-1FDB-4F5A-99DE-5BBA1790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sample dataset available in Kaggle which based on a survey did in Bangladesh.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53AD5-7DCE-4817-890A-A4E1454AE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3" y="3165476"/>
            <a:ext cx="114585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1595-E5E8-49EE-B1D9-C45E1CB6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FFC7-C534-4C09-9BE9-10A287BD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consist with 1205 rows and 15 columns.</a:t>
            </a:r>
          </a:p>
          <a:p>
            <a:r>
              <a:rPr lang="en-US" dirty="0"/>
              <a:t>There are no missing data for any of the columns.</a:t>
            </a:r>
          </a:p>
        </p:txBody>
      </p:sp>
    </p:spTree>
    <p:extLst>
      <p:ext uri="{BB962C8B-B14F-4D97-AF65-F5344CB8AC3E}">
        <p14:creationId xmlns:p14="http://schemas.microsoft.com/office/powerpoint/2010/main" val="210477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0992-595F-41C9-9AAF-0FF60335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9DE77-7402-4163-9AC2-029D5272F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56" y="1600711"/>
            <a:ext cx="8596312" cy="22712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EF263-A239-435E-8D5E-5CC7BB9BC0A2}"/>
              </a:ext>
            </a:extLst>
          </p:cNvPr>
          <p:cNvSpPr txBox="1"/>
          <p:nvPr/>
        </p:nvSpPr>
        <p:spPr>
          <a:xfrm>
            <a:off x="357808" y="1383847"/>
            <a:ext cx="684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Does Gender increase adaptivity of the students?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C5250-4958-4837-8639-0E5983251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45" y="4174236"/>
            <a:ext cx="10240411" cy="25580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77F2D7-96FD-45CE-9E66-D6A4EEB9A3CD}"/>
              </a:ext>
            </a:extLst>
          </p:cNvPr>
          <p:cNvSpPr txBox="1"/>
          <p:nvPr/>
        </p:nvSpPr>
        <p:spPr>
          <a:xfrm>
            <a:off x="1551240" y="3971732"/>
            <a:ext cx="772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Does Age increase adaptivity of the students?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1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C94D-7FE8-4A2F-828A-42D7BBDE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0154E-8EA5-462C-B05D-66DB550D4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15" y="1521912"/>
            <a:ext cx="8386624" cy="22427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465164-C201-43F1-B726-FB8825935149}"/>
              </a:ext>
            </a:extLst>
          </p:cNvPr>
          <p:cNvSpPr txBox="1"/>
          <p:nvPr/>
        </p:nvSpPr>
        <p:spPr>
          <a:xfrm>
            <a:off x="543339" y="1284069"/>
            <a:ext cx="89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Does Financial Condition increase adaptivity of the students?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B265E-970A-4FD6-8799-15E255CF0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0" y="4018280"/>
            <a:ext cx="9978887" cy="2688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A3D0E4-31E0-4871-A1F2-BA271C1105C7}"/>
              </a:ext>
            </a:extLst>
          </p:cNvPr>
          <p:cNvSpPr txBox="1"/>
          <p:nvPr/>
        </p:nvSpPr>
        <p:spPr>
          <a:xfrm>
            <a:off x="987287" y="3764688"/>
            <a:ext cx="891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Does Class Duration increase adaptivity of the students?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8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9E5E-050A-4198-8495-430488A4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5D1E9-44D9-439F-8FB5-5D6863825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84244"/>
            <a:ext cx="10421379" cy="3233530"/>
          </a:xfrm>
        </p:spPr>
      </p:pic>
    </p:spTree>
    <p:extLst>
      <p:ext uri="{BB962C8B-B14F-4D97-AF65-F5344CB8AC3E}">
        <p14:creationId xmlns:p14="http://schemas.microsoft.com/office/powerpoint/2010/main" val="419993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CF59-F80F-427F-AE80-5814A463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1879-4E5A-4EF9-9A8C-B418BC71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B540F-41EB-470C-8D89-FBE01B07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45" y="1718366"/>
            <a:ext cx="7457355" cy="12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204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</TotalTime>
  <Words>142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Trebuchet MS</vt:lpstr>
      <vt:lpstr>Wingdings 3</vt:lpstr>
      <vt:lpstr>Facet</vt:lpstr>
      <vt:lpstr>Adaptability Level in Online Education</vt:lpstr>
      <vt:lpstr>Background</vt:lpstr>
      <vt:lpstr>Objective</vt:lpstr>
      <vt:lpstr>Data set</vt:lpstr>
      <vt:lpstr>Data Inspection</vt:lpstr>
      <vt:lpstr>Data Inspection(Cont.)</vt:lpstr>
      <vt:lpstr>Data Inspection(Cont.)</vt:lpstr>
      <vt:lpstr>Correlation Matrix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Adaptability Level in Online Education</dc:title>
  <dc:creator>Chinthaka Abesekara</dc:creator>
  <cp:lastModifiedBy>Chinthaka Abesekara</cp:lastModifiedBy>
  <cp:revision>10</cp:revision>
  <dcterms:created xsi:type="dcterms:W3CDTF">2022-05-14T07:50:54Z</dcterms:created>
  <dcterms:modified xsi:type="dcterms:W3CDTF">2022-05-14T12:48:33Z</dcterms:modified>
</cp:coreProperties>
</file>