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4EF7E0-2402-4C5A-B999-586557233DA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D3BECA-0DF9-477F-B8D1-3A3F507E1F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Refugee Crisis In Europe </a:t>
            </a:r>
            <a:b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2012-2016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57400"/>
            <a:ext cx="6400800" cy="1066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IS HOME?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3048000" cy="1680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24200"/>
            <a:ext cx="3048000" cy="1680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2516332" cy="13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Data variation (worldwide conflict)</a:t>
            </a:r>
          </a:p>
          <a:p>
            <a:pPr marL="13716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Undocumented refugees vs. refugee applicants</a:t>
            </a:r>
          </a:p>
          <a:p>
            <a:pPr marL="137160" indent="0">
              <a:buNone/>
            </a:pPr>
            <a:r>
              <a:rPr lang="en-US" dirty="0"/>
              <a:t>	(transit countries , accessibility, integration)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Time (worldwide statistics vs. Europe only)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Origin vs. Destination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5450"/>
            <a:ext cx="6477000" cy="5434093"/>
          </a:xfrm>
        </p:spPr>
      </p:pic>
    </p:spTree>
    <p:extLst>
      <p:ext uri="{BB962C8B-B14F-4D97-AF65-F5344CB8AC3E}">
        <p14:creationId xmlns:p14="http://schemas.microsoft.com/office/powerpoint/2010/main" val="17758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1" y="2286000"/>
            <a:ext cx="417942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91191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A12D33-529B-403B-AB88-CD01444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05200"/>
            <a:ext cx="4381500" cy="2914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5E0568-E96D-47FB-8B18-BFB172E866BB}"/>
              </a:ext>
            </a:extLst>
          </p:cNvPr>
          <p:cNvSpPr txBox="1">
            <a:spLocks/>
          </p:cNvSpPr>
          <p:nvPr/>
        </p:nvSpPr>
        <p:spPr>
          <a:xfrm>
            <a:off x="838200" y="990600"/>
            <a:ext cx="7772400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36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DE3E-E28D-4509-B4C4-133D9E266A5F}"/>
              </a:ext>
            </a:extLst>
          </p:cNvPr>
          <p:cNvSpPr txBox="1">
            <a:spLocks/>
          </p:cNvSpPr>
          <p:nvPr/>
        </p:nvSpPr>
        <p:spPr>
          <a:xfrm>
            <a:off x="533400" y="2286000"/>
            <a:ext cx="7772400" cy="22860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C00000"/>
                </a:solidFill>
              </a:rPr>
              <a:t>WAR is BAD</a:t>
            </a:r>
          </a:p>
        </p:txBody>
      </p:sp>
    </p:spTree>
    <p:extLst>
      <p:ext uri="{BB962C8B-B14F-4D97-AF65-F5344CB8AC3E}">
        <p14:creationId xmlns:p14="http://schemas.microsoft.com/office/powerpoint/2010/main" val="5193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6D4984-22A5-4EBB-B829-875DB6A02125}"/>
              </a:ext>
            </a:extLst>
          </p:cNvPr>
          <p:cNvSpPr txBox="1">
            <a:spLocks/>
          </p:cNvSpPr>
          <p:nvPr/>
        </p:nvSpPr>
        <p:spPr>
          <a:xfrm>
            <a:off x="533400" y="533400"/>
            <a:ext cx="7620000" cy="1600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C00000"/>
                </a:solidFill>
              </a:rPr>
              <a:t>Peace out Homies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98658-9CBE-4B7C-9FF2-9A249778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5257800" cy="39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8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1785</TotalTime>
  <Words>33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 Antiqua</vt:lpstr>
      <vt:lpstr>Lucida Sans</vt:lpstr>
      <vt:lpstr>Times New Roman</vt:lpstr>
      <vt:lpstr>Wingdings</vt:lpstr>
      <vt:lpstr>Wingdings 2</vt:lpstr>
      <vt:lpstr>Wingdings 3</vt:lpstr>
      <vt:lpstr>Apex</vt:lpstr>
      <vt:lpstr>Refugee Crisis In Europe  2012-2016</vt:lpstr>
      <vt:lpstr>Challenges</vt:lpstr>
      <vt:lpstr>Origin vs. Destination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little_sophie1@hotmail.com</dc:creator>
  <cp:lastModifiedBy>HP</cp:lastModifiedBy>
  <cp:revision>10</cp:revision>
  <dcterms:created xsi:type="dcterms:W3CDTF">2018-08-23T23:02:23Z</dcterms:created>
  <dcterms:modified xsi:type="dcterms:W3CDTF">2018-08-25T14:57:23Z</dcterms:modified>
</cp:coreProperties>
</file>