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A204D-70EA-49A4-BCD8-2FEB3E257084}" v="6631" dt="2018-06-19T10:28:36.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116A204D-70EA-49A4-BCD8-2FEB3E257084}"/>
    <pc:docChg chg="undo custSel addSld modSld">
      <pc:chgData name="Arunabh Ghosh" userId="7064b204c6fa9c53" providerId="LiveId" clId="{116A204D-70EA-49A4-BCD8-2FEB3E257084}" dt="2018-06-19T10:28:36.181" v="6628" actId="255"/>
      <pc:docMkLst>
        <pc:docMk/>
      </pc:docMkLst>
      <pc:sldChg chg="addSp modSp mod setBg setClrOvrMap">
        <pc:chgData name="Arunabh Ghosh" userId="7064b204c6fa9c53" providerId="LiveId" clId="{116A204D-70EA-49A4-BCD8-2FEB3E257084}" dt="2018-06-19T09:25:49.070" v="2929" actId="26606"/>
        <pc:sldMkLst>
          <pc:docMk/>
          <pc:sldMk cId="2615186247" sldId="256"/>
        </pc:sldMkLst>
        <pc:spChg chg="mod">
          <ac:chgData name="Arunabh Ghosh" userId="7064b204c6fa9c53" providerId="LiveId" clId="{116A204D-70EA-49A4-BCD8-2FEB3E257084}" dt="2018-06-19T09:25:49.070" v="2929" actId="26606"/>
          <ac:spMkLst>
            <pc:docMk/>
            <pc:sldMk cId="2615186247" sldId="256"/>
            <ac:spMk id="2" creationId="{00639EB5-A9DC-4CCA-BA07-8D0CF38825FC}"/>
          </ac:spMkLst>
        </pc:spChg>
        <pc:spChg chg="mod">
          <ac:chgData name="Arunabh Ghosh" userId="7064b204c6fa9c53" providerId="LiveId" clId="{116A204D-70EA-49A4-BCD8-2FEB3E257084}" dt="2018-06-19T09:25:49.070" v="2929" actId="26606"/>
          <ac:spMkLst>
            <pc:docMk/>
            <pc:sldMk cId="2615186247" sldId="256"/>
            <ac:spMk id="3" creationId="{17FEF37C-D43A-454B-AD63-90B26129774C}"/>
          </ac:spMkLst>
        </pc:spChg>
        <pc:spChg chg="add">
          <ac:chgData name="Arunabh Ghosh" userId="7064b204c6fa9c53" providerId="LiveId" clId="{116A204D-70EA-49A4-BCD8-2FEB3E257084}" dt="2018-06-19T09:25:49.070" v="2929" actId="26606"/>
          <ac:spMkLst>
            <pc:docMk/>
            <pc:sldMk cId="2615186247" sldId="256"/>
            <ac:spMk id="8" creationId="{23207CC6-EAA1-4BFF-A48A-DECAD8972717}"/>
          </ac:spMkLst>
        </pc:spChg>
        <pc:spChg chg="add">
          <ac:chgData name="Arunabh Ghosh" userId="7064b204c6fa9c53" providerId="LiveId" clId="{116A204D-70EA-49A4-BCD8-2FEB3E257084}" dt="2018-06-19T09:25:49.070" v="2929" actId="26606"/>
          <ac:spMkLst>
            <pc:docMk/>
            <pc:sldMk cId="2615186247" sldId="256"/>
            <ac:spMk id="10" creationId="{B234A3DD-923D-4166-8B19-7DD589908C68}"/>
          </ac:spMkLst>
        </pc:spChg>
        <pc:spChg chg="add">
          <ac:chgData name="Arunabh Ghosh" userId="7064b204c6fa9c53" providerId="LiveId" clId="{116A204D-70EA-49A4-BCD8-2FEB3E257084}" dt="2018-06-19T09:25:49.070" v="2929" actId="26606"/>
          <ac:spMkLst>
            <pc:docMk/>
            <pc:sldMk cId="2615186247" sldId="256"/>
            <ac:spMk id="12" creationId="{F6ACA5AC-3C5D-4994-B40F-FC8349E4D6F4}"/>
          </ac:spMkLst>
        </pc:spChg>
      </pc:sldChg>
      <pc:sldChg chg="addSp delSp modSp mod setBg">
        <pc:chgData name="Arunabh Ghosh" userId="7064b204c6fa9c53" providerId="LiveId" clId="{116A204D-70EA-49A4-BCD8-2FEB3E257084}" dt="2018-06-19T09:53:33.562" v="4055" actId="20577"/>
        <pc:sldMkLst>
          <pc:docMk/>
          <pc:sldMk cId="3400404800" sldId="257"/>
        </pc:sldMkLst>
        <pc:spChg chg="mod">
          <ac:chgData name="Arunabh Ghosh" userId="7064b204c6fa9c53" providerId="LiveId" clId="{116A204D-70EA-49A4-BCD8-2FEB3E257084}" dt="2018-06-19T09:25:37.886" v="2928" actId="26606"/>
          <ac:spMkLst>
            <pc:docMk/>
            <pc:sldMk cId="3400404800" sldId="257"/>
            <ac:spMk id="2" creationId="{2B23A5D0-640F-46B0-ABA1-DD0DC6412893}"/>
          </ac:spMkLst>
        </pc:spChg>
        <pc:spChg chg="del mod">
          <ac:chgData name="Arunabh Ghosh" userId="7064b204c6fa9c53" providerId="LiveId" clId="{116A204D-70EA-49A4-BCD8-2FEB3E257084}" dt="2018-06-19T09:25:37.886" v="2928" actId="26606"/>
          <ac:spMkLst>
            <pc:docMk/>
            <pc:sldMk cId="3400404800" sldId="257"/>
            <ac:spMk id="3" creationId="{21999AF6-2100-43BC-914A-1597D08B7914}"/>
          </ac:spMkLst>
        </pc:spChg>
        <pc:spChg chg="add">
          <ac:chgData name="Arunabh Ghosh" userId="7064b204c6fa9c53" providerId="LiveId" clId="{116A204D-70EA-49A4-BCD8-2FEB3E257084}" dt="2018-06-19T09:25:37.886" v="2928" actId="26606"/>
          <ac:spMkLst>
            <pc:docMk/>
            <pc:sldMk cId="3400404800" sldId="257"/>
            <ac:spMk id="10" creationId="{BE95D989-81FA-4BAD-9AD5-E46CEDA91B36}"/>
          </ac:spMkLst>
        </pc:spChg>
        <pc:spChg chg="add">
          <ac:chgData name="Arunabh Ghosh" userId="7064b204c6fa9c53" providerId="LiveId" clId="{116A204D-70EA-49A4-BCD8-2FEB3E257084}" dt="2018-06-19T09:25:37.886" v="2928" actId="26606"/>
          <ac:spMkLst>
            <pc:docMk/>
            <pc:sldMk cId="3400404800" sldId="257"/>
            <ac:spMk id="12" creationId="{156189E5-8A3E-4CFD-B71B-CCD0F8495E56}"/>
          </ac:spMkLst>
        </pc:spChg>
        <pc:graphicFrameChg chg="add mod">
          <ac:chgData name="Arunabh Ghosh" userId="7064b204c6fa9c53" providerId="LiveId" clId="{116A204D-70EA-49A4-BCD8-2FEB3E257084}" dt="2018-06-19T09:53:33.562" v="4055" actId="20577"/>
          <ac:graphicFrameMkLst>
            <pc:docMk/>
            <pc:sldMk cId="3400404800" sldId="257"/>
            <ac:graphicFrameMk id="5" creationId="{8BED22D0-2194-46A2-A7EA-B349A51BF53F}"/>
          </ac:graphicFrameMkLst>
        </pc:graphicFrameChg>
      </pc:sldChg>
      <pc:sldChg chg="addSp delSp modSp add mod setBg">
        <pc:chgData name="Arunabh Ghosh" userId="7064b204c6fa9c53" providerId="LiveId" clId="{116A204D-70EA-49A4-BCD8-2FEB3E257084}" dt="2018-06-19T10:28:36.181" v="6628" actId="255"/>
        <pc:sldMkLst>
          <pc:docMk/>
          <pc:sldMk cId="1472100788" sldId="258"/>
        </pc:sldMkLst>
        <pc:spChg chg="mod">
          <ac:chgData name="Arunabh Ghosh" userId="7064b204c6fa9c53" providerId="LiveId" clId="{116A204D-70EA-49A4-BCD8-2FEB3E257084}" dt="2018-06-19T10:28:36.181" v="6628" actId="255"/>
          <ac:spMkLst>
            <pc:docMk/>
            <pc:sldMk cId="1472100788" sldId="258"/>
            <ac:spMk id="2" creationId="{F6152B6A-E2FD-4510-BCEE-67F922E615CF}"/>
          </ac:spMkLst>
        </pc:spChg>
        <pc:spChg chg="del mod">
          <ac:chgData name="Arunabh Ghosh" userId="7064b204c6fa9c53" providerId="LiveId" clId="{116A204D-70EA-49A4-BCD8-2FEB3E257084}" dt="2018-06-19T09:25:30.505" v="2927" actId="26606"/>
          <ac:spMkLst>
            <pc:docMk/>
            <pc:sldMk cId="1472100788" sldId="258"/>
            <ac:spMk id="3" creationId="{E1FEA6F9-0869-4C17-A9FC-7135B10795E5}"/>
          </ac:spMkLst>
        </pc:spChg>
        <pc:spChg chg="add del">
          <ac:chgData name="Arunabh Ghosh" userId="7064b204c6fa9c53" providerId="LiveId" clId="{116A204D-70EA-49A4-BCD8-2FEB3E257084}" dt="2018-06-19T10:08:10.294" v="4957" actId="26606"/>
          <ac:spMkLst>
            <pc:docMk/>
            <pc:sldMk cId="1472100788" sldId="258"/>
            <ac:spMk id="10" creationId="{BE95D989-81FA-4BAD-9AD5-E46CEDA91B36}"/>
          </ac:spMkLst>
        </pc:spChg>
        <pc:spChg chg="add del">
          <ac:chgData name="Arunabh Ghosh" userId="7064b204c6fa9c53" providerId="LiveId" clId="{116A204D-70EA-49A4-BCD8-2FEB3E257084}" dt="2018-06-19T10:08:10.294" v="4957" actId="26606"/>
          <ac:spMkLst>
            <pc:docMk/>
            <pc:sldMk cId="1472100788" sldId="258"/>
            <ac:spMk id="12" creationId="{156189E5-8A3E-4CFD-B71B-CCD0F8495E56}"/>
          </ac:spMkLst>
        </pc:spChg>
        <pc:spChg chg="add del">
          <ac:chgData name="Arunabh Ghosh" userId="7064b204c6fa9c53" providerId="LiveId" clId="{116A204D-70EA-49A4-BCD8-2FEB3E257084}" dt="2018-06-19T10:08:10.294" v="4957" actId="26606"/>
          <ac:spMkLst>
            <pc:docMk/>
            <pc:sldMk cId="1472100788" sldId="258"/>
            <ac:spMk id="14" creationId="{BE95D989-81FA-4BAD-9AD5-E46CEDA91B36}"/>
          </ac:spMkLst>
        </pc:spChg>
        <pc:spChg chg="add del">
          <ac:chgData name="Arunabh Ghosh" userId="7064b204c6fa9c53" providerId="LiveId" clId="{116A204D-70EA-49A4-BCD8-2FEB3E257084}" dt="2018-06-19T10:08:10.294" v="4957" actId="26606"/>
          <ac:spMkLst>
            <pc:docMk/>
            <pc:sldMk cId="1472100788" sldId="258"/>
            <ac:spMk id="15" creationId="{156189E5-8A3E-4CFD-B71B-CCD0F8495E56}"/>
          </ac:spMkLst>
        </pc:spChg>
        <pc:spChg chg="add del">
          <ac:chgData name="Arunabh Ghosh" userId="7064b204c6fa9c53" providerId="LiveId" clId="{116A204D-70EA-49A4-BCD8-2FEB3E257084}" dt="2018-06-19T10:08:02.364" v="4953" actId="26606"/>
          <ac:spMkLst>
            <pc:docMk/>
            <pc:sldMk cId="1472100788" sldId="258"/>
            <ac:spMk id="17" creationId="{E4505C23-674B-4195-81D6-0C127FEAE3F8}"/>
          </ac:spMkLst>
        </pc:spChg>
        <pc:spChg chg="add del">
          <ac:chgData name="Arunabh Ghosh" userId="7064b204c6fa9c53" providerId="LiveId" clId="{116A204D-70EA-49A4-BCD8-2FEB3E257084}" dt="2018-06-19T10:08:02.364" v="4953" actId="26606"/>
          <ac:spMkLst>
            <pc:docMk/>
            <pc:sldMk cId="1472100788" sldId="258"/>
            <ac:spMk id="19" creationId="{65C9B8F0-FF66-4C15-BD05-E86B87331846}"/>
          </ac:spMkLst>
        </pc:spChg>
        <pc:graphicFrameChg chg="add mod modGraphic">
          <ac:chgData name="Arunabh Ghosh" userId="7064b204c6fa9c53" providerId="LiveId" clId="{116A204D-70EA-49A4-BCD8-2FEB3E257084}" dt="2018-06-19T10:08:21.066" v="4958"/>
          <ac:graphicFrameMkLst>
            <pc:docMk/>
            <pc:sldMk cId="1472100788" sldId="258"/>
            <ac:graphicFrameMk id="5" creationId="{83F02483-F1BC-40F5-B796-D451B4B9FD09}"/>
          </ac:graphicFrameMkLst>
        </pc:graphicFrameChg>
      </pc:sldChg>
      <pc:sldChg chg="addSp delSp modSp add mod setBg">
        <pc:chgData name="Arunabh Ghosh" userId="7064b204c6fa9c53" providerId="LiveId" clId="{116A204D-70EA-49A4-BCD8-2FEB3E257084}" dt="2018-06-19T10:08:59.170" v="5025" actId="20577"/>
        <pc:sldMkLst>
          <pc:docMk/>
          <pc:sldMk cId="191153262" sldId="259"/>
        </pc:sldMkLst>
        <pc:spChg chg="mod">
          <ac:chgData name="Arunabh Ghosh" userId="7064b204c6fa9c53" providerId="LiveId" clId="{116A204D-70EA-49A4-BCD8-2FEB3E257084}" dt="2018-06-19T09:25:23.179" v="2926" actId="26606"/>
          <ac:spMkLst>
            <pc:docMk/>
            <pc:sldMk cId="191153262" sldId="259"/>
            <ac:spMk id="2" creationId="{4CD100AA-DA04-4610-AFD5-1C2065BA0B06}"/>
          </ac:spMkLst>
        </pc:spChg>
        <pc:spChg chg="del">
          <ac:chgData name="Arunabh Ghosh" userId="7064b204c6fa9c53" providerId="LiveId" clId="{116A204D-70EA-49A4-BCD8-2FEB3E257084}" dt="2018-06-19T08:53:49.813" v="1027"/>
          <ac:spMkLst>
            <pc:docMk/>
            <pc:sldMk cId="191153262" sldId="259"/>
            <ac:spMk id="3" creationId="{27EE89A6-FE2B-4169-B4B2-FA7CAA205BE4}"/>
          </ac:spMkLst>
        </pc:spChg>
        <pc:spChg chg="add mod">
          <ac:chgData name="Arunabh Ghosh" userId="7064b204c6fa9c53" providerId="LiveId" clId="{116A204D-70EA-49A4-BCD8-2FEB3E257084}" dt="2018-06-19T10:08:59.170" v="5025" actId="20577"/>
          <ac:spMkLst>
            <pc:docMk/>
            <pc:sldMk cId="191153262" sldId="259"/>
            <ac:spMk id="5" creationId="{55E648F0-7667-4287-A7B9-F946BC72878A}"/>
          </ac:spMkLst>
        </pc:spChg>
        <pc:spChg chg="add">
          <ac:chgData name="Arunabh Ghosh" userId="7064b204c6fa9c53" providerId="LiveId" clId="{116A204D-70EA-49A4-BCD8-2FEB3E257084}" dt="2018-06-19T09:25:23.179" v="2926" actId="26606"/>
          <ac:spMkLst>
            <pc:docMk/>
            <pc:sldMk cId="191153262" sldId="259"/>
            <ac:spMk id="10" creationId="{F60FCA6E-0894-46CD-BD49-5955A51E0084}"/>
          </ac:spMkLst>
        </pc:spChg>
        <pc:spChg chg="add">
          <ac:chgData name="Arunabh Ghosh" userId="7064b204c6fa9c53" providerId="LiveId" clId="{116A204D-70EA-49A4-BCD8-2FEB3E257084}" dt="2018-06-19T09:25:23.179" v="2926" actId="26606"/>
          <ac:spMkLst>
            <pc:docMk/>
            <pc:sldMk cId="191153262" sldId="259"/>
            <ac:spMk id="12" creationId="{E78C6E4B-A1F1-4B6C-97EC-BE997495D6AC}"/>
          </ac:spMkLst>
        </pc:spChg>
        <pc:picChg chg="add mod ord">
          <ac:chgData name="Arunabh Ghosh" userId="7064b204c6fa9c53" providerId="LiveId" clId="{116A204D-70EA-49A4-BCD8-2FEB3E257084}" dt="2018-06-19T09:25:23.179" v="2926" actId="26606"/>
          <ac:picMkLst>
            <pc:docMk/>
            <pc:sldMk cId="191153262" sldId="259"/>
            <ac:picMk id="4" creationId="{75060CB4-C608-4619-AE6E-AFC6EEB96FC4}"/>
          </ac:picMkLst>
        </pc:picChg>
      </pc:sldChg>
      <pc:sldChg chg="addSp delSp modSp add mod setBg">
        <pc:chgData name="Arunabh Ghosh" userId="7064b204c6fa9c53" providerId="LiveId" clId="{116A204D-70EA-49A4-BCD8-2FEB3E257084}" dt="2018-06-19T10:14:46.384" v="5214" actId="20577"/>
        <pc:sldMkLst>
          <pc:docMk/>
          <pc:sldMk cId="2405691186" sldId="260"/>
        </pc:sldMkLst>
        <pc:spChg chg="mod">
          <ac:chgData name="Arunabh Ghosh" userId="7064b204c6fa9c53" providerId="LiveId" clId="{116A204D-70EA-49A4-BCD8-2FEB3E257084}" dt="2018-06-19T09:26:58.362" v="2953" actId="20577"/>
          <ac:spMkLst>
            <pc:docMk/>
            <pc:sldMk cId="2405691186" sldId="260"/>
            <ac:spMk id="2" creationId="{E386D32E-2B1D-49A4-AC02-7F3E09E3B3E5}"/>
          </ac:spMkLst>
        </pc:spChg>
        <pc:spChg chg="mod ord">
          <ac:chgData name="Arunabh Ghosh" userId="7064b204c6fa9c53" providerId="LiveId" clId="{116A204D-70EA-49A4-BCD8-2FEB3E257084}" dt="2018-06-19T10:14:46.384" v="5214" actId="20577"/>
          <ac:spMkLst>
            <pc:docMk/>
            <pc:sldMk cId="2405691186" sldId="260"/>
            <ac:spMk id="3" creationId="{796C7384-125F-470B-B447-AB669C05B8B7}"/>
          </ac:spMkLst>
        </pc:spChg>
        <pc:spChg chg="add del">
          <ac:chgData name="Arunabh Ghosh" userId="7064b204c6fa9c53" providerId="LiveId" clId="{116A204D-70EA-49A4-BCD8-2FEB3E257084}" dt="2018-06-19T09:27:26.965" v="3004" actId="26606"/>
          <ac:spMkLst>
            <pc:docMk/>
            <pc:sldMk cId="2405691186" sldId="260"/>
            <ac:spMk id="10" creationId="{99899462-FC16-43B0-966B-FCA263450716}"/>
          </ac:spMkLst>
        </pc:spChg>
        <pc:spChg chg="add">
          <ac:chgData name="Arunabh Ghosh" userId="7064b204c6fa9c53" providerId="LiveId" clId="{116A204D-70EA-49A4-BCD8-2FEB3E257084}" dt="2018-06-19T09:27:26.965" v="3004" actId="26606"/>
          <ac:spMkLst>
            <pc:docMk/>
            <pc:sldMk cId="2405691186" sldId="260"/>
            <ac:spMk id="17" creationId="{99899462-FC16-43B0-966B-FCA263450716}"/>
          </ac:spMkLst>
        </pc:spChg>
        <pc:picChg chg="add mod">
          <ac:chgData name="Arunabh Ghosh" userId="7064b204c6fa9c53" providerId="LiveId" clId="{116A204D-70EA-49A4-BCD8-2FEB3E257084}" dt="2018-06-19T09:25:05.255" v="2924" actId="26606"/>
          <ac:picMkLst>
            <pc:docMk/>
            <pc:sldMk cId="2405691186" sldId="260"/>
            <ac:picMk id="4" creationId="{54DE727A-6AC0-4120-947A-BF0CE56E5333}"/>
          </ac:picMkLst>
        </pc:picChg>
        <pc:picChg chg="add mod">
          <ac:chgData name="Arunabh Ghosh" userId="7064b204c6fa9c53" providerId="LiveId" clId="{116A204D-70EA-49A4-BCD8-2FEB3E257084}" dt="2018-06-19T09:25:05.255" v="2924" actId="26606"/>
          <ac:picMkLst>
            <pc:docMk/>
            <pc:sldMk cId="2405691186" sldId="260"/>
            <ac:picMk id="5" creationId="{7268EB15-3EDC-4CD4-901C-9A584DC09A61}"/>
          </ac:picMkLst>
        </pc:picChg>
        <pc:cxnChg chg="add del">
          <ac:chgData name="Arunabh Ghosh" userId="7064b204c6fa9c53" providerId="LiveId" clId="{116A204D-70EA-49A4-BCD8-2FEB3E257084}" dt="2018-06-19T09:27:26.965" v="3004" actId="26606"/>
          <ac:cxnSpMkLst>
            <pc:docMk/>
            <pc:sldMk cId="2405691186" sldId="260"/>
            <ac:cxnSpMk id="12" creationId="{AAFEA932-2DF1-410C-A00A-7A1E7DBF7511}"/>
          </ac:cxnSpMkLst>
        </pc:cxnChg>
        <pc:cxnChg chg="add">
          <ac:chgData name="Arunabh Ghosh" userId="7064b204c6fa9c53" providerId="LiveId" clId="{116A204D-70EA-49A4-BCD8-2FEB3E257084}" dt="2018-06-19T09:27:26.965" v="3004" actId="26606"/>
          <ac:cxnSpMkLst>
            <pc:docMk/>
            <pc:sldMk cId="2405691186" sldId="260"/>
            <ac:cxnSpMk id="19" creationId="{AAFEA932-2DF1-410C-A00A-7A1E7DBF7511}"/>
          </ac:cxnSpMkLst>
        </pc:cxnChg>
      </pc:sldChg>
      <pc:sldChg chg="addSp delSp modSp add mod setBg">
        <pc:chgData name="Arunabh Ghosh" userId="7064b204c6fa9c53" providerId="LiveId" clId="{116A204D-70EA-49A4-BCD8-2FEB3E257084}" dt="2018-06-19T09:39:15.984" v="3498" actId="688"/>
        <pc:sldMkLst>
          <pc:docMk/>
          <pc:sldMk cId="1156500319" sldId="261"/>
        </pc:sldMkLst>
        <pc:spChg chg="mod">
          <ac:chgData name="Arunabh Ghosh" userId="7064b204c6fa9c53" providerId="LiveId" clId="{116A204D-70EA-49A4-BCD8-2FEB3E257084}" dt="2018-06-19T09:27:14.444" v="3002" actId="20577"/>
          <ac:spMkLst>
            <pc:docMk/>
            <pc:sldMk cId="1156500319" sldId="261"/>
            <ac:spMk id="2" creationId="{7349BCE0-6410-4949-8A3B-54C50B52A33E}"/>
          </ac:spMkLst>
        </pc:spChg>
        <pc:spChg chg="mod ord">
          <ac:chgData name="Arunabh Ghosh" userId="7064b204c6fa9c53" providerId="LiveId" clId="{116A204D-70EA-49A4-BCD8-2FEB3E257084}" dt="2018-06-19T09:24:51.411" v="2923" actId="26606"/>
          <ac:spMkLst>
            <pc:docMk/>
            <pc:sldMk cId="1156500319" sldId="261"/>
            <ac:spMk id="3" creationId="{21EEFB27-55EE-48EC-B1B9-68E6847402CB}"/>
          </ac:spMkLst>
        </pc:spChg>
        <pc:spChg chg="add del">
          <ac:chgData name="Arunabh Ghosh" userId="7064b204c6fa9c53" providerId="LiveId" clId="{116A204D-70EA-49A4-BCD8-2FEB3E257084}" dt="2018-06-19T09:22:32.373" v="2854" actId="26606"/>
          <ac:spMkLst>
            <pc:docMk/>
            <pc:sldMk cId="1156500319" sldId="261"/>
            <ac:spMk id="10" creationId="{867D4867-5BA7-4462-B2F6-A23F4A622AA7}"/>
          </ac:spMkLst>
        </pc:spChg>
        <pc:spChg chg="add del">
          <ac:chgData name="Arunabh Ghosh" userId="7064b204c6fa9c53" providerId="LiveId" clId="{116A204D-70EA-49A4-BCD8-2FEB3E257084}" dt="2018-06-19T09:24:03.623" v="2866" actId="26606"/>
          <ac:spMkLst>
            <pc:docMk/>
            <pc:sldMk cId="1156500319" sldId="261"/>
            <ac:spMk id="12" creationId="{C95B82D5-A8BB-45BF-BED8-C7B206892100}"/>
          </ac:spMkLst>
        </pc:spChg>
        <pc:spChg chg="add del">
          <ac:chgData name="Arunabh Ghosh" userId="7064b204c6fa9c53" providerId="LiveId" clId="{116A204D-70EA-49A4-BCD8-2FEB3E257084}" dt="2018-06-19T09:24:03.623" v="2866" actId="26606"/>
          <ac:spMkLst>
            <pc:docMk/>
            <pc:sldMk cId="1156500319" sldId="261"/>
            <ac:spMk id="14" creationId="{296C61EC-FBF4-4216-BE67-6C864D30A01C}"/>
          </ac:spMkLst>
        </pc:spChg>
        <pc:spChg chg="add del">
          <ac:chgData name="Arunabh Ghosh" userId="7064b204c6fa9c53" providerId="LiveId" clId="{116A204D-70EA-49A4-BCD8-2FEB3E257084}" dt="2018-06-19T09:24:51.411" v="2923" actId="26606"/>
          <ac:spMkLst>
            <pc:docMk/>
            <pc:sldMk cId="1156500319" sldId="261"/>
            <ac:spMk id="16" creationId="{99899462-FC16-43B0-966B-FCA263450716}"/>
          </ac:spMkLst>
        </pc:spChg>
        <pc:spChg chg="add del">
          <ac:chgData name="Arunabh Ghosh" userId="7064b204c6fa9c53" providerId="LiveId" clId="{116A204D-70EA-49A4-BCD8-2FEB3E257084}" dt="2018-06-19T09:27:22.928" v="3003" actId="26606"/>
          <ac:spMkLst>
            <pc:docMk/>
            <pc:sldMk cId="1156500319" sldId="261"/>
            <ac:spMk id="22" creationId="{99899462-FC16-43B0-966B-FCA263450716}"/>
          </ac:spMkLst>
        </pc:spChg>
        <pc:spChg chg="add">
          <ac:chgData name="Arunabh Ghosh" userId="7064b204c6fa9c53" providerId="LiveId" clId="{116A204D-70EA-49A4-BCD8-2FEB3E257084}" dt="2018-06-19T09:27:22.928" v="3003" actId="26606"/>
          <ac:spMkLst>
            <pc:docMk/>
            <pc:sldMk cId="1156500319" sldId="261"/>
            <ac:spMk id="29" creationId="{99899462-FC16-43B0-966B-FCA263450716}"/>
          </ac:spMkLst>
        </pc:spChg>
        <pc:picChg chg="add mod ord">
          <ac:chgData name="Arunabh Ghosh" userId="7064b204c6fa9c53" providerId="LiveId" clId="{116A204D-70EA-49A4-BCD8-2FEB3E257084}" dt="2018-06-19T09:24:03.639" v="2867" actId="26606"/>
          <ac:picMkLst>
            <pc:docMk/>
            <pc:sldMk cId="1156500319" sldId="261"/>
            <ac:picMk id="5" creationId="{08496964-5F3D-4CDB-A4FA-ED43B34A6CCD}"/>
          </ac:picMkLst>
        </pc:picChg>
        <pc:picChg chg="add mod">
          <ac:chgData name="Arunabh Ghosh" userId="7064b204c6fa9c53" providerId="LiveId" clId="{116A204D-70EA-49A4-BCD8-2FEB3E257084}" dt="2018-06-19T09:39:15.984" v="3498" actId="688"/>
          <ac:picMkLst>
            <pc:docMk/>
            <pc:sldMk cId="1156500319" sldId="261"/>
            <ac:picMk id="7" creationId="{33F7A7F3-8640-41DC-8B98-CACC33E5C53B}"/>
          </ac:picMkLst>
        </pc:picChg>
        <pc:cxnChg chg="add del">
          <ac:chgData name="Arunabh Ghosh" userId="7064b204c6fa9c53" providerId="LiveId" clId="{116A204D-70EA-49A4-BCD8-2FEB3E257084}" dt="2018-06-19T09:24:51.411" v="2923" actId="26606"/>
          <ac:cxnSpMkLst>
            <pc:docMk/>
            <pc:sldMk cId="1156500319" sldId="261"/>
            <ac:cxnSpMk id="17" creationId="{AAFEA932-2DF1-410C-A00A-7A1E7DBF7511}"/>
          </ac:cxnSpMkLst>
        </pc:cxnChg>
        <pc:cxnChg chg="add del">
          <ac:chgData name="Arunabh Ghosh" userId="7064b204c6fa9c53" providerId="LiveId" clId="{116A204D-70EA-49A4-BCD8-2FEB3E257084}" dt="2018-06-19T09:27:22.928" v="3003" actId="26606"/>
          <ac:cxnSpMkLst>
            <pc:docMk/>
            <pc:sldMk cId="1156500319" sldId="261"/>
            <ac:cxnSpMk id="24" creationId="{AAFEA932-2DF1-410C-A00A-7A1E7DBF7511}"/>
          </ac:cxnSpMkLst>
        </pc:cxnChg>
        <pc:cxnChg chg="add">
          <ac:chgData name="Arunabh Ghosh" userId="7064b204c6fa9c53" providerId="LiveId" clId="{116A204D-70EA-49A4-BCD8-2FEB3E257084}" dt="2018-06-19T09:27:22.928" v="3003" actId="26606"/>
          <ac:cxnSpMkLst>
            <pc:docMk/>
            <pc:sldMk cId="1156500319" sldId="261"/>
            <ac:cxnSpMk id="31" creationId="{AAFEA932-2DF1-410C-A00A-7A1E7DBF7511}"/>
          </ac:cxnSpMkLst>
        </pc:cxnChg>
      </pc:sldChg>
      <pc:sldChg chg="addSp delSp modSp add mod setBg">
        <pc:chgData name="Arunabh Ghosh" userId="7064b204c6fa9c53" providerId="LiveId" clId="{116A204D-70EA-49A4-BCD8-2FEB3E257084}" dt="2018-06-19T10:27:49.224" v="6621" actId="20577"/>
        <pc:sldMkLst>
          <pc:docMk/>
          <pc:sldMk cId="1090905268" sldId="262"/>
        </pc:sldMkLst>
        <pc:spChg chg="mod">
          <ac:chgData name="Arunabh Ghosh" userId="7064b204c6fa9c53" providerId="LiveId" clId="{116A204D-70EA-49A4-BCD8-2FEB3E257084}" dt="2018-06-19T10:27:49.224" v="6621" actId="20577"/>
          <ac:spMkLst>
            <pc:docMk/>
            <pc:sldMk cId="1090905268" sldId="262"/>
            <ac:spMk id="2" creationId="{EB9879D8-33FD-4066-83EA-68CC1AE42E38}"/>
          </ac:spMkLst>
        </pc:spChg>
        <pc:spChg chg="del mod">
          <ac:chgData name="Arunabh Ghosh" userId="7064b204c6fa9c53" providerId="LiveId" clId="{116A204D-70EA-49A4-BCD8-2FEB3E257084}" dt="2018-06-19T09:25:11.681" v="2925" actId="26606"/>
          <ac:spMkLst>
            <pc:docMk/>
            <pc:sldMk cId="1090905268" sldId="262"/>
            <ac:spMk id="3" creationId="{058B6070-1FAD-4E2E-ABA3-6DE7D3FA34B3}"/>
          </ac:spMkLst>
        </pc:spChg>
        <pc:spChg chg="add">
          <ac:chgData name="Arunabh Ghosh" userId="7064b204c6fa9c53" providerId="LiveId" clId="{116A204D-70EA-49A4-BCD8-2FEB3E257084}" dt="2018-06-19T09:25:11.681" v="2925" actId="26606"/>
          <ac:spMkLst>
            <pc:docMk/>
            <pc:sldMk cId="1090905268" sldId="262"/>
            <ac:spMk id="10" creationId="{BE95D989-81FA-4BAD-9AD5-E46CEDA91B36}"/>
          </ac:spMkLst>
        </pc:spChg>
        <pc:spChg chg="add">
          <ac:chgData name="Arunabh Ghosh" userId="7064b204c6fa9c53" providerId="LiveId" clId="{116A204D-70EA-49A4-BCD8-2FEB3E257084}" dt="2018-06-19T09:25:11.681" v="2925" actId="26606"/>
          <ac:spMkLst>
            <pc:docMk/>
            <pc:sldMk cId="1090905268" sldId="262"/>
            <ac:spMk id="12" creationId="{156189E5-8A3E-4CFD-B71B-CCD0F8495E56}"/>
          </ac:spMkLst>
        </pc:spChg>
        <pc:graphicFrameChg chg="add mod">
          <ac:chgData name="Arunabh Ghosh" userId="7064b204c6fa9c53" providerId="LiveId" clId="{116A204D-70EA-49A4-BCD8-2FEB3E257084}" dt="2018-06-19T10:10:55.278" v="5096" actId="20577"/>
          <ac:graphicFrameMkLst>
            <pc:docMk/>
            <pc:sldMk cId="1090905268" sldId="262"/>
            <ac:graphicFrameMk id="5" creationId="{84C309BE-7622-4150-BCC2-355C32E21DC7}"/>
          </ac:graphicFrameMkLst>
        </pc:graphicFrameChg>
      </pc:sldChg>
      <pc:sldChg chg="addSp modSp add mod setBg">
        <pc:chgData name="Arunabh Ghosh" userId="7064b204c6fa9c53" providerId="LiveId" clId="{116A204D-70EA-49A4-BCD8-2FEB3E257084}" dt="2018-06-19T09:39:25.247" v="3499" actId="688"/>
        <pc:sldMkLst>
          <pc:docMk/>
          <pc:sldMk cId="878255005" sldId="263"/>
        </pc:sldMkLst>
        <pc:spChg chg="mod">
          <ac:chgData name="Arunabh Ghosh" userId="7064b204c6fa9c53" providerId="LiveId" clId="{116A204D-70EA-49A4-BCD8-2FEB3E257084}" dt="2018-06-19T09:36:08.952" v="3351" actId="26606"/>
          <ac:spMkLst>
            <pc:docMk/>
            <pc:sldMk cId="878255005" sldId="263"/>
            <ac:spMk id="2" creationId="{748C24DF-6308-450A-B15B-C0DD19543643}"/>
          </ac:spMkLst>
        </pc:spChg>
        <pc:spChg chg="mod ord">
          <ac:chgData name="Arunabh Ghosh" userId="7064b204c6fa9c53" providerId="LiveId" clId="{116A204D-70EA-49A4-BCD8-2FEB3E257084}" dt="2018-06-19T09:36:08.952" v="3351" actId="26606"/>
          <ac:spMkLst>
            <pc:docMk/>
            <pc:sldMk cId="878255005" sldId="263"/>
            <ac:spMk id="3" creationId="{4E859646-29EB-42F2-ADAC-52A5DAFDCAF5}"/>
          </ac:spMkLst>
        </pc:spChg>
        <pc:spChg chg="add">
          <ac:chgData name="Arunabh Ghosh" userId="7064b204c6fa9c53" providerId="LiveId" clId="{116A204D-70EA-49A4-BCD8-2FEB3E257084}" dt="2018-06-19T09:36:08.952" v="3351" actId="26606"/>
          <ac:spMkLst>
            <pc:docMk/>
            <pc:sldMk cId="878255005" sldId="263"/>
            <ac:spMk id="12" creationId="{99899462-FC16-43B0-966B-FCA263450716}"/>
          </ac:spMkLst>
        </pc:spChg>
        <pc:picChg chg="add mod ord">
          <ac:chgData name="Arunabh Ghosh" userId="7064b204c6fa9c53" providerId="LiveId" clId="{116A204D-70EA-49A4-BCD8-2FEB3E257084}" dt="2018-06-19T09:36:08.952" v="3351" actId="26606"/>
          <ac:picMkLst>
            <pc:docMk/>
            <pc:sldMk cId="878255005" sldId="263"/>
            <ac:picMk id="5" creationId="{7BDB35DE-B4B9-457B-BB17-5FCE491FF4C0}"/>
          </ac:picMkLst>
        </pc:picChg>
        <pc:picChg chg="add mod">
          <ac:chgData name="Arunabh Ghosh" userId="7064b204c6fa9c53" providerId="LiveId" clId="{116A204D-70EA-49A4-BCD8-2FEB3E257084}" dt="2018-06-19T09:39:25.247" v="3499" actId="688"/>
          <ac:picMkLst>
            <pc:docMk/>
            <pc:sldMk cId="878255005" sldId="263"/>
            <ac:picMk id="7" creationId="{38831FBE-E911-457A-BC25-BD45D9E0E338}"/>
          </ac:picMkLst>
        </pc:picChg>
        <pc:cxnChg chg="add">
          <ac:chgData name="Arunabh Ghosh" userId="7064b204c6fa9c53" providerId="LiveId" clId="{116A204D-70EA-49A4-BCD8-2FEB3E257084}" dt="2018-06-19T09:36:08.952" v="3351" actId="26606"/>
          <ac:cxnSpMkLst>
            <pc:docMk/>
            <pc:sldMk cId="878255005" sldId="263"/>
            <ac:cxnSpMk id="14" creationId="{AAFEA932-2DF1-410C-A00A-7A1E7DBF7511}"/>
          </ac:cxnSpMkLst>
        </pc:cxnChg>
      </pc:sldChg>
      <pc:sldChg chg="addSp modSp add mod setBg">
        <pc:chgData name="Arunabh Ghosh" userId="7064b204c6fa9c53" providerId="LiveId" clId="{116A204D-70EA-49A4-BCD8-2FEB3E257084}" dt="2018-06-19T09:41:24.079" v="3641" actId="962"/>
        <pc:sldMkLst>
          <pc:docMk/>
          <pc:sldMk cId="1801495106" sldId="264"/>
        </pc:sldMkLst>
        <pc:spChg chg="mod">
          <ac:chgData name="Arunabh Ghosh" userId="7064b204c6fa9c53" providerId="LiveId" clId="{116A204D-70EA-49A4-BCD8-2FEB3E257084}" dt="2018-06-19T09:41:23.995" v="3639" actId="26606"/>
          <ac:spMkLst>
            <pc:docMk/>
            <pc:sldMk cId="1801495106" sldId="264"/>
            <ac:spMk id="2" creationId="{CD337AA5-3EFA-48B1-B920-69F245707909}"/>
          </ac:spMkLst>
        </pc:spChg>
        <pc:spChg chg="mod ord">
          <ac:chgData name="Arunabh Ghosh" userId="7064b204c6fa9c53" providerId="LiveId" clId="{116A204D-70EA-49A4-BCD8-2FEB3E257084}" dt="2018-06-19T09:41:23.995" v="3639" actId="26606"/>
          <ac:spMkLst>
            <pc:docMk/>
            <pc:sldMk cId="1801495106" sldId="264"/>
            <ac:spMk id="3" creationId="{BA70A5CC-DC37-4C60-ADD7-14038DA74842}"/>
          </ac:spMkLst>
        </pc:spChg>
        <pc:spChg chg="add">
          <ac:chgData name="Arunabh Ghosh" userId="7064b204c6fa9c53" providerId="LiveId" clId="{116A204D-70EA-49A4-BCD8-2FEB3E257084}" dt="2018-06-19T09:41:23.995" v="3639" actId="26606"/>
          <ac:spMkLst>
            <pc:docMk/>
            <pc:sldMk cId="1801495106" sldId="264"/>
            <ac:spMk id="12" creationId="{99899462-FC16-43B0-966B-FCA263450716}"/>
          </ac:spMkLst>
        </pc:spChg>
        <pc:picChg chg="add mod ord">
          <ac:chgData name="Arunabh Ghosh" userId="7064b204c6fa9c53" providerId="LiveId" clId="{116A204D-70EA-49A4-BCD8-2FEB3E257084}" dt="2018-06-19T09:41:23.995" v="3639" actId="26606"/>
          <ac:picMkLst>
            <pc:docMk/>
            <pc:sldMk cId="1801495106" sldId="264"/>
            <ac:picMk id="5" creationId="{3EF22379-4453-4434-9C74-4187F933F267}"/>
          </ac:picMkLst>
        </pc:picChg>
        <pc:picChg chg="add mod">
          <ac:chgData name="Arunabh Ghosh" userId="7064b204c6fa9c53" providerId="LiveId" clId="{116A204D-70EA-49A4-BCD8-2FEB3E257084}" dt="2018-06-19T09:41:24.079" v="3641" actId="962"/>
          <ac:picMkLst>
            <pc:docMk/>
            <pc:sldMk cId="1801495106" sldId="264"/>
            <ac:picMk id="7" creationId="{8149BEAF-F6AD-4C06-B843-9FE59F634E56}"/>
          </ac:picMkLst>
        </pc:picChg>
        <pc:cxnChg chg="add">
          <ac:chgData name="Arunabh Ghosh" userId="7064b204c6fa9c53" providerId="LiveId" clId="{116A204D-70EA-49A4-BCD8-2FEB3E257084}" dt="2018-06-19T09:41:23.995" v="3639" actId="26606"/>
          <ac:cxnSpMkLst>
            <pc:docMk/>
            <pc:sldMk cId="1801495106" sldId="264"/>
            <ac:cxnSpMk id="14" creationId="{AAFEA932-2DF1-410C-A00A-7A1E7DBF7511}"/>
          </ac:cxnSpMkLst>
        </pc:cxnChg>
      </pc:sldChg>
      <pc:sldChg chg="addSp delSp modSp add mod setBg">
        <pc:chgData name="Arunabh Ghosh" userId="7064b204c6fa9c53" providerId="LiveId" clId="{116A204D-70EA-49A4-BCD8-2FEB3E257084}" dt="2018-06-19T10:25:44.695" v="6616" actId="20577"/>
        <pc:sldMkLst>
          <pc:docMk/>
          <pc:sldMk cId="3755197860" sldId="265"/>
        </pc:sldMkLst>
        <pc:spChg chg="mod">
          <ac:chgData name="Arunabh Ghosh" userId="7064b204c6fa9c53" providerId="LiveId" clId="{116A204D-70EA-49A4-BCD8-2FEB3E257084}" dt="2018-06-19T10:24:20.991" v="6345" actId="26606"/>
          <ac:spMkLst>
            <pc:docMk/>
            <pc:sldMk cId="3755197860" sldId="265"/>
            <ac:spMk id="2" creationId="{E63C5A51-98D9-4005-B51A-F3D08A1E76D7}"/>
          </ac:spMkLst>
        </pc:spChg>
        <pc:spChg chg="del mod">
          <ac:chgData name="Arunabh Ghosh" userId="7064b204c6fa9c53" providerId="LiveId" clId="{116A204D-70EA-49A4-BCD8-2FEB3E257084}" dt="2018-06-19T10:24:20.991" v="6345" actId="26606"/>
          <ac:spMkLst>
            <pc:docMk/>
            <pc:sldMk cId="3755197860" sldId="265"/>
            <ac:spMk id="3" creationId="{5CE19E40-0613-4CA8-8CE6-359CE4C3B274}"/>
          </ac:spMkLst>
        </pc:spChg>
        <pc:spChg chg="add">
          <ac:chgData name="Arunabh Ghosh" userId="7064b204c6fa9c53" providerId="LiveId" clId="{116A204D-70EA-49A4-BCD8-2FEB3E257084}" dt="2018-06-19T10:24:20.991" v="6345" actId="26606"/>
          <ac:spMkLst>
            <pc:docMk/>
            <pc:sldMk cId="3755197860" sldId="265"/>
            <ac:spMk id="10" creationId="{BE95D989-81FA-4BAD-9AD5-E46CEDA91B36}"/>
          </ac:spMkLst>
        </pc:spChg>
        <pc:spChg chg="add">
          <ac:chgData name="Arunabh Ghosh" userId="7064b204c6fa9c53" providerId="LiveId" clId="{116A204D-70EA-49A4-BCD8-2FEB3E257084}" dt="2018-06-19T10:24:20.991" v="6345" actId="26606"/>
          <ac:spMkLst>
            <pc:docMk/>
            <pc:sldMk cId="3755197860" sldId="265"/>
            <ac:spMk id="12" creationId="{156189E5-8A3E-4CFD-B71B-CCD0F8495E56}"/>
          </ac:spMkLst>
        </pc:spChg>
        <pc:graphicFrameChg chg="add mod">
          <ac:chgData name="Arunabh Ghosh" userId="7064b204c6fa9c53" providerId="LiveId" clId="{116A204D-70EA-49A4-BCD8-2FEB3E257084}" dt="2018-06-19T10:25:44.695" v="6616" actId="20577"/>
          <ac:graphicFrameMkLst>
            <pc:docMk/>
            <pc:sldMk cId="3755197860" sldId="265"/>
            <ac:graphicFrameMk id="5" creationId="{37A8FA6B-18EC-44F8-A44B-D2B32C708E5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83F96-7AA0-46E6-8CFE-4676AAAB903F}"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2D7885D2-9BB4-4E1C-A06A-0433A492C3E4}">
      <dgm:prSet/>
      <dgm:spPr/>
      <dgm:t>
        <a:bodyPr/>
        <a:lstStyle/>
        <a:p>
          <a:r>
            <a:rPr lang="en-US" dirty="0"/>
            <a:t>Implemented the projection and the back projection operation exclusively in the Fourier domain and improved the results with smooth interpolation.</a:t>
          </a:r>
        </a:p>
      </dgm:t>
    </dgm:pt>
    <dgm:pt modelId="{A06B4187-BB42-4570-97B0-B7BFA011C7B8}" type="parTrans" cxnId="{BDA3CFB3-2AC8-40BF-98C4-4551D4A16C15}">
      <dgm:prSet/>
      <dgm:spPr/>
      <dgm:t>
        <a:bodyPr/>
        <a:lstStyle/>
        <a:p>
          <a:endParaRPr lang="en-US"/>
        </a:p>
      </dgm:t>
    </dgm:pt>
    <dgm:pt modelId="{3F24E668-1662-48AB-B3E5-C58765BE4784}" type="sibTrans" cxnId="{BDA3CFB3-2AC8-40BF-98C4-4551D4A16C15}">
      <dgm:prSet/>
      <dgm:spPr/>
      <dgm:t>
        <a:bodyPr/>
        <a:lstStyle/>
        <a:p>
          <a:endParaRPr lang="en-US"/>
        </a:p>
      </dgm:t>
    </dgm:pt>
    <dgm:pt modelId="{54647407-278F-47EC-A167-9BC31ABE0E42}">
      <dgm:prSet/>
      <dgm:spPr/>
      <dgm:t>
        <a:bodyPr/>
        <a:lstStyle/>
        <a:p>
          <a:r>
            <a:rPr lang="en-US" dirty="0"/>
            <a:t>Instead of assigning an optimal orientation to each projection, </a:t>
          </a:r>
          <a:r>
            <a:rPr lang="en-IN" dirty="0"/>
            <a:t>probability-weighted integrals over all possible orientations are calculated. Using these probabilities, the projections are back-projected in all possible directions which ensures more robustness to noise.</a:t>
          </a:r>
        </a:p>
      </dgm:t>
    </dgm:pt>
    <dgm:pt modelId="{E8F9FBCF-E992-4340-9941-62A7D65250E0}" type="parTrans" cxnId="{259075B1-CAE4-468D-A4B6-58F9F674B339}">
      <dgm:prSet/>
      <dgm:spPr/>
      <dgm:t>
        <a:bodyPr/>
        <a:lstStyle/>
        <a:p>
          <a:endParaRPr lang="en-US"/>
        </a:p>
      </dgm:t>
    </dgm:pt>
    <dgm:pt modelId="{1819B6ED-C427-4168-90B9-383DE83972A4}" type="sibTrans" cxnId="{259075B1-CAE4-468D-A4B6-58F9F674B339}">
      <dgm:prSet/>
      <dgm:spPr/>
      <dgm:t>
        <a:bodyPr/>
        <a:lstStyle/>
        <a:p>
          <a:endParaRPr lang="en-US"/>
        </a:p>
      </dgm:t>
    </dgm:pt>
    <dgm:pt modelId="{D6A0BBF9-9097-4548-94F8-761B5EF9607E}" type="pres">
      <dgm:prSet presAssocID="{A6C83F96-7AA0-46E6-8CFE-4676AAAB903F}" presName="vert0" presStyleCnt="0">
        <dgm:presLayoutVars>
          <dgm:dir/>
          <dgm:animOne val="branch"/>
          <dgm:animLvl val="lvl"/>
        </dgm:presLayoutVars>
      </dgm:prSet>
      <dgm:spPr/>
    </dgm:pt>
    <dgm:pt modelId="{6B641F41-6C45-4749-9CC9-FA768B3745BB}" type="pres">
      <dgm:prSet presAssocID="{2D7885D2-9BB4-4E1C-A06A-0433A492C3E4}" presName="thickLine" presStyleLbl="alignNode1" presStyleIdx="0" presStyleCnt="2"/>
      <dgm:spPr/>
    </dgm:pt>
    <dgm:pt modelId="{7725C338-5AF8-461B-B9B5-57F5D550C64F}" type="pres">
      <dgm:prSet presAssocID="{2D7885D2-9BB4-4E1C-A06A-0433A492C3E4}" presName="horz1" presStyleCnt="0"/>
      <dgm:spPr/>
    </dgm:pt>
    <dgm:pt modelId="{51E940C9-14CB-4FFD-A20F-009E49F83288}" type="pres">
      <dgm:prSet presAssocID="{2D7885D2-9BB4-4E1C-A06A-0433A492C3E4}" presName="tx1" presStyleLbl="revTx" presStyleIdx="0" presStyleCnt="2"/>
      <dgm:spPr/>
    </dgm:pt>
    <dgm:pt modelId="{A048F76C-EC7E-415C-A227-48E00B78BF71}" type="pres">
      <dgm:prSet presAssocID="{2D7885D2-9BB4-4E1C-A06A-0433A492C3E4}" presName="vert1" presStyleCnt="0"/>
      <dgm:spPr/>
    </dgm:pt>
    <dgm:pt modelId="{ABA67494-5FF8-4879-9530-F0637322D047}" type="pres">
      <dgm:prSet presAssocID="{54647407-278F-47EC-A167-9BC31ABE0E42}" presName="thickLine" presStyleLbl="alignNode1" presStyleIdx="1" presStyleCnt="2"/>
      <dgm:spPr/>
    </dgm:pt>
    <dgm:pt modelId="{6983826A-A3BC-4AA3-BAEE-62763D9B8402}" type="pres">
      <dgm:prSet presAssocID="{54647407-278F-47EC-A167-9BC31ABE0E42}" presName="horz1" presStyleCnt="0"/>
      <dgm:spPr/>
    </dgm:pt>
    <dgm:pt modelId="{EE4EB203-0FAE-4701-946B-B1F464DAF67E}" type="pres">
      <dgm:prSet presAssocID="{54647407-278F-47EC-A167-9BC31ABE0E42}" presName="tx1" presStyleLbl="revTx" presStyleIdx="1" presStyleCnt="2"/>
      <dgm:spPr/>
    </dgm:pt>
    <dgm:pt modelId="{DECBFEF6-8832-446D-9723-D93AE0DAF2C8}" type="pres">
      <dgm:prSet presAssocID="{54647407-278F-47EC-A167-9BC31ABE0E42}" presName="vert1" presStyleCnt="0"/>
      <dgm:spPr/>
    </dgm:pt>
  </dgm:ptLst>
  <dgm:cxnLst>
    <dgm:cxn modelId="{4A34320F-4947-46D0-9B1F-A00B149AEF7C}" type="presOf" srcId="{54647407-278F-47EC-A167-9BC31ABE0E42}" destId="{EE4EB203-0FAE-4701-946B-B1F464DAF67E}" srcOrd="0" destOrd="0" presId="urn:microsoft.com/office/officeart/2008/layout/LinedList"/>
    <dgm:cxn modelId="{B4F70723-6759-4E9E-8C8B-890F0A621013}" type="presOf" srcId="{A6C83F96-7AA0-46E6-8CFE-4676AAAB903F}" destId="{D6A0BBF9-9097-4548-94F8-761B5EF9607E}" srcOrd="0" destOrd="0" presId="urn:microsoft.com/office/officeart/2008/layout/LinedList"/>
    <dgm:cxn modelId="{B636655E-8082-41D9-96D3-393318F0546C}" type="presOf" srcId="{2D7885D2-9BB4-4E1C-A06A-0433A492C3E4}" destId="{51E940C9-14CB-4FFD-A20F-009E49F83288}" srcOrd="0" destOrd="0" presId="urn:microsoft.com/office/officeart/2008/layout/LinedList"/>
    <dgm:cxn modelId="{259075B1-CAE4-468D-A4B6-58F9F674B339}" srcId="{A6C83F96-7AA0-46E6-8CFE-4676AAAB903F}" destId="{54647407-278F-47EC-A167-9BC31ABE0E42}" srcOrd="1" destOrd="0" parTransId="{E8F9FBCF-E992-4340-9941-62A7D65250E0}" sibTransId="{1819B6ED-C427-4168-90B9-383DE83972A4}"/>
    <dgm:cxn modelId="{BDA3CFB3-2AC8-40BF-98C4-4551D4A16C15}" srcId="{A6C83F96-7AA0-46E6-8CFE-4676AAAB903F}" destId="{2D7885D2-9BB4-4E1C-A06A-0433A492C3E4}" srcOrd="0" destOrd="0" parTransId="{A06B4187-BB42-4570-97B0-B7BFA011C7B8}" sibTransId="{3F24E668-1662-48AB-B3E5-C58765BE4784}"/>
    <dgm:cxn modelId="{32F9D524-30E5-4797-B524-0961211E3FAF}" type="presParOf" srcId="{D6A0BBF9-9097-4548-94F8-761B5EF9607E}" destId="{6B641F41-6C45-4749-9CC9-FA768B3745BB}" srcOrd="0" destOrd="0" presId="urn:microsoft.com/office/officeart/2008/layout/LinedList"/>
    <dgm:cxn modelId="{1A43098B-5D8F-40C4-8017-1A5D7A1C13BA}" type="presParOf" srcId="{D6A0BBF9-9097-4548-94F8-761B5EF9607E}" destId="{7725C338-5AF8-461B-B9B5-57F5D550C64F}" srcOrd="1" destOrd="0" presId="urn:microsoft.com/office/officeart/2008/layout/LinedList"/>
    <dgm:cxn modelId="{3C8A64CF-9867-43C6-BDCB-14114E75E81B}" type="presParOf" srcId="{7725C338-5AF8-461B-B9B5-57F5D550C64F}" destId="{51E940C9-14CB-4FFD-A20F-009E49F83288}" srcOrd="0" destOrd="0" presId="urn:microsoft.com/office/officeart/2008/layout/LinedList"/>
    <dgm:cxn modelId="{3D0046E7-E153-46C6-9650-A3188E49F70A}" type="presParOf" srcId="{7725C338-5AF8-461B-B9B5-57F5D550C64F}" destId="{A048F76C-EC7E-415C-A227-48E00B78BF71}" srcOrd="1" destOrd="0" presId="urn:microsoft.com/office/officeart/2008/layout/LinedList"/>
    <dgm:cxn modelId="{235F7833-ACE5-400B-AB26-27E07F2D1A5C}" type="presParOf" srcId="{D6A0BBF9-9097-4548-94F8-761B5EF9607E}" destId="{ABA67494-5FF8-4879-9530-F0637322D047}" srcOrd="2" destOrd="0" presId="urn:microsoft.com/office/officeart/2008/layout/LinedList"/>
    <dgm:cxn modelId="{37B7E577-250F-45D5-839E-0A4F8F8A722D}" type="presParOf" srcId="{D6A0BBF9-9097-4548-94F8-761B5EF9607E}" destId="{6983826A-A3BC-4AA3-BAEE-62763D9B8402}" srcOrd="3" destOrd="0" presId="urn:microsoft.com/office/officeart/2008/layout/LinedList"/>
    <dgm:cxn modelId="{3705F167-ADF8-476D-A3D1-91F6847532A8}" type="presParOf" srcId="{6983826A-A3BC-4AA3-BAEE-62763D9B8402}" destId="{EE4EB203-0FAE-4701-946B-B1F464DAF67E}" srcOrd="0" destOrd="0" presId="urn:microsoft.com/office/officeart/2008/layout/LinedList"/>
    <dgm:cxn modelId="{13FD5366-7EB1-4DD4-9663-F0BE3EDF80CF}" type="presParOf" srcId="{6983826A-A3BC-4AA3-BAEE-62763D9B8402}" destId="{DECBFEF6-8832-446D-9723-D93AE0DAF2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CE32DE-4D43-4B58-BEF6-AF07883FA01A}" type="doc">
      <dgm:prSet loTypeId="urn:microsoft.com/office/officeart/2008/layout/LinedList" loCatId="list" qsTypeId="urn:microsoft.com/office/officeart/2005/8/quickstyle/simple3" qsCatId="simple" csTypeId="urn:microsoft.com/office/officeart/2005/8/colors/accent6_2" csCatId="accent6" phldr="1"/>
      <dgm:spPr/>
      <dgm:t>
        <a:bodyPr/>
        <a:lstStyle/>
        <a:p>
          <a:endParaRPr lang="en-US"/>
        </a:p>
      </dgm:t>
    </dgm:pt>
    <dgm:pt modelId="{50A8F836-2C13-4079-9133-4157B47C61E9}">
      <dgm:prSet/>
      <dgm:spPr/>
      <dgm:t>
        <a:bodyPr/>
        <a:lstStyle/>
        <a:p>
          <a:r>
            <a:rPr lang="en-US" dirty="0"/>
            <a:t>Created a fine radial grid and placed the projections along the appropriate orientations. In case of clashes, an average of the values is taken. </a:t>
          </a:r>
        </a:p>
      </dgm:t>
    </dgm:pt>
    <dgm:pt modelId="{65FE929E-9532-4C3F-AC39-60A6BC3F65CE}" type="parTrans" cxnId="{51CF5B2F-E83F-49A5-8221-AD25E118D4AA}">
      <dgm:prSet/>
      <dgm:spPr/>
      <dgm:t>
        <a:bodyPr/>
        <a:lstStyle/>
        <a:p>
          <a:endParaRPr lang="en-US"/>
        </a:p>
      </dgm:t>
    </dgm:pt>
    <dgm:pt modelId="{A27DC6BE-D80A-43EE-87C5-479AE3F445C4}" type="sibTrans" cxnId="{51CF5B2F-E83F-49A5-8221-AD25E118D4AA}">
      <dgm:prSet/>
      <dgm:spPr/>
      <dgm:t>
        <a:bodyPr/>
        <a:lstStyle/>
        <a:p>
          <a:endParaRPr lang="en-US"/>
        </a:p>
      </dgm:t>
    </dgm:pt>
    <dgm:pt modelId="{A90D33DF-96ED-42B0-BE98-B6A8F479484E}">
      <dgm:prSet/>
      <dgm:spPr/>
      <dgm:t>
        <a:bodyPr/>
        <a:lstStyle/>
        <a:p>
          <a:r>
            <a:rPr lang="en-US" dirty="0"/>
            <a:t>Transforming the image to the spatial domain, leads to many artifacts as many elements in the Fourier domain are not assigned. This makes interpolation necessary. All the remaining elements were filled by solving a system of second order linear equations which made possible smooth reconstructions with smooth reconstructions. </a:t>
          </a:r>
        </a:p>
      </dgm:t>
    </dgm:pt>
    <dgm:pt modelId="{D79D01EF-F3DE-4932-8326-2E62C685D72C}" type="parTrans" cxnId="{C147EB41-0ADD-4F03-85BF-22D707563D8C}">
      <dgm:prSet/>
      <dgm:spPr/>
      <dgm:t>
        <a:bodyPr/>
        <a:lstStyle/>
        <a:p>
          <a:endParaRPr lang="en-US"/>
        </a:p>
      </dgm:t>
    </dgm:pt>
    <dgm:pt modelId="{D8C7F4FF-4D74-4F8F-8854-D5EF355D6383}" type="sibTrans" cxnId="{C147EB41-0ADD-4F03-85BF-22D707563D8C}">
      <dgm:prSet/>
      <dgm:spPr/>
      <dgm:t>
        <a:bodyPr/>
        <a:lstStyle/>
        <a:p>
          <a:endParaRPr lang="en-US"/>
        </a:p>
      </dgm:t>
    </dgm:pt>
    <dgm:pt modelId="{945811D6-4B0A-45F2-AAE0-839E0CBCA808}">
      <dgm:prSet/>
      <dgm:spPr/>
      <dgm:t>
        <a:bodyPr/>
        <a:lstStyle/>
        <a:p>
          <a:r>
            <a:rPr lang="en-US" dirty="0"/>
            <a:t>We essentially solved a second order boundary value problem to get a smooth reconstruction. </a:t>
          </a:r>
        </a:p>
      </dgm:t>
    </dgm:pt>
    <dgm:pt modelId="{CC4B81A6-FEA2-4A18-81D0-DEF3C33A6B2B}" type="parTrans" cxnId="{8D720B24-744D-4DD7-9F13-82709FD3DADF}">
      <dgm:prSet/>
      <dgm:spPr/>
      <dgm:t>
        <a:bodyPr/>
        <a:lstStyle/>
        <a:p>
          <a:endParaRPr lang="en-US"/>
        </a:p>
      </dgm:t>
    </dgm:pt>
    <dgm:pt modelId="{6DC89B7F-26ED-433A-9A6A-BDF02CD957ED}" type="sibTrans" cxnId="{8D720B24-744D-4DD7-9F13-82709FD3DADF}">
      <dgm:prSet/>
      <dgm:spPr/>
      <dgm:t>
        <a:bodyPr/>
        <a:lstStyle/>
        <a:p>
          <a:endParaRPr lang="en-US"/>
        </a:p>
      </dgm:t>
    </dgm:pt>
    <dgm:pt modelId="{D1713E3F-3B7F-4686-997B-639B0171AD7A}">
      <dgm:prSet/>
      <dgm:spPr/>
      <dgm:t>
        <a:bodyPr/>
        <a:lstStyle/>
        <a:p>
          <a:r>
            <a:rPr lang="en-US" dirty="0"/>
            <a:t>For the projection operation, we just simply extracted the projection along the given orientation. Having a universal grid made this operation very simple and systematic. </a:t>
          </a:r>
        </a:p>
      </dgm:t>
    </dgm:pt>
    <dgm:pt modelId="{5ADD712F-6020-4303-9345-23E62C471013}" type="parTrans" cxnId="{2B2735E1-7EDF-4CEF-9D8A-53E0DEF08B50}">
      <dgm:prSet/>
      <dgm:spPr/>
      <dgm:t>
        <a:bodyPr/>
        <a:lstStyle/>
        <a:p>
          <a:endParaRPr lang="en-US"/>
        </a:p>
      </dgm:t>
    </dgm:pt>
    <dgm:pt modelId="{5003E8A3-E063-407E-A838-45DE2B588ECC}" type="sibTrans" cxnId="{2B2735E1-7EDF-4CEF-9D8A-53E0DEF08B50}">
      <dgm:prSet/>
      <dgm:spPr/>
      <dgm:t>
        <a:bodyPr/>
        <a:lstStyle/>
        <a:p>
          <a:endParaRPr lang="en-US"/>
        </a:p>
      </dgm:t>
    </dgm:pt>
    <dgm:pt modelId="{AE1BAC21-D29D-4BE1-B797-5EB89C36B8F3}" type="pres">
      <dgm:prSet presAssocID="{01CE32DE-4D43-4B58-BEF6-AF07883FA01A}" presName="vert0" presStyleCnt="0">
        <dgm:presLayoutVars>
          <dgm:dir/>
          <dgm:animOne val="branch"/>
          <dgm:animLvl val="lvl"/>
        </dgm:presLayoutVars>
      </dgm:prSet>
      <dgm:spPr/>
    </dgm:pt>
    <dgm:pt modelId="{8CC870C2-A98B-468A-A484-C534CF76BABC}" type="pres">
      <dgm:prSet presAssocID="{50A8F836-2C13-4079-9133-4157B47C61E9}" presName="thickLine" presStyleLbl="alignNode1" presStyleIdx="0" presStyleCnt="4"/>
      <dgm:spPr/>
    </dgm:pt>
    <dgm:pt modelId="{B53FE2F2-1B0D-4ADD-92B6-72C3E2226B59}" type="pres">
      <dgm:prSet presAssocID="{50A8F836-2C13-4079-9133-4157B47C61E9}" presName="horz1" presStyleCnt="0"/>
      <dgm:spPr/>
    </dgm:pt>
    <dgm:pt modelId="{C012891D-31EF-4F79-A90C-178342C6E9A8}" type="pres">
      <dgm:prSet presAssocID="{50A8F836-2C13-4079-9133-4157B47C61E9}" presName="tx1" presStyleLbl="revTx" presStyleIdx="0" presStyleCnt="4"/>
      <dgm:spPr/>
    </dgm:pt>
    <dgm:pt modelId="{7AB2B41F-8CC0-4DFB-985A-9D9992092AC1}" type="pres">
      <dgm:prSet presAssocID="{50A8F836-2C13-4079-9133-4157B47C61E9}" presName="vert1" presStyleCnt="0"/>
      <dgm:spPr/>
    </dgm:pt>
    <dgm:pt modelId="{947571AC-889E-4AB7-A435-EDEAC243B28D}" type="pres">
      <dgm:prSet presAssocID="{A90D33DF-96ED-42B0-BE98-B6A8F479484E}" presName="thickLine" presStyleLbl="alignNode1" presStyleIdx="1" presStyleCnt="4"/>
      <dgm:spPr/>
    </dgm:pt>
    <dgm:pt modelId="{396AB778-75F6-48EC-AF2B-85989016C694}" type="pres">
      <dgm:prSet presAssocID="{A90D33DF-96ED-42B0-BE98-B6A8F479484E}" presName="horz1" presStyleCnt="0"/>
      <dgm:spPr/>
    </dgm:pt>
    <dgm:pt modelId="{A5BCF9D9-1159-4DC5-AFAB-E74C2D000D2D}" type="pres">
      <dgm:prSet presAssocID="{A90D33DF-96ED-42B0-BE98-B6A8F479484E}" presName="tx1" presStyleLbl="revTx" presStyleIdx="1" presStyleCnt="4" custScaleY="134174"/>
      <dgm:spPr/>
    </dgm:pt>
    <dgm:pt modelId="{7A092360-827F-4789-AA41-8E2C95C33E4E}" type="pres">
      <dgm:prSet presAssocID="{A90D33DF-96ED-42B0-BE98-B6A8F479484E}" presName="vert1" presStyleCnt="0"/>
      <dgm:spPr/>
    </dgm:pt>
    <dgm:pt modelId="{4B0E0E75-5FD3-4557-B7A8-DFE0F8C6B2AF}" type="pres">
      <dgm:prSet presAssocID="{945811D6-4B0A-45F2-AAE0-839E0CBCA808}" presName="thickLine" presStyleLbl="alignNode1" presStyleIdx="2" presStyleCnt="4"/>
      <dgm:spPr/>
    </dgm:pt>
    <dgm:pt modelId="{7D5BA01A-AF92-4E26-BD9A-38164AD874B9}" type="pres">
      <dgm:prSet presAssocID="{945811D6-4B0A-45F2-AAE0-839E0CBCA808}" presName="horz1" presStyleCnt="0"/>
      <dgm:spPr/>
    </dgm:pt>
    <dgm:pt modelId="{FD0015FB-4FD0-4B74-AEF4-779050C3AE3E}" type="pres">
      <dgm:prSet presAssocID="{945811D6-4B0A-45F2-AAE0-839E0CBCA808}" presName="tx1" presStyleLbl="revTx" presStyleIdx="2" presStyleCnt="4"/>
      <dgm:spPr/>
    </dgm:pt>
    <dgm:pt modelId="{42A3D473-C9A2-4B9E-922E-AD0B6BA98E52}" type="pres">
      <dgm:prSet presAssocID="{945811D6-4B0A-45F2-AAE0-839E0CBCA808}" presName="vert1" presStyleCnt="0"/>
      <dgm:spPr/>
    </dgm:pt>
    <dgm:pt modelId="{1930CBF1-0255-49CD-A5BB-DCCE335F53A9}" type="pres">
      <dgm:prSet presAssocID="{D1713E3F-3B7F-4686-997B-639B0171AD7A}" presName="thickLine" presStyleLbl="alignNode1" presStyleIdx="3" presStyleCnt="4"/>
      <dgm:spPr/>
    </dgm:pt>
    <dgm:pt modelId="{23E04BA2-06A1-4AD3-A5C1-45302159D0D4}" type="pres">
      <dgm:prSet presAssocID="{D1713E3F-3B7F-4686-997B-639B0171AD7A}" presName="horz1" presStyleCnt="0"/>
      <dgm:spPr/>
    </dgm:pt>
    <dgm:pt modelId="{5B2EB79F-3EF5-46E1-8DDA-B95F459AEF47}" type="pres">
      <dgm:prSet presAssocID="{D1713E3F-3B7F-4686-997B-639B0171AD7A}" presName="tx1" presStyleLbl="revTx" presStyleIdx="3" presStyleCnt="4"/>
      <dgm:spPr/>
    </dgm:pt>
    <dgm:pt modelId="{31F3A668-0507-41DF-87B4-4C31DEB297A4}" type="pres">
      <dgm:prSet presAssocID="{D1713E3F-3B7F-4686-997B-639B0171AD7A}" presName="vert1" presStyleCnt="0"/>
      <dgm:spPr/>
    </dgm:pt>
  </dgm:ptLst>
  <dgm:cxnLst>
    <dgm:cxn modelId="{916C7A03-6B7B-4739-A41B-6F476A116A4E}" type="presOf" srcId="{50A8F836-2C13-4079-9133-4157B47C61E9}" destId="{C012891D-31EF-4F79-A90C-178342C6E9A8}" srcOrd="0" destOrd="0" presId="urn:microsoft.com/office/officeart/2008/layout/LinedList"/>
    <dgm:cxn modelId="{3A4C1B1E-187B-4241-B123-E666E895FE50}" type="presOf" srcId="{945811D6-4B0A-45F2-AAE0-839E0CBCA808}" destId="{FD0015FB-4FD0-4B74-AEF4-779050C3AE3E}" srcOrd="0" destOrd="0" presId="urn:microsoft.com/office/officeart/2008/layout/LinedList"/>
    <dgm:cxn modelId="{8D720B24-744D-4DD7-9F13-82709FD3DADF}" srcId="{01CE32DE-4D43-4B58-BEF6-AF07883FA01A}" destId="{945811D6-4B0A-45F2-AAE0-839E0CBCA808}" srcOrd="2" destOrd="0" parTransId="{CC4B81A6-FEA2-4A18-81D0-DEF3C33A6B2B}" sibTransId="{6DC89B7F-26ED-433A-9A6A-BDF02CD957ED}"/>
    <dgm:cxn modelId="{51CF5B2F-E83F-49A5-8221-AD25E118D4AA}" srcId="{01CE32DE-4D43-4B58-BEF6-AF07883FA01A}" destId="{50A8F836-2C13-4079-9133-4157B47C61E9}" srcOrd="0" destOrd="0" parTransId="{65FE929E-9532-4C3F-AC39-60A6BC3F65CE}" sibTransId="{A27DC6BE-D80A-43EE-87C5-479AE3F445C4}"/>
    <dgm:cxn modelId="{C147EB41-0ADD-4F03-85BF-22D707563D8C}" srcId="{01CE32DE-4D43-4B58-BEF6-AF07883FA01A}" destId="{A90D33DF-96ED-42B0-BE98-B6A8F479484E}" srcOrd="1" destOrd="0" parTransId="{D79D01EF-F3DE-4932-8326-2E62C685D72C}" sibTransId="{D8C7F4FF-4D74-4F8F-8854-D5EF355D6383}"/>
    <dgm:cxn modelId="{F98B1D75-177D-4FBE-B60F-E69914C05068}" type="presOf" srcId="{01CE32DE-4D43-4B58-BEF6-AF07883FA01A}" destId="{AE1BAC21-D29D-4BE1-B797-5EB89C36B8F3}" srcOrd="0" destOrd="0" presId="urn:microsoft.com/office/officeart/2008/layout/LinedList"/>
    <dgm:cxn modelId="{C75102B4-A07E-4335-A768-5704F6CF92DF}" type="presOf" srcId="{D1713E3F-3B7F-4686-997B-639B0171AD7A}" destId="{5B2EB79F-3EF5-46E1-8DDA-B95F459AEF47}" srcOrd="0" destOrd="0" presId="urn:microsoft.com/office/officeart/2008/layout/LinedList"/>
    <dgm:cxn modelId="{5BF92BCE-FF95-4982-8AA8-B4CE0405DEF1}" type="presOf" srcId="{A90D33DF-96ED-42B0-BE98-B6A8F479484E}" destId="{A5BCF9D9-1159-4DC5-AFAB-E74C2D000D2D}" srcOrd="0" destOrd="0" presId="urn:microsoft.com/office/officeart/2008/layout/LinedList"/>
    <dgm:cxn modelId="{2B2735E1-7EDF-4CEF-9D8A-53E0DEF08B50}" srcId="{01CE32DE-4D43-4B58-BEF6-AF07883FA01A}" destId="{D1713E3F-3B7F-4686-997B-639B0171AD7A}" srcOrd="3" destOrd="0" parTransId="{5ADD712F-6020-4303-9345-23E62C471013}" sibTransId="{5003E8A3-E063-407E-A838-45DE2B588ECC}"/>
    <dgm:cxn modelId="{C6227AE1-F88A-4A45-8F18-212AAD3529A3}" type="presParOf" srcId="{AE1BAC21-D29D-4BE1-B797-5EB89C36B8F3}" destId="{8CC870C2-A98B-468A-A484-C534CF76BABC}" srcOrd="0" destOrd="0" presId="urn:microsoft.com/office/officeart/2008/layout/LinedList"/>
    <dgm:cxn modelId="{5BDA879C-E121-46E9-ADF2-4F38CE13F989}" type="presParOf" srcId="{AE1BAC21-D29D-4BE1-B797-5EB89C36B8F3}" destId="{B53FE2F2-1B0D-4ADD-92B6-72C3E2226B59}" srcOrd="1" destOrd="0" presId="urn:microsoft.com/office/officeart/2008/layout/LinedList"/>
    <dgm:cxn modelId="{ADD17E21-9566-4D0D-BEC1-01D2F2FC4B97}" type="presParOf" srcId="{B53FE2F2-1B0D-4ADD-92B6-72C3E2226B59}" destId="{C012891D-31EF-4F79-A90C-178342C6E9A8}" srcOrd="0" destOrd="0" presId="urn:microsoft.com/office/officeart/2008/layout/LinedList"/>
    <dgm:cxn modelId="{D92AC5B4-3B09-4F68-B76E-3CAE2B4D739E}" type="presParOf" srcId="{B53FE2F2-1B0D-4ADD-92B6-72C3E2226B59}" destId="{7AB2B41F-8CC0-4DFB-985A-9D9992092AC1}" srcOrd="1" destOrd="0" presId="urn:microsoft.com/office/officeart/2008/layout/LinedList"/>
    <dgm:cxn modelId="{58F67A35-8E6D-4029-B138-8E4CBAFB3DE4}" type="presParOf" srcId="{AE1BAC21-D29D-4BE1-B797-5EB89C36B8F3}" destId="{947571AC-889E-4AB7-A435-EDEAC243B28D}" srcOrd="2" destOrd="0" presId="urn:microsoft.com/office/officeart/2008/layout/LinedList"/>
    <dgm:cxn modelId="{BCED3563-0EF4-4A64-972E-8DE7B3FDDD28}" type="presParOf" srcId="{AE1BAC21-D29D-4BE1-B797-5EB89C36B8F3}" destId="{396AB778-75F6-48EC-AF2B-85989016C694}" srcOrd="3" destOrd="0" presId="urn:microsoft.com/office/officeart/2008/layout/LinedList"/>
    <dgm:cxn modelId="{F6FBFB3F-391E-4115-B34F-A66142DD14B1}" type="presParOf" srcId="{396AB778-75F6-48EC-AF2B-85989016C694}" destId="{A5BCF9D9-1159-4DC5-AFAB-E74C2D000D2D}" srcOrd="0" destOrd="0" presId="urn:microsoft.com/office/officeart/2008/layout/LinedList"/>
    <dgm:cxn modelId="{B53512A7-93E0-4EBD-AC15-8634BAB034D6}" type="presParOf" srcId="{396AB778-75F6-48EC-AF2B-85989016C694}" destId="{7A092360-827F-4789-AA41-8E2C95C33E4E}" srcOrd="1" destOrd="0" presId="urn:microsoft.com/office/officeart/2008/layout/LinedList"/>
    <dgm:cxn modelId="{02BDCE5C-3068-43B7-8846-308D946DD70B}" type="presParOf" srcId="{AE1BAC21-D29D-4BE1-B797-5EB89C36B8F3}" destId="{4B0E0E75-5FD3-4557-B7A8-DFE0F8C6B2AF}" srcOrd="4" destOrd="0" presId="urn:microsoft.com/office/officeart/2008/layout/LinedList"/>
    <dgm:cxn modelId="{AF88243D-CBCA-4B5B-B52B-3A9810EBF8C6}" type="presParOf" srcId="{AE1BAC21-D29D-4BE1-B797-5EB89C36B8F3}" destId="{7D5BA01A-AF92-4E26-BD9A-38164AD874B9}" srcOrd="5" destOrd="0" presId="urn:microsoft.com/office/officeart/2008/layout/LinedList"/>
    <dgm:cxn modelId="{2971C6F1-0CA8-4A35-ADDD-056AF7D9BAD8}" type="presParOf" srcId="{7D5BA01A-AF92-4E26-BD9A-38164AD874B9}" destId="{FD0015FB-4FD0-4B74-AEF4-779050C3AE3E}" srcOrd="0" destOrd="0" presId="urn:microsoft.com/office/officeart/2008/layout/LinedList"/>
    <dgm:cxn modelId="{A1995FD1-A199-4EC8-BE77-239F38E4032A}" type="presParOf" srcId="{7D5BA01A-AF92-4E26-BD9A-38164AD874B9}" destId="{42A3D473-C9A2-4B9E-922E-AD0B6BA98E52}" srcOrd="1" destOrd="0" presId="urn:microsoft.com/office/officeart/2008/layout/LinedList"/>
    <dgm:cxn modelId="{B8A78D1D-3C8A-49A7-8B4D-7339A228C797}" type="presParOf" srcId="{AE1BAC21-D29D-4BE1-B797-5EB89C36B8F3}" destId="{1930CBF1-0255-49CD-A5BB-DCCE335F53A9}" srcOrd="6" destOrd="0" presId="urn:microsoft.com/office/officeart/2008/layout/LinedList"/>
    <dgm:cxn modelId="{FABC3B38-F173-4A23-A0AF-680C4066C390}" type="presParOf" srcId="{AE1BAC21-D29D-4BE1-B797-5EB89C36B8F3}" destId="{23E04BA2-06A1-4AD3-A5C1-45302159D0D4}" srcOrd="7" destOrd="0" presId="urn:microsoft.com/office/officeart/2008/layout/LinedList"/>
    <dgm:cxn modelId="{1C66CF63-5A4F-4245-81EE-4CDA43744022}" type="presParOf" srcId="{23E04BA2-06A1-4AD3-A5C1-45302159D0D4}" destId="{5B2EB79F-3EF5-46E1-8DDA-B95F459AEF47}" srcOrd="0" destOrd="0" presId="urn:microsoft.com/office/officeart/2008/layout/LinedList"/>
    <dgm:cxn modelId="{9DF5ABAE-A641-4300-B5C0-454C126FA504}" type="presParOf" srcId="{23E04BA2-06A1-4AD3-A5C1-45302159D0D4}" destId="{31F3A668-0507-41DF-87B4-4C31DEB297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711686-4A5E-4911-B5D1-FD4B0B50178B}"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F1DED566-ADFD-480B-93B5-9BB65C19B566}">
      <dgm:prSet/>
      <dgm:spPr/>
      <dgm:t>
        <a:bodyPr/>
        <a:lstStyle/>
        <a:p>
          <a:r>
            <a:rPr lang="en-US"/>
            <a:t>Our initial model, is one which is reconstructed using the projections without accounting for the noise, or the correct orientations.</a:t>
          </a:r>
        </a:p>
      </dgm:t>
    </dgm:pt>
    <dgm:pt modelId="{F205EDCD-06A0-407D-9B40-372152B80F7F}" type="parTrans" cxnId="{F40B6AF2-24FD-41EF-8B05-8FAD63279C1C}">
      <dgm:prSet/>
      <dgm:spPr/>
      <dgm:t>
        <a:bodyPr/>
        <a:lstStyle/>
        <a:p>
          <a:endParaRPr lang="en-US"/>
        </a:p>
      </dgm:t>
    </dgm:pt>
    <dgm:pt modelId="{7B38B528-2816-4C26-B9DE-5D5B697ED8BD}" type="sibTrans" cxnId="{F40B6AF2-24FD-41EF-8B05-8FAD63279C1C}">
      <dgm:prSet/>
      <dgm:spPr/>
      <dgm:t>
        <a:bodyPr/>
        <a:lstStyle/>
        <a:p>
          <a:endParaRPr lang="en-US"/>
        </a:p>
      </dgm:t>
    </dgm:pt>
    <dgm:pt modelId="{F98E9EBB-B3E6-457E-8904-437EBD676C10}">
      <dgm:prSet/>
      <dgm:spPr/>
      <dgm:t>
        <a:bodyPr/>
        <a:lstStyle/>
        <a:p>
          <a:r>
            <a:rPr lang="en-US" dirty="0"/>
            <a:t>We then, calculate the probability of the projections for each orientation and perform a smoothed reconstruction over all possible orientations and taking the prior in account. </a:t>
          </a:r>
        </a:p>
      </dgm:t>
    </dgm:pt>
    <dgm:pt modelId="{C97C84FD-77B5-420B-B155-024DE4E77DF4}" type="parTrans" cxnId="{9AAE9BC6-FB20-4336-ADA3-5FD075BBC1BB}">
      <dgm:prSet/>
      <dgm:spPr/>
      <dgm:t>
        <a:bodyPr/>
        <a:lstStyle/>
        <a:p>
          <a:endParaRPr lang="en-US"/>
        </a:p>
      </dgm:t>
    </dgm:pt>
    <dgm:pt modelId="{B60B6B5B-A3D0-4838-9C5D-3F46CB8DB2D0}" type="sibTrans" cxnId="{9AAE9BC6-FB20-4336-ADA3-5FD075BBC1BB}">
      <dgm:prSet/>
      <dgm:spPr/>
      <dgm:t>
        <a:bodyPr/>
        <a:lstStyle/>
        <a:p>
          <a:endParaRPr lang="en-US"/>
        </a:p>
      </dgm:t>
    </dgm:pt>
    <dgm:pt modelId="{52F72C9F-2EC4-4B4F-81A9-E15180FE6746}">
      <dgm:prSet/>
      <dgm:spPr/>
      <dgm:t>
        <a:bodyPr/>
        <a:lstStyle/>
        <a:p>
          <a:r>
            <a:rPr lang="en-US" dirty="0"/>
            <a:t>After reconstructing our image, we calculated a new estimate for the noise and the prior distribution. After this we again proceed to step 1. </a:t>
          </a:r>
        </a:p>
      </dgm:t>
    </dgm:pt>
    <dgm:pt modelId="{25B58B41-37D0-4A8C-A05C-5178237DC09F}" type="parTrans" cxnId="{CD3311F7-5671-4E15-BA63-175236D197BA}">
      <dgm:prSet/>
      <dgm:spPr/>
      <dgm:t>
        <a:bodyPr/>
        <a:lstStyle/>
        <a:p>
          <a:endParaRPr lang="en-US"/>
        </a:p>
      </dgm:t>
    </dgm:pt>
    <dgm:pt modelId="{806AE817-5F94-4E4D-8D09-842A53178707}" type="sibTrans" cxnId="{CD3311F7-5671-4E15-BA63-175236D197BA}">
      <dgm:prSet/>
      <dgm:spPr/>
      <dgm:t>
        <a:bodyPr/>
        <a:lstStyle/>
        <a:p>
          <a:endParaRPr lang="en-US"/>
        </a:p>
      </dgm:t>
    </dgm:pt>
    <dgm:pt modelId="{19BC68B9-3AE1-4601-BB4C-E1F0AC85D748}" type="pres">
      <dgm:prSet presAssocID="{77711686-4A5E-4911-B5D1-FD4B0B50178B}" presName="vert0" presStyleCnt="0">
        <dgm:presLayoutVars>
          <dgm:dir/>
          <dgm:animOne val="branch"/>
          <dgm:animLvl val="lvl"/>
        </dgm:presLayoutVars>
      </dgm:prSet>
      <dgm:spPr/>
    </dgm:pt>
    <dgm:pt modelId="{5624427B-B745-4852-AB0F-AD1FA111C57C}" type="pres">
      <dgm:prSet presAssocID="{F1DED566-ADFD-480B-93B5-9BB65C19B566}" presName="thickLine" presStyleLbl="alignNode1" presStyleIdx="0" presStyleCnt="3"/>
      <dgm:spPr/>
    </dgm:pt>
    <dgm:pt modelId="{9C9A04B4-4E2D-4AD5-953E-5E7E947F9083}" type="pres">
      <dgm:prSet presAssocID="{F1DED566-ADFD-480B-93B5-9BB65C19B566}" presName="horz1" presStyleCnt="0"/>
      <dgm:spPr/>
    </dgm:pt>
    <dgm:pt modelId="{6E9C2096-9488-48E4-B540-6F0E40CD8FD0}" type="pres">
      <dgm:prSet presAssocID="{F1DED566-ADFD-480B-93B5-9BB65C19B566}" presName="tx1" presStyleLbl="revTx" presStyleIdx="0" presStyleCnt="3"/>
      <dgm:spPr/>
    </dgm:pt>
    <dgm:pt modelId="{3F410F90-AC07-49D8-A055-AD41454E93E2}" type="pres">
      <dgm:prSet presAssocID="{F1DED566-ADFD-480B-93B5-9BB65C19B566}" presName="vert1" presStyleCnt="0"/>
      <dgm:spPr/>
    </dgm:pt>
    <dgm:pt modelId="{B816DA09-4235-493C-A752-2C921D16E7FC}" type="pres">
      <dgm:prSet presAssocID="{F98E9EBB-B3E6-457E-8904-437EBD676C10}" presName="thickLine" presStyleLbl="alignNode1" presStyleIdx="1" presStyleCnt="3"/>
      <dgm:spPr/>
    </dgm:pt>
    <dgm:pt modelId="{87D0AFC4-7EEA-4EAD-8685-E7C9F475986F}" type="pres">
      <dgm:prSet presAssocID="{F98E9EBB-B3E6-457E-8904-437EBD676C10}" presName="horz1" presStyleCnt="0"/>
      <dgm:spPr/>
    </dgm:pt>
    <dgm:pt modelId="{1924108D-9CF6-4F90-8079-4FCE24E5E430}" type="pres">
      <dgm:prSet presAssocID="{F98E9EBB-B3E6-457E-8904-437EBD676C10}" presName="tx1" presStyleLbl="revTx" presStyleIdx="1" presStyleCnt="3"/>
      <dgm:spPr/>
    </dgm:pt>
    <dgm:pt modelId="{531DB9BC-69F9-4EF6-A09E-FF7A64DF0D5B}" type="pres">
      <dgm:prSet presAssocID="{F98E9EBB-B3E6-457E-8904-437EBD676C10}" presName="vert1" presStyleCnt="0"/>
      <dgm:spPr/>
    </dgm:pt>
    <dgm:pt modelId="{99137609-5B8D-4C1C-B159-E3A1BC095983}" type="pres">
      <dgm:prSet presAssocID="{52F72C9F-2EC4-4B4F-81A9-E15180FE6746}" presName="thickLine" presStyleLbl="alignNode1" presStyleIdx="2" presStyleCnt="3"/>
      <dgm:spPr/>
    </dgm:pt>
    <dgm:pt modelId="{F30A0AA1-8BA4-4AFB-A86D-DCFA6D65BA47}" type="pres">
      <dgm:prSet presAssocID="{52F72C9F-2EC4-4B4F-81A9-E15180FE6746}" presName="horz1" presStyleCnt="0"/>
      <dgm:spPr/>
    </dgm:pt>
    <dgm:pt modelId="{3BCE1F4D-0660-464E-89BA-8714AA3F2CAD}" type="pres">
      <dgm:prSet presAssocID="{52F72C9F-2EC4-4B4F-81A9-E15180FE6746}" presName="tx1" presStyleLbl="revTx" presStyleIdx="2" presStyleCnt="3"/>
      <dgm:spPr/>
    </dgm:pt>
    <dgm:pt modelId="{E51436C4-1A4A-474A-9E2E-18BC60072967}" type="pres">
      <dgm:prSet presAssocID="{52F72C9F-2EC4-4B4F-81A9-E15180FE6746}" presName="vert1" presStyleCnt="0"/>
      <dgm:spPr/>
    </dgm:pt>
  </dgm:ptLst>
  <dgm:cxnLst>
    <dgm:cxn modelId="{671F2568-E1DF-4BDE-B4FB-6DFF4A55AB97}" type="presOf" srcId="{F1DED566-ADFD-480B-93B5-9BB65C19B566}" destId="{6E9C2096-9488-48E4-B540-6F0E40CD8FD0}" srcOrd="0" destOrd="0" presId="urn:microsoft.com/office/officeart/2008/layout/LinedList"/>
    <dgm:cxn modelId="{9FBFDC59-1310-4B37-9638-CC8B5FBC509B}" type="presOf" srcId="{77711686-4A5E-4911-B5D1-FD4B0B50178B}" destId="{19BC68B9-3AE1-4601-BB4C-E1F0AC85D748}" srcOrd="0" destOrd="0" presId="urn:microsoft.com/office/officeart/2008/layout/LinedList"/>
    <dgm:cxn modelId="{16EE6797-748D-427D-8591-B99BEE4CF2FD}" type="presOf" srcId="{F98E9EBB-B3E6-457E-8904-437EBD676C10}" destId="{1924108D-9CF6-4F90-8079-4FCE24E5E430}" srcOrd="0" destOrd="0" presId="urn:microsoft.com/office/officeart/2008/layout/LinedList"/>
    <dgm:cxn modelId="{9AAE9BC6-FB20-4336-ADA3-5FD075BBC1BB}" srcId="{77711686-4A5E-4911-B5D1-FD4B0B50178B}" destId="{F98E9EBB-B3E6-457E-8904-437EBD676C10}" srcOrd="1" destOrd="0" parTransId="{C97C84FD-77B5-420B-B155-024DE4E77DF4}" sibTransId="{B60B6B5B-A3D0-4838-9C5D-3F46CB8DB2D0}"/>
    <dgm:cxn modelId="{F40B6AF2-24FD-41EF-8B05-8FAD63279C1C}" srcId="{77711686-4A5E-4911-B5D1-FD4B0B50178B}" destId="{F1DED566-ADFD-480B-93B5-9BB65C19B566}" srcOrd="0" destOrd="0" parTransId="{F205EDCD-06A0-407D-9B40-372152B80F7F}" sibTransId="{7B38B528-2816-4C26-B9DE-5D5B697ED8BD}"/>
    <dgm:cxn modelId="{CD3311F7-5671-4E15-BA63-175236D197BA}" srcId="{77711686-4A5E-4911-B5D1-FD4B0B50178B}" destId="{52F72C9F-2EC4-4B4F-81A9-E15180FE6746}" srcOrd="2" destOrd="0" parTransId="{25B58B41-37D0-4A8C-A05C-5178237DC09F}" sibTransId="{806AE817-5F94-4E4D-8D09-842A53178707}"/>
    <dgm:cxn modelId="{0C0F11FF-0E06-485C-BE77-B3A0255F48FE}" type="presOf" srcId="{52F72C9F-2EC4-4B4F-81A9-E15180FE6746}" destId="{3BCE1F4D-0660-464E-89BA-8714AA3F2CAD}" srcOrd="0" destOrd="0" presId="urn:microsoft.com/office/officeart/2008/layout/LinedList"/>
    <dgm:cxn modelId="{36EE7FDC-219C-459E-A326-A3A5D7311D57}" type="presParOf" srcId="{19BC68B9-3AE1-4601-BB4C-E1F0AC85D748}" destId="{5624427B-B745-4852-AB0F-AD1FA111C57C}" srcOrd="0" destOrd="0" presId="urn:microsoft.com/office/officeart/2008/layout/LinedList"/>
    <dgm:cxn modelId="{72D968FF-F74F-444D-B33A-16174B157291}" type="presParOf" srcId="{19BC68B9-3AE1-4601-BB4C-E1F0AC85D748}" destId="{9C9A04B4-4E2D-4AD5-953E-5E7E947F9083}" srcOrd="1" destOrd="0" presId="urn:microsoft.com/office/officeart/2008/layout/LinedList"/>
    <dgm:cxn modelId="{946B2BC3-E4FC-4476-921E-9D7C79FDBFF3}" type="presParOf" srcId="{9C9A04B4-4E2D-4AD5-953E-5E7E947F9083}" destId="{6E9C2096-9488-48E4-B540-6F0E40CD8FD0}" srcOrd="0" destOrd="0" presId="urn:microsoft.com/office/officeart/2008/layout/LinedList"/>
    <dgm:cxn modelId="{C7B92CFA-2C0E-4C21-B509-2F3EC30BDE0F}" type="presParOf" srcId="{9C9A04B4-4E2D-4AD5-953E-5E7E947F9083}" destId="{3F410F90-AC07-49D8-A055-AD41454E93E2}" srcOrd="1" destOrd="0" presId="urn:microsoft.com/office/officeart/2008/layout/LinedList"/>
    <dgm:cxn modelId="{8DEE3D47-5F9D-491D-A571-826795606E71}" type="presParOf" srcId="{19BC68B9-3AE1-4601-BB4C-E1F0AC85D748}" destId="{B816DA09-4235-493C-A752-2C921D16E7FC}" srcOrd="2" destOrd="0" presId="urn:microsoft.com/office/officeart/2008/layout/LinedList"/>
    <dgm:cxn modelId="{1631534E-AEBF-40A5-A13F-217A3148AB09}" type="presParOf" srcId="{19BC68B9-3AE1-4601-BB4C-E1F0AC85D748}" destId="{87D0AFC4-7EEA-4EAD-8685-E7C9F475986F}" srcOrd="3" destOrd="0" presId="urn:microsoft.com/office/officeart/2008/layout/LinedList"/>
    <dgm:cxn modelId="{92CA2437-E15C-4807-9623-95DCA3AB3E7F}" type="presParOf" srcId="{87D0AFC4-7EEA-4EAD-8685-E7C9F475986F}" destId="{1924108D-9CF6-4F90-8079-4FCE24E5E430}" srcOrd="0" destOrd="0" presId="urn:microsoft.com/office/officeart/2008/layout/LinedList"/>
    <dgm:cxn modelId="{0D1FA9C5-05D5-4ACF-BFDA-B15DCCAF08AE}" type="presParOf" srcId="{87D0AFC4-7EEA-4EAD-8685-E7C9F475986F}" destId="{531DB9BC-69F9-4EF6-A09E-FF7A64DF0D5B}" srcOrd="1" destOrd="0" presId="urn:microsoft.com/office/officeart/2008/layout/LinedList"/>
    <dgm:cxn modelId="{CF662710-90AC-434A-A35F-0EFB47DE3D36}" type="presParOf" srcId="{19BC68B9-3AE1-4601-BB4C-E1F0AC85D748}" destId="{99137609-5B8D-4C1C-B159-E3A1BC095983}" srcOrd="4" destOrd="0" presId="urn:microsoft.com/office/officeart/2008/layout/LinedList"/>
    <dgm:cxn modelId="{64210DD2-BDD2-4CEC-97D0-40B653CD1586}" type="presParOf" srcId="{19BC68B9-3AE1-4601-BB4C-E1F0AC85D748}" destId="{F30A0AA1-8BA4-4AFB-A86D-DCFA6D65BA47}" srcOrd="5" destOrd="0" presId="urn:microsoft.com/office/officeart/2008/layout/LinedList"/>
    <dgm:cxn modelId="{652EB5B6-A570-4026-AFB5-2EEB6F332E5D}" type="presParOf" srcId="{F30A0AA1-8BA4-4AFB-A86D-DCFA6D65BA47}" destId="{3BCE1F4D-0660-464E-89BA-8714AA3F2CAD}" srcOrd="0" destOrd="0" presId="urn:microsoft.com/office/officeart/2008/layout/LinedList"/>
    <dgm:cxn modelId="{6D21069E-A21B-43FA-B4EC-40AF99CAB3B2}" type="presParOf" srcId="{F30A0AA1-8BA4-4AFB-A86D-DCFA6D65BA47}" destId="{E51436C4-1A4A-474A-9E2E-18BC600729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4D769D-74C1-4015-BEBD-BED62B7C1B7E}" type="doc">
      <dgm:prSet loTypeId="urn:microsoft.com/office/officeart/2008/layout/LinedList" loCatId="list" qsTypeId="urn:microsoft.com/office/officeart/2005/8/quickstyle/simple3" qsCatId="simple" csTypeId="urn:microsoft.com/office/officeart/2005/8/colors/accent0_3" csCatId="mainScheme" phldr="1"/>
      <dgm:spPr/>
      <dgm:t>
        <a:bodyPr/>
        <a:lstStyle/>
        <a:p>
          <a:endParaRPr lang="en-US"/>
        </a:p>
      </dgm:t>
    </dgm:pt>
    <dgm:pt modelId="{1971D727-0BBB-4602-8824-722B7C6FD101}">
      <dgm:prSet/>
      <dgm:spPr/>
      <dgm:t>
        <a:bodyPr/>
        <a:lstStyle/>
        <a:p>
          <a:r>
            <a:rPr lang="en-US" dirty="0"/>
            <a:t>Incorporate shifts in the algorithm. Till now just incorrect orientations has been considered. Incorporating shifts, would be a challenge in the Fourier domain, as we need to multiply the projections by the appropriate phase difference which may lead to artifacts.</a:t>
          </a:r>
        </a:p>
      </dgm:t>
    </dgm:pt>
    <dgm:pt modelId="{CAB9269A-D133-4532-9507-707E49A5085F}" type="parTrans" cxnId="{4FE0D79D-5480-4EBE-ADBE-F6178059DD19}">
      <dgm:prSet/>
      <dgm:spPr/>
      <dgm:t>
        <a:bodyPr/>
        <a:lstStyle/>
        <a:p>
          <a:endParaRPr lang="en-US"/>
        </a:p>
      </dgm:t>
    </dgm:pt>
    <dgm:pt modelId="{7EFF0FE1-0D50-4355-AEC8-4B49CCD15989}" type="sibTrans" cxnId="{4FE0D79D-5480-4EBE-ADBE-F6178059DD19}">
      <dgm:prSet/>
      <dgm:spPr/>
      <dgm:t>
        <a:bodyPr/>
        <a:lstStyle/>
        <a:p>
          <a:endParaRPr lang="en-US"/>
        </a:p>
      </dgm:t>
    </dgm:pt>
    <dgm:pt modelId="{D8019D2C-972B-45BD-BD50-5AF3E19C6488}">
      <dgm:prSet/>
      <dgm:spPr/>
      <dgm:t>
        <a:bodyPr/>
        <a:lstStyle/>
        <a:p>
          <a:r>
            <a:rPr lang="en-US"/>
            <a:t>It has been noticed that, that orientations that have been incorrectly estimated in the first few iterations tend to drift off, often leading to large errors in the orientations so we need to modify the algorithm to prevent such drifts in orientation. </a:t>
          </a:r>
        </a:p>
      </dgm:t>
    </dgm:pt>
    <dgm:pt modelId="{348C1036-B125-4C18-BC94-1E20ACCA43E4}" type="parTrans" cxnId="{A27943AA-8F74-4B7D-A934-BBFEADCEE53F}">
      <dgm:prSet/>
      <dgm:spPr/>
      <dgm:t>
        <a:bodyPr/>
        <a:lstStyle/>
        <a:p>
          <a:endParaRPr lang="en-US"/>
        </a:p>
      </dgm:t>
    </dgm:pt>
    <dgm:pt modelId="{A7EC240C-87A8-4A9B-94B9-A6814E8FC12F}" type="sibTrans" cxnId="{A27943AA-8F74-4B7D-A934-BBFEADCEE53F}">
      <dgm:prSet/>
      <dgm:spPr/>
      <dgm:t>
        <a:bodyPr/>
        <a:lstStyle/>
        <a:p>
          <a:endParaRPr lang="en-US"/>
        </a:p>
      </dgm:t>
    </dgm:pt>
    <dgm:pt modelId="{A885158D-9B24-48D0-BD11-F1BA2D67E5F1}">
      <dgm:prSet/>
      <dgm:spPr/>
      <dgm:t>
        <a:bodyPr/>
        <a:lstStyle/>
        <a:p>
          <a:r>
            <a:rPr lang="en-US"/>
            <a:t>I have already begun work to derive the mathematics behind this approach. The formulas presented in the paper, have not been derived and in some cases just appear without any explanation. After deriving the current work, we may very well be able to modify the algorithm (for example, use a different prior) which may give better results.</a:t>
          </a:r>
        </a:p>
      </dgm:t>
    </dgm:pt>
    <dgm:pt modelId="{B1A7CFD2-4BEE-46EA-A0F4-881753F386A0}" type="parTrans" cxnId="{4D2A334E-9204-45BA-BE7E-CC2D516CFB68}">
      <dgm:prSet/>
      <dgm:spPr/>
      <dgm:t>
        <a:bodyPr/>
        <a:lstStyle/>
        <a:p>
          <a:endParaRPr lang="en-US"/>
        </a:p>
      </dgm:t>
    </dgm:pt>
    <dgm:pt modelId="{10C88C96-AC62-41BC-A378-FD6D4BB7F892}" type="sibTrans" cxnId="{4D2A334E-9204-45BA-BE7E-CC2D516CFB68}">
      <dgm:prSet/>
      <dgm:spPr/>
      <dgm:t>
        <a:bodyPr/>
        <a:lstStyle/>
        <a:p>
          <a:endParaRPr lang="en-US"/>
        </a:p>
      </dgm:t>
    </dgm:pt>
    <dgm:pt modelId="{0D78F15E-6804-44A5-8042-EDDEB5CB40E9}" type="pres">
      <dgm:prSet presAssocID="{A54D769D-74C1-4015-BEBD-BED62B7C1B7E}" presName="vert0" presStyleCnt="0">
        <dgm:presLayoutVars>
          <dgm:dir/>
          <dgm:animOne val="branch"/>
          <dgm:animLvl val="lvl"/>
        </dgm:presLayoutVars>
      </dgm:prSet>
      <dgm:spPr/>
    </dgm:pt>
    <dgm:pt modelId="{57C24ED7-AFEB-4CC8-8321-A278858C4967}" type="pres">
      <dgm:prSet presAssocID="{1971D727-0BBB-4602-8824-722B7C6FD101}" presName="thickLine" presStyleLbl="alignNode1" presStyleIdx="0" presStyleCnt="3"/>
      <dgm:spPr/>
    </dgm:pt>
    <dgm:pt modelId="{B1B75CFF-4F6C-4F0C-B1A1-754FB41A3743}" type="pres">
      <dgm:prSet presAssocID="{1971D727-0BBB-4602-8824-722B7C6FD101}" presName="horz1" presStyleCnt="0"/>
      <dgm:spPr/>
    </dgm:pt>
    <dgm:pt modelId="{9F2A7ADC-3FF4-4540-BD9C-671766998222}" type="pres">
      <dgm:prSet presAssocID="{1971D727-0BBB-4602-8824-722B7C6FD101}" presName="tx1" presStyleLbl="revTx" presStyleIdx="0" presStyleCnt="3"/>
      <dgm:spPr/>
    </dgm:pt>
    <dgm:pt modelId="{338335AD-11EE-4D8F-B636-9F0F46C6AFC3}" type="pres">
      <dgm:prSet presAssocID="{1971D727-0BBB-4602-8824-722B7C6FD101}" presName="vert1" presStyleCnt="0"/>
      <dgm:spPr/>
    </dgm:pt>
    <dgm:pt modelId="{5E78934D-590F-4274-9AF9-B2D395B3EC49}" type="pres">
      <dgm:prSet presAssocID="{D8019D2C-972B-45BD-BD50-5AF3E19C6488}" presName="thickLine" presStyleLbl="alignNode1" presStyleIdx="1" presStyleCnt="3"/>
      <dgm:spPr/>
    </dgm:pt>
    <dgm:pt modelId="{7F576621-D2D0-4EED-AB52-647C7B4C47E8}" type="pres">
      <dgm:prSet presAssocID="{D8019D2C-972B-45BD-BD50-5AF3E19C6488}" presName="horz1" presStyleCnt="0"/>
      <dgm:spPr/>
    </dgm:pt>
    <dgm:pt modelId="{BB6A9859-07CB-41D4-AEBB-ABE762890143}" type="pres">
      <dgm:prSet presAssocID="{D8019D2C-972B-45BD-BD50-5AF3E19C6488}" presName="tx1" presStyleLbl="revTx" presStyleIdx="1" presStyleCnt="3"/>
      <dgm:spPr/>
    </dgm:pt>
    <dgm:pt modelId="{9A5AEBCD-E021-4DEF-8B76-7D4FA2DED0D8}" type="pres">
      <dgm:prSet presAssocID="{D8019D2C-972B-45BD-BD50-5AF3E19C6488}" presName="vert1" presStyleCnt="0"/>
      <dgm:spPr/>
    </dgm:pt>
    <dgm:pt modelId="{B99CB658-FA6D-46D1-A85C-94A3C4EE7E30}" type="pres">
      <dgm:prSet presAssocID="{A885158D-9B24-48D0-BD11-F1BA2D67E5F1}" presName="thickLine" presStyleLbl="alignNode1" presStyleIdx="2" presStyleCnt="3"/>
      <dgm:spPr/>
    </dgm:pt>
    <dgm:pt modelId="{FC1BDD29-D2CE-4162-9B82-F7178CB940FE}" type="pres">
      <dgm:prSet presAssocID="{A885158D-9B24-48D0-BD11-F1BA2D67E5F1}" presName="horz1" presStyleCnt="0"/>
      <dgm:spPr/>
    </dgm:pt>
    <dgm:pt modelId="{6738C232-F93A-4AEC-8305-4B5B0D3A5E76}" type="pres">
      <dgm:prSet presAssocID="{A885158D-9B24-48D0-BD11-F1BA2D67E5F1}" presName="tx1" presStyleLbl="revTx" presStyleIdx="2" presStyleCnt="3"/>
      <dgm:spPr/>
    </dgm:pt>
    <dgm:pt modelId="{660EF7E0-ABD6-42E9-A88E-6534316480C6}" type="pres">
      <dgm:prSet presAssocID="{A885158D-9B24-48D0-BD11-F1BA2D67E5F1}" presName="vert1" presStyleCnt="0"/>
      <dgm:spPr/>
    </dgm:pt>
  </dgm:ptLst>
  <dgm:cxnLst>
    <dgm:cxn modelId="{2452FF26-39DE-4E88-AEF4-104AE1C1823C}" type="presOf" srcId="{1971D727-0BBB-4602-8824-722B7C6FD101}" destId="{9F2A7ADC-3FF4-4540-BD9C-671766998222}" srcOrd="0" destOrd="0" presId="urn:microsoft.com/office/officeart/2008/layout/LinedList"/>
    <dgm:cxn modelId="{4D2A334E-9204-45BA-BE7E-CC2D516CFB68}" srcId="{A54D769D-74C1-4015-BEBD-BED62B7C1B7E}" destId="{A885158D-9B24-48D0-BD11-F1BA2D67E5F1}" srcOrd="2" destOrd="0" parTransId="{B1A7CFD2-4BEE-46EA-A0F4-881753F386A0}" sibTransId="{10C88C96-AC62-41BC-A378-FD6D4BB7F892}"/>
    <dgm:cxn modelId="{A250F954-D18B-4B38-992A-BD8A96D8CDE9}" type="presOf" srcId="{A54D769D-74C1-4015-BEBD-BED62B7C1B7E}" destId="{0D78F15E-6804-44A5-8042-EDDEB5CB40E9}" srcOrd="0" destOrd="0" presId="urn:microsoft.com/office/officeart/2008/layout/LinedList"/>
    <dgm:cxn modelId="{4FE0D79D-5480-4EBE-ADBE-F6178059DD19}" srcId="{A54D769D-74C1-4015-BEBD-BED62B7C1B7E}" destId="{1971D727-0BBB-4602-8824-722B7C6FD101}" srcOrd="0" destOrd="0" parTransId="{CAB9269A-D133-4532-9507-707E49A5085F}" sibTransId="{7EFF0FE1-0D50-4355-AEC8-4B49CCD15989}"/>
    <dgm:cxn modelId="{3B244E9F-ED68-4C45-9D82-585DA4F240BC}" type="presOf" srcId="{D8019D2C-972B-45BD-BD50-5AF3E19C6488}" destId="{BB6A9859-07CB-41D4-AEBB-ABE762890143}" srcOrd="0" destOrd="0" presId="urn:microsoft.com/office/officeart/2008/layout/LinedList"/>
    <dgm:cxn modelId="{A27943AA-8F74-4B7D-A934-BBFEADCEE53F}" srcId="{A54D769D-74C1-4015-BEBD-BED62B7C1B7E}" destId="{D8019D2C-972B-45BD-BD50-5AF3E19C6488}" srcOrd="1" destOrd="0" parTransId="{348C1036-B125-4C18-BC94-1E20ACCA43E4}" sibTransId="{A7EC240C-87A8-4A9B-94B9-A6814E8FC12F}"/>
    <dgm:cxn modelId="{E2260BDF-7814-45E8-9092-7011F4B6EE7D}" type="presOf" srcId="{A885158D-9B24-48D0-BD11-F1BA2D67E5F1}" destId="{6738C232-F93A-4AEC-8305-4B5B0D3A5E76}" srcOrd="0" destOrd="0" presId="urn:microsoft.com/office/officeart/2008/layout/LinedList"/>
    <dgm:cxn modelId="{45B173E8-9126-4C3B-A0DD-254DABE5D67F}" type="presParOf" srcId="{0D78F15E-6804-44A5-8042-EDDEB5CB40E9}" destId="{57C24ED7-AFEB-4CC8-8321-A278858C4967}" srcOrd="0" destOrd="0" presId="urn:microsoft.com/office/officeart/2008/layout/LinedList"/>
    <dgm:cxn modelId="{C29C4B1D-FA05-48B1-AE2D-22636F510BF6}" type="presParOf" srcId="{0D78F15E-6804-44A5-8042-EDDEB5CB40E9}" destId="{B1B75CFF-4F6C-4F0C-B1A1-754FB41A3743}" srcOrd="1" destOrd="0" presId="urn:microsoft.com/office/officeart/2008/layout/LinedList"/>
    <dgm:cxn modelId="{53939E3A-BC2F-4978-AB6F-EBB25FE6163E}" type="presParOf" srcId="{B1B75CFF-4F6C-4F0C-B1A1-754FB41A3743}" destId="{9F2A7ADC-3FF4-4540-BD9C-671766998222}" srcOrd="0" destOrd="0" presId="urn:microsoft.com/office/officeart/2008/layout/LinedList"/>
    <dgm:cxn modelId="{6954A51A-9F17-4723-A387-6599CE4533B7}" type="presParOf" srcId="{B1B75CFF-4F6C-4F0C-B1A1-754FB41A3743}" destId="{338335AD-11EE-4D8F-B636-9F0F46C6AFC3}" srcOrd="1" destOrd="0" presId="urn:microsoft.com/office/officeart/2008/layout/LinedList"/>
    <dgm:cxn modelId="{4C4990E6-1210-48BB-8D84-55B2739B24ED}" type="presParOf" srcId="{0D78F15E-6804-44A5-8042-EDDEB5CB40E9}" destId="{5E78934D-590F-4274-9AF9-B2D395B3EC49}" srcOrd="2" destOrd="0" presId="urn:microsoft.com/office/officeart/2008/layout/LinedList"/>
    <dgm:cxn modelId="{CDA4210D-716F-4713-98A6-5F8A67778A48}" type="presParOf" srcId="{0D78F15E-6804-44A5-8042-EDDEB5CB40E9}" destId="{7F576621-D2D0-4EED-AB52-647C7B4C47E8}" srcOrd="3" destOrd="0" presId="urn:microsoft.com/office/officeart/2008/layout/LinedList"/>
    <dgm:cxn modelId="{120CFF4D-0BF3-4AB8-B487-D743D2E0A19B}" type="presParOf" srcId="{7F576621-D2D0-4EED-AB52-647C7B4C47E8}" destId="{BB6A9859-07CB-41D4-AEBB-ABE762890143}" srcOrd="0" destOrd="0" presId="urn:microsoft.com/office/officeart/2008/layout/LinedList"/>
    <dgm:cxn modelId="{0084E731-A659-4E1E-AF7B-F62A179372BC}" type="presParOf" srcId="{7F576621-D2D0-4EED-AB52-647C7B4C47E8}" destId="{9A5AEBCD-E021-4DEF-8B76-7D4FA2DED0D8}" srcOrd="1" destOrd="0" presId="urn:microsoft.com/office/officeart/2008/layout/LinedList"/>
    <dgm:cxn modelId="{A494D06E-9729-4850-A184-C282F4ADE82E}" type="presParOf" srcId="{0D78F15E-6804-44A5-8042-EDDEB5CB40E9}" destId="{B99CB658-FA6D-46D1-A85C-94A3C4EE7E30}" srcOrd="4" destOrd="0" presId="urn:microsoft.com/office/officeart/2008/layout/LinedList"/>
    <dgm:cxn modelId="{79604307-5284-46F6-B4D9-4459C4DF1425}" type="presParOf" srcId="{0D78F15E-6804-44A5-8042-EDDEB5CB40E9}" destId="{FC1BDD29-D2CE-4162-9B82-F7178CB940FE}" srcOrd="5" destOrd="0" presId="urn:microsoft.com/office/officeart/2008/layout/LinedList"/>
    <dgm:cxn modelId="{245B9C00-3C2C-4E7D-8ABB-9ADAD76B8597}" type="presParOf" srcId="{FC1BDD29-D2CE-4162-9B82-F7178CB940FE}" destId="{6738C232-F93A-4AEC-8305-4B5B0D3A5E76}" srcOrd="0" destOrd="0" presId="urn:microsoft.com/office/officeart/2008/layout/LinedList"/>
    <dgm:cxn modelId="{AA717DE6-4869-4C48-8C31-CB24B93AC79E}" type="presParOf" srcId="{FC1BDD29-D2CE-4162-9B82-F7178CB940FE}" destId="{660EF7E0-ABD6-42E9-A88E-6534316480C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41F41-6C45-4749-9CC9-FA768B3745BB}">
      <dsp:nvSpPr>
        <dsp:cNvPr id="0" name=""/>
        <dsp:cNvSpPr/>
      </dsp:nvSpPr>
      <dsp:spPr>
        <a:xfrm>
          <a:off x="0" y="0"/>
          <a:ext cx="608965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1E940C9-14CB-4FFD-A20F-009E49F83288}">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Implemented the projection and the back projection operation exclusively in the Fourier domain and improved the results with smooth interpolation.</a:t>
          </a:r>
        </a:p>
      </dsp:txBody>
      <dsp:txXfrm>
        <a:off x="0" y="0"/>
        <a:ext cx="6089650" cy="2786062"/>
      </dsp:txXfrm>
    </dsp:sp>
    <dsp:sp modelId="{ABA67494-5FF8-4879-9530-F0637322D047}">
      <dsp:nvSpPr>
        <dsp:cNvPr id="0" name=""/>
        <dsp:cNvSpPr/>
      </dsp:nvSpPr>
      <dsp:spPr>
        <a:xfrm>
          <a:off x="0" y="2786062"/>
          <a:ext cx="6089650"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E4EB203-0FAE-4701-946B-B1F464DAF67E}">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Instead of assigning an optimal orientation to each projection, </a:t>
          </a:r>
          <a:r>
            <a:rPr lang="en-IN" sz="2600" kern="1200" dirty="0"/>
            <a:t>probability-weighted integrals over all possible orientations are calculated. Using these probabilities, the projections are back-projected in all possible directions which ensures more robustness to noise.</a:t>
          </a:r>
        </a:p>
      </dsp:txBody>
      <dsp:txXfrm>
        <a:off x="0" y="2786062"/>
        <a:ext cx="6089650" cy="2786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870C2-A98B-468A-A484-C534CF76BABC}">
      <dsp:nvSpPr>
        <dsp:cNvPr id="0" name=""/>
        <dsp:cNvSpPr/>
      </dsp:nvSpPr>
      <dsp:spPr>
        <a:xfrm>
          <a:off x="0" y="1182"/>
          <a:ext cx="6089650" cy="0"/>
        </a:xfrm>
        <a:prstGeom prst="lin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012891D-31EF-4F79-A90C-178342C6E9A8}">
      <dsp:nvSpPr>
        <dsp:cNvPr id="0" name=""/>
        <dsp:cNvSpPr/>
      </dsp:nvSpPr>
      <dsp:spPr>
        <a:xfrm>
          <a:off x="0" y="1182"/>
          <a:ext cx="6089650" cy="128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Created a fine radial grid and placed the projections along the appropriate orientations. In case of clashes, an average of the values is taken. </a:t>
          </a:r>
        </a:p>
      </dsp:txBody>
      <dsp:txXfrm>
        <a:off x="0" y="1182"/>
        <a:ext cx="6089650" cy="1282840"/>
      </dsp:txXfrm>
    </dsp:sp>
    <dsp:sp modelId="{947571AC-889E-4AB7-A435-EDEAC243B28D}">
      <dsp:nvSpPr>
        <dsp:cNvPr id="0" name=""/>
        <dsp:cNvSpPr/>
      </dsp:nvSpPr>
      <dsp:spPr>
        <a:xfrm>
          <a:off x="0" y="1284023"/>
          <a:ext cx="6089650" cy="0"/>
        </a:xfrm>
        <a:prstGeom prst="lin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BCF9D9-1159-4DC5-AFAB-E74C2D000D2D}">
      <dsp:nvSpPr>
        <dsp:cNvPr id="0" name=""/>
        <dsp:cNvSpPr/>
      </dsp:nvSpPr>
      <dsp:spPr>
        <a:xfrm>
          <a:off x="0" y="1284023"/>
          <a:ext cx="6083703" cy="1721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Transforming the image to the spatial domain, leads to many artifacts as many elements in the Fourier domain are not assigned. This makes interpolation necessary. All the remaining elements were filled by solving a system of second order linear equations which made possible smooth reconstructions with smooth reconstructions. </a:t>
          </a:r>
        </a:p>
      </dsp:txBody>
      <dsp:txXfrm>
        <a:off x="0" y="1284023"/>
        <a:ext cx="6083703" cy="1721238"/>
      </dsp:txXfrm>
    </dsp:sp>
    <dsp:sp modelId="{4B0E0E75-5FD3-4557-B7A8-DFE0F8C6B2AF}">
      <dsp:nvSpPr>
        <dsp:cNvPr id="0" name=""/>
        <dsp:cNvSpPr/>
      </dsp:nvSpPr>
      <dsp:spPr>
        <a:xfrm>
          <a:off x="0" y="3005261"/>
          <a:ext cx="6089650" cy="0"/>
        </a:xfrm>
        <a:prstGeom prst="lin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D0015FB-4FD0-4B74-AEF4-779050C3AE3E}">
      <dsp:nvSpPr>
        <dsp:cNvPr id="0" name=""/>
        <dsp:cNvSpPr/>
      </dsp:nvSpPr>
      <dsp:spPr>
        <a:xfrm>
          <a:off x="0" y="3005261"/>
          <a:ext cx="6089650" cy="128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We essentially solved a second order boundary value problem to get a smooth reconstruction. </a:t>
          </a:r>
        </a:p>
      </dsp:txBody>
      <dsp:txXfrm>
        <a:off x="0" y="3005261"/>
        <a:ext cx="6089650" cy="1282840"/>
      </dsp:txXfrm>
    </dsp:sp>
    <dsp:sp modelId="{1930CBF1-0255-49CD-A5BB-DCCE335F53A9}">
      <dsp:nvSpPr>
        <dsp:cNvPr id="0" name=""/>
        <dsp:cNvSpPr/>
      </dsp:nvSpPr>
      <dsp:spPr>
        <a:xfrm>
          <a:off x="0" y="4288101"/>
          <a:ext cx="6089650" cy="0"/>
        </a:xfrm>
        <a:prstGeom prst="lin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B2EB79F-3EF5-46E1-8DDA-B95F459AEF47}">
      <dsp:nvSpPr>
        <dsp:cNvPr id="0" name=""/>
        <dsp:cNvSpPr/>
      </dsp:nvSpPr>
      <dsp:spPr>
        <a:xfrm>
          <a:off x="0" y="4288101"/>
          <a:ext cx="6089650" cy="128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the projection operation, we just simply extracted the projection along the given orientation. Having a universal grid made this operation very simple and systematic. </a:t>
          </a:r>
        </a:p>
      </dsp:txBody>
      <dsp:txXfrm>
        <a:off x="0" y="4288101"/>
        <a:ext cx="6089650" cy="1282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4427B-B745-4852-AB0F-AD1FA111C57C}">
      <dsp:nvSpPr>
        <dsp:cNvPr id="0" name=""/>
        <dsp:cNvSpPr/>
      </dsp:nvSpPr>
      <dsp:spPr>
        <a:xfrm>
          <a:off x="0" y="2720"/>
          <a:ext cx="608965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9C2096-9488-48E4-B540-6F0E40CD8FD0}">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Our initial model, is one which is reconstructed using the projections without accounting for the noise, or the correct orientations.</a:t>
          </a:r>
        </a:p>
      </dsp:txBody>
      <dsp:txXfrm>
        <a:off x="0" y="2720"/>
        <a:ext cx="6089650" cy="1855561"/>
      </dsp:txXfrm>
    </dsp:sp>
    <dsp:sp modelId="{B816DA09-4235-493C-A752-2C921D16E7FC}">
      <dsp:nvSpPr>
        <dsp:cNvPr id="0" name=""/>
        <dsp:cNvSpPr/>
      </dsp:nvSpPr>
      <dsp:spPr>
        <a:xfrm>
          <a:off x="0" y="1858281"/>
          <a:ext cx="6089650"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924108D-9CF6-4F90-8079-4FCE24E5E430}">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We then, calculate the probability of the projections for each orientation and perform a smoothed reconstruction over all possible orientations and taking the prior in account. </a:t>
          </a:r>
        </a:p>
      </dsp:txBody>
      <dsp:txXfrm>
        <a:off x="0" y="1858281"/>
        <a:ext cx="6089650" cy="1855561"/>
      </dsp:txXfrm>
    </dsp:sp>
    <dsp:sp modelId="{99137609-5B8D-4C1C-B159-E3A1BC095983}">
      <dsp:nvSpPr>
        <dsp:cNvPr id="0" name=""/>
        <dsp:cNvSpPr/>
      </dsp:nvSpPr>
      <dsp:spPr>
        <a:xfrm>
          <a:off x="0" y="3713843"/>
          <a:ext cx="6089650"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BCE1F4D-0660-464E-89BA-8714AA3F2CAD}">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After reconstructing our image, we calculated a new estimate for the noise and the prior distribution. After this we again proceed to step 1. </a:t>
          </a:r>
        </a:p>
      </dsp:txBody>
      <dsp:txXfrm>
        <a:off x="0" y="3713843"/>
        <a:ext cx="6089650" cy="18555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24ED7-AFEB-4CC8-8321-A278858C4967}">
      <dsp:nvSpPr>
        <dsp:cNvPr id="0" name=""/>
        <dsp:cNvSpPr/>
      </dsp:nvSpPr>
      <dsp:spPr>
        <a:xfrm>
          <a:off x="0" y="2720"/>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F2A7ADC-3FF4-4540-BD9C-671766998222}">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Incorporate shifts in the algorithm. Till now just incorrect orientations has been considered. Incorporating shifts, would be a challenge in the Fourier domain, as we need to multiply the projections by the appropriate phase difference which may lead to artifacts.</a:t>
          </a:r>
        </a:p>
      </dsp:txBody>
      <dsp:txXfrm>
        <a:off x="0" y="2720"/>
        <a:ext cx="6089650" cy="1855561"/>
      </dsp:txXfrm>
    </dsp:sp>
    <dsp:sp modelId="{5E78934D-590F-4274-9AF9-B2D395B3EC49}">
      <dsp:nvSpPr>
        <dsp:cNvPr id="0" name=""/>
        <dsp:cNvSpPr/>
      </dsp:nvSpPr>
      <dsp:spPr>
        <a:xfrm>
          <a:off x="0" y="1858281"/>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B6A9859-07CB-41D4-AEBB-ABE762890143}">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has been noticed that, that orientations that have been incorrectly estimated in the first few iterations tend to drift off, often leading to large errors in the orientations so we need to modify the algorithm to prevent such drifts in orientation. </a:t>
          </a:r>
        </a:p>
      </dsp:txBody>
      <dsp:txXfrm>
        <a:off x="0" y="1858281"/>
        <a:ext cx="6089650" cy="1855561"/>
      </dsp:txXfrm>
    </dsp:sp>
    <dsp:sp modelId="{B99CB658-FA6D-46D1-A85C-94A3C4EE7E30}">
      <dsp:nvSpPr>
        <dsp:cNvPr id="0" name=""/>
        <dsp:cNvSpPr/>
      </dsp:nvSpPr>
      <dsp:spPr>
        <a:xfrm>
          <a:off x="0" y="3713843"/>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738C232-F93A-4AEC-8305-4B5B0D3A5E76}">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 have already begun work to derive the mathematics behind this approach. The formulas presented in the paper, have not been derived and in some cases just appear without any explanation. After deriving the current work, we may very well be able to modify the algorithm (for example, use a different prior) which may give better results.</a:t>
          </a:r>
        </a:p>
      </dsp:txBody>
      <dsp:txXfrm>
        <a:off x="0" y="3713843"/>
        <a:ext cx="6089650" cy="18555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42A-F6C8-4E4A-9EC3-457F7E3CE3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8895D8-24A9-4088-999A-934E011A4B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D85F84-E114-4DE7-8FA5-400045C32DA8}"/>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5" name="Footer Placeholder 4">
            <a:extLst>
              <a:ext uri="{FF2B5EF4-FFF2-40B4-BE49-F238E27FC236}">
                <a16:creationId xmlns:a16="http://schemas.microsoft.com/office/drawing/2014/main" id="{D6FF825C-D324-45C3-A53C-5B88E953B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55985-111A-4A41-AAD8-1B45CD6527E7}"/>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256824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2DB1-7B9D-49AC-BB76-3D7FAA2943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95474-760E-409D-8FB5-429DB9392E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417DE-AE1E-4CE1-9C3D-1BC36733022A}"/>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5" name="Footer Placeholder 4">
            <a:extLst>
              <a:ext uri="{FF2B5EF4-FFF2-40B4-BE49-F238E27FC236}">
                <a16:creationId xmlns:a16="http://schemas.microsoft.com/office/drawing/2014/main" id="{5F1FC7F4-EAFA-4EB4-B970-25681AD4C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C3D53-8F97-421E-93D9-85375ECEE0B8}"/>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370484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79FBE5-61CF-4193-A936-39178FACCC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2EDFD8-7B8A-4A60-884A-CC377B0251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7C6AF9-A334-469D-A3E1-6BCE110BE91D}"/>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5" name="Footer Placeholder 4">
            <a:extLst>
              <a:ext uri="{FF2B5EF4-FFF2-40B4-BE49-F238E27FC236}">
                <a16:creationId xmlns:a16="http://schemas.microsoft.com/office/drawing/2014/main" id="{0D6C2F52-CAB3-4C26-B025-FEAE1F118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B396D7-9178-452A-805C-E8C63FF240FB}"/>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118856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0335-9479-4FD9-ABFB-C84F7841F8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131103-520D-4557-A195-607C906951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0CDE6C-67E2-4226-B6DA-BFA3FE56AE46}"/>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5" name="Footer Placeholder 4">
            <a:extLst>
              <a:ext uri="{FF2B5EF4-FFF2-40B4-BE49-F238E27FC236}">
                <a16:creationId xmlns:a16="http://schemas.microsoft.com/office/drawing/2014/main" id="{9EBA6431-64C7-4385-80E7-F743C8F92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95C679-B0B6-4BB6-B6D5-33E76178F4A4}"/>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10617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58E3-763C-4EFC-97FC-9A58080B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9F8E2F-9DE5-416B-A986-7E673F321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E494D3-239E-4D2F-9905-ECE1EE48C1D4}"/>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5" name="Footer Placeholder 4">
            <a:extLst>
              <a:ext uri="{FF2B5EF4-FFF2-40B4-BE49-F238E27FC236}">
                <a16:creationId xmlns:a16="http://schemas.microsoft.com/office/drawing/2014/main" id="{DFCA637F-5884-4E50-A061-7EB21BBCB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4D40F-137D-492F-AC81-BC39BA82FAFB}"/>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5725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F0A7-5FE7-4C2B-8058-1811E5026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CA2634-2706-40E9-A2AE-AB25AF3B44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ED7378-6BBE-4C97-85E7-F42155DF0C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40FECC-D091-417C-94DD-F197CFA34BE7}"/>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6" name="Footer Placeholder 5">
            <a:extLst>
              <a:ext uri="{FF2B5EF4-FFF2-40B4-BE49-F238E27FC236}">
                <a16:creationId xmlns:a16="http://schemas.microsoft.com/office/drawing/2014/main" id="{1383FEB7-8431-45AC-BD6A-3D791DA2BB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2C8DC-1F32-4D24-A75D-20DF4190364A}"/>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329552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36B6-1D79-4227-B9E4-8BA8F4C2D2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D3244-7524-4F33-A20E-57E4FF870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AA2C96-A391-494D-BBF1-ABD0DBE4CC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4B6F59-0BEC-438B-BCA7-8898264A9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4E37D6-413E-4F6E-B22D-9E0C918091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95A8D1-E724-4D01-AD4F-661D0F881319}"/>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8" name="Footer Placeholder 7">
            <a:extLst>
              <a:ext uri="{FF2B5EF4-FFF2-40B4-BE49-F238E27FC236}">
                <a16:creationId xmlns:a16="http://schemas.microsoft.com/office/drawing/2014/main" id="{1B720B83-948E-4DC7-9A74-254F877C90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3D4FB8-B09D-491F-9E7C-4583994DF37D}"/>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139886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3E43-A554-48C2-BE1D-F54D37AC75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F99FE-5498-47ED-BEEB-5D3C16A8B4CA}"/>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4" name="Footer Placeholder 3">
            <a:extLst>
              <a:ext uri="{FF2B5EF4-FFF2-40B4-BE49-F238E27FC236}">
                <a16:creationId xmlns:a16="http://schemas.microsoft.com/office/drawing/2014/main" id="{F8D94B85-4D20-4850-B14D-8DF6B945C9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469D30-2E73-4B6E-A8FA-92D95759829F}"/>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356696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43FFF-DA3B-4AD6-B851-1196B56BC593}"/>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3" name="Footer Placeholder 2">
            <a:extLst>
              <a:ext uri="{FF2B5EF4-FFF2-40B4-BE49-F238E27FC236}">
                <a16:creationId xmlns:a16="http://schemas.microsoft.com/office/drawing/2014/main" id="{ED2D1CB9-564E-4BED-98B0-537E7922CA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5D55B6-FC4A-4300-88DC-36C1A53D6564}"/>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419662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4D0F-CA39-45CA-9A4F-4FBBF5D74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F80609-AD53-43C3-8AD6-73C58FD3E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1500C2-2964-4601-9AB2-0E5AB33E3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F366A3-3944-47E7-9A9B-1FF9FA5AC36C}"/>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6" name="Footer Placeholder 5">
            <a:extLst>
              <a:ext uri="{FF2B5EF4-FFF2-40B4-BE49-F238E27FC236}">
                <a16:creationId xmlns:a16="http://schemas.microsoft.com/office/drawing/2014/main" id="{D3C42CBB-4715-4642-AFDF-9593944AFC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0BC0A-7F1E-40A8-BD23-3CCA7B57FE31}"/>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291305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77CF-DFB6-4ADF-BDC9-484897336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0DE508-19BE-419C-886E-5DA1BEC33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C0E9D3-D12A-4C30-AC1C-A77EEE80E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EF1AEF-C46A-4D8C-BFBD-91678368ED44}"/>
              </a:ext>
            </a:extLst>
          </p:cNvPr>
          <p:cNvSpPr>
            <a:spLocks noGrp="1"/>
          </p:cNvSpPr>
          <p:nvPr>
            <p:ph type="dt" sz="half" idx="10"/>
          </p:nvPr>
        </p:nvSpPr>
        <p:spPr/>
        <p:txBody>
          <a:bodyPr/>
          <a:lstStyle/>
          <a:p>
            <a:fld id="{AFC5156F-07F3-4845-98F4-F47CADC1E78C}" type="datetimeFigureOut">
              <a:rPr lang="en-IN" smtClean="0"/>
              <a:t>19-06-2018</a:t>
            </a:fld>
            <a:endParaRPr lang="en-IN"/>
          </a:p>
        </p:txBody>
      </p:sp>
      <p:sp>
        <p:nvSpPr>
          <p:cNvPr id="6" name="Footer Placeholder 5">
            <a:extLst>
              <a:ext uri="{FF2B5EF4-FFF2-40B4-BE49-F238E27FC236}">
                <a16:creationId xmlns:a16="http://schemas.microsoft.com/office/drawing/2014/main" id="{59DE2F02-DF08-4F71-996D-3E64C7DC28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5CE940-16B8-4297-8DC2-86F53C09F45A}"/>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381822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4D001-AAC9-4A38-A2F9-B98F27E51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DF075C-9E73-4555-8B40-E1E2E96A1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F4256-A3A9-46A2-A7D1-AFA82A317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5156F-07F3-4845-98F4-F47CADC1E78C}" type="datetimeFigureOut">
              <a:rPr lang="en-IN" smtClean="0"/>
              <a:t>19-06-2018</a:t>
            </a:fld>
            <a:endParaRPr lang="en-IN"/>
          </a:p>
        </p:txBody>
      </p:sp>
      <p:sp>
        <p:nvSpPr>
          <p:cNvPr id="5" name="Footer Placeholder 4">
            <a:extLst>
              <a:ext uri="{FF2B5EF4-FFF2-40B4-BE49-F238E27FC236}">
                <a16:creationId xmlns:a16="http://schemas.microsoft.com/office/drawing/2014/main" id="{80444A46-1A62-4E46-82E5-FACE49CC0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AE29E-7EAE-4B34-8520-F493E427C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EDEE1-E057-488D-9228-D32AB82BB6CD}" type="slidenum">
              <a:rPr lang="en-IN" smtClean="0"/>
              <a:t>‹#›</a:t>
            </a:fld>
            <a:endParaRPr lang="en-IN"/>
          </a:p>
        </p:txBody>
      </p:sp>
    </p:spTree>
    <p:extLst>
      <p:ext uri="{BB962C8B-B14F-4D97-AF65-F5344CB8AC3E}">
        <p14:creationId xmlns:p14="http://schemas.microsoft.com/office/powerpoint/2010/main" val="2542091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39EB5-A9DC-4CCA-BA07-8D0CF38825FC}"/>
              </a:ext>
            </a:extLst>
          </p:cNvPr>
          <p:cNvSpPr>
            <a:spLocks noGrp="1"/>
          </p:cNvSpPr>
          <p:nvPr>
            <p:ph type="ctrTitle"/>
          </p:nvPr>
        </p:nvSpPr>
        <p:spPr>
          <a:xfrm>
            <a:off x="804671" y="2600324"/>
            <a:ext cx="6405753" cy="3277961"/>
          </a:xfrm>
        </p:spPr>
        <p:txBody>
          <a:bodyPr anchor="t">
            <a:normAutofit/>
          </a:bodyPr>
          <a:lstStyle/>
          <a:p>
            <a:pPr algn="l"/>
            <a:r>
              <a:rPr lang="en-US" sz="5400"/>
              <a:t>RELION in 2D</a:t>
            </a:r>
            <a:endParaRPr lang="en-IN" sz="5400"/>
          </a:p>
        </p:txBody>
      </p:sp>
      <p:sp>
        <p:nvSpPr>
          <p:cNvPr id="3" name="Subtitle 2">
            <a:extLst>
              <a:ext uri="{FF2B5EF4-FFF2-40B4-BE49-F238E27FC236}">
                <a16:creationId xmlns:a16="http://schemas.microsoft.com/office/drawing/2014/main" id="{17FEF37C-D43A-454B-AD63-90B26129774C}"/>
              </a:ext>
            </a:extLst>
          </p:cNvPr>
          <p:cNvSpPr>
            <a:spLocks noGrp="1"/>
          </p:cNvSpPr>
          <p:nvPr>
            <p:ph type="subTitle" idx="1"/>
          </p:nvPr>
        </p:nvSpPr>
        <p:spPr>
          <a:xfrm>
            <a:off x="804672" y="1300450"/>
            <a:ext cx="4167376" cy="1155525"/>
          </a:xfrm>
        </p:spPr>
        <p:txBody>
          <a:bodyPr anchor="b">
            <a:normAutofit/>
          </a:bodyPr>
          <a:lstStyle/>
          <a:p>
            <a:pPr algn="l"/>
            <a:r>
              <a:rPr lang="en-US" sz="2000"/>
              <a:t>By Arunabh Ghosh</a:t>
            </a:r>
            <a:endParaRPr lang="en-IN" sz="2000"/>
          </a:p>
        </p:txBody>
      </p:sp>
    </p:spTree>
    <p:extLst>
      <p:ext uri="{BB962C8B-B14F-4D97-AF65-F5344CB8AC3E}">
        <p14:creationId xmlns:p14="http://schemas.microsoft.com/office/powerpoint/2010/main" val="26151862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3C5A51-98D9-4005-B51A-F3D08A1E76D7}"/>
              </a:ext>
            </a:extLst>
          </p:cNvPr>
          <p:cNvSpPr>
            <a:spLocks noGrp="1"/>
          </p:cNvSpPr>
          <p:nvPr>
            <p:ph type="title"/>
          </p:nvPr>
        </p:nvSpPr>
        <p:spPr>
          <a:xfrm>
            <a:off x="838200" y="811161"/>
            <a:ext cx="3335594" cy="5403370"/>
          </a:xfrm>
        </p:spPr>
        <p:txBody>
          <a:bodyPr>
            <a:normAutofit/>
          </a:bodyPr>
          <a:lstStyle/>
          <a:p>
            <a:r>
              <a:rPr lang="en-US">
                <a:solidFill>
                  <a:srgbClr val="FFFFFF"/>
                </a:solidFill>
              </a:rPr>
              <a:t>Work to be done further</a:t>
            </a:r>
            <a:endParaRPr lang="en-IN">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7A8FA6B-18EC-44F8-A44B-D2B32C708E52}"/>
              </a:ext>
            </a:extLst>
          </p:cNvPr>
          <p:cNvGraphicFramePr>
            <a:graphicFrameLocks noGrp="1"/>
          </p:cNvGraphicFramePr>
          <p:nvPr>
            <p:ph idx="1"/>
            <p:extLst>
              <p:ext uri="{D42A27DB-BD31-4B8C-83A1-F6EECF244321}">
                <p14:modId xmlns:p14="http://schemas.microsoft.com/office/powerpoint/2010/main" val="25419871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19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23A5D0-640F-46B0-ABA1-DD0DC6412893}"/>
              </a:ext>
            </a:extLst>
          </p:cNvPr>
          <p:cNvSpPr>
            <a:spLocks noGrp="1"/>
          </p:cNvSpPr>
          <p:nvPr>
            <p:ph type="title"/>
          </p:nvPr>
        </p:nvSpPr>
        <p:spPr>
          <a:xfrm>
            <a:off x="838200" y="811161"/>
            <a:ext cx="3335594" cy="5403370"/>
          </a:xfrm>
        </p:spPr>
        <p:txBody>
          <a:bodyPr>
            <a:normAutofit/>
          </a:bodyPr>
          <a:lstStyle/>
          <a:p>
            <a:r>
              <a:rPr lang="en-US">
                <a:solidFill>
                  <a:srgbClr val="FFFFFF"/>
                </a:solidFill>
              </a:rPr>
              <a:t>The work accomplished this week</a:t>
            </a:r>
            <a:endParaRPr lang="en-IN">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BED22D0-2194-46A2-A7EA-B349A51BF53F}"/>
              </a:ext>
            </a:extLst>
          </p:cNvPr>
          <p:cNvGraphicFramePr>
            <a:graphicFrameLocks noGrp="1"/>
          </p:cNvGraphicFramePr>
          <p:nvPr>
            <p:ph idx="1"/>
            <p:extLst>
              <p:ext uri="{D42A27DB-BD31-4B8C-83A1-F6EECF244321}">
                <p14:modId xmlns:p14="http://schemas.microsoft.com/office/powerpoint/2010/main" val="74297957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40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152B6A-E2FD-4510-BCEE-67F922E615CF}"/>
              </a:ext>
            </a:extLst>
          </p:cNvPr>
          <p:cNvSpPr>
            <a:spLocks noGrp="1"/>
          </p:cNvSpPr>
          <p:nvPr>
            <p:ph type="title"/>
          </p:nvPr>
        </p:nvSpPr>
        <p:spPr>
          <a:xfrm>
            <a:off x="575035" y="811161"/>
            <a:ext cx="3598759" cy="5403370"/>
          </a:xfrm>
        </p:spPr>
        <p:txBody>
          <a:bodyPr>
            <a:normAutofit/>
          </a:bodyPr>
          <a:lstStyle/>
          <a:p>
            <a:r>
              <a:rPr lang="en-US" sz="4000" dirty="0">
                <a:solidFill>
                  <a:srgbClr val="FFFFFF"/>
                </a:solidFill>
              </a:rPr>
              <a:t>The </a:t>
            </a:r>
            <a:br>
              <a:rPr lang="en-US" sz="4000" dirty="0">
                <a:solidFill>
                  <a:srgbClr val="FFFFFF"/>
                </a:solidFill>
              </a:rPr>
            </a:br>
            <a:r>
              <a:rPr lang="en-US" sz="4000" dirty="0">
                <a:solidFill>
                  <a:srgbClr val="FFFFFF"/>
                </a:solidFill>
              </a:rPr>
              <a:t>back-projection operation</a:t>
            </a:r>
            <a:endParaRPr lang="en-IN" sz="4000" dirty="0">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3F02483-F1BC-40F5-B796-D451B4B9FD09}"/>
              </a:ext>
            </a:extLst>
          </p:cNvPr>
          <p:cNvGraphicFramePr>
            <a:graphicFrameLocks noGrp="1"/>
          </p:cNvGraphicFramePr>
          <p:nvPr>
            <p:ph idx="1"/>
            <p:extLst>
              <p:ext uri="{D42A27DB-BD31-4B8C-83A1-F6EECF244321}">
                <p14:modId xmlns:p14="http://schemas.microsoft.com/office/powerpoint/2010/main" val="12685007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10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4CD100AA-DA04-4610-AFD5-1C2065BA0B06}"/>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Smooth reconstruction</a:t>
            </a:r>
          </a:p>
        </p:txBody>
      </p:sp>
      <p:sp>
        <p:nvSpPr>
          <p:cNvPr id="5" name="TextBox 4">
            <a:extLst>
              <a:ext uri="{FF2B5EF4-FFF2-40B4-BE49-F238E27FC236}">
                <a16:creationId xmlns:a16="http://schemas.microsoft.com/office/drawing/2014/main" id="{55E648F0-7667-4287-A7B9-F946BC72878A}"/>
              </a:ext>
            </a:extLst>
          </p:cNvPr>
          <p:cNvSpPr txBox="1"/>
          <p:nvPr/>
        </p:nvSpPr>
        <p:spPr>
          <a:xfrm>
            <a:off x="7534655" y="965199"/>
            <a:ext cx="4008101" cy="402045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Instead of choosing the orientation with the maximum probability at each orientation, the back-projection operation was done in a smoothed way by weighing the back-projections according to their probabilities over all possible orientations.</a:t>
            </a:r>
          </a:p>
          <a:p>
            <a:pPr marL="285750" indent="-228600">
              <a:lnSpc>
                <a:spcPct val="90000"/>
              </a:lnSpc>
              <a:spcAft>
                <a:spcPts val="600"/>
              </a:spcAft>
              <a:buFont typeface="Arial" panose="020B0604020202020204" pitchFamily="34" charset="0"/>
              <a:buChar char="•"/>
            </a:pPr>
            <a:r>
              <a:rPr lang="en-US" sz="2000" dirty="0"/>
              <a:t>The prior variance in the denominator prevented overfitting.</a:t>
            </a:r>
          </a:p>
          <a:p>
            <a:pPr marL="285750" indent="-228600">
              <a:lnSpc>
                <a:spcPct val="90000"/>
              </a:lnSpc>
              <a:spcAft>
                <a:spcPts val="600"/>
              </a:spcAft>
              <a:buFont typeface="Arial" panose="020B0604020202020204" pitchFamily="34" charset="0"/>
              <a:buChar char="•"/>
            </a:pPr>
            <a:endParaRPr lang="en-US" sz="2000" dirty="0"/>
          </a:p>
        </p:txBody>
      </p:sp>
      <p:pic>
        <p:nvPicPr>
          <p:cNvPr id="4" name="Content Placeholder 3">
            <a:extLst>
              <a:ext uri="{FF2B5EF4-FFF2-40B4-BE49-F238E27FC236}">
                <a16:creationId xmlns:a16="http://schemas.microsoft.com/office/drawing/2014/main" id="{75060CB4-C608-4619-AE6E-AFC6EEB96FC4}"/>
              </a:ext>
            </a:extLst>
          </p:cNvPr>
          <p:cNvPicPr>
            <a:picLocks noGrp="1" noChangeAspect="1"/>
          </p:cNvPicPr>
          <p:nvPr>
            <p:ph idx="1"/>
          </p:nvPr>
        </p:nvPicPr>
        <p:blipFill>
          <a:blip r:embed="rId2"/>
          <a:stretch>
            <a:fillRect/>
          </a:stretch>
        </p:blipFill>
        <p:spPr>
          <a:xfrm>
            <a:off x="950121" y="2133900"/>
            <a:ext cx="5941068" cy="1651666"/>
          </a:xfrm>
          <a:prstGeom prst="rect">
            <a:avLst/>
          </a:prstGeom>
        </p:spPr>
      </p:pic>
    </p:spTree>
    <p:extLst>
      <p:ext uri="{BB962C8B-B14F-4D97-AF65-F5344CB8AC3E}">
        <p14:creationId xmlns:p14="http://schemas.microsoft.com/office/powerpoint/2010/main" val="19115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9879D8-33FD-4066-83EA-68CC1AE42E38}"/>
              </a:ext>
            </a:extLst>
          </p:cNvPr>
          <p:cNvSpPr>
            <a:spLocks noGrp="1"/>
          </p:cNvSpPr>
          <p:nvPr>
            <p:ph type="title"/>
          </p:nvPr>
        </p:nvSpPr>
        <p:spPr>
          <a:xfrm>
            <a:off x="838200" y="811161"/>
            <a:ext cx="3335594" cy="5403370"/>
          </a:xfrm>
        </p:spPr>
        <p:txBody>
          <a:bodyPr>
            <a:normAutofit/>
          </a:bodyPr>
          <a:lstStyle/>
          <a:p>
            <a:r>
              <a:rPr lang="en-US" dirty="0">
                <a:solidFill>
                  <a:srgbClr val="FFFFFF"/>
                </a:solidFill>
              </a:rPr>
              <a:t>The algorithm: How it proceeds</a:t>
            </a:r>
            <a:endParaRPr lang="en-IN" dirty="0">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4C309BE-7622-4150-BCC2-355C32E21DC7}"/>
              </a:ext>
            </a:extLst>
          </p:cNvPr>
          <p:cNvGraphicFramePr>
            <a:graphicFrameLocks noGrp="1"/>
          </p:cNvGraphicFramePr>
          <p:nvPr>
            <p:ph idx="1"/>
            <p:extLst>
              <p:ext uri="{D42A27DB-BD31-4B8C-83A1-F6EECF244321}">
                <p14:modId xmlns:p14="http://schemas.microsoft.com/office/powerpoint/2010/main" val="376065225"/>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090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6D32E-2B1D-49A4-AC02-7F3E09E3B3E5}"/>
              </a:ext>
            </a:extLst>
          </p:cNvPr>
          <p:cNvSpPr>
            <a:spLocks noGrp="1"/>
          </p:cNvSpPr>
          <p:nvPr>
            <p:ph type="title"/>
          </p:nvPr>
        </p:nvSpPr>
        <p:spPr>
          <a:xfrm>
            <a:off x="5297762" y="1053711"/>
            <a:ext cx="5638994" cy="1424446"/>
          </a:xfrm>
        </p:spPr>
        <p:txBody>
          <a:bodyPr>
            <a:normAutofit/>
          </a:bodyPr>
          <a:lstStyle/>
          <a:p>
            <a:r>
              <a:rPr lang="en-US" dirty="0">
                <a:solidFill>
                  <a:srgbClr val="FFFFFF"/>
                </a:solidFill>
              </a:rPr>
              <a:t>Previous Results</a:t>
            </a:r>
            <a:endParaRPr lang="en-IN" dirty="0">
              <a:solidFill>
                <a:srgbClr val="FFFFFF"/>
              </a:solidFill>
            </a:endParaRPr>
          </a:p>
        </p:txBody>
      </p:sp>
      <p:pic>
        <p:nvPicPr>
          <p:cNvPr id="4" name="Picture 3" descr="A close up of a speaker&#10;&#10;Description generated with high confidence">
            <a:extLst>
              <a:ext uri="{FF2B5EF4-FFF2-40B4-BE49-F238E27FC236}">
                <a16:creationId xmlns:a16="http://schemas.microsoft.com/office/drawing/2014/main" id="{54DE727A-6AC0-4120-947A-BF0CE56E5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2789902" cy="2789902"/>
          </a:xfrm>
          <a:prstGeom prst="rect">
            <a:avLst/>
          </a:prstGeom>
        </p:spPr>
      </p:pic>
      <p:cxnSp>
        <p:nvCxnSpPr>
          <p:cNvPr id="19" name="Straight Connector 18">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building, person&#10;&#10;Description generated with high confidence">
            <a:extLst>
              <a:ext uri="{FF2B5EF4-FFF2-40B4-BE49-F238E27FC236}">
                <a16:creationId xmlns:a16="http://schemas.microsoft.com/office/drawing/2014/main" id="{7268EB15-3EDC-4CD4-901C-9A584DC09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791" y="3589867"/>
            <a:ext cx="2788920" cy="2788920"/>
          </a:xfrm>
          <a:prstGeom prst="rect">
            <a:avLst/>
          </a:prstGeom>
        </p:spPr>
      </p:pic>
      <p:sp>
        <p:nvSpPr>
          <p:cNvPr id="3" name="Content Placeholder 2">
            <a:extLst>
              <a:ext uri="{FF2B5EF4-FFF2-40B4-BE49-F238E27FC236}">
                <a16:creationId xmlns:a16="http://schemas.microsoft.com/office/drawing/2014/main" id="{796C7384-125F-470B-B447-AB669C05B8B7}"/>
              </a:ext>
            </a:extLst>
          </p:cNvPr>
          <p:cNvSpPr>
            <a:spLocks noGrp="1"/>
          </p:cNvSpPr>
          <p:nvPr>
            <p:ph idx="1"/>
          </p:nvPr>
        </p:nvSpPr>
        <p:spPr>
          <a:xfrm>
            <a:off x="5297762" y="2799889"/>
            <a:ext cx="5747187" cy="2987543"/>
          </a:xfrm>
        </p:spPr>
        <p:txBody>
          <a:bodyPr anchor="t">
            <a:normAutofit/>
          </a:bodyPr>
          <a:lstStyle/>
          <a:p>
            <a:r>
              <a:rPr lang="en-US" sz="2400" dirty="0">
                <a:solidFill>
                  <a:srgbClr val="FFFFFF"/>
                </a:solidFill>
              </a:rPr>
              <a:t>Last week, by not implementing a smoothed reconstruction, and by implementing back-projection and projection in the spatial space, we encountered many artifacts which resulted in reconstructions like these –</a:t>
            </a:r>
          </a:p>
          <a:p>
            <a:endParaRPr lang="en-IN" sz="2400" dirty="0">
              <a:solidFill>
                <a:srgbClr val="FFFFFF"/>
              </a:solidFill>
            </a:endParaRPr>
          </a:p>
        </p:txBody>
      </p:sp>
    </p:spTree>
    <p:extLst>
      <p:ext uri="{BB962C8B-B14F-4D97-AF65-F5344CB8AC3E}">
        <p14:creationId xmlns:p14="http://schemas.microsoft.com/office/powerpoint/2010/main" val="240569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9BCE0-6410-4949-8A3B-54C50B52A33E}"/>
              </a:ext>
            </a:extLst>
          </p:cNvPr>
          <p:cNvSpPr>
            <a:spLocks noGrp="1"/>
          </p:cNvSpPr>
          <p:nvPr>
            <p:ph type="title"/>
          </p:nvPr>
        </p:nvSpPr>
        <p:spPr>
          <a:xfrm>
            <a:off x="5297762" y="1053711"/>
            <a:ext cx="5638994" cy="1424446"/>
          </a:xfrm>
        </p:spPr>
        <p:txBody>
          <a:bodyPr>
            <a:normAutofit/>
          </a:bodyPr>
          <a:lstStyle/>
          <a:p>
            <a:r>
              <a:rPr lang="en-US" dirty="0">
                <a:solidFill>
                  <a:srgbClr val="FFFFFF"/>
                </a:solidFill>
              </a:rPr>
              <a:t>Results.. But without Interpolation</a:t>
            </a:r>
            <a:endParaRPr lang="en-IN" dirty="0">
              <a:solidFill>
                <a:srgbClr val="FFFFFF"/>
              </a:solidFill>
            </a:endParaRPr>
          </a:p>
        </p:txBody>
      </p:sp>
      <p:pic>
        <p:nvPicPr>
          <p:cNvPr id="7" name="Picture 6" descr="A picture containing indoor, black&#10;&#10;Description generated with very high confidence">
            <a:extLst>
              <a:ext uri="{FF2B5EF4-FFF2-40B4-BE49-F238E27FC236}">
                <a16:creationId xmlns:a16="http://schemas.microsoft.com/office/drawing/2014/main" id="{33F7A7F3-8640-41DC-8B98-CACC33E5C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2789902" cy="2789902"/>
          </a:xfrm>
          <a:prstGeom prst="rect">
            <a:avLst/>
          </a:prstGeom>
        </p:spPr>
      </p:pic>
      <p:cxnSp>
        <p:nvCxnSpPr>
          <p:cNvPr id="31" name="Straight Connector 30">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Picture 4" descr="A large piece of paper&#10;&#10;Description generated with low confidence">
            <a:extLst>
              <a:ext uri="{FF2B5EF4-FFF2-40B4-BE49-F238E27FC236}">
                <a16:creationId xmlns:a16="http://schemas.microsoft.com/office/drawing/2014/main" id="{08496964-5F3D-4CDB-A4FA-ED43B34A6CC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10803"/>
            <a:ext cx="3662730" cy="2747048"/>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EEFB27-55EE-48EC-B1B9-68E6847402CB}"/>
                  </a:ext>
                </a:extLst>
              </p:cNvPr>
              <p:cNvSpPr>
                <a:spLocks noGrp="1"/>
              </p:cNvSpPr>
              <p:nvPr>
                <p:ph idx="1"/>
              </p:nvPr>
            </p:nvSpPr>
            <p:spPr>
              <a:xfrm>
                <a:off x="5297762" y="2799889"/>
                <a:ext cx="5747187" cy="2987543"/>
              </a:xfrm>
            </p:spPr>
            <p:txBody>
              <a:bodyPr anchor="t">
                <a:normAutofit/>
              </a:bodyPr>
              <a:lstStyle/>
              <a:p>
                <a:r>
                  <a:rPr lang="en-US" sz="2200" dirty="0">
                    <a:solidFill>
                      <a:srgbClr val="FFFFFF"/>
                    </a:solidFill>
                  </a:rPr>
                  <a:t>This result is without the interpolation in the back-projection. </a:t>
                </a:r>
              </a:p>
              <a:p>
                <a:r>
                  <a:rPr lang="en-US" sz="2200" dirty="0">
                    <a:solidFill>
                      <a:srgbClr val="FFFFFF"/>
                    </a:solidFill>
                  </a:rPr>
                  <a:t>Noise – 5% gaussian</a:t>
                </a:r>
              </a:p>
              <a:p>
                <a:r>
                  <a:rPr lang="en-US" sz="2200" dirty="0">
                    <a:solidFill>
                      <a:srgbClr val="FFFFFF"/>
                    </a:solidFill>
                  </a:rPr>
                  <a:t>Number of projections – 180</a:t>
                </a:r>
              </a:p>
              <a:p>
                <a:r>
                  <a:rPr lang="en-US" sz="2200" dirty="0">
                    <a:solidFill>
                      <a:srgbClr val="FFFFFF"/>
                    </a:solidFill>
                  </a:rPr>
                  <a:t>Error in the angles - </a:t>
                </a:r>
                <a14:m>
                  <m:oMath xmlns:m="http://schemas.openxmlformats.org/officeDocument/2006/math">
                    <m:r>
                      <a:rPr lang="en-US" sz="2200" b="0" i="1">
                        <a:solidFill>
                          <a:srgbClr val="FFFFFF"/>
                        </a:solidFill>
                        <a:latin typeface="Cambria Math" panose="02040503050406030204" pitchFamily="18" charset="0"/>
                      </a:rPr>
                      <m:t>±1</m:t>
                    </m:r>
                  </m:oMath>
                </a14:m>
                <a:endParaRPr lang="en-US" sz="2200" b="0" dirty="0">
                  <a:solidFill>
                    <a:srgbClr val="FFFFFF"/>
                  </a:solidFill>
                </a:endParaRPr>
              </a:p>
              <a:p>
                <a:r>
                  <a:rPr lang="en-US" sz="2200" dirty="0">
                    <a:solidFill>
                      <a:srgbClr val="FFFFFF"/>
                    </a:solidFill>
                  </a:rPr>
                  <a:t>Number of iterations – 5</a:t>
                </a:r>
              </a:p>
              <a:p>
                <a:r>
                  <a:rPr lang="en-US" sz="2200" dirty="0">
                    <a:solidFill>
                      <a:srgbClr val="FFFFFF"/>
                    </a:solidFill>
                  </a:rPr>
                  <a:t>Final L2 norm error – 39.746</a:t>
                </a:r>
              </a:p>
              <a:p>
                <a:endParaRPr lang="en-US" sz="2200" dirty="0">
                  <a:solidFill>
                    <a:srgbClr val="FFFFFF"/>
                  </a:solidFill>
                </a:endParaRPr>
              </a:p>
              <a:p>
                <a:endParaRPr lang="en-US" sz="2200" dirty="0">
                  <a:solidFill>
                    <a:srgbClr val="FFFFFF"/>
                  </a:solidFill>
                </a:endParaRPr>
              </a:p>
              <a:p>
                <a:endParaRPr lang="en-IN" sz="2200" dirty="0">
                  <a:solidFill>
                    <a:srgbClr val="FFFFFF"/>
                  </a:solidFill>
                </a:endParaRPr>
              </a:p>
            </p:txBody>
          </p:sp>
        </mc:Choice>
        <mc:Fallback>
          <p:sp>
            <p:nvSpPr>
              <p:cNvPr id="3" name="Content Placeholder 2">
                <a:extLst>
                  <a:ext uri="{FF2B5EF4-FFF2-40B4-BE49-F238E27FC236}">
                    <a16:creationId xmlns:a16="http://schemas.microsoft.com/office/drawing/2014/main" id="{21EEFB27-55EE-48EC-B1B9-68E6847402CB}"/>
                  </a:ext>
                </a:extLst>
              </p:cNvPr>
              <p:cNvSpPr>
                <a:spLocks noGrp="1" noRot="1" noChangeAspect="1" noMove="1" noResize="1" noEditPoints="1" noAdjustHandles="1" noChangeArrowheads="1" noChangeShapeType="1" noTextEdit="1"/>
              </p:cNvSpPr>
              <p:nvPr>
                <p:ph idx="1"/>
              </p:nvPr>
            </p:nvSpPr>
            <p:spPr>
              <a:xfrm>
                <a:off x="5297762" y="2799889"/>
                <a:ext cx="5747187" cy="2987543"/>
              </a:xfrm>
              <a:blipFill>
                <a:blip r:embed="rId4"/>
                <a:stretch>
                  <a:fillRect l="-1166" t="-2449"/>
                </a:stretch>
              </a:blipFill>
            </p:spPr>
            <p:txBody>
              <a:bodyPr/>
              <a:lstStyle/>
              <a:p>
                <a:r>
                  <a:rPr lang="en-IN">
                    <a:noFill/>
                  </a:rPr>
                  <a:t> </a:t>
                </a:r>
              </a:p>
            </p:txBody>
          </p:sp>
        </mc:Fallback>
      </mc:AlternateContent>
    </p:spTree>
    <p:extLst>
      <p:ext uri="{BB962C8B-B14F-4D97-AF65-F5344CB8AC3E}">
        <p14:creationId xmlns:p14="http://schemas.microsoft.com/office/powerpoint/2010/main" val="115650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C24DF-6308-450A-B15B-C0DD19543643}"/>
              </a:ext>
            </a:extLst>
          </p:cNvPr>
          <p:cNvSpPr>
            <a:spLocks noGrp="1"/>
          </p:cNvSpPr>
          <p:nvPr>
            <p:ph type="title"/>
          </p:nvPr>
        </p:nvSpPr>
        <p:spPr>
          <a:xfrm>
            <a:off x="5297762" y="1053711"/>
            <a:ext cx="5638994" cy="1424446"/>
          </a:xfrm>
        </p:spPr>
        <p:txBody>
          <a:bodyPr>
            <a:normAutofit/>
          </a:bodyPr>
          <a:lstStyle/>
          <a:p>
            <a:r>
              <a:rPr lang="en-US" sz="3700">
                <a:solidFill>
                  <a:srgbClr val="FFFFFF"/>
                </a:solidFill>
              </a:rPr>
              <a:t>Results with interpolation.. But without error in angles</a:t>
            </a:r>
            <a:endParaRPr lang="en-IN" sz="3700">
              <a:solidFill>
                <a:srgbClr val="FFFFFF"/>
              </a:solidFill>
            </a:endParaRPr>
          </a:p>
        </p:txBody>
      </p:sp>
      <p:pic>
        <p:nvPicPr>
          <p:cNvPr id="7" name="Picture 6" descr="A close up of a sign&#10;&#10;Description generated with high confidence">
            <a:extLst>
              <a:ext uri="{FF2B5EF4-FFF2-40B4-BE49-F238E27FC236}">
                <a16:creationId xmlns:a16="http://schemas.microsoft.com/office/drawing/2014/main" id="{38831FBE-E911-457A-BC25-BD45D9E0E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18300" y="478232"/>
            <a:ext cx="2789902" cy="2789902"/>
          </a:xfrm>
          <a:prstGeom prst="rect">
            <a:avLst/>
          </a:prstGeom>
        </p:spPr>
      </p:pic>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generated with very high confidence">
            <a:extLst>
              <a:ext uri="{FF2B5EF4-FFF2-40B4-BE49-F238E27FC236}">
                <a16:creationId xmlns:a16="http://schemas.microsoft.com/office/drawing/2014/main" id="{7BDB35DE-B4B9-457B-BB17-5FCE491FF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10803"/>
            <a:ext cx="3662730" cy="2747048"/>
          </a:xfrm>
          <a:prstGeom prst="rect">
            <a:avLst/>
          </a:prstGeom>
        </p:spPr>
      </p:pic>
      <p:sp>
        <p:nvSpPr>
          <p:cNvPr id="3" name="Content Placeholder 2">
            <a:extLst>
              <a:ext uri="{FF2B5EF4-FFF2-40B4-BE49-F238E27FC236}">
                <a16:creationId xmlns:a16="http://schemas.microsoft.com/office/drawing/2014/main" id="{4E859646-29EB-42F2-ADAC-52A5DAFDCAF5}"/>
              </a:ext>
            </a:extLst>
          </p:cNvPr>
          <p:cNvSpPr>
            <a:spLocks noGrp="1"/>
          </p:cNvSpPr>
          <p:nvPr>
            <p:ph idx="1"/>
          </p:nvPr>
        </p:nvSpPr>
        <p:spPr>
          <a:xfrm>
            <a:off x="5297762" y="2799889"/>
            <a:ext cx="5747187" cy="2987543"/>
          </a:xfrm>
        </p:spPr>
        <p:txBody>
          <a:bodyPr anchor="t">
            <a:normAutofit/>
          </a:bodyPr>
          <a:lstStyle/>
          <a:p>
            <a:r>
              <a:rPr lang="en-US" sz="2000" dirty="0">
                <a:solidFill>
                  <a:srgbClr val="FFFFFF"/>
                </a:solidFill>
              </a:rPr>
              <a:t>This results is with interpolation in the back-projection but the initial model has no error in the orientations.</a:t>
            </a:r>
          </a:p>
          <a:p>
            <a:r>
              <a:rPr lang="en-US" sz="2000" dirty="0">
                <a:solidFill>
                  <a:srgbClr val="FFFFFF"/>
                </a:solidFill>
              </a:rPr>
              <a:t>Noise – 5% Gaussian</a:t>
            </a:r>
          </a:p>
          <a:p>
            <a:r>
              <a:rPr lang="en-US" sz="2000" dirty="0">
                <a:solidFill>
                  <a:srgbClr val="FFFFFF"/>
                </a:solidFill>
              </a:rPr>
              <a:t>Number of projections – 180</a:t>
            </a:r>
          </a:p>
          <a:p>
            <a:r>
              <a:rPr lang="en-US" sz="2000" dirty="0">
                <a:solidFill>
                  <a:srgbClr val="FFFFFF"/>
                </a:solidFill>
              </a:rPr>
              <a:t>Error in angles – 0</a:t>
            </a:r>
          </a:p>
          <a:p>
            <a:r>
              <a:rPr lang="en-US" sz="2000" dirty="0">
                <a:solidFill>
                  <a:srgbClr val="FFFFFF"/>
                </a:solidFill>
              </a:rPr>
              <a:t>Number of iterations – 10</a:t>
            </a:r>
          </a:p>
          <a:p>
            <a:r>
              <a:rPr lang="en-US" sz="2000" dirty="0">
                <a:solidFill>
                  <a:srgbClr val="FFFFFF"/>
                </a:solidFill>
              </a:rPr>
              <a:t>Final L2 norm error – 14.758</a:t>
            </a:r>
          </a:p>
          <a:p>
            <a:endParaRPr lang="en-US" sz="2000" dirty="0">
              <a:solidFill>
                <a:srgbClr val="FFFFFF"/>
              </a:solidFill>
            </a:endParaRPr>
          </a:p>
          <a:p>
            <a:endParaRPr lang="en-US" sz="2000" dirty="0">
              <a:solidFill>
                <a:srgbClr val="FFFFFF"/>
              </a:solidFill>
            </a:endParaRPr>
          </a:p>
          <a:p>
            <a:endParaRPr lang="en-IN" sz="2000" dirty="0">
              <a:solidFill>
                <a:srgbClr val="FFFFFF"/>
              </a:solidFill>
            </a:endParaRPr>
          </a:p>
        </p:txBody>
      </p:sp>
    </p:spTree>
    <p:extLst>
      <p:ext uri="{BB962C8B-B14F-4D97-AF65-F5344CB8AC3E}">
        <p14:creationId xmlns:p14="http://schemas.microsoft.com/office/powerpoint/2010/main" val="8782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37AA5-3EFA-48B1-B920-69F245707909}"/>
              </a:ext>
            </a:extLst>
          </p:cNvPr>
          <p:cNvSpPr>
            <a:spLocks noGrp="1"/>
          </p:cNvSpPr>
          <p:nvPr>
            <p:ph type="title"/>
          </p:nvPr>
        </p:nvSpPr>
        <p:spPr>
          <a:xfrm>
            <a:off x="5297762" y="1053711"/>
            <a:ext cx="5638994" cy="1424446"/>
          </a:xfrm>
        </p:spPr>
        <p:txBody>
          <a:bodyPr>
            <a:normAutofit/>
          </a:bodyPr>
          <a:lstStyle/>
          <a:p>
            <a:r>
              <a:rPr lang="en-US">
                <a:solidFill>
                  <a:srgbClr val="FFFFFF"/>
                </a:solidFill>
              </a:rPr>
              <a:t>Final results</a:t>
            </a:r>
            <a:endParaRPr lang="en-IN">
              <a:solidFill>
                <a:srgbClr val="FFFFFF"/>
              </a:solidFill>
            </a:endParaRPr>
          </a:p>
        </p:txBody>
      </p:sp>
      <p:pic>
        <p:nvPicPr>
          <p:cNvPr id="7" name="Picture 6" descr="A close up of a bowl&#10;&#10;Description generated with high confidence">
            <a:extLst>
              <a:ext uri="{FF2B5EF4-FFF2-40B4-BE49-F238E27FC236}">
                <a16:creationId xmlns:a16="http://schemas.microsoft.com/office/drawing/2014/main" id="{8149BEAF-F6AD-4C06-B843-9FE59F63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2789902" cy="2789902"/>
          </a:xfrm>
          <a:prstGeom prst="rect">
            <a:avLst/>
          </a:prstGeom>
        </p:spPr>
      </p:pic>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id="{3EF22379-4453-4434-9C74-4187F933F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10803"/>
            <a:ext cx="3662730" cy="2747048"/>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70A5CC-DC37-4C60-ADD7-14038DA74842}"/>
                  </a:ext>
                </a:extLst>
              </p:cNvPr>
              <p:cNvSpPr>
                <a:spLocks noGrp="1"/>
              </p:cNvSpPr>
              <p:nvPr>
                <p:ph idx="1"/>
              </p:nvPr>
            </p:nvSpPr>
            <p:spPr>
              <a:xfrm>
                <a:off x="5297762" y="2799889"/>
                <a:ext cx="5747187" cy="2987543"/>
              </a:xfrm>
            </p:spPr>
            <p:txBody>
              <a:bodyPr anchor="t">
                <a:normAutofit/>
              </a:bodyPr>
              <a:lstStyle/>
              <a:p>
                <a:r>
                  <a:rPr lang="en-US" sz="2000" dirty="0">
                    <a:solidFill>
                      <a:srgbClr val="FFFFFF"/>
                    </a:solidFill>
                  </a:rPr>
                  <a:t>These results include the interpolation scheme in back-projections as well as error in orientation as well.</a:t>
                </a:r>
              </a:p>
              <a:p>
                <a:r>
                  <a:rPr lang="en-US" sz="2000" dirty="0">
                    <a:solidFill>
                      <a:srgbClr val="FFFFFF"/>
                    </a:solidFill>
                  </a:rPr>
                  <a:t>Noise – 5% Gaussian</a:t>
                </a:r>
              </a:p>
              <a:p>
                <a:r>
                  <a:rPr lang="en-US" sz="2000" dirty="0">
                    <a:solidFill>
                      <a:srgbClr val="FFFFFF"/>
                    </a:solidFill>
                  </a:rPr>
                  <a:t>Number of projections – 180</a:t>
                </a:r>
              </a:p>
              <a:p>
                <a:r>
                  <a:rPr lang="en-US" sz="2000" dirty="0">
                    <a:solidFill>
                      <a:srgbClr val="FFFFFF"/>
                    </a:solidFill>
                  </a:rPr>
                  <a:t>Error in angles - </a:t>
                </a:r>
                <a14:m>
                  <m:oMath xmlns:m="http://schemas.openxmlformats.org/officeDocument/2006/math">
                    <m:r>
                      <a:rPr lang="en-US" sz="2000" b="0" i="1">
                        <a:solidFill>
                          <a:srgbClr val="FFFFFF"/>
                        </a:solidFill>
                        <a:latin typeface="Cambria Math" panose="02040503050406030204" pitchFamily="18" charset="0"/>
                      </a:rPr>
                      <m:t>±1</m:t>
                    </m:r>
                  </m:oMath>
                </a14:m>
                <a:endParaRPr lang="en-US" sz="2000" b="0" dirty="0">
                  <a:solidFill>
                    <a:srgbClr val="FFFFFF"/>
                  </a:solidFill>
                </a:endParaRPr>
              </a:p>
              <a:p>
                <a:r>
                  <a:rPr lang="en-US" sz="2000" dirty="0">
                    <a:solidFill>
                      <a:srgbClr val="FFFFFF"/>
                    </a:solidFill>
                  </a:rPr>
                  <a:t>Number of iterations – 10</a:t>
                </a:r>
              </a:p>
              <a:p>
                <a:r>
                  <a:rPr lang="en-US" sz="2000" dirty="0">
                    <a:solidFill>
                      <a:srgbClr val="FFFFFF"/>
                    </a:solidFill>
                  </a:rPr>
                  <a:t>Final L2 norm error – 14.779</a:t>
                </a:r>
              </a:p>
              <a:p>
                <a:endParaRPr lang="en-US" sz="2000" dirty="0">
                  <a:solidFill>
                    <a:srgbClr val="FFFFFF"/>
                  </a:solidFill>
                </a:endParaRPr>
              </a:p>
              <a:p>
                <a:endParaRPr lang="en-US" sz="2000" dirty="0">
                  <a:solidFill>
                    <a:srgbClr val="FFFFFF"/>
                  </a:solidFill>
                </a:endParaRPr>
              </a:p>
              <a:p>
                <a:endParaRPr lang="en-IN" sz="2000" dirty="0">
                  <a:solidFill>
                    <a:srgbClr val="FFFFFF"/>
                  </a:solidFill>
                </a:endParaRPr>
              </a:p>
            </p:txBody>
          </p:sp>
        </mc:Choice>
        <mc:Fallback>
          <p:sp>
            <p:nvSpPr>
              <p:cNvPr id="3" name="Content Placeholder 2">
                <a:extLst>
                  <a:ext uri="{FF2B5EF4-FFF2-40B4-BE49-F238E27FC236}">
                    <a16:creationId xmlns:a16="http://schemas.microsoft.com/office/drawing/2014/main" id="{BA70A5CC-DC37-4C60-ADD7-14038DA74842}"/>
                  </a:ext>
                </a:extLst>
              </p:cNvPr>
              <p:cNvSpPr>
                <a:spLocks noGrp="1" noRot="1" noChangeAspect="1" noMove="1" noResize="1" noEditPoints="1" noAdjustHandles="1" noChangeArrowheads="1" noChangeShapeType="1" noTextEdit="1"/>
              </p:cNvSpPr>
              <p:nvPr>
                <p:ph idx="1"/>
              </p:nvPr>
            </p:nvSpPr>
            <p:spPr>
              <a:xfrm>
                <a:off x="5297762" y="2799889"/>
                <a:ext cx="5747187" cy="2987543"/>
              </a:xfrm>
              <a:blipFill>
                <a:blip r:embed="rId4"/>
                <a:stretch>
                  <a:fillRect l="-954" t="-2041" b="-1429"/>
                </a:stretch>
              </a:blipFill>
            </p:spPr>
            <p:txBody>
              <a:bodyPr/>
              <a:lstStyle/>
              <a:p>
                <a:r>
                  <a:rPr lang="en-IN">
                    <a:noFill/>
                  </a:rPr>
                  <a:t> </a:t>
                </a:r>
              </a:p>
            </p:txBody>
          </p:sp>
        </mc:Fallback>
      </mc:AlternateContent>
    </p:spTree>
    <p:extLst>
      <p:ext uri="{BB962C8B-B14F-4D97-AF65-F5344CB8AC3E}">
        <p14:creationId xmlns:p14="http://schemas.microsoft.com/office/powerpoint/2010/main" val="180149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660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RELION in 2D</vt:lpstr>
      <vt:lpstr>The work accomplished this week</vt:lpstr>
      <vt:lpstr>The  back-projection operation</vt:lpstr>
      <vt:lpstr>Smooth reconstruction</vt:lpstr>
      <vt:lpstr>The algorithm: How it proceeds</vt:lpstr>
      <vt:lpstr>Previous Results</vt:lpstr>
      <vt:lpstr>Results.. But without Interpolation</vt:lpstr>
      <vt:lpstr>Results with interpolation.. But without error in angles</vt:lpstr>
      <vt:lpstr>Final results</vt:lpstr>
      <vt:lpstr>Work to be done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RELION in 2D</dc:title>
  <dc:creator>Arunabh Ghosh</dc:creator>
  <cp:lastModifiedBy>Arunabh Ghosh</cp:lastModifiedBy>
  <cp:revision>1</cp:revision>
  <dcterms:created xsi:type="dcterms:W3CDTF">2018-06-19T08:19:47Z</dcterms:created>
  <dcterms:modified xsi:type="dcterms:W3CDTF">2018-06-19T10:28:42Z</dcterms:modified>
</cp:coreProperties>
</file>