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B1577-FF31-AC41-B4ED-71663BE73819}" v="872" dt="2018-07-18T13:03:45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/>
    <p:restoredTop sz="94662"/>
  </p:normalViewPr>
  <p:slideViewPr>
    <p:cSldViewPr snapToGrid="0" snapToObjects="1">
      <p:cViewPr>
        <p:scale>
          <a:sx n="120" d="100"/>
          <a:sy n="120" d="100"/>
        </p:scale>
        <p:origin x="14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bh Ghosh" userId="7064b204c6fa9c53" providerId="LiveId" clId="{C4DB1577-FF31-AC41-B4ED-71663BE73819}"/>
    <pc:docChg chg="undo custSel addSld modSld">
      <pc:chgData name="Arunabh Ghosh" userId="7064b204c6fa9c53" providerId="LiveId" clId="{C4DB1577-FF31-AC41-B4ED-71663BE73819}" dt="2018-07-18T13:03:45.577" v="869" actId="20577"/>
      <pc:docMkLst>
        <pc:docMk/>
      </pc:docMkLst>
      <pc:sldChg chg="addSp modSp mod setBg">
        <pc:chgData name="Arunabh Ghosh" userId="7064b204c6fa9c53" providerId="LiveId" clId="{C4DB1577-FF31-AC41-B4ED-71663BE73819}" dt="2018-07-18T12:07:18.600" v="155" actId="26606"/>
        <pc:sldMkLst>
          <pc:docMk/>
          <pc:sldMk cId="2746130241" sldId="256"/>
        </pc:sldMkLst>
        <pc:spChg chg="mod">
          <ac:chgData name="Arunabh Ghosh" userId="7064b204c6fa9c53" providerId="LiveId" clId="{C4DB1577-FF31-AC41-B4ED-71663BE73819}" dt="2018-07-18T12:07:18.600" v="155" actId="26606"/>
          <ac:spMkLst>
            <pc:docMk/>
            <pc:sldMk cId="2746130241" sldId="256"/>
            <ac:spMk id="2" creationId="{9DC13946-FEE1-2349-8A83-75F7E269E5CE}"/>
          </ac:spMkLst>
        </pc:spChg>
        <pc:spChg chg="mod">
          <ac:chgData name="Arunabh Ghosh" userId="7064b204c6fa9c53" providerId="LiveId" clId="{C4DB1577-FF31-AC41-B4ED-71663BE73819}" dt="2018-07-18T12:07:18.600" v="155" actId="26606"/>
          <ac:spMkLst>
            <pc:docMk/>
            <pc:sldMk cId="2746130241" sldId="256"/>
            <ac:spMk id="3" creationId="{7569BD57-5783-AF43-B264-4C0F159A848B}"/>
          </ac:spMkLst>
        </pc:spChg>
        <pc:spChg chg="add">
          <ac:chgData name="Arunabh Ghosh" userId="7064b204c6fa9c53" providerId="LiveId" clId="{C4DB1577-FF31-AC41-B4ED-71663BE73819}" dt="2018-07-18T12:07:18.600" v="155" actId="26606"/>
          <ac:spMkLst>
            <pc:docMk/>
            <pc:sldMk cId="2746130241" sldId="256"/>
            <ac:spMk id="8" creationId="{559AE206-7EBA-4D33-8BC9-9D8158553F0E}"/>
          </ac:spMkLst>
        </pc:spChg>
        <pc:spChg chg="add">
          <ac:chgData name="Arunabh Ghosh" userId="7064b204c6fa9c53" providerId="LiveId" clId="{C4DB1577-FF31-AC41-B4ED-71663BE73819}" dt="2018-07-18T12:07:18.600" v="155" actId="26606"/>
          <ac:spMkLst>
            <pc:docMk/>
            <pc:sldMk cId="2746130241" sldId="256"/>
            <ac:spMk id="10" creationId="{6437D937-A7F1-4011-92B4-328E5BE1B166}"/>
          </ac:spMkLst>
        </pc:spChg>
        <pc:spChg chg="add">
          <ac:chgData name="Arunabh Ghosh" userId="7064b204c6fa9c53" providerId="LiveId" clId="{C4DB1577-FF31-AC41-B4ED-71663BE73819}" dt="2018-07-18T12:07:18.600" v="155" actId="26606"/>
          <ac:spMkLst>
            <pc:docMk/>
            <pc:sldMk cId="2746130241" sldId="256"/>
            <ac:spMk id="12" creationId="{B672F332-AF08-46C6-94F0-77684310D7B7}"/>
          </ac:spMkLst>
        </pc:spChg>
        <pc:spChg chg="add">
          <ac:chgData name="Arunabh Ghosh" userId="7064b204c6fa9c53" providerId="LiveId" clId="{C4DB1577-FF31-AC41-B4ED-71663BE73819}" dt="2018-07-18T12:07:18.600" v="155" actId="26606"/>
          <ac:spMkLst>
            <pc:docMk/>
            <pc:sldMk cId="2746130241" sldId="256"/>
            <ac:spMk id="14" creationId="{34244EF8-D73A-40E1-BE73-D46E6B4B04ED}"/>
          </ac:spMkLst>
        </pc:spChg>
        <pc:spChg chg="add">
          <ac:chgData name="Arunabh Ghosh" userId="7064b204c6fa9c53" providerId="LiveId" clId="{C4DB1577-FF31-AC41-B4ED-71663BE73819}" dt="2018-07-18T12:07:18.600" v="155" actId="26606"/>
          <ac:spMkLst>
            <pc:docMk/>
            <pc:sldMk cId="2746130241" sldId="256"/>
            <ac:spMk id="16" creationId="{AB84D7E8-4ECB-42D7-ADBF-01689B0F24AE}"/>
          </ac:spMkLst>
        </pc:spChg>
        <pc:cxnChg chg="add">
          <ac:chgData name="Arunabh Ghosh" userId="7064b204c6fa9c53" providerId="LiveId" clId="{C4DB1577-FF31-AC41-B4ED-71663BE73819}" dt="2018-07-18T12:07:18.600" v="155" actId="26606"/>
          <ac:cxnSpMkLst>
            <pc:docMk/>
            <pc:sldMk cId="2746130241" sldId="256"/>
            <ac:cxnSpMk id="18" creationId="{9E8E38ED-369A-44C2-B635-0BED0E48A6E8}"/>
          </ac:cxnSpMkLst>
        </pc:cxnChg>
      </pc:sldChg>
      <pc:sldChg chg="addSp delSp modSp mod setBg setClrOvrMap">
        <pc:chgData name="Arunabh Ghosh" userId="7064b204c6fa9c53" providerId="LiveId" clId="{C4DB1577-FF31-AC41-B4ED-71663BE73819}" dt="2018-07-18T12:57:13.388" v="725" actId="26606"/>
        <pc:sldMkLst>
          <pc:docMk/>
          <pc:sldMk cId="3761794938" sldId="257"/>
        </pc:sldMkLst>
        <pc:spChg chg="mod">
          <ac:chgData name="Arunabh Ghosh" userId="7064b204c6fa9c53" providerId="LiveId" clId="{C4DB1577-FF31-AC41-B4ED-71663BE73819}" dt="2018-07-18T12:57:13.388" v="725" actId="26606"/>
          <ac:spMkLst>
            <pc:docMk/>
            <pc:sldMk cId="3761794938" sldId="257"/>
            <ac:spMk id="2" creationId="{A881B005-C156-AA4B-9EAC-D4B87C3B3A91}"/>
          </ac:spMkLst>
        </pc:spChg>
        <pc:spChg chg="mod">
          <ac:chgData name="Arunabh Ghosh" userId="7064b204c6fa9c53" providerId="LiveId" clId="{C4DB1577-FF31-AC41-B4ED-71663BE73819}" dt="2018-07-18T12:57:13.388" v="725" actId="26606"/>
          <ac:spMkLst>
            <pc:docMk/>
            <pc:sldMk cId="3761794938" sldId="257"/>
            <ac:spMk id="3" creationId="{2AD43EDD-2398-954E-BF73-050518DD3B4F}"/>
          </ac:spMkLst>
        </pc:spChg>
        <pc:spChg chg="add del mod">
          <ac:chgData name="Arunabh Ghosh" userId="7064b204c6fa9c53" providerId="LiveId" clId="{C4DB1577-FF31-AC41-B4ED-71663BE73819}" dt="2018-07-18T12:57:12.177" v="722" actId="767"/>
          <ac:spMkLst>
            <pc:docMk/>
            <pc:sldMk cId="3761794938" sldId="257"/>
            <ac:spMk id="4" creationId="{19932F4E-F45E-884D-8BBB-D55AC400E611}"/>
          </ac:spMkLst>
        </pc:spChg>
        <pc:spChg chg="add del">
          <ac:chgData name="Arunabh Ghosh" userId="7064b204c6fa9c53" providerId="LiveId" clId="{C4DB1577-FF31-AC41-B4ED-71663BE73819}" dt="2018-07-18T12:52:39.545" v="700" actId="26606"/>
          <ac:spMkLst>
            <pc:docMk/>
            <pc:sldMk cId="3761794938" sldId="257"/>
            <ac:spMk id="8" creationId="{8D70B121-56F4-4848-B38B-182089D909FA}"/>
          </ac:spMkLst>
        </pc:spChg>
        <pc:spChg chg="add del">
          <ac:chgData name="Arunabh Ghosh" userId="7064b204c6fa9c53" providerId="LiveId" clId="{C4DB1577-FF31-AC41-B4ED-71663BE73819}" dt="2018-07-18T12:52:41.546" v="702" actId="26606"/>
          <ac:spMkLst>
            <pc:docMk/>
            <pc:sldMk cId="3761794938" sldId="257"/>
            <ac:spMk id="13" creationId="{D4C3103B-AE2E-41DA-8805-65F1A948FD5A}"/>
          </ac:spMkLst>
        </pc:spChg>
        <pc:spChg chg="add del">
          <ac:chgData name="Arunabh Ghosh" userId="7064b204c6fa9c53" providerId="LiveId" clId="{C4DB1577-FF31-AC41-B4ED-71663BE73819}" dt="2018-07-18T12:52:41.546" v="702" actId="26606"/>
          <ac:spMkLst>
            <pc:docMk/>
            <pc:sldMk cId="3761794938" sldId="257"/>
            <ac:spMk id="14" creationId="{CB1340FC-C4E2-4CD5-9BCA-7A022E8B4989}"/>
          </ac:spMkLst>
        </pc:spChg>
        <pc:spChg chg="add del">
          <ac:chgData name="Arunabh Ghosh" userId="7064b204c6fa9c53" providerId="LiveId" clId="{C4DB1577-FF31-AC41-B4ED-71663BE73819}" dt="2018-07-18T12:52:41.546" v="702" actId="26606"/>
          <ac:spMkLst>
            <pc:docMk/>
            <pc:sldMk cId="3761794938" sldId="257"/>
            <ac:spMk id="15" creationId="{E3BC0C31-69A7-4200-9AFE-927230E1E04C}"/>
          </ac:spMkLst>
        </pc:spChg>
        <pc:spChg chg="add del">
          <ac:chgData name="Arunabh Ghosh" userId="7064b204c6fa9c53" providerId="LiveId" clId="{C4DB1577-FF31-AC41-B4ED-71663BE73819}" dt="2018-07-18T12:57:13.388" v="725" actId="26606"/>
          <ac:spMkLst>
            <pc:docMk/>
            <pc:sldMk cId="3761794938" sldId="257"/>
            <ac:spMk id="16" creationId="{9BBC0C84-DC2A-43AE-9576-0A44295E8B9C}"/>
          </ac:spMkLst>
        </pc:spChg>
        <pc:spChg chg="add del">
          <ac:chgData name="Arunabh Ghosh" userId="7064b204c6fa9c53" providerId="LiveId" clId="{C4DB1577-FF31-AC41-B4ED-71663BE73819}" dt="2018-07-18T12:52:44.776" v="704" actId="26606"/>
          <ac:spMkLst>
            <pc:docMk/>
            <pc:sldMk cId="3761794938" sldId="257"/>
            <ac:spMk id="17" creationId="{F98ED85F-DCEE-4B50-802E-71A6E3E12B04}"/>
          </ac:spMkLst>
        </pc:spChg>
        <pc:spChg chg="add del">
          <ac:chgData name="Arunabh Ghosh" userId="7064b204c6fa9c53" providerId="LiveId" clId="{C4DB1577-FF31-AC41-B4ED-71663BE73819}" dt="2018-07-18T12:52:47.781" v="706" actId="26606"/>
          <ac:spMkLst>
            <pc:docMk/>
            <pc:sldMk cId="3761794938" sldId="257"/>
            <ac:spMk id="19" creationId="{59A309A7-1751-4ABE-A3C1-EEC40366AD89}"/>
          </ac:spMkLst>
        </pc:spChg>
        <pc:spChg chg="add del">
          <ac:chgData name="Arunabh Ghosh" userId="7064b204c6fa9c53" providerId="LiveId" clId="{C4DB1577-FF31-AC41-B4ED-71663BE73819}" dt="2018-07-18T12:52:47.781" v="706" actId="26606"/>
          <ac:spMkLst>
            <pc:docMk/>
            <pc:sldMk cId="3761794938" sldId="257"/>
            <ac:spMk id="20" creationId="{967D8EB6-EAE1-4F9C-B398-83321E287204}"/>
          </ac:spMkLst>
        </pc:spChg>
        <pc:spChg chg="add del">
          <ac:chgData name="Arunabh Ghosh" userId="7064b204c6fa9c53" providerId="LiveId" clId="{C4DB1577-FF31-AC41-B4ED-71663BE73819}" dt="2018-07-18T12:52:49.845" v="708" actId="26606"/>
          <ac:spMkLst>
            <pc:docMk/>
            <pc:sldMk cId="3761794938" sldId="257"/>
            <ac:spMk id="22" creationId="{E945E29B-B971-41C6-A57B-B29BBB108A39}"/>
          </ac:spMkLst>
        </pc:spChg>
        <pc:spChg chg="add del">
          <ac:chgData name="Arunabh Ghosh" userId="7064b204c6fa9c53" providerId="LiveId" clId="{C4DB1577-FF31-AC41-B4ED-71663BE73819}" dt="2018-07-18T12:52:49.845" v="708" actId="26606"/>
          <ac:spMkLst>
            <pc:docMk/>
            <pc:sldMk cId="3761794938" sldId="257"/>
            <ac:spMk id="26" creationId="{3E1F47E4-066D-4C27-98C8-B2B2C7BABFEC}"/>
          </ac:spMkLst>
        </pc:spChg>
        <pc:spChg chg="add del">
          <ac:chgData name="Arunabh Ghosh" userId="7064b204c6fa9c53" providerId="LiveId" clId="{C4DB1577-FF31-AC41-B4ED-71663BE73819}" dt="2018-07-18T12:52:55.721" v="710" actId="26606"/>
          <ac:spMkLst>
            <pc:docMk/>
            <pc:sldMk cId="3761794938" sldId="257"/>
            <ac:spMk id="28" creationId="{48A740BC-A0AA-45E0-B899-2AE9C6FE11CA}"/>
          </ac:spMkLst>
        </pc:spChg>
        <pc:spChg chg="add del">
          <ac:chgData name="Arunabh Ghosh" userId="7064b204c6fa9c53" providerId="LiveId" clId="{C4DB1577-FF31-AC41-B4ED-71663BE73819}" dt="2018-07-18T12:56:28.341" v="712" actId="26606"/>
          <ac:spMkLst>
            <pc:docMk/>
            <pc:sldMk cId="3761794938" sldId="257"/>
            <ac:spMk id="31" creationId="{8D70B121-56F4-4848-B38B-182089D909FA}"/>
          </ac:spMkLst>
        </pc:spChg>
        <pc:spChg chg="add del">
          <ac:chgData name="Arunabh Ghosh" userId="7064b204c6fa9c53" providerId="LiveId" clId="{C4DB1577-FF31-AC41-B4ED-71663BE73819}" dt="2018-07-18T12:57:13.388" v="725" actId="26606"/>
          <ac:spMkLst>
            <pc:docMk/>
            <pc:sldMk cId="3761794938" sldId="257"/>
            <ac:spMk id="34" creationId="{E4F9F79B-A093-478E-96B5-EE02BC93A858}"/>
          </ac:spMkLst>
        </pc:spChg>
        <pc:spChg chg="add del">
          <ac:chgData name="Arunabh Ghosh" userId="7064b204c6fa9c53" providerId="LiveId" clId="{C4DB1577-FF31-AC41-B4ED-71663BE73819}" dt="2018-07-18T12:57:13.388" v="725" actId="26606"/>
          <ac:spMkLst>
            <pc:docMk/>
            <pc:sldMk cId="3761794938" sldId="257"/>
            <ac:spMk id="35" creationId="{11394CD8-BD30-4B74-86F4-51FDF3383419}"/>
          </ac:spMkLst>
        </pc:spChg>
        <pc:spChg chg="add del">
          <ac:chgData name="Arunabh Ghosh" userId="7064b204c6fa9c53" providerId="LiveId" clId="{C4DB1577-FF31-AC41-B4ED-71663BE73819}" dt="2018-07-18T12:57:13.388" v="725" actId="26606"/>
          <ac:spMkLst>
            <pc:docMk/>
            <pc:sldMk cId="3761794938" sldId="257"/>
            <ac:spMk id="37" creationId="{F7194F93-1F71-4A70-9DF1-28F183771111}"/>
          </ac:spMkLst>
        </pc:spChg>
        <pc:grpChg chg="add del">
          <ac:chgData name="Arunabh Ghosh" userId="7064b204c6fa9c53" providerId="LiveId" clId="{C4DB1577-FF31-AC41-B4ED-71663BE73819}" dt="2018-07-18T12:52:49.845" v="708" actId="26606"/>
          <ac:grpSpMkLst>
            <pc:docMk/>
            <pc:sldMk cId="3761794938" sldId="257"/>
            <ac:grpSpMk id="23" creationId="{4C76015D-CFEA-4204-9A50-352560FFC252}"/>
          </ac:grpSpMkLst>
        </pc:grpChg>
        <pc:picChg chg="add del">
          <ac:chgData name="Arunabh Ghosh" userId="7064b204c6fa9c53" providerId="LiveId" clId="{C4DB1577-FF31-AC41-B4ED-71663BE73819}" dt="2018-07-18T12:52:47.781" v="706" actId="26606"/>
          <ac:picMkLst>
            <pc:docMk/>
            <pc:sldMk cId="3761794938" sldId="257"/>
            <ac:picMk id="7" creationId="{7F1A4133-166D-46A8-B606-89067E7B8E29}"/>
          </ac:picMkLst>
        </pc:picChg>
        <pc:cxnChg chg="add del">
          <ac:chgData name="Arunabh Ghosh" userId="7064b204c6fa9c53" providerId="LiveId" clId="{C4DB1577-FF31-AC41-B4ED-71663BE73819}" dt="2018-07-18T12:52:39.545" v="700" actId="26606"/>
          <ac:cxnSpMkLst>
            <pc:docMk/>
            <pc:sldMk cId="3761794938" sldId="257"/>
            <ac:cxnSpMk id="10" creationId="{2D72A2C9-F3CA-4216-8BAD-FA4C970C3C4E}"/>
          </ac:cxnSpMkLst>
        </pc:cxnChg>
        <pc:cxnChg chg="add del">
          <ac:chgData name="Arunabh Ghosh" userId="7064b204c6fa9c53" providerId="LiveId" clId="{C4DB1577-FF31-AC41-B4ED-71663BE73819}" dt="2018-07-18T12:52:41.546" v="702" actId="26606"/>
          <ac:cxnSpMkLst>
            <pc:docMk/>
            <pc:sldMk cId="3761794938" sldId="257"/>
            <ac:cxnSpMk id="12" creationId="{45B5AFC7-2F07-4F7B-9151-E45D7548D8F3}"/>
          </ac:cxnSpMkLst>
        </pc:cxnChg>
        <pc:cxnChg chg="add del">
          <ac:chgData name="Arunabh Ghosh" userId="7064b204c6fa9c53" providerId="LiveId" clId="{C4DB1577-FF31-AC41-B4ED-71663BE73819}" dt="2018-07-18T12:52:55.721" v="710" actId="26606"/>
          <ac:cxnSpMkLst>
            <pc:docMk/>
            <pc:sldMk cId="3761794938" sldId="257"/>
            <ac:cxnSpMk id="29" creationId="{B874EF51-C858-4BB9-97C3-D17755787127}"/>
          </ac:cxnSpMkLst>
        </pc:cxnChg>
        <pc:cxnChg chg="add del">
          <ac:chgData name="Arunabh Ghosh" userId="7064b204c6fa9c53" providerId="LiveId" clId="{C4DB1577-FF31-AC41-B4ED-71663BE73819}" dt="2018-07-18T12:56:28.341" v="712" actId="26606"/>
          <ac:cxnSpMkLst>
            <pc:docMk/>
            <pc:sldMk cId="3761794938" sldId="257"/>
            <ac:cxnSpMk id="32" creationId="{2D72A2C9-F3CA-4216-8BAD-FA4C970C3C4E}"/>
          </ac:cxnSpMkLst>
        </pc:cxnChg>
        <pc:cxnChg chg="add del">
          <ac:chgData name="Arunabh Ghosh" userId="7064b204c6fa9c53" providerId="LiveId" clId="{C4DB1577-FF31-AC41-B4ED-71663BE73819}" dt="2018-07-18T12:57:13.388" v="725" actId="26606"/>
          <ac:cxnSpMkLst>
            <pc:docMk/>
            <pc:sldMk cId="3761794938" sldId="257"/>
            <ac:cxnSpMk id="36" creationId="{D4C22394-EBC2-4FAF-A555-6C02D589EED7}"/>
          </ac:cxnSpMkLst>
        </pc:cxnChg>
      </pc:sldChg>
      <pc:sldChg chg="modSp add">
        <pc:chgData name="Arunabh Ghosh" userId="7064b204c6fa9c53" providerId="LiveId" clId="{C4DB1577-FF31-AC41-B4ED-71663BE73819}" dt="2018-07-18T13:03:45.577" v="869" actId="20577"/>
        <pc:sldMkLst>
          <pc:docMk/>
          <pc:sldMk cId="563647453" sldId="258"/>
        </pc:sldMkLst>
        <pc:spChg chg="mod">
          <ac:chgData name="Arunabh Ghosh" userId="7064b204c6fa9c53" providerId="LiveId" clId="{C4DB1577-FF31-AC41-B4ED-71663BE73819}" dt="2018-07-18T12:57:31.162" v="748" actId="20577"/>
          <ac:spMkLst>
            <pc:docMk/>
            <pc:sldMk cId="563647453" sldId="258"/>
            <ac:spMk id="2" creationId="{C7DB536E-9CCB-0149-8A96-1581733D8E1D}"/>
          </ac:spMkLst>
        </pc:spChg>
        <pc:spChg chg="mod">
          <ac:chgData name="Arunabh Ghosh" userId="7064b204c6fa9c53" providerId="LiveId" clId="{C4DB1577-FF31-AC41-B4ED-71663BE73819}" dt="2018-07-18T13:03:45.577" v="869" actId="20577"/>
          <ac:spMkLst>
            <pc:docMk/>
            <pc:sldMk cId="563647453" sldId="258"/>
            <ac:spMk id="3" creationId="{39FAFE36-329D-0246-ADCF-CC2C14558D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C83B-157F-1640-98E6-EEED9395D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509BB-0E6A-BA4B-8D77-9DA189A2F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D504-AE10-7B4C-B770-2931558C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2497-C483-2148-8FBE-B776DBC1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5F2D-7C81-724E-983B-8F160EE4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CA2E-799D-D147-BDA0-CFE8B498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9218-1E9F-3043-BB20-A8AF55DBC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985CA-C3F4-394B-9CD9-1E26B7F8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DEDB-7DCA-5343-AED7-624A5F15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88C4F-7DFB-8F46-A111-15E7240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8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B4F22-75C1-CE47-8B62-20C3CA064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F112C-8C63-2E4B-A9C1-832C1F82B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9630-4F28-8E46-B471-10EEAB2D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A4C3-F1F5-9042-AF04-AA082C31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0121-B23B-F448-A540-1F3960CD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9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0D7F-0854-8841-8ECD-68766039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95BE-B70E-E44A-87E2-5BD0DE1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78D9-05C3-914B-85E0-D66F87EF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6118-38E0-8045-B5BB-B80FE75B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8AEB-E931-EB44-8534-AE4D93CD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0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6CCA-644C-2C45-BDE5-70BD938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E3F5-9287-5941-A9FF-CE7F3FD8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266B-97E0-D74B-942E-ABC94A47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19F63-3F00-0044-B9A7-98FFC2CB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6DB21-728B-5048-90D7-0F25ED8F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C3B-1E05-1D40-A5FB-33C2DEFE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8041-A0C0-AC45-9374-F662D181E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8974-7278-D545-8037-48C898BB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7FC9-22FE-F641-8B2F-2A5DFAF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1289-A259-6441-B89D-39555887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DE3A0-DD01-B14F-AA52-B818C335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EAB7-324E-434E-94D6-3927783C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470B-2C20-134C-8494-A9CE98D9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1AE27-8440-8D4C-81D0-EB3CC8218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77BF2-3E81-244C-9DD5-92B2AFAFF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19780-2E7E-E440-B24D-3243CB21A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7A738-E160-1349-8ACC-D64E07D1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52A75-E078-5348-A798-DB4A4D2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64068-2D24-124A-9346-5B9FCFE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4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9D88-5416-D948-95CB-BBEBA1B8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ACCE2-3E82-634C-B7AC-0757EE7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FBE69-C2BD-F547-8589-5E8B0C78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A8ACF-D9CA-4C43-9B50-49230C7D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B1AD5-7F62-1048-A879-EFFCB093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D88A1-9054-5B4F-8993-6D788E64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4E1A-DB4B-E441-A59A-9500CB33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CF47-A911-9049-B52A-3F6E8FA8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9B9D-6379-8043-8828-76C6A937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0AC8B-C64C-BB43-8B43-88B3B0DE2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5D92E-FED2-FC4D-AA8C-F88E747C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3CC0-3ACE-6F4E-9D9E-8949C4EA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4AB14-5EA4-3D4B-B958-EC46BCFF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26B-D981-7748-BC9D-EFAB6013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AAEE6-9F6C-0B47-AA66-BE0583677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DA955-36B5-6945-8EA9-4AE10B106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7A961-5135-674D-9F13-854715BF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00339-70EE-6147-B7D0-7E7E7D92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07D75-1D2D-514E-9339-65F7AE94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2D28-572F-2644-879B-28093D55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D6A6-9F2B-ED4D-92DB-CB684346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5F114-CA17-B44A-ABE5-4B62119B6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19E7-4320-B242-96C3-3FD5537AB232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A8F8-8131-1B4E-B228-8CD46A76F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036B-BA12-4E44-BF5A-F0BF912C6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FCE2-13C2-3244-B1C3-B55D1A8C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13946-FEE1-2349-8A83-75F7E269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>
                <a:cs typeface="Arial" panose="020B0604020202020204" pitchFamily="34" charset="0"/>
              </a:rPr>
              <a:t>Tomographic reconstruction from projections with unknown view angles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9BD57-5783-AF43-B264-4C0F159A8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Arunabh Ghosh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13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B005-C156-AA4B-9EAC-D4B87C3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43EDD-2398-954E-BF73-050518DD3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 the problem of (parallel beam) tomographic reconstruction, the input consists of a set of projections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projection,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is essentially a vector of line integrals of the image, as viewed from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some applications such as CryoEM, the exact angles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not known at all. </a:t>
                </a:r>
              </a:p>
              <a:p>
                <a:r>
                  <a:rPr lang="en-US" dirty="0"/>
                  <a:t>Despite this, we need to find the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which accurately describe the projections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given as input. 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43EDD-2398-954E-BF73-050518DD3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536E-9CCB-0149-8A96-1581733D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AFE36-329D-0246-ADCF-CC2C14558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Formally, structure determination may be described in a Bayesian likelihood framework: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,..,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,..,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,..,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AFE36-329D-0246-ADCF-CC2C14558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64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145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Tomographic reconstruction from projections with unknown view angles</vt:lpstr>
      <vt:lpstr>Introduction</vt:lpstr>
      <vt:lpstr>Optimization framework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Tomography in unknown orientations</dc:title>
  <dc:creator>Arunabh Ghosh</dc:creator>
  <cp:lastModifiedBy>Arunabh Ghosh</cp:lastModifiedBy>
  <cp:revision>4</cp:revision>
  <dcterms:created xsi:type="dcterms:W3CDTF">2018-07-17T09:31:32Z</dcterms:created>
  <dcterms:modified xsi:type="dcterms:W3CDTF">2018-07-18T13:03:49Z</dcterms:modified>
</cp:coreProperties>
</file>