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B1577-FF31-AC41-B4ED-71663BE73819}" v="4052" dt="2018-07-19T13:05:54.644"/>
    <p1510:client id="{CB116862-C2DC-4C95-B8C1-502711DDD77B}" v="2612" dt="2018-07-19T11:08:12.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3"/>
    <p:restoredTop sz="94674"/>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C4DB1577-FF31-AC41-B4ED-71663BE73819}"/>
    <pc:docChg chg="undo redo custSel addSld delSld modSld sldOrd">
      <pc:chgData name="Arunabh Ghosh" userId="7064b204c6fa9c53" providerId="LiveId" clId="{C4DB1577-FF31-AC41-B4ED-71663BE73819}" dt="2018-07-19T13:05:54.644" v="4040"/>
      <pc:docMkLst>
        <pc:docMk/>
      </pc:docMkLst>
      <pc:sldChg chg="addSp delSp modSp mod setBg setClrOvrMap delDesignElem">
        <pc:chgData name="Arunabh Ghosh" userId="7064b204c6fa9c53" providerId="LiveId" clId="{C4DB1577-FF31-AC41-B4ED-71663BE73819}" dt="2018-07-18T14:32:57.470" v="2260" actId="26606"/>
        <pc:sldMkLst>
          <pc:docMk/>
          <pc:sldMk cId="2746130241" sldId="256"/>
        </pc:sldMkLst>
        <pc:spChg chg="mod ord">
          <ac:chgData name="Arunabh Ghosh" userId="7064b204c6fa9c53" providerId="LiveId" clId="{C4DB1577-FF31-AC41-B4ED-71663BE73819}" dt="2018-07-18T14:32:57.470" v="2260" actId="26606"/>
          <ac:spMkLst>
            <pc:docMk/>
            <pc:sldMk cId="2746130241" sldId="256"/>
            <ac:spMk id="2" creationId="{9DC13946-FEE1-2349-8A83-75F7E269E5CE}"/>
          </ac:spMkLst>
        </pc:spChg>
        <pc:spChg chg="mod">
          <ac:chgData name="Arunabh Ghosh" userId="7064b204c6fa9c53" providerId="LiveId" clId="{C4DB1577-FF31-AC41-B4ED-71663BE73819}" dt="2018-07-18T14:32:57.470" v="2260" actId="26606"/>
          <ac:spMkLst>
            <pc:docMk/>
            <pc:sldMk cId="2746130241" sldId="256"/>
            <ac:spMk id="3" creationId="{7569BD57-5783-AF43-B264-4C0F159A848B}"/>
          </ac:spMkLst>
        </pc:spChg>
        <pc:spChg chg="add del">
          <ac:chgData name="Arunabh Ghosh" userId="7064b204c6fa9c53" providerId="LiveId" clId="{C4DB1577-FF31-AC41-B4ED-71663BE73819}" dt="2018-07-18T14:31:11.970" v="2233" actId="26606"/>
          <ac:spMkLst>
            <pc:docMk/>
            <pc:sldMk cId="2746130241" sldId="256"/>
            <ac:spMk id="8" creationId="{559AE206-7EBA-4D33-8BC9-9D8158553F0E}"/>
          </ac:spMkLst>
        </pc:spChg>
        <pc:spChg chg="add del">
          <ac:chgData name="Arunabh Ghosh" userId="7064b204c6fa9c53" providerId="LiveId" clId="{C4DB1577-FF31-AC41-B4ED-71663BE73819}" dt="2018-07-18T14:31:11.970" v="2233" actId="26606"/>
          <ac:spMkLst>
            <pc:docMk/>
            <pc:sldMk cId="2746130241" sldId="256"/>
            <ac:spMk id="10" creationId="{6437D937-A7F1-4011-92B4-328E5BE1B166}"/>
          </ac:spMkLst>
        </pc:spChg>
        <pc:spChg chg="add del">
          <ac:chgData name="Arunabh Ghosh" userId="7064b204c6fa9c53" providerId="LiveId" clId="{C4DB1577-FF31-AC41-B4ED-71663BE73819}" dt="2018-07-18T14:31:11.970" v="2233" actId="26606"/>
          <ac:spMkLst>
            <pc:docMk/>
            <pc:sldMk cId="2746130241" sldId="256"/>
            <ac:spMk id="12" creationId="{B672F332-AF08-46C6-94F0-77684310D7B7}"/>
          </ac:spMkLst>
        </pc:spChg>
        <pc:spChg chg="add del">
          <ac:chgData name="Arunabh Ghosh" userId="7064b204c6fa9c53" providerId="LiveId" clId="{C4DB1577-FF31-AC41-B4ED-71663BE73819}" dt="2018-07-18T14:31:11.970" v="2233" actId="26606"/>
          <ac:spMkLst>
            <pc:docMk/>
            <pc:sldMk cId="2746130241" sldId="256"/>
            <ac:spMk id="14" creationId="{34244EF8-D73A-40E1-BE73-D46E6B4B04ED}"/>
          </ac:spMkLst>
        </pc:spChg>
        <pc:spChg chg="add del">
          <ac:chgData name="Arunabh Ghosh" userId="7064b204c6fa9c53" providerId="LiveId" clId="{C4DB1577-FF31-AC41-B4ED-71663BE73819}" dt="2018-07-18T14:31:11.970" v="2233" actId="26606"/>
          <ac:spMkLst>
            <pc:docMk/>
            <pc:sldMk cId="2746130241" sldId="256"/>
            <ac:spMk id="16" creationId="{AB84D7E8-4ECB-42D7-ADBF-01689B0F24AE}"/>
          </ac:spMkLst>
        </pc:spChg>
        <pc:spChg chg="add del">
          <ac:chgData name="Arunabh Ghosh" userId="7064b204c6fa9c53" providerId="LiveId" clId="{C4DB1577-FF31-AC41-B4ED-71663BE73819}" dt="2018-07-18T14:31:51.304" v="2244" actId="26606"/>
          <ac:spMkLst>
            <pc:docMk/>
            <pc:sldMk cId="2746130241" sldId="256"/>
            <ac:spMk id="23" creationId="{C66F2F30-5DC0-44A0-BFA6-E12F46ED16DA}"/>
          </ac:spMkLst>
        </pc:spChg>
        <pc:spChg chg="add del">
          <ac:chgData name="Arunabh Ghosh" userId="7064b204c6fa9c53" providerId="LiveId" clId="{C4DB1577-FF31-AC41-B4ED-71663BE73819}" dt="2018-07-18T14:31:51.304" v="2244" actId="26606"/>
          <ac:spMkLst>
            <pc:docMk/>
            <pc:sldMk cId="2746130241" sldId="256"/>
            <ac:spMk id="25" creationId="{85872F57-7F42-4F97-8391-DDC8D0054C03}"/>
          </ac:spMkLst>
        </pc:spChg>
        <pc:spChg chg="add del">
          <ac:chgData name="Arunabh Ghosh" userId="7064b204c6fa9c53" providerId="LiveId" clId="{C4DB1577-FF31-AC41-B4ED-71663BE73819}" dt="2018-07-18T14:31:51.304" v="2244" actId="26606"/>
          <ac:spMkLst>
            <pc:docMk/>
            <pc:sldMk cId="2746130241" sldId="256"/>
            <ac:spMk id="27" creationId="{04DC2037-48A0-4F22-B9D4-8EAEBC780AB4}"/>
          </ac:spMkLst>
        </pc:spChg>
        <pc:spChg chg="add del">
          <ac:chgData name="Arunabh Ghosh" userId="7064b204c6fa9c53" providerId="LiveId" clId="{C4DB1577-FF31-AC41-B4ED-71663BE73819}" dt="2018-07-18T14:31:51.304" v="2244" actId="26606"/>
          <ac:spMkLst>
            <pc:docMk/>
            <pc:sldMk cId="2746130241" sldId="256"/>
            <ac:spMk id="29" creationId="{0006CBFD-ADA0-43D1-9332-9C34CA1C76ED}"/>
          </ac:spMkLst>
        </pc:spChg>
        <pc:spChg chg="add del">
          <ac:chgData name="Arunabh Ghosh" userId="7064b204c6fa9c53" providerId="LiveId" clId="{C4DB1577-FF31-AC41-B4ED-71663BE73819}" dt="2018-07-18T14:31:51.304" v="2244" actId="26606"/>
          <ac:spMkLst>
            <pc:docMk/>
            <pc:sldMk cId="2746130241" sldId="256"/>
            <ac:spMk id="31" creationId="{2B931666-F28F-45F3-A074-66D2272D580B}"/>
          </ac:spMkLst>
        </pc:spChg>
        <pc:spChg chg="add del">
          <ac:chgData name="Arunabh Ghosh" userId="7064b204c6fa9c53" providerId="LiveId" clId="{C4DB1577-FF31-AC41-B4ED-71663BE73819}" dt="2018-07-18T14:31:30.804" v="2235" actId="26606"/>
          <ac:spMkLst>
            <pc:docMk/>
            <pc:sldMk cId="2746130241" sldId="256"/>
            <ac:spMk id="36" creationId="{D8386171-E87D-46AB-8718-4CE2A88748BD}"/>
          </ac:spMkLst>
        </pc:spChg>
        <pc:spChg chg="add del">
          <ac:chgData name="Arunabh Ghosh" userId="7064b204c6fa9c53" providerId="LiveId" clId="{C4DB1577-FF31-AC41-B4ED-71663BE73819}" dt="2018-07-18T14:31:30.804" v="2235" actId="26606"/>
          <ac:spMkLst>
            <pc:docMk/>
            <pc:sldMk cId="2746130241" sldId="256"/>
            <ac:spMk id="38" creationId="{207CB456-8849-413C-8210-B663779A32E0}"/>
          </ac:spMkLst>
        </pc:spChg>
        <pc:spChg chg="add del">
          <ac:chgData name="Arunabh Ghosh" userId="7064b204c6fa9c53" providerId="LiveId" clId="{C4DB1577-FF31-AC41-B4ED-71663BE73819}" dt="2018-07-18T14:31:30.804" v="2235" actId="26606"/>
          <ac:spMkLst>
            <pc:docMk/>
            <pc:sldMk cId="2746130241" sldId="256"/>
            <ac:spMk id="40" creationId="{E513936D-D1EB-4E42-A97F-942BA1F3DFA7}"/>
          </ac:spMkLst>
        </pc:spChg>
        <pc:spChg chg="add del">
          <ac:chgData name="Arunabh Ghosh" userId="7064b204c6fa9c53" providerId="LiveId" clId="{C4DB1577-FF31-AC41-B4ED-71663BE73819}" dt="2018-07-18T14:31:51.298" v="2243" actId="26606"/>
          <ac:spMkLst>
            <pc:docMk/>
            <pc:sldMk cId="2746130241" sldId="256"/>
            <ac:spMk id="41" creationId="{053FB2EE-284F-4C87-AB3D-BBF87A9FAB97}"/>
          </ac:spMkLst>
        </pc:spChg>
        <pc:spChg chg="add del">
          <ac:chgData name="Arunabh Ghosh" userId="7064b204c6fa9c53" providerId="LiveId" clId="{C4DB1577-FF31-AC41-B4ED-71663BE73819}" dt="2018-07-18T14:31:34.137" v="2237" actId="26606"/>
          <ac:spMkLst>
            <pc:docMk/>
            <pc:sldMk cId="2746130241" sldId="256"/>
            <ac:spMk id="42" creationId="{6F9EB9F2-07E2-4D64-BBD8-BB5B217F1218}"/>
          </ac:spMkLst>
        </pc:spChg>
        <pc:spChg chg="add del">
          <ac:chgData name="Arunabh Ghosh" userId="7064b204c6fa9c53" providerId="LiveId" clId="{C4DB1577-FF31-AC41-B4ED-71663BE73819}" dt="2018-07-18T14:31:48.663" v="2241" actId="26606"/>
          <ac:spMkLst>
            <pc:docMk/>
            <pc:sldMk cId="2746130241" sldId="256"/>
            <ac:spMk id="44" creationId="{AB84D7E8-4ECB-42D7-ADBF-01689B0F24AE}"/>
          </ac:spMkLst>
        </pc:spChg>
        <pc:spChg chg="add del">
          <ac:chgData name="Arunabh Ghosh" userId="7064b204c6fa9c53" providerId="LiveId" clId="{C4DB1577-FF31-AC41-B4ED-71663BE73819}" dt="2018-07-18T14:31:38.534" v="2239" actId="26606"/>
          <ac:spMkLst>
            <pc:docMk/>
            <pc:sldMk cId="2746130241" sldId="256"/>
            <ac:spMk id="45" creationId="{A495F8E3-5243-4F02-AC53-F05721B35358}"/>
          </ac:spMkLst>
        </pc:spChg>
        <pc:spChg chg="add del">
          <ac:chgData name="Arunabh Ghosh" userId="7064b204c6fa9c53" providerId="LiveId" clId="{C4DB1577-FF31-AC41-B4ED-71663BE73819}" dt="2018-07-18T14:31:48.663" v="2241" actId="26606"/>
          <ac:spMkLst>
            <pc:docMk/>
            <pc:sldMk cId="2746130241" sldId="256"/>
            <ac:spMk id="49" creationId="{559AE206-7EBA-4D33-8BC9-9D8158553F0E}"/>
          </ac:spMkLst>
        </pc:spChg>
        <pc:spChg chg="add del">
          <ac:chgData name="Arunabh Ghosh" userId="7064b204c6fa9c53" providerId="LiveId" clId="{C4DB1577-FF31-AC41-B4ED-71663BE73819}" dt="2018-07-18T14:31:48.663" v="2241" actId="26606"/>
          <ac:spMkLst>
            <pc:docMk/>
            <pc:sldMk cId="2746130241" sldId="256"/>
            <ac:spMk id="50" creationId="{6437D937-A7F1-4011-92B4-328E5BE1B166}"/>
          </ac:spMkLst>
        </pc:spChg>
        <pc:spChg chg="add del">
          <ac:chgData name="Arunabh Ghosh" userId="7064b204c6fa9c53" providerId="LiveId" clId="{C4DB1577-FF31-AC41-B4ED-71663BE73819}" dt="2018-07-18T14:31:48.663" v="2241" actId="26606"/>
          <ac:spMkLst>
            <pc:docMk/>
            <pc:sldMk cId="2746130241" sldId="256"/>
            <ac:spMk id="51" creationId="{B672F332-AF08-46C6-94F0-77684310D7B7}"/>
          </ac:spMkLst>
        </pc:spChg>
        <pc:spChg chg="add del">
          <ac:chgData name="Arunabh Ghosh" userId="7064b204c6fa9c53" providerId="LiveId" clId="{C4DB1577-FF31-AC41-B4ED-71663BE73819}" dt="2018-07-18T14:31:48.663" v="2241" actId="26606"/>
          <ac:spMkLst>
            <pc:docMk/>
            <pc:sldMk cId="2746130241" sldId="256"/>
            <ac:spMk id="52" creationId="{34244EF8-D73A-40E1-BE73-D46E6B4B04ED}"/>
          </ac:spMkLst>
        </pc:spChg>
        <pc:spChg chg="add del">
          <ac:chgData name="Arunabh Ghosh" userId="7064b204c6fa9c53" providerId="LiveId" clId="{C4DB1577-FF31-AC41-B4ED-71663BE73819}" dt="2018-07-18T14:32:21.324" v="2256" actId="26606"/>
          <ac:spMkLst>
            <pc:docMk/>
            <pc:sldMk cId="2746130241" sldId="256"/>
            <ac:spMk id="58" creationId="{C66F2F30-5DC0-44A0-BFA6-E12F46ED16DA}"/>
          </ac:spMkLst>
        </pc:spChg>
        <pc:spChg chg="add del">
          <ac:chgData name="Arunabh Ghosh" userId="7064b204c6fa9c53" providerId="LiveId" clId="{C4DB1577-FF31-AC41-B4ED-71663BE73819}" dt="2018-07-18T14:32:21.324" v="2256" actId="26606"/>
          <ac:spMkLst>
            <pc:docMk/>
            <pc:sldMk cId="2746130241" sldId="256"/>
            <ac:spMk id="59" creationId="{85872F57-7F42-4F97-8391-DDC8D0054C03}"/>
          </ac:spMkLst>
        </pc:spChg>
        <pc:spChg chg="add del">
          <ac:chgData name="Arunabh Ghosh" userId="7064b204c6fa9c53" providerId="LiveId" clId="{C4DB1577-FF31-AC41-B4ED-71663BE73819}" dt="2018-07-18T14:32:21.324" v="2256" actId="26606"/>
          <ac:spMkLst>
            <pc:docMk/>
            <pc:sldMk cId="2746130241" sldId="256"/>
            <ac:spMk id="60" creationId="{04DC2037-48A0-4F22-B9D4-8EAEBC780AB4}"/>
          </ac:spMkLst>
        </pc:spChg>
        <pc:spChg chg="add del">
          <ac:chgData name="Arunabh Ghosh" userId="7064b204c6fa9c53" providerId="LiveId" clId="{C4DB1577-FF31-AC41-B4ED-71663BE73819}" dt="2018-07-18T14:32:21.324" v="2256" actId="26606"/>
          <ac:spMkLst>
            <pc:docMk/>
            <pc:sldMk cId="2746130241" sldId="256"/>
            <ac:spMk id="61" creationId="{0006CBFD-ADA0-43D1-9332-9C34CA1C76ED}"/>
          </ac:spMkLst>
        </pc:spChg>
        <pc:spChg chg="add del">
          <ac:chgData name="Arunabh Ghosh" userId="7064b204c6fa9c53" providerId="LiveId" clId="{C4DB1577-FF31-AC41-B4ED-71663BE73819}" dt="2018-07-18T14:32:21.324" v="2256" actId="26606"/>
          <ac:spMkLst>
            <pc:docMk/>
            <pc:sldMk cId="2746130241" sldId="256"/>
            <ac:spMk id="62" creationId="{2B931666-F28F-45F3-A074-66D2272D580B}"/>
          </ac:spMkLst>
        </pc:spChg>
        <pc:spChg chg="add del">
          <ac:chgData name="Arunabh Ghosh" userId="7064b204c6fa9c53" providerId="LiveId" clId="{C4DB1577-FF31-AC41-B4ED-71663BE73819}" dt="2018-07-18T14:32:57.470" v="2260" actId="26606"/>
          <ac:spMkLst>
            <pc:docMk/>
            <pc:sldMk cId="2746130241" sldId="256"/>
            <ac:spMk id="67" creationId="{559AE206-7EBA-4D33-8BC9-9D8158553F0E}"/>
          </ac:spMkLst>
        </pc:spChg>
        <pc:spChg chg="add del">
          <ac:chgData name="Arunabh Ghosh" userId="7064b204c6fa9c53" providerId="LiveId" clId="{C4DB1577-FF31-AC41-B4ED-71663BE73819}" dt="2018-07-18T14:32:57.470" v="2260" actId="26606"/>
          <ac:spMkLst>
            <pc:docMk/>
            <pc:sldMk cId="2746130241" sldId="256"/>
            <ac:spMk id="69" creationId="{6437D937-A7F1-4011-92B4-328E5BE1B166}"/>
          </ac:spMkLst>
        </pc:spChg>
        <pc:spChg chg="add del">
          <ac:chgData name="Arunabh Ghosh" userId="7064b204c6fa9c53" providerId="LiveId" clId="{C4DB1577-FF31-AC41-B4ED-71663BE73819}" dt="2018-07-18T14:32:57.470" v="2260" actId="26606"/>
          <ac:spMkLst>
            <pc:docMk/>
            <pc:sldMk cId="2746130241" sldId="256"/>
            <ac:spMk id="71" creationId="{B672F332-AF08-46C6-94F0-77684310D7B7}"/>
          </ac:spMkLst>
        </pc:spChg>
        <pc:spChg chg="add del">
          <ac:chgData name="Arunabh Ghosh" userId="7064b204c6fa9c53" providerId="LiveId" clId="{C4DB1577-FF31-AC41-B4ED-71663BE73819}" dt="2018-07-18T14:32:57.470" v="2260" actId="26606"/>
          <ac:spMkLst>
            <pc:docMk/>
            <pc:sldMk cId="2746130241" sldId="256"/>
            <ac:spMk id="73" creationId="{34244EF8-D73A-40E1-BE73-D46E6B4B04ED}"/>
          </ac:spMkLst>
        </pc:spChg>
        <pc:spChg chg="add del">
          <ac:chgData name="Arunabh Ghosh" userId="7064b204c6fa9c53" providerId="LiveId" clId="{C4DB1577-FF31-AC41-B4ED-71663BE73819}" dt="2018-07-18T14:32:57.470" v="2260" actId="26606"/>
          <ac:spMkLst>
            <pc:docMk/>
            <pc:sldMk cId="2746130241" sldId="256"/>
            <ac:spMk id="75" creationId="{AB84D7E8-4ECB-42D7-ADBF-01689B0F24AE}"/>
          </ac:spMkLst>
        </pc:spChg>
        <pc:spChg chg="add del">
          <ac:chgData name="Arunabh Ghosh" userId="7064b204c6fa9c53" providerId="LiveId" clId="{C4DB1577-FF31-AC41-B4ED-71663BE73819}" dt="2018-07-18T14:32:44.582" v="2258" actId="26606"/>
          <ac:spMkLst>
            <pc:docMk/>
            <pc:sldMk cId="2746130241" sldId="256"/>
            <ac:spMk id="82" creationId="{6F9EB9F2-07E2-4D64-BBD8-BB5B217F1218}"/>
          </ac:spMkLst>
        </pc:spChg>
        <pc:spChg chg="add del">
          <ac:chgData name="Arunabh Ghosh" userId="7064b204c6fa9c53" providerId="LiveId" clId="{C4DB1577-FF31-AC41-B4ED-71663BE73819}" dt="2018-07-18T14:32:57.470" v="2260" actId="26606"/>
          <ac:spMkLst>
            <pc:docMk/>
            <pc:sldMk cId="2746130241" sldId="256"/>
            <ac:spMk id="86" creationId="{817B5381-FFCA-4325-8FBB-B1481666A08E}"/>
          </ac:spMkLst>
        </pc:spChg>
        <pc:spChg chg="add del">
          <ac:chgData name="Arunabh Ghosh" userId="7064b204c6fa9c53" providerId="LiveId" clId="{C4DB1577-FF31-AC41-B4ED-71663BE73819}" dt="2018-07-18T14:32:57.470" v="2260" actId="26606"/>
          <ac:spMkLst>
            <pc:docMk/>
            <pc:sldMk cId="2746130241" sldId="256"/>
            <ac:spMk id="87" creationId="{0AA8F84D-BF31-4985-9EAF-99870D11240C}"/>
          </ac:spMkLst>
        </pc:spChg>
        <pc:grpChg chg="add del">
          <ac:chgData name="Arunabh Ghosh" userId="7064b204c6fa9c53" providerId="LiveId" clId="{C4DB1577-FF31-AC41-B4ED-71663BE73819}" dt="2018-07-18T14:31:38.534" v="2239" actId="26606"/>
          <ac:grpSpMkLst>
            <pc:docMk/>
            <pc:sldMk cId="2746130241" sldId="256"/>
            <ac:grpSpMk id="46" creationId="{EF79D782-A9ED-4AEE-B67D-DDD6F1CB5260}"/>
          </ac:grpSpMkLst>
        </pc:grpChg>
        <pc:grpChg chg="add del">
          <ac:chgData name="Arunabh Ghosh" userId="7064b204c6fa9c53" providerId="LiveId" clId="{C4DB1577-FF31-AC41-B4ED-71663BE73819}" dt="2018-07-18T14:31:51.298" v="2243" actId="26606"/>
          <ac:grpSpMkLst>
            <pc:docMk/>
            <pc:sldMk cId="2746130241" sldId="256"/>
            <ac:grpSpMk id="55" creationId="{D2C4BFA1-2075-4901-9E24-E41D1FDD51FD}"/>
          </ac:grpSpMkLst>
        </pc:grpChg>
        <pc:cxnChg chg="add del">
          <ac:chgData name="Arunabh Ghosh" userId="7064b204c6fa9c53" providerId="LiveId" clId="{C4DB1577-FF31-AC41-B4ED-71663BE73819}" dt="2018-07-18T14:31:11.970" v="2233" actId="26606"/>
          <ac:cxnSpMkLst>
            <pc:docMk/>
            <pc:sldMk cId="2746130241" sldId="256"/>
            <ac:cxnSpMk id="18" creationId="{9E8E38ED-369A-44C2-B635-0BED0E48A6E8}"/>
          </ac:cxnSpMkLst>
        </pc:cxnChg>
        <pc:cxnChg chg="add del">
          <ac:chgData name="Arunabh Ghosh" userId="7064b204c6fa9c53" providerId="LiveId" clId="{C4DB1577-FF31-AC41-B4ED-71663BE73819}" dt="2018-07-18T14:31:34.137" v="2237" actId="26606"/>
          <ac:cxnSpMkLst>
            <pc:docMk/>
            <pc:sldMk cId="2746130241" sldId="256"/>
            <ac:cxnSpMk id="43" creationId="{F0C57C7C-DFE9-4A1E-B7A9-DF40E63366BB}"/>
          </ac:cxnSpMkLst>
        </pc:cxnChg>
        <pc:cxnChg chg="add del">
          <ac:chgData name="Arunabh Ghosh" userId="7064b204c6fa9c53" providerId="LiveId" clId="{C4DB1577-FF31-AC41-B4ED-71663BE73819}" dt="2018-07-18T14:31:48.663" v="2241" actId="26606"/>
          <ac:cxnSpMkLst>
            <pc:docMk/>
            <pc:sldMk cId="2746130241" sldId="256"/>
            <ac:cxnSpMk id="53" creationId="{9E8E38ED-369A-44C2-B635-0BED0E48A6E8}"/>
          </ac:cxnSpMkLst>
        </pc:cxnChg>
        <pc:cxnChg chg="add del">
          <ac:chgData name="Arunabh Ghosh" userId="7064b204c6fa9c53" providerId="LiveId" clId="{C4DB1577-FF31-AC41-B4ED-71663BE73819}" dt="2018-07-18T14:32:57.470" v="2260" actId="26606"/>
          <ac:cxnSpMkLst>
            <pc:docMk/>
            <pc:sldMk cId="2746130241" sldId="256"/>
            <ac:cxnSpMk id="77" creationId="{9E8E38ED-369A-44C2-B635-0BED0E48A6E8}"/>
          </ac:cxnSpMkLst>
        </pc:cxnChg>
        <pc:cxnChg chg="add del">
          <ac:chgData name="Arunabh Ghosh" userId="7064b204c6fa9c53" providerId="LiveId" clId="{C4DB1577-FF31-AC41-B4ED-71663BE73819}" dt="2018-07-18T14:32:44.582" v="2258" actId="26606"/>
          <ac:cxnSpMkLst>
            <pc:docMk/>
            <pc:sldMk cId="2746130241" sldId="256"/>
            <ac:cxnSpMk id="84" creationId="{F0C57C7C-DFE9-4A1E-B7A9-DF40E63366BB}"/>
          </ac:cxnSpMkLst>
        </pc:cxnChg>
        <pc:cxnChg chg="add del">
          <ac:chgData name="Arunabh Ghosh" userId="7064b204c6fa9c53" providerId="LiveId" clId="{C4DB1577-FF31-AC41-B4ED-71663BE73819}" dt="2018-07-18T14:32:57.470" v="2260" actId="26606"/>
          <ac:cxnSpMkLst>
            <pc:docMk/>
            <pc:sldMk cId="2746130241" sldId="256"/>
            <ac:cxnSpMk id="88" creationId="{BCD0BBC1-A7D4-445D-98AC-95A6A45D8EBB}"/>
          </ac:cxnSpMkLst>
        </pc:cxnChg>
      </pc:sldChg>
      <pc:sldChg chg="addSp delSp modSp mod ord setBg setClrOvrMap">
        <pc:chgData name="Arunabh Ghosh" userId="7064b204c6fa9c53" providerId="LiveId" clId="{C4DB1577-FF31-AC41-B4ED-71663BE73819}" dt="2018-07-19T13:05:54.644" v="4040"/>
        <pc:sldMkLst>
          <pc:docMk/>
          <pc:sldMk cId="3761794938" sldId="257"/>
        </pc:sldMkLst>
        <pc:spChg chg="mod">
          <ac:chgData name="Arunabh Ghosh" userId="7064b204c6fa9c53" providerId="LiveId" clId="{C4DB1577-FF31-AC41-B4ED-71663BE73819}" dt="2018-07-18T14:34:17.817" v="2265" actId="26606"/>
          <ac:spMkLst>
            <pc:docMk/>
            <pc:sldMk cId="3761794938" sldId="257"/>
            <ac:spMk id="2" creationId="{A881B005-C156-AA4B-9EAC-D4B87C3B3A91}"/>
          </ac:spMkLst>
        </pc:spChg>
        <pc:spChg chg="mod">
          <ac:chgData name="Arunabh Ghosh" userId="7064b204c6fa9c53" providerId="LiveId" clId="{C4DB1577-FF31-AC41-B4ED-71663BE73819}" dt="2018-07-18T14:34:17.817" v="2265" actId="26606"/>
          <ac:spMkLst>
            <pc:docMk/>
            <pc:sldMk cId="3761794938" sldId="257"/>
            <ac:spMk id="3" creationId="{2AD43EDD-2398-954E-BF73-050518DD3B4F}"/>
          </ac:spMkLst>
        </pc:spChg>
        <pc:spChg chg="add del mod">
          <ac:chgData name="Arunabh Ghosh" userId="7064b204c6fa9c53" providerId="LiveId" clId="{C4DB1577-FF31-AC41-B4ED-71663BE73819}" dt="2018-07-18T12:57:12.177" v="722" actId="767"/>
          <ac:spMkLst>
            <pc:docMk/>
            <pc:sldMk cId="3761794938" sldId="257"/>
            <ac:spMk id="4" creationId="{19932F4E-F45E-884D-8BBB-D55AC400E611}"/>
          </ac:spMkLst>
        </pc:spChg>
        <pc:spChg chg="add del">
          <ac:chgData name="Arunabh Ghosh" userId="7064b204c6fa9c53" providerId="LiveId" clId="{C4DB1577-FF31-AC41-B4ED-71663BE73819}" dt="2018-07-18T14:28:03.458" v="2184" actId="26606"/>
          <ac:spMkLst>
            <pc:docMk/>
            <pc:sldMk cId="3761794938" sldId="257"/>
            <ac:spMk id="5" creationId="{E4F9F79B-A093-478E-96B5-EE02BC93A858}"/>
          </ac:spMkLst>
        </pc:spChg>
        <pc:spChg chg="add del">
          <ac:chgData name="Arunabh Ghosh" userId="7064b204c6fa9c53" providerId="LiveId" clId="{C4DB1577-FF31-AC41-B4ED-71663BE73819}" dt="2018-07-18T14:28:03.458" v="2184" actId="26606"/>
          <ac:spMkLst>
            <pc:docMk/>
            <pc:sldMk cId="3761794938" sldId="257"/>
            <ac:spMk id="6" creationId="{11394CD8-BD30-4B74-86F4-51FDF3383419}"/>
          </ac:spMkLst>
        </pc:spChg>
        <pc:spChg chg="add del">
          <ac:chgData name="Arunabh Ghosh" userId="7064b204c6fa9c53" providerId="LiveId" clId="{C4DB1577-FF31-AC41-B4ED-71663BE73819}" dt="2018-07-18T12:52:39.545" v="700" actId="26606"/>
          <ac:spMkLst>
            <pc:docMk/>
            <pc:sldMk cId="3761794938" sldId="257"/>
            <ac:spMk id="8" creationId="{8D70B121-56F4-4848-B38B-182089D909FA}"/>
          </ac:spMkLst>
        </pc:spChg>
        <pc:spChg chg="add del">
          <ac:chgData name="Arunabh Ghosh" userId="7064b204c6fa9c53" providerId="LiveId" clId="{C4DB1577-FF31-AC41-B4ED-71663BE73819}" dt="2018-07-18T14:28:03.458" v="2184" actId="26606"/>
          <ac:spMkLst>
            <pc:docMk/>
            <pc:sldMk cId="3761794938" sldId="257"/>
            <ac:spMk id="11" creationId="{F7194F93-1F71-4A70-9DF1-28F183771111}"/>
          </ac:spMkLst>
        </pc:spChg>
        <pc:spChg chg="add del">
          <ac:chgData name="Arunabh Ghosh" userId="7064b204c6fa9c53" providerId="LiveId" clId="{C4DB1577-FF31-AC41-B4ED-71663BE73819}" dt="2018-07-18T12:52:41.546" v="702" actId="26606"/>
          <ac:spMkLst>
            <pc:docMk/>
            <pc:sldMk cId="3761794938" sldId="257"/>
            <ac:spMk id="13" creationId="{D4C3103B-AE2E-41DA-8805-65F1A948FD5A}"/>
          </ac:spMkLst>
        </pc:spChg>
        <pc:spChg chg="add del">
          <ac:chgData name="Arunabh Ghosh" userId="7064b204c6fa9c53" providerId="LiveId" clId="{C4DB1577-FF31-AC41-B4ED-71663BE73819}" dt="2018-07-18T12:52:41.546" v="702" actId="26606"/>
          <ac:spMkLst>
            <pc:docMk/>
            <pc:sldMk cId="3761794938" sldId="257"/>
            <ac:spMk id="14" creationId="{CB1340FC-C4E2-4CD5-9BCA-7A022E8B4989}"/>
          </ac:spMkLst>
        </pc:spChg>
        <pc:spChg chg="add del">
          <ac:chgData name="Arunabh Ghosh" userId="7064b204c6fa9c53" providerId="LiveId" clId="{C4DB1577-FF31-AC41-B4ED-71663BE73819}" dt="2018-07-18T12:52:41.546" v="702" actId="26606"/>
          <ac:spMkLst>
            <pc:docMk/>
            <pc:sldMk cId="3761794938" sldId="257"/>
            <ac:spMk id="15" creationId="{E3BC0C31-69A7-4200-9AFE-927230E1E04C}"/>
          </ac:spMkLst>
        </pc:spChg>
        <pc:spChg chg="add del">
          <ac:chgData name="Arunabh Ghosh" userId="7064b204c6fa9c53" providerId="LiveId" clId="{C4DB1577-FF31-AC41-B4ED-71663BE73819}" dt="2018-07-18T12:57:13.388" v="725" actId="26606"/>
          <ac:spMkLst>
            <pc:docMk/>
            <pc:sldMk cId="3761794938" sldId="257"/>
            <ac:spMk id="16" creationId="{9BBC0C84-DC2A-43AE-9576-0A44295E8B9C}"/>
          </ac:spMkLst>
        </pc:spChg>
        <pc:spChg chg="add del">
          <ac:chgData name="Arunabh Ghosh" userId="7064b204c6fa9c53" providerId="LiveId" clId="{C4DB1577-FF31-AC41-B4ED-71663BE73819}" dt="2018-07-18T12:52:44.776" v="704" actId="26606"/>
          <ac:spMkLst>
            <pc:docMk/>
            <pc:sldMk cId="3761794938" sldId="257"/>
            <ac:spMk id="17" creationId="{F98ED85F-DCEE-4B50-802E-71A6E3E12B04}"/>
          </ac:spMkLst>
        </pc:spChg>
        <pc:spChg chg="add del">
          <ac:chgData name="Arunabh Ghosh" userId="7064b204c6fa9c53" providerId="LiveId" clId="{C4DB1577-FF31-AC41-B4ED-71663BE73819}" dt="2018-07-18T14:28:03.458" v="2184" actId="26606"/>
          <ac:spMkLst>
            <pc:docMk/>
            <pc:sldMk cId="3761794938" sldId="257"/>
            <ac:spMk id="18" creationId="{9BBC0C84-DC2A-43AE-9576-0A44295E8B9C}"/>
          </ac:spMkLst>
        </pc:spChg>
        <pc:spChg chg="add del">
          <ac:chgData name="Arunabh Ghosh" userId="7064b204c6fa9c53" providerId="LiveId" clId="{C4DB1577-FF31-AC41-B4ED-71663BE73819}" dt="2018-07-18T12:52:47.781" v="706" actId="26606"/>
          <ac:spMkLst>
            <pc:docMk/>
            <pc:sldMk cId="3761794938" sldId="257"/>
            <ac:spMk id="19" creationId="{59A309A7-1751-4ABE-A3C1-EEC40366AD89}"/>
          </ac:spMkLst>
        </pc:spChg>
        <pc:spChg chg="add del">
          <ac:chgData name="Arunabh Ghosh" userId="7064b204c6fa9c53" providerId="LiveId" clId="{C4DB1577-FF31-AC41-B4ED-71663BE73819}" dt="2018-07-18T12:52:47.781" v="706" actId="26606"/>
          <ac:spMkLst>
            <pc:docMk/>
            <pc:sldMk cId="3761794938" sldId="257"/>
            <ac:spMk id="20" creationId="{967D8EB6-EAE1-4F9C-B398-83321E287204}"/>
          </ac:spMkLst>
        </pc:spChg>
        <pc:spChg chg="add del">
          <ac:chgData name="Arunabh Ghosh" userId="7064b204c6fa9c53" providerId="LiveId" clId="{C4DB1577-FF31-AC41-B4ED-71663BE73819}" dt="2018-07-18T14:28:05.313" v="2186" actId="26606"/>
          <ac:spMkLst>
            <pc:docMk/>
            <pc:sldMk cId="3761794938" sldId="257"/>
            <ac:spMk id="21" creationId="{D4C3103B-AE2E-41DA-8805-65F1A948FD5A}"/>
          </ac:spMkLst>
        </pc:spChg>
        <pc:spChg chg="add del">
          <ac:chgData name="Arunabh Ghosh" userId="7064b204c6fa9c53" providerId="LiveId" clId="{C4DB1577-FF31-AC41-B4ED-71663BE73819}" dt="2018-07-18T12:52:49.845" v="708" actId="26606"/>
          <ac:spMkLst>
            <pc:docMk/>
            <pc:sldMk cId="3761794938" sldId="257"/>
            <ac:spMk id="22" creationId="{E945E29B-B971-41C6-A57B-B29BBB108A39}"/>
          </ac:spMkLst>
        </pc:spChg>
        <pc:spChg chg="add del">
          <ac:chgData name="Arunabh Ghosh" userId="7064b204c6fa9c53" providerId="LiveId" clId="{C4DB1577-FF31-AC41-B4ED-71663BE73819}" dt="2018-07-18T14:28:05.313" v="2186" actId="26606"/>
          <ac:spMkLst>
            <pc:docMk/>
            <pc:sldMk cId="3761794938" sldId="257"/>
            <ac:spMk id="24" creationId="{E3BC0C31-69A7-4200-9AFE-927230E1E04C}"/>
          </ac:spMkLst>
        </pc:spChg>
        <pc:spChg chg="add del">
          <ac:chgData name="Arunabh Ghosh" userId="7064b204c6fa9c53" providerId="LiveId" clId="{C4DB1577-FF31-AC41-B4ED-71663BE73819}" dt="2018-07-18T12:52:49.845" v="708" actId="26606"/>
          <ac:spMkLst>
            <pc:docMk/>
            <pc:sldMk cId="3761794938" sldId="257"/>
            <ac:spMk id="26" creationId="{3E1F47E4-066D-4C27-98C8-B2B2C7BABFEC}"/>
          </ac:spMkLst>
        </pc:spChg>
        <pc:spChg chg="add del">
          <ac:chgData name="Arunabh Ghosh" userId="7064b204c6fa9c53" providerId="LiveId" clId="{C4DB1577-FF31-AC41-B4ED-71663BE73819}" dt="2018-07-18T14:28:05.313" v="2186" actId="26606"/>
          <ac:spMkLst>
            <pc:docMk/>
            <pc:sldMk cId="3761794938" sldId="257"/>
            <ac:spMk id="27" creationId="{CB1340FC-C4E2-4CD5-9BCA-7A022E8B4989}"/>
          </ac:spMkLst>
        </pc:spChg>
        <pc:spChg chg="add del">
          <ac:chgData name="Arunabh Ghosh" userId="7064b204c6fa9c53" providerId="LiveId" clId="{C4DB1577-FF31-AC41-B4ED-71663BE73819}" dt="2018-07-18T12:52:55.721" v="710" actId="26606"/>
          <ac:spMkLst>
            <pc:docMk/>
            <pc:sldMk cId="3761794938" sldId="257"/>
            <ac:spMk id="28" creationId="{48A740BC-A0AA-45E0-B899-2AE9C6FE11CA}"/>
          </ac:spMkLst>
        </pc:spChg>
        <pc:spChg chg="add del">
          <ac:chgData name="Arunabh Ghosh" userId="7064b204c6fa9c53" providerId="LiveId" clId="{C4DB1577-FF31-AC41-B4ED-71663BE73819}" dt="2018-07-18T14:28:07.410" v="2188" actId="26606"/>
          <ac:spMkLst>
            <pc:docMk/>
            <pc:sldMk cId="3761794938" sldId="257"/>
            <ac:spMk id="30" creationId="{F98ED85F-DCEE-4B50-802E-71A6E3E12B04}"/>
          </ac:spMkLst>
        </pc:spChg>
        <pc:spChg chg="add del">
          <ac:chgData name="Arunabh Ghosh" userId="7064b204c6fa9c53" providerId="LiveId" clId="{C4DB1577-FF31-AC41-B4ED-71663BE73819}" dt="2018-07-18T12:56:28.341" v="712" actId="26606"/>
          <ac:spMkLst>
            <pc:docMk/>
            <pc:sldMk cId="3761794938" sldId="257"/>
            <ac:spMk id="31" creationId="{8D70B121-56F4-4848-B38B-182089D909FA}"/>
          </ac:spMkLst>
        </pc:spChg>
        <pc:spChg chg="add del">
          <ac:chgData name="Arunabh Ghosh" userId="7064b204c6fa9c53" providerId="LiveId" clId="{C4DB1577-FF31-AC41-B4ED-71663BE73819}" dt="2018-07-18T14:29:14.704" v="2194" actId="26606"/>
          <ac:spMkLst>
            <pc:docMk/>
            <pc:sldMk cId="3761794938" sldId="257"/>
            <ac:spMk id="33" creationId="{E4F9F79B-A093-478E-96B5-EE02BC93A858}"/>
          </ac:spMkLst>
        </pc:spChg>
        <pc:spChg chg="add del">
          <ac:chgData name="Arunabh Ghosh" userId="7064b204c6fa9c53" providerId="LiveId" clId="{C4DB1577-FF31-AC41-B4ED-71663BE73819}" dt="2018-07-18T12:57:13.388" v="725" actId="26606"/>
          <ac:spMkLst>
            <pc:docMk/>
            <pc:sldMk cId="3761794938" sldId="257"/>
            <ac:spMk id="34" creationId="{E4F9F79B-A093-478E-96B5-EE02BC93A858}"/>
          </ac:spMkLst>
        </pc:spChg>
        <pc:spChg chg="add del">
          <ac:chgData name="Arunabh Ghosh" userId="7064b204c6fa9c53" providerId="LiveId" clId="{C4DB1577-FF31-AC41-B4ED-71663BE73819}" dt="2018-07-18T12:57:13.388" v="725" actId="26606"/>
          <ac:spMkLst>
            <pc:docMk/>
            <pc:sldMk cId="3761794938" sldId="257"/>
            <ac:spMk id="35" creationId="{11394CD8-BD30-4B74-86F4-51FDF3383419}"/>
          </ac:spMkLst>
        </pc:spChg>
        <pc:spChg chg="add del">
          <ac:chgData name="Arunabh Ghosh" userId="7064b204c6fa9c53" providerId="LiveId" clId="{C4DB1577-FF31-AC41-B4ED-71663BE73819}" dt="2018-07-18T12:57:13.388" v="725" actId="26606"/>
          <ac:spMkLst>
            <pc:docMk/>
            <pc:sldMk cId="3761794938" sldId="257"/>
            <ac:spMk id="37" creationId="{F7194F93-1F71-4A70-9DF1-28F183771111}"/>
          </ac:spMkLst>
        </pc:spChg>
        <pc:spChg chg="add del">
          <ac:chgData name="Arunabh Ghosh" userId="7064b204c6fa9c53" providerId="LiveId" clId="{C4DB1577-FF31-AC41-B4ED-71663BE73819}" dt="2018-07-18T14:29:14.704" v="2194" actId="26606"/>
          <ac:spMkLst>
            <pc:docMk/>
            <pc:sldMk cId="3761794938" sldId="257"/>
            <ac:spMk id="38" creationId="{11394CD8-BD30-4B74-86F4-51FDF3383419}"/>
          </ac:spMkLst>
        </pc:spChg>
        <pc:spChg chg="add del">
          <ac:chgData name="Arunabh Ghosh" userId="7064b204c6fa9c53" providerId="LiveId" clId="{C4DB1577-FF31-AC41-B4ED-71663BE73819}" dt="2018-07-18T14:29:14.704" v="2194" actId="26606"/>
          <ac:spMkLst>
            <pc:docMk/>
            <pc:sldMk cId="3761794938" sldId="257"/>
            <ac:spMk id="40" creationId="{F7194F93-1F71-4A70-9DF1-28F183771111}"/>
          </ac:spMkLst>
        </pc:spChg>
        <pc:spChg chg="add del">
          <ac:chgData name="Arunabh Ghosh" userId="7064b204c6fa9c53" providerId="LiveId" clId="{C4DB1577-FF31-AC41-B4ED-71663BE73819}" dt="2018-07-18T14:29:14.704" v="2194" actId="26606"/>
          <ac:spMkLst>
            <pc:docMk/>
            <pc:sldMk cId="3761794938" sldId="257"/>
            <ac:spMk id="41" creationId="{9BBC0C84-DC2A-43AE-9576-0A44295E8B9C}"/>
          </ac:spMkLst>
        </pc:spChg>
        <pc:spChg chg="add del">
          <ac:chgData name="Arunabh Ghosh" userId="7064b204c6fa9c53" providerId="LiveId" clId="{C4DB1577-FF31-AC41-B4ED-71663BE73819}" dt="2018-07-18T14:34:17.817" v="2265" actId="26606"/>
          <ac:spMkLst>
            <pc:docMk/>
            <pc:sldMk cId="3761794938" sldId="257"/>
            <ac:spMk id="42" creationId="{8D70B121-56F4-4848-B38B-182089D909FA}"/>
          </ac:spMkLst>
        </pc:spChg>
        <pc:spChg chg="add del">
          <ac:chgData name="Arunabh Ghosh" userId="7064b204c6fa9c53" providerId="LiveId" clId="{C4DB1577-FF31-AC41-B4ED-71663BE73819}" dt="2018-07-18T14:29:10.689" v="2192" actId="26606"/>
          <ac:spMkLst>
            <pc:docMk/>
            <pc:sldMk cId="3761794938" sldId="257"/>
            <ac:spMk id="46" creationId="{8D70B121-56F4-4848-B38B-182089D909FA}"/>
          </ac:spMkLst>
        </pc:spChg>
        <pc:grpChg chg="add del">
          <ac:chgData name="Arunabh Ghosh" userId="7064b204c6fa9c53" providerId="LiveId" clId="{C4DB1577-FF31-AC41-B4ED-71663BE73819}" dt="2018-07-18T12:52:49.845" v="708" actId="26606"/>
          <ac:grpSpMkLst>
            <pc:docMk/>
            <pc:sldMk cId="3761794938" sldId="257"/>
            <ac:grpSpMk id="23" creationId="{4C76015D-CFEA-4204-9A50-352560FFC252}"/>
          </ac:grpSpMkLst>
        </pc:grpChg>
        <pc:picChg chg="add del">
          <ac:chgData name="Arunabh Ghosh" userId="7064b204c6fa9c53" providerId="LiveId" clId="{C4DB1577-FF31-AC41-B4ED-71663BE73819}" dt="2018-07-18T12:52:47.781" v="706" actId="26606"/>
          <ac:picMkLst>
            <pc:docMk/>
            <pc:sldMk cId="3761794938" sldId="257"/>
            <ac:picMk id="7" creationId="{7F1A4133-166D-46A8-B606-89067E7B8E29}"/>
          </ac:picMkLst>
        </pc:picChg>
        <pc:cxnChg chg="add del">
          <ac:chgData name="Arunabh Ghosh" userId="7064b204c6fa9c53" providerId="LiveId" clId="{C4DB1577-FF31-AC41-B4ED-71663BE73819}" dt="2018-07-18T14:28:03.458" v="2184" actId="26606"/>
          <ac:cxnSpMkLst>
            <pc:docMk/>
            <pc:sldMk cId="3761794938" sldId="257"/>
            <ac:cxnSpMk id="9" creationId="{D4C22394-EBC2-4FAF-A555-6C02D589EED7}"/>
          </ac:cxnSpMkLst>
        </pc:cxnChg>
        <pc:cxnChg chg="add del">
          <ac:chgData name="Arunabh Ghosh" userId="7064b204c6fa9c53" providerId="LiveId" clId="{C4DB1577-FF31-AC41-B4ED-71663BE73819}" dt="2018-07-18T12:52:39.545" v="700" actId="26606"/>
          <ac:cxnSpMkLst>
            <pc:docMk/>
            <pc:sldMk cId="3761794938" sldId="257"/>
            <ac:cxnSpMk id="10" creationId="{2D72A2C9-F3CA-4216-8BAD-FA4C970C3C4E}"/>
          </ac:cxnSpMkLst>
        </pc:cxnChg>
        <pc:cxnChg chg="add del">
          <ac:chgData name="Arunabh Ghosh" userId="7064b204c6fa9c53" providerId="LiveId" clId="{C4DB1577-FF31-AC41-B4ED-71663BE73819}" dt="2018-07-18T12:52:41.546" v="702" actId="26606"/>
          <ac:cxnSpMkLst>
            <pc:docMk/>
            <pc:sldMk cId="3761794938" sldId="257"/>
            <ac:cxnSpMk id="12" creationId="{45B5AFC7-2F07-4F7B-9151-E45D7548D8F3}"/>
          </ac:cxnSpMkLst>
        </pc:cxnChg>
        <pc:cxnChg chg="add del">
          <ac:chgData name="Arunabh Ghosh" userId="7064b204c6fa9c53" providerId="LiveId" clId="{C4DB1577-FF31-AC41-B4ED-71663BE73819}" dt="2018-07-18T14:28:05.313" v="2186" actId="26606"/>
          <ac:cxnSpMkLst>
            <pc:docMk/>
            <pc:sldMk cId="3761794938" sldId="257"/>
            <ac:cxnSpMk id="25" creationId="{45B5AFC7-2F07-4F7B-9151-E45D7548D8F3}"/>
          </ac:cxnSpMkLst>
        </pc:cxnChg>
        <pc:cxnChg chg="add del">
          <ac:chgData name="Arunabh Ghosh" userId="7064b204c6fa9c53" providerId="LiveId" clId="{C4DB1577-FF31-AC41-B4ED-71663BE73819}" dt="2018-07-18T12:52:55.721" v="710" actId="26606"/>
          <ac:cxnSpMkLst>
            <pc:docMk/>
            <pc:sldMk cId="3761794938" sldId="257"/>
            <ac:cxnSpMk id="29" creationId="{B874EF51-C858-4BB9-97C3-D17755787127}"/>
          </ac:cxnSpMkLst>
        </pc:cxnChg>
        <pc:cxnChg chg="add del">
          <ac:chgData name="Arunabh Ghosh" userId="7064b204c6fa9c53" providerId="LiveId" clId="{C4DB1577-FF31-AC41-B4ED-71663BE73819}" dt="2018-07-18T12:56:28.341" v="712" actId="26606"/>
          <ac:cxnSpMkLst>
            <pc:docMk/>
            <pc:sldMk cId="3761794938" sldId="257"/>
            <ac:cxnSpMk id="32" creationId="{2D72A2C9-F3CA-4216-8BAD-FA4C970C3C4E}"/>
          </ac:cxnSpMkLst>
        </pc:cxnChg>
        <pc:cxnChg chg="add del">
          <ac:chgData name="Arunabh Ghosh" userId="7064b204c6fa9c53" providerId="LiveId" clId="{C4DB1577-FF31-AC41-B4ED-71663BE73819}" dt="2018-07-18T12:57:13.388" v="725" actId="26606"/>
          <ac:cxnSpMkLst>
            <pc:docMk/>
            <pc:sldMk cId="3761794938" sldId="257"/>
            <ac:cxnSpMk id="36" creationId="{D4C22394-EBC2-4FAF-A555-6C02D589EED7}"/>
          </ac:cxnSpMkLst>
        </pc:cxnChg>
        <pc:cxnChg chg="add del">
          <ac:chgData name="Arunabh Ghosh" userId="7064b204c6fa9c53" providerId="LiveId" clId="{C4DB1577-FF31-AC41-B4ED-71663BE73819}" dt="2018-07-18T14:29:14.704" v="2194" actId="26606"/>
          <ac:cxnSpMkLst>
            <pc:docMk/>
            <pc:sldMk cId="3761794938" sldId="257"/>
            <ac:cxnSpMk id="39" creationId="{D4C22394-EBC2-4FAF-A555-6C02D589EED7}"/>
          </ac:cxnSpMkLst>
        </pc:cxnChg>
        <pc:cxnChg chg="add del">
          <ac:chgData name="Arunabh Ghosh" userId="7064b204c6fa9c53" providerId="LiveId" clId="{C4DB1577-FF31-AC41-B4ED-71663BE73819}" dt="2018-07-18T14:34:17.817" v="2265" actId="26606"/>
          <ac:cxnSpMkLst>
            <pc:docMk/>
            <pc:sldMk cId="3761794938" sldId="257"/>
            <ac:cxnSpMk id="43" creationId="{2D72A2C9-F3CA-4216-8BAD-FA4C970C3C4E}"/>
          </ac:cxnSpMkLst>
        </pc:cxnChg>
        <pc:cxnChg chg="add del">
          <ac:chgData name="Arunabh Ghosh" userId="7064b204c6fa9c53" providerId="LiveId" clId="{C4DB1577-FF31-AC41-B4ED-71663BE73819}" dt="2018-07-18T14:29:10.689" v="2192" actId="26606"/>
          <ac:cxnSpMkLst>
            <pc:docMk/>
            <pc:sldMk cId="3761794938" sldId="257"/>
            <ac:cxnSpMk id="48" creationId="{2D72A2C9-F3CA-4216-8BAD-FA4C970C3C4E}"/>
          </ac:cxnSpMkLst>
        </pc:cxnChg>
      </pc:sldChg>
      <pc:sldChg chg="addSp delSp modSp add mod setBg setClrOvrMap">
        <pc:chgData name="Arunabh Ghosh" userId="7064b204c6fa9c53" providerId="LiveId" clId="{C4DB1577-FF31-AC41-B4ED-71663BE73819}" dt="2018-07-18T14:32:15.867" v="2255"/>
        <pc:sldMkLst>
          <pc:docMk/>
          <pc:sldMk cId="563647453" sldId="258"/>
        </pc:sldMkLst>
        <pc:spChg chg="mod">
          <ac:chgData name="Arunabh Ghosh" userId="7064b204c6fa9c53" providerId="LiveId" clId="{C4DB1577-FF31-AC41-B4ED-71663BE73819}" dt="2018-07-18T14:30:52.234" v="2229" actId="26606"/>
          <ac:spMkLst>
            <pc:docMk/>
            <pc:sldMk cId="563647453" sldId="258"/>
            <ac:spMk id="2" creationId="{C7DB536E-9CCB-0149-8A96-1581733D8E1D}"/>
          </ac:spMkLst>
        </pc:spChg>
        <pc:spChg chg="mod">
          <ac:chgData name="Arunabh Ghosh" userId="7064b204c6fa9c53" providerId="LiveId" clId="{C4DB1577-FF31-AC41-B4ED-71663BE73819}" dt="2018-07-18T14:32:15.867" v="2255"/>
          <ac:spMkLst>
            <pc:docMk/>
            <pc:sldMk cId="563647453" sldId="258"/>
            <ac:spMk id="3" creationId="{39FAFE36-329D-0246-ADCF-CC2C14558D51}"/>
          </ac:spMkLst>
        </pc:spChg>
        <pc:spChg chg="add del">
          <ac:chgData name="Arunabh Ghosh" userId="7064b204c6fa9c53" providerId="LiveId" clId="{C4DB1577-FF31-AC41-B4ED-71663BE73819}" dt="2018-07-18T14:30:40.589" v="2221" actId="26606"/>
          <ac:spMkLst>
            <pc:docMk/>
            <pc:sldMk cId="563647453" sldId="258"/>
            <ac:spMk id="5" creationId="{EA67B5B4-3A24-436E-B663-1B2EBFF8A0CD}"/>
          </ac:spMkLst>
        </pc:spChg>
        <pc:spChg chg="add del">
          <ac:chgData name="Arunabh Ghosh" userId="7064b204c6fa9c53" providerId="LiveId" clId="{C4DB1577-FF31-AC41-B4ED-71663BE73819}" dt="2018-07-18T14:30:40.589" v="2221" actId="26606"/>
          <ac:spMkLst>
            <pc:docMk/>
            <pc:sldMk cId="563647453" sldId="258"/>
            <ac:spMk id="6" creationId="{987FDF89-C993-41F4-A1B8-DBAFF16008A9}"/>
          </ac:spMkLst>
        </pc:spChg>
        <pc:spChg chg="add del">
          <ac:chgData name="Arunabh Ghosh" userId="7064b204c6fa9c53" providerId="LiveId" clId="{C4DB1577-FF31-AC41-B4ED-71663BE73819}" dt="2018-07-18T14:30:40.589" v="2221" actId="26606"/>
          <ac:spMkLst>
            <pc:docMk/>
            <pc:sldMk cId="563647453" sldId="258"/>
            <ac:spMk id="7" creationId="{64E585EA-75FD-4025-8270-F66A58A15CDA}"/>
          </ac:spMkLst>
        </pc:spChg>
        <pc:spChg chg="add del">
          <ac:chgData name="Arunabh Ghosh" userId="7064b204c6fa9c53" providerId="LiveId" clId="{C4DB1577-FF31-AC41-B4ED-71663BE73819}" dt="2018-07-18T14:29:12.700" v="2193" actId="26606"/>
          <ac:spMkLst>
            <pc:docMk/>
            <pc:sldMk cId="563647453" sldId="258"/>
            <ac:spMk id="8" creationId="{E4F9F79B-A093-478E-96B5-EE02BC93A858}"/>
          </ac:spMkLst>
        </pc:spChg>
        <pc:spChg chg="add del">
          <ac:chgData name="Arunabh Ghosh" userId="7064b204c6fa9c53" providerId="LiveId" clId="{C4DB1577-FF31-AC41-B4ED-71663BE73819}" dt="2018-07-18T14:30:45.776" v="2223" actId="26606"/>
          <ac:spMkLst>
            <pc:docMk/>
            <pc:sldMk cId="563647453" sldId="258"/>
            <ac:spMk id="9" creationId="{D4C3103B-AE2E-41DA-8805-65F1A948FD5A}"/>
          </ac:spMkLst>
        </pc:spChg>
        <pc:spChg chg="add del">
          <ac:chgData name="Arunabh Ghosh" userId="7064b204c6fa9c53" providerId="LiveId" clId="{C4DB1577-FF31-AC41-B4ED-71663BE73819}" dt="2018-07-18T14:29:12.700" v="2193" actId="26606"/>
          <ac:spMkLst>
            <pc:docMk/>
            <pc:sldMk cId="563647453" sldId="258"/>
            <ac:spMk id="10" creationId="{11394CD8-BD30-4B74-86F4-51FDF3383419}"/>
          </ac:spMkLst>
        </pc:spChg>
        <pc:spChg chg="add del">
          <ac:chgData name="Arunabh Ghosh" userId="7064b204c6fa9c53" providerId="LiveId" clId="{C4DB1577-FF31-AC41-B4ED-71663BE73819}" dt="2018-07-18T14:30:45.776" v="2223" actId="26606"/>
          <ac:spMkLst>
            <pc:docMk/>
            <pc:sldMk cId="563647453" sldId="258"/>
            <ac:spMk id="11" creationId="{E3BC0C31-69A7-4200-9AFE-927230E1E04C}"/>
          </ac:spMkLst>
        </pc:spChg>
        <pc:spChg chg="add del">
          <ac:chgData name="Arunabh Ghosh" userId="7064b204c6fa9c53" providerId="LiveId" clId="{C4DB1577-FF31-AC41-B4ED-71663BE73819}" dt="2018-07-18T14:29:12.700" v="2193" actId="26606"/>
          <ac:spMkLst>
            <pc:docMk/>
            <pc:sldMk cId="563647453" sldId="258"/>
            <ac:spMk id="14" creationId="{F7194F93-1F71-4A70-9DF1-28F183771111}"/>
          </ac:spMkLst>
        </pc:spChg>
        <pc:spChg chg="add del">
          <ac:chgData name="Arunabh Ghosh" userId="7064b204c6fa9c53" providerId="LiveId" clId="{C4DB1577-FF31-AC41-B4ED-71663BE73819}" dt="2018-07-18T14:30:45.776" v="2223" actId="26606"/>
          <ac:spMkLst>
            <pc:docMk/>
            <pc:sldMk cId="563647453" sldId="258"/>
            <ac:spMk id="15" creationId="{CB1340FC-C4E2-4CD5-9BCA-7A022E8B4989}"/>
          </ac:spMkLst>
        </pc:spChg>
        <pc:spChg chg="add del">
          <ac:chgData name="Arunabh Ghosh" userId="7064b204c6fa9c53" providerId="LiveId" clId="{C4DB1577-FF31-AC41-B4ED-71663BE73819}" dt="2018-07-18T14:29:12.700" v="2193" actId="26606"/>
          <ac:spMkLst>
            <pc:docMk/>
            <pc:sldMk cId="563647453" sldId="258"/>
            <ac:spMk id="16" creationId="{9BBC0C84-DC2A-43AE-9576-0A44295E8B9C}"/>
          </ac:spMkLst>
        </pc:spChg>
        <pc:spChg chg="add del">
          <ac:chgData name="Arunabh Ghosh" userId="7064b204c6fa9c53" providerId="LiveId" clId="{C4DB1577-FF31-AC41-B4ED-71663BE73819}" dt="2018-07-18T14:30:47.810" v="2225" actId="26606"/>
          <ac:spMkLst>
            <pc:docMk/>
            <pc:sldMk cId="563647453" sldId="258"/>
            <ac:spMk id="17" creationId="{8D70B121-56F4-4848-B38B-182089D909FA}"/>
          </ac:spMkLst>
        </pc:spChg>
        <pc:spChg chg="add del">
          <ac:chgData name="Arunabh Ghosh" userId="7064b204c6fa9c53" providerId="LiveId" clId="{C4DB1577-FF31-AC41-B4ED-71663BE73819}" dt="2018-07-18T14:30:49.907" v="2227" actId="26606"/>
          <ac:spMkLst>
            <pc:docMk/>
            <pc:sldMk cId="563647453" sldId="258"/>
            <ac:spMk id="20" creationId="{5B336162-B533-4EFE-8BB3-8EBB4A5E32F8}"/>
          </ac:spMkLst>
        </pc:spChg>
        <pc:grpChg chg="add del">
          <ac:chgData name="Arunabh Ghosh" userId="7064b204c6fa9c53" providerId="LiveId" clId="{C4DB1577-FF31-AC41-B4ED-71663BE73819}" dt="2018-07-18T14:30:52.234" v="2229" actId="26606"/>
          <ac:grpSpMkLst>
            <pc:docMk/>
            <pc:sldMk cId="563647453" sldId="258"/>
            <ac:grpSpMk id="22" creationId="{5F8A7F7F-DD1A-4F41-98AC-B9CE2A620CDC}"/>
          </ac:grpSpMkLst>
        </pc:grpChg>
        <pc:cxnChg chg="add del">
          <ac:chgData name="Arunabh Ghosh" userId="7064b204c6fa9c53" providerId="LiveId" clId="{C4DB1577-FF31-AC41-B4ED-71663BE73819}" dt="2018-07-18T14:29:12.700" v="2193" actId="26606"/>
          <ac:cxnSpMkLst>
            <pc:docMk/>
            <pc:sldMk cId="563647453" sldId="258"/>
            <ac:cxnSpMk id="12" creationId="{D4C22394-EBC2-4FAF-A555-6C02D589EED7}"/>
          </ac:cxnSpMkLst>
        </pc:cxnChg>
        <pc:cxnChg chg="add del">
          <ac:chgData name="Arunabh Ghosh" userId="7064b204c6fa9c53" providerId="LiveId" clId="{C4DB1577-FF31-AC41-B4ED-71663BE73819}" dt="2018-07-18T14:30:45.776" v="2223" actId="26606"/>
          <ac:cxnSpMkLst>
            <pc:docMk/>
            <pc:sldMk cId="563647453" sldId="258"/>
            <ac:cxnSpMk id="13" creationId="{45B5AFC7-2F07-4F7B-9151-E45D7548D8F3}"/>
          </ac:cxnSpMkLst>
        </pc:cxnChg>
        <pc:cxnChg chg="add del">
          <ac:chgData name="Arunabh Ghosh" userId="7064b204c6fa9c53" providerId="LiveId" clId="{C4DB1577-FF31-AC41-B4ED-71663BE73819}" dt="2018-07-18T14:30:47.810" v="2225" actId="26606"/>
          <ac:cxnSpMkLst>
            <pc:docMk/>
            <pc:sldMk cId="563647453" sldId="258"/>
            <ac:cxnSpMk id="18" creationId="{2D72A2C9-F3CA-4216-8BAD-FA4C970C3C4E}"/>
          </ac:cxnSpMkLst>
        </pc:cxnChg>
      </pc:sldChg>
      <pc:sldChg chg="addSp delSp modSp add mod setBg">
        <pc:chgData name="Arunabh Ghosh" userId="7064b204c6fa9c53" providerId="LiveId" clId="{C4DB1577-FF31-AC41-B4ED-71663BE73819}" dt="2018-07-18T14:30:55.983" v="2230" actId="26606"/>
        <pc:sldMkLst>
          <pc:docMk/>
          <pc:sldMk cId="3683302912" sldId="259"/>
        </pc:sldMkLst>
        <pc:spChg chg="mod">
          <ac:chgData name="Arunabh Ghosh" userId="7064b204c6fa9c53" providerId="LiveId" clId="{C4DB1577-FF31-AC41-B4ED-71663BE73819}" dt="2018-07-18T14:30:55.983" v="2230" actId="26606"/>
          <ac:spMkLst>
            <pc:docMk/>
            <pc:sldMk cId="3683302912" sldId="259"/>
            <ac:spMk id="2" creationId="{C9FB5511-E778-1246-93C0-78CACAFDA2C5}"/>
          </ac:spMkLst>
        </pc:spChg>
        <pc:spChg chg="add del mod">
          <ac:chgData name="Arunabh Ghosh" userId="7064b204c6fa9c53" providerId="LiveId" clId="{C4DB1577-FF31-AC41-B4ED-71663BE73819}" dt="2018-07-18T14:30:55.983" v="2230" actId="26606"/>
          <ac:spMkLst>
            <pc:docMk/>
            <pc:sldMk cId="3683302912" sldId="259"/>
            <ac:spMk id="3" creationId="{04DF78A6-58C5-BD4E-B633-DF4DC8B968AA}"/>
          </ac:spMkLst>
        </pc:spChg>
        <pc:spChg chg="add del">
          <ac:chgData name="Arunabh Ghosh" userId="7064b204c6fa9c53" providerId="LiveId" clId="{C4DB1577-FF31-AC41-B4ED-71663BE73819}" dt="2018-07-18T14:30:23.828" v="2216" actId="26606"/>
          <ac:spMkLst>
            <pc:docMk/>
            <pc:sldMk cId="3683302912" sldId="259"/>
            <ac:spMk id="8" creationId="{E4F9F79B-A093-478E-96B5-EE02BC93A858}"/>
          </ac:spMkLst>
        </pc:spChg>
        <pc:spChg chg="add del">
          <ac:chgData name="Arunabh Ghosh" userId="7064b204c6fa9c53" providerId="LiveId" clId="{C4DB1577-FF31-AC41-B4ED-71663BE73819}" dt="2018-07-18T14:30:14.949" v="2212" actId="26606"/>
          <ac:spMkLst>
            <pc:docMk/>
            <pc:sldMk cId="3683302912" sldId="259"/>
            <ac:spMk id="10" creationId="{68575C10-8187-4AC4-AD72-C754EAFD2867}"/>
          </ac:spMkLst>
        </pc:spChg>
        <pc:spChg chg="add del">
          <ac:chgData name="Arunabh Ghosh" userId="7064b204c6fa9c53" providerId="LiveId" clId="{C4DB1577-FF31-AC41-B4ED-71663BE73819}" dt="2018-07-18T14:30:21.662" v="2214" actId="26606"/>
          <ac:spMkLst>
            <pc:docMk/>
            <pc:sldMk cId="3683302912" sldId="259"/>
            <ac:spMk id="14" creationId="{46C2E80F-49A6-4372-B103-219D417A55ED}"/>
          </ac:spMkLst>
        </pc:spChg>
        <pc:spChg chg="add del">
          <ac:chgData name="Arunabh Ghosh" userId="7064b204c6fa9c53" providerId="LiveId" clId="{C4DB1577-FF31-AC41-B4ED-71663BE73819}" dt="2018-07-18T14:30:23.828" v="2216" actId="26606"/>
          <ac:spMkLst>
            <pc:docMk/>
            <pc:sldMk cId="3683302912" sldId="259"/>
            <ac:spMk id="17" creationId="{11394CD8-BD30-4B74-86F4-51FDF3383419}"/>
          </ac:spMkLst>
        </pc:spChg>
        <pc:spChg chg="add del">
          <ac:chgData name="Arunabh Ghosh" userId="7064b204c6fa9c53" providerId="LiveId" clId="{C4DB1577-FF31-AC41-B4ED-71663BE73819}" dt="2018-07-18T14:30:23.828" v="2216" actId="26606"/>
          <ac:spMkLst>
            <pc:docMk/>
            <pc:sldMk cId="3683302912" sldId="259"/>
            <ac:spMk id="19" creationId="{F7194F93-1F71-4A70-9DF1-28F183771111}"/>
          </ac:spMkLst>
        </pc:spChg>
        <pc:spChg chg="add del">
          <ac:chgData name="Arunabh Ghosh" userId="7064b204c6fa9c53" providerId="LiveId" clId="{C4DB1577-FF31-AC41-B4ED-71663BE73819}" dt="2018-07-18T14:30:23.828" v="2216" actId="26606"/>
          <ac:spMkLst>
            <pc:docMk/>
            <pc:sldMk cId="3683302912" sldId="259"/>
            <ac:spMk id="20" creationId="{9BBC0C84-DC2A-43AE-9576-0A44295E8B9C}"/>
          </ac:spMkLst>
        </pc:spChg>
        <pc:spChg chg="add del">
          <ac:chgData name="Arunabh Ghosh" userId="7064b204c6fa9c53" providerId="LiveId" clId="{C4DB1577-FF31-AC41-B4ED-71663BE73819}" dt="2018-07-18T14:30:24.800" v="2218" actId="26606"/>
          <ac:spMkLst>
            <pc:docMk/>
            <pc:sldMk cId="3683302912" sldId="259"/>
            <ac:spMk id="22" creationId="{42285737-90EE-47DC-AC80-8AE156B11969}"/>
          </ac:spMkLst>
        </pc:spChg>
        <pc:spChg chg="add del">
          <ac:chgData name="Arunabh Ghosh" userId="7064b204c6fa9c53" providerId="LiveId" clId="{C4DB1577-FF31-AC41-B4ED-71663BE73819}" dt="2018-07-18T14:30:55.983" v="2230" actId="26606"/>
          <ac:spMkLst>
            <pc:docMk/>
            <pc:sldMk cId="3683302912" sldId="259"/>
            <ac:spMk id="30" creationId="{68575C10-8187-4AC4-AD72-C754EAFD2867}"/>
          </ac:spMkLst>
        </pc:spChg>
        <pc:grpChg chg="add del">
          <ac:chgData name="Arunabh Ghosh" userId="7064b204c6fa9c53" providerId="LiveId" clId="{C4DB1577-FF31-AC41-B4ED-71663BE73819}" dt="2018-07-18T14:30:24.800" v="2218" actId="26606"/>
          <ac:grpSpMkLst>
            <pc:docMk/>
            <pc:sldMk cId="3683302912" sldId="259"/>
            <ac:grpSpMk id="23" creationId="{B57BDC17-F1B3-455F-BBF1-680AA1F25C06}"/>
          </ac:grpSpMkLst>
        </pc:grpChg>
        <pc:graphicFrameChg chg="add del">
          <ac:chgData name="Arunabh Ghosh" userId="7064b204c6fa9c53" providerId="LiveId" clId="{C4DB1577-FF31-AC41-B4ED-71663BE73819}" dt="2018-07-18T14:30:14.949" v="2212" actId="26606"/>
          <ac:graphicFrameMkLst>
            <pc:docMk/>
            <pc:sldMk cId="3683302912" sldId="259"/>
            <ac:graphicFrameMk id="5" creationId="{3563E81F-E8E4-4770-84B4-732695BDDB77}"/>
          </ac:graphicFrameMkLst>
        </pc:graphicFrameChg>
        <pc:graphicFrameChg chg="add del">
          <ac:chgData name="Arunabh Ghosh" userId="7064b204c6fa9c53" providerId="LiveId" clId="{C4DB1577-FF31-AC41-B4ED-71663BE73819}" dt="2018-07-18T14:30:21.662" v="2214" actId="26606"/>
          <ac:graphicFrameMkLst>
            <pc:docMk/>
            <pc:sldMk cId="3683302912" sldId="259"/>
            <ac:graphicFrameMk id="15" creationId="{F12A1057-BF58-4C04-9DE5-6B77809CF636}"/>
          </ac:graphicFrameMkLst>
        </pc:graphicFrameChg>
        <pc:graphicFrameChg chg="add del">
          <ac:chgData name="Arunabh Ghosh" userId="7064b204c6fa9c53" providerId="LiveId" clId="{C4DB1577-FF31-AC41-B4ED-71663BE73819}" dt="2018-07-18T14:30:24.800" v="2218" actId="26606"/>
          <ac:graphicFrameMkLst>
            <pc:docMk/>
            <pc:sldMk cId="3683302912" sldId="259"/>
            <ac:graphicFrameMk id="28" creationId="{4F832E58-BA83-46C4-B839-CE7149FC34A4}"/>
          </ac:graphicFrameMkLst>
        </pc:graphicFrameChg>
        <pc:graphicFrameChg chg="add del">
          <ac:chgData name="Arunabh Ghosh" userId="7064b204c6fa9c53" providerId="LiveId" clId="{C4DB1577-FF31-AC41-B4ED-71663BE73819}" dt="2018-07-18T14:30:55.983" v="2230" actId="26606"/>
          <ac:graphicFrameMkLst>
            <pc:docMk/>
            <pc:sldMk cId="3683302912" sldId="259"/>
            <ac:graphicFrameMk id="32" creationId="{3563E81F-E8E4-4770-84B4-732695BDDB77}"/>
          </ac:graphicFrameMkLst>
        </pc:graphicFrameChg>
        <pc:cxnChg chg="add del">
          <ac:chgData name="Arunabh Ghosh" userId="7064b204c6fa9c53" providerId="LiveId" clId="{C4DB1577-FF31-AC41-B4ED-71663BE73819}" dt="2018-07-18T14:30:14.949" v="2212" actId="26606"/>
          <ac:cxnSpMkLst>
            <pc:docMk/>
            <pc:sldMk cId="3683302912" sldId="259"/>
            <ac:cxnSpMk id="12" creationId="{74E776C9-ED67-41B7-B3A3-4DF76EF3ACEE}"/>
          </ac:cxnSpMkLst>
        </pc:cxnChg>
        <pc:cxnChg chg="add del">
          <ac:chgData name="Arunabh Ghosh" userId="7064b204c6fa9c53" providerId="LiveId" clId="{C4DB1577-FF31-AC41-B4ED-71663BE73819}" dt="2018-07-18T14:30:23.828" v="2216" actId="26606"/>
          <ac:cxnSpMkLst>
            <pc:docMk/>
            <pc:sldMk cId="3683302912" sldId="259"/>
            <ac:cxnSpMk id="18" creationId="{D4C22394-EBC2-4FAF-A555-6C02D589EED7}"/>
          </ac:cxnSpMkLst>
        </pc:cxnChg>
        <pc:cxnChg chg="add del">
          <ac:chgData name="Arunabh Ghosh" userId="7064b204c6fa9c53" providerId="LiveId" clId="{C4DB1577-FF31-AC41-B4ED-71663BE73819}" dt="2018-07-18T14:30:55.983" v="2230" actId="26606"/>
          <ac:cxnSpMkLst>
            <pc:docMk/>
            <pc:sldMk cId="3683302912" sldId="259"/>
            <ac:cxnSpMk id="31" creationId="{74E776C9-ED67-41B7-B3A3-4DF76EF3ACEE}"/>
          </ac:cxnSpMkLst>
        </pc:cxnChg>
      </pc:sldChg>
      <pc:sldChg chg="addSp delSp modSp add">
        <pc:chgData name="Arunabh Ghosh" userId="7064b204c6fa9c53" providerId="LiveId" clId="{C4DB1577-FF31-AC41-B4ED-71663BE73819}" dt="2018-07-18T14:34:53.188" v="2270" actId="14100"/>
        <pc:sldMkLst>
          <pc:docMk/>
          <pc:sldMk cId="2667405604" sldId="260"/>
        </pc:sldMkLst>
        <pc:spChg chg="mod">
          <ac:chgData name="Arunabh Ghosh" userId="7064b204c6fa9c53" providerId="LiveId" clId="{C4DB1577-FF31-AC41-B4ED-71663BE73819}" dt="2018-07-18T14:32:15.867" v="2255"/>
          <ac:spMkLst>
            <pc:docMk/>
            <pc:sldMk cId="2667405604" sldId="260"/>
            <ac:spMk id="2" creationId="{CC24C508-B454-2E4D-852E-CAE1E46537EC}"/>
          </ac:spMkLst>
        </pc:spChg>
        <pc:spChg chg="mod">
          <ac:chgData name="Arunabh Ghosh" userId="7064b204c6fa9c53" providerId="LiveId" clId="{C4DB1577-FF31-AC41-B4ED-71663BE73819}" dt="2018-07-18T14:18:27.865" v="1784" actId="20577"/>
          <ac:spMkLst>
            <pc:docMk/>
            <pc:sldMk cId="2667405604" sldId="260"/>
            <ac:spMk id="3" creationId="{BE80CB0C-81C9-AB47-94B2-FD874871F4A8}"/>
          </ac:spMkLst>
        </pc:spChg>
        <pc:picChg chg="add mod">
          <ac:chgData name="Arunabh Ghosh" userId="7064b204c6fa9c53" providerId="LiveId" clId="{C4DB1577-FF31-AC41-B4ED-71663BE73819}" dt="2018-07-18T14:17:26.986" v="1667" actId="1076"/>
          <ac:picMkLst>
            <pc:docMk/>
            <pc:sldMk cId="2667405604" sldId="260"/>
            <ac:picMk id="5" creationId="{F5EE5077-7B49-264B-8034-F07A978448C7}"/>
          </ac:picMkLst>
        </pc:picChg>
        <pc:picChg chg="add del mod">
          <ac:chgData name="Arunabh Ghosh" userId="7064b204c6fa9c53" providerId="LiveId" clId="{C4DB1577-FF31-AC41-B4ED-71663BE73819}" dt="2018-07-18T14:20:29.643" v="1793" actId="478"/>
          <ac:picMkLst>
            <pc:docMk/>
            <pc:sldMk cId="2667405604" sldId="260"/>
            <ac:picMk id="7" creationId="{B6DBE4F4-651E-8B44-B14C-7AD07CAFA3E0}"/>
          </ac:picMkLst>
        </pc:picChg>
        <pc:picChg chg="add del mod">
          <ac:chgData name="Arunabh Ghosh" userId="7064b204c6fa9c53" providerId="LiveId" clId="{C4DB1577-FF31-AC41-B4ED-71663BE73819}" dt="2018-07-18T14:34:36.365" v="2266" actId="478"/>
          <ac:picMkLst>
            <pc:docMk/>
            <pc:sldMk cId="2667405604" sldId="260"/>
            <ac:picMk id="9" creationId="{49012033-ED1B-3045-9922-320D16C8E4A1}"/>
          </ac:picMkLst>
        </pc:picChg>
        <pc:picChg chg="add del mod">
          <ac:chgData name="Arunabh Ghosh" userId="7064b204c6fa9c53" providerId="LiveId" clId="{C4DB1577-FF31-AC41-B4ED-71663BE73819}" dt="2018-07-18T14:34:37.157" v="2267" actId="478"/>
          <ac:picMkLst>
            <pc:docMk/>
            <pc:sldMk cId="2667405604" sldId="260"/>
            <ac:picMk id="11" creationId="{72143225-AA14-B84B-A265-A1D4D5D20C1C}"/>
          </ac:picMkLst>
        </pc:picChg>
        <pc:picChg chg="add mod">
          <ac:chgData name="Arunabh Ghosh" userId="7064b204c6fa9c53" providerId="LiveId" clId="{C4DB1577-FF31-AC41-B4ED-71663BE73819}" dt="2018-07-18T14:34:53.188" v="2270" actId="14100"/>
          <ac:picMkLst>
            <pc:docMk/>
            <pc:sldMk cId="2667405604" sldId="260"/>
            <ac:picMk id="13" creationId="{F30957F8-3BCE-3243-9D54-A348D6C3FE15}"/>
          </ac:picMkLst>
        </pc:picChg>
      </pc:sldChg>
      <pc:sldChg chg="addSp delSp modSp add mod setBg setClrOvrMap">
        <pc:chgData name="Arunabh Ghosh" userId="7064b204c6fa9c53" providerId="LiveId" clId="{C4DB1577-FF31-AC41-B4ED-71663BE73819}" dt="2018-07-18T14:33:19.409" v="2263" actId="1076"/>
        <pc:sldMkLst>
          <pc:docMk/>
          <pc:sldMk cId="2665691396" sldId="261"/>
        </pc:sldMkLst>
        <pc:spChg chg="mod">
          <ac:chgData name="Arunabh Ghosh" userId="7064b204c6fa9c53" providerId="LiveId" clId="{C4DB1577-FF31-AC41-B4ED-71663BE73819}" dt="2018-07-18T14:31:00.006" v="2232" actId="26606"/>
          <ac:spMkLst>
            <pc:docMk/>
            <pc:sldMk cId="2665691396" sldId="261"/>
            <ac:spMk id="2" creationId="{2FB495D4-7E6E-D04B-B8BA-CE9A80540ADF}"/>
          </ac:spMkLst>
        </pc:spChg>
        <pc:spChg chg="mod ord">
          <ac:chgData name="Arunabh Ghosh" userId="7064b204c6fa9c53" providerId="LiveId" clId="{C4DB1577-FF31-AC41-B4ED-71663BE73819}" dt="2018-07-18T14:31:00.006" v="2232" actId="26606"/>
          <ac:spMkLst>
            <pc:docMk/>
            <pc:sldMk cId="2665691396" sldId="261"/>
            <ac:spMk id="3" creationId="{33BA8EAD-2079-9B49-93A7-3F9FBBAFF937}"/>
          </ac:spMkLst>
        </pc:spChg>
        <pc:spChg chg="add del">
          <ac:chgData name="Arunabh Ghosh" userId="7064b204c6fa9c53" providerId="LiveId" clId="{C4DB1577-FF31-AC41-B4ED-71663BE73819}" dt="2018-07-18T14:29:46.303" v="2202" actId="26606"/>
          <ac:spMkLst>
            <pc:docMk/>
            <pc:sldMk cId="2665691396" sldId="261"/>
            <ac:spMk id="7" creationId="{F51B89E8-F88B-40A4-A39E-3946440B168F}"/>
          </ac:spMkLst>
        </pc:spChg>
        <pc:spChg chg="add del">
          <ac:chgData name="Arunabh Ghosh" userId="7064b204c6fa9c53" providerId="LiveId" clId="{C4DB1577-FF31-AC41-B4ED-71663BE73819}" dt="2018-07-18T14:29:52.991" v="2208" actId="26606"/>
          <ac:spMkLst>
            <pc:docMk/>
            <pc:sldMk cId="2665691396" sldId="261"/>
            <ac:spMk id="8" creationId="{6166C6D1-23AC-49C4-BA07-238E4E9F8CEB}"/>
          </ac:spMkLst>
        </pc:spChg>
        <pc:spChg chg="add del">
          <ac:chgData name="Arunabh Ghosh" userId="7064b204c6fa9c53" providerId="LiveId" clId="{C4DB1577-FF31-AC41-B4ED-71663BE73819}" dt="2018-07-18T14:29:52.991" v="2208" actId="26606"/>
          <ac:spMkLst>
            <pc:docMk/>
            <pc:sldMk cId="2665691396" sldId="261"/>
            <ac:spMk id="9" creationId="{1C091803-41C2-48E0-9228-5148460C7479}"/>
          </ac:spMkLst>
        </pc:spChg>
        <pc:spChg chg="add del">
          <ac:chgData name="Arunabh Ghosh" userId="7064b204c6fa9c53" providerId="LiveId" clId="{C4DB1577-FF31-AC41-B4ED-71663BE73819}" dt="2018-07-18T14:29:38.397" v="2196" actId="26606"/>
          <ac:spMkLst>
            <pc:docMk/>
            <pc:sldMk cId="2665691396" sldId="261"/>
            <ac:spMk id="10" creationId="{1AC19E41-BCF2-4F35-97A7-2A45ED58A517}"/>
          </ac:spMkLst>
        </pc:spChg>
        <pc:spChg chg="add del">
          <ac:chgData name="Arunabh Ghosh" userId="7064b204c6fa9c53" providerId="LiveId" clId="{C4DB1577-FF31-AC41-B4ED-71663BE73819}" dt="2018-07-18T14:29:52.991" v="2208" actId="26606"/>
          <ac:spMkLst>
            <pc:docMk/>
            <pc:sldMk cId="2665691396" sldId="261"/>
            <ac:spMk id="11" creationId="{B775CD93-9DF2-48CB-9F57-1BCA9A46C7FA}"/>
          </ac:spMkLst>
        </pc:spChg>
        <pc:spChg chg="add del">
          <ac:chgData name="Arunabh Ghosh" userId="7064b204c6fa9c53" providerId="LiveId" clId="{C4DB1577-FF31-AC41-B4ED-71663BE73819}" dt="2018-07-18T14:29:46.303" v="2202" actId="26606"/>
          <ac:spMkLst>
            <pc:docMk/>
            <pc:sldMk cId="2665691396" sldId="261"/>
            <ac:spMk id="12" creationId="{B335AE8D-B60B-4BC5-98A0-ADB3712C8D8D}"/>
          </ac:spMkLst>
        </pc:spChg>
        <pc:spChg chg="add del">
          <ac:chgData name="Arunabh Ghosh" userId="7064b204c6fa9c53" providerId="LiveId" clId="{C4DB1577-FF31-AC41-B4ED-71663BE73819}" dt="2018-07-18T14:29:52.991" v="2208" actId="26606"/>
          <ac:spMkLst>
            <pc:docMk/>
            <pc:sldMk cId="2665691396" sldId="261"/>
            <ac:spMk id="13" creationId="{E186B68C-84BC-4A6E-99D1-EE87483C1349}"/>
          </ac:spMkLst>
        </pc:spChg>
        <pc:spChg chg="add del">
          <ac:chgData name="Arunabh Ghosh" userId="7064b204c6fa9c53" providerId="LiveId" clId="{C4DB1577-FF31-AC41-B4ED-71663BE73819}" dt="2018-07-18T14:29:47.588" v="2204" actId="26606"/>
          <ac:spMkLst>
            <pc:docMk/>
            <pc:sldMk cId="2665691396" sldId="261"/>
            <ac:spMk id="14" creationId="{B775CD93-9DF2-48CB-9F57-1BCA9A46C7FA}"/>
          </ac:spMkLst>
        </pc:spChg>
        <pc:spChg chg="add del">
          <ac:chgData name="Arunabh Ghosh" userId="7064b204c6fa9c53" providerId="LiveId" clId="{C4DB1577-FF31-AC41-B4ED-71663BE73819}" dt="2018-07-18T14:29:47.588" v="2204" actId="26606"/>
          <ac:spMkLst>
            <pc:docMk/>
            <pc:sldMk cId="2665691396" sldId="261"/>
            <ac:spMk id="15" creationId="{6166C6D1-23AC-49C4-BA07-238E4E9F8CEB}"/>
          </ac:spMkLst>
        </pc:spChg>
        <pc:spChg chg="add del">
          <ac:chgData name="Arunabh Ghosh" userId="7064b204c6fa9c53" providerId="LiveId" clId="{C4DB1577-FF31-AC41-B4ED-71663BE73819}" dt="2018-07-18T14:29:47.588" v="2204" actId="26606"/>
          <ac:spMkLst>
            <pc:docMk/>
            <pc:sldMk cId="2665691396" sldId="261"/>
            <ac:spMk id="16" creationId="{1C091803-41C2-48E0-9228-5148460C7479}"/>
          </ac:spMkLst>
        </pc:spChg>
        <pc:spChg chg="add del">
          <ac:chgData name="Arunabh Ghosh" userId="7064b204c6fa9c53" providerId="LiveId" clId="{C4DB1577-FF31-AC41-B4ED-71663BE73819}" dt="2018-07-18T14:29:47.588" v="2204" actId="26606"/>
          <ac:spMkLst>
            <pc:docMk/>
            <pc:sldMk cId="2665691396" sldId="261"/>
            <ac:spMk id="17" creationId="{E186B68C-84BC-4A6E-99D1-EE87483C1349}"/>
          </ac:spMkLst>
        </pc:spChg>
        <pc:spChg chg="add del">
          <ac:chgData name="Arunabh Ghosh" userId="7064b204c6fa9c53" providerId="LiveId" clId="{C4DB1577-FF31-AC41-B4ED-71663BE73819}" dt="2018-07-18T14:31:00.006" v="2232" actId="26606"/>
          <ac:spMkLst>
            <pc:docMk/>
            <pc:sldMk cId="2665691396" sldId="261"/>
            <ac:spMk id="18" creationId="{1AC19E41-BCF2-4F35-97A7-2A45ED58A517}"/>
          </ac:spMkLst>
        </pc:spChg>
        <pc:picChg chg="add mod">
          <ac:chgData name="Arunabh Ghosh" userId="7064b204c6fa9c53" providerId="LiveId" clId="{C4DB1577-FF31-AC41-B4ED-71663BE73819}" dt="2018-07-18T14:33:19.409" v="2263" actId="1076"/>
          <ac:picMkLst>
            <pc:docMk/>
            <pc:sldMk cId="2665691396" sldId="261"/>
            <ac:picMk id="5" creationId="{921AB28B-77F4-5E48-A00E-C9DF7B65A46A}"/>
          </ac:picMkLst>
        </pc:picChg>
      </pc:sldChg>
      <pc:sldChg chg="modSp add">
        <pc:chgData name="Arunabh Ghosh" userId="7064b204c6fa9c53" providerId="LiveId" clId="{C4DB1577-FF31-AC41-B4ED-71663BE73819}" dt="2018-07-18T14:36:42.973" v="2449" actId="20577"/>
        <pc:sldMkLst>
          <pc:docMk/>
          <pc:sldMk cId="730512556" sldId="262"/>
        </pc:sldMkLst>
        <pc:spChg chg="mod">
          <ac:chgData name="Arunabh Ghosh" userId="7064b204c6fa9c53" providerId="LiveId" clId="{C4DB1577-FF31-AC41-B4ED-71663BE73819}" dt="2018-07-18T14:24:57.491" v="1972" actId="20577"/>
          <ac:spMkLst>
            <pc:docMk/>
            <pc:sldMk cId="730512556" sldId="262"/>
            <ac:spMk id="2" creationId="{DF8DD200-C86F-F048-A465-29CBCAE2B18F}"/>
          </ac:spMkLst>
        </pc:spChg>
        <pc:spChg chg="mod">
          <ac:chgData name="Arunabh Ghosh" userId="7064b204c6fa9c53" providerId="LiveId" clId="{C4DB1577-FF31-AC41-B4ED-71663BE73819}" dt="2018-07-18T14:36:42.973" v="2449" actId="20577"/>
          <ac:spMkLst>
            <pc:docMk/>
            <pc:sldMk cId="730512556" sldId="262"/>
            <ac:spMk id="3" creationId="{348CECA5-A8B1-9840-AB74-B6925CF9E14D}"/>
          </ac:spMkLst>
        </pc:spChg>
      </pc:sldChg>
      <pc:sldChg chg="addSp modSp add">
        <pc:chgData name="Arunabh Ghosh" userId="7064b204c6fa9c53" providerId="LiveId" clId="{C4DB1577-FF31-AC41-B4ED-71663BE73819}" dt="2018-07-19T12:17:43.952" v="4039" actId="688"/>
        <pc:sldMkLst>
          <pc:docMk/>
          <pc:sldMk cId="1223489013" sldId="263"/>
        </pc:sldMkLst>
        <pc:spChg chg="mod">
          <ac:chgData name="Arunabh Ghosh" userId="7064b204c6fa9c53" providerId="LiveId" clId="{C4DB1577-FF31-AC41-B4ED-71663BE73819}" dt="2018-07-18T14:36:53.958" v="2460" actId="20577"/>
          <ac:spMkLst>
            <pc:docMk/>
            <pc:sldMk cId="1223489013" sldId="263"/>
            <ac:spMk id="2" creationId="{CD762588-9281-3E46-B854-66F0302D39C9}"/>
          </ac:spMkLst>
        </pc:spChg>
        <pc:spChg chg="mod">
          <ac:chgData name="Arunabh Ghosh" userId="7064b204c6fa9c53" providerId="LiveId" clId="{C4DB1577-FF31-AC41-B4ED-71663BE73819}" dt="2018-07-18T14:40:57.171" v="2807" actId="20577"/>
          <ac:spMkLst>
            <pc:docMk/>
            <pc:sldMk cId="1223489013" sldId="263"/>
            <ac:spMk id="3" creationId="{CA53DD3E-F022-C441-9E5C-12901A5CF0AD}"/>
          </ac:spMkLst>
        </pc:spChg>
        <pc:picChg chg="add mod">
          <ac:chgData name="Arunabh Ghosh" userId="7064b204c6fa9c53" providerId="LiveId" clId="{C4DB1577-FF31-AC41-B4ED-71663BE73819}" dt="2018-07-19T12:17:43.952" v="4039" actId="688"/>
          <ac:picMkLst>
            <pc:docMk/>
            <pc:sldMk cId="1223489013" sldId="263"/>
            <ac:picMk id="5" creationId="{B03D702A-3541-D049-B80D-9D2702DBB3F0}"/>
          </ac:picMkLst>
        </pc:picChg>
      </pc:sldChg>
      <pc:sldChg chg="add del">
        <pc:chgData name="Arunabh Ghosh" userId="7064b204c6fa9c53" providerId="LiveId" clId="{C4DB1577-FF31-AC41-B4ED-71663BE73819}" dt="2018-07-18T14:41:11.511" v="2809" actId="2696"/>
        <pc:sldMkLst>
          <pc:docMk/>
          <pc:sldMk cId="958765251" sldId="264"/>
        </pc:sldMkLst>
      </pc:sldChg>
      <pc:sldChg chg="addSp delSp modSp add modAnim">
        <pc:chgData name="Arunabh Ghosh" userId="7064b204c6fa9c53" providerId="LiveId" clId="{C4DB1577-FF31-AC41-B4ED-71663BE73819}" dt="2018-07-18T15:12:37.543" v="3062"/>
        <pc:sldMkLst>
          <pc:docMk/>
          <pc:sldMk cId="2450408740" sldId="264"/>
        </pc:sldMkLst>
        <pc:spChg chg="add del mod">
          <ac:chgData name="Arunabh Ghosh" userId="7064b204c6fa9c53" providerId="LiveId" clId="{C4DB1577-FF31-AC41-B4ED-71663BE73819}" dt="2018-07-18T14:46:00.657" v="2841" actId="11529"/>
          <ac:spMkLst>
            <pc:docMk/>
            <pc:sldMk cId="2450408740" sldId="264"/>
            <ac:spMk id="9" creationId="{C4B93E79-1DD3-494A-A1F2-E829A3933B67}"/>
          </ac:spMkLst>
        </pc:spChg>
        <pc:spChg chg="add del mod">
          <ac:chgData name="Arunabh Ghosh" userId="7064b204c6fa9c53" providerId="LiveId" clId="{C4DB1577-FF31-AC41-B4ED-71663BE73819}" dt="2018-07-18T14:45:59.128" v="2837"/>
          <ac:spMkLst>
            <pc:docMk/>
            <pc:sldMk cId="2450408740" sldId="264"/>
            <ac:spMk id="12" creationId="{D4ADC084-4B52-794B-B243-1793845161AB}"/>
          </ac:spMkLst>
        </pc:spChg>
        <pc:spChg chg="add mod">
          <ac:chgData name="Arunabh Ghosh" userId="7064b204c6fa9c53" providerId="LiveId" clId="{C4DB1577-FF31-AC41-B4ED-71663BE73819}" dt="2018-07-18T14:52:15.616" v="2905" actId="1076"/>
          <ac:spMkLst>
            <pc:docMk/>
            <pc:sldMk cId="2450408740" sldId="264"/>
            <ac:spMk id="19" creationId="{B580AA88-01DB-6A47-9505-AFD6455F0E29}"/>
          </ac:spMkLst>
        </pc:spChg>
        <pc:spChg chg="add mod">
          <ac:chgData name="Arunabh Ghosh" userId="7064b204c6fa9c53" providerId="LiveId" clId="{C4DB1577-FF31-AC41-B4ED-71663BE73819}" dt="2018-07-18T14:52:21.799" v="2907" actId="1076"/>
          <ac:spMkLst>
            <pc:docMk/>
            <pc:sldMk cId="2450408740" sldId="264"/>
            <ac:spMk id="28" creationId="{71FFA010-82B7-2949-A8A9-ACA1E4B5F761}"/>
          </ac:spMkLst>
        </pc:spChg>
        <pc:spChg chg="add mod">
          <ac:chgData name="Arunabh Ghosh" userId="7064b204c6fa9c53" providerId="LiveId" clId="{C4DB1577-FF31-AC41-B4ED-71663BE73819}" dt="2018-07-18T14:52:33.031" v="2909" actId="1076"/>
          <ac:spMkLst>
            <pc:docMk/>
            <pc:sldMk cId="2450408740" sldId="264"/>
            <ac:spMk id="31" creationId="{BFFF7ED5-65CE-5443-91D1-9B8894542476}"/>
          </ac:spMkLst>
        </pc:spChg>
        <pc:spChg chg="add mod">
          <ac:chgData name="Arunabh Ghosh" userId="7064b204c6fa9c53" providerId="LiveId" clId="{C4DB1577-FF31-AC41-B4ED-71663BE73819}" dt="2018-07-18T14:52:41.826" v="2911" actId="1076"/>
          <ac:spMkLst>
            <pc:docMk/>
            <pc:sldMk cId="2450408740" sldId="264"/>
            <ac:spMk id="34" creationId="{7862ED7D-A03F-9E47-BF0A-8251104A3077}"/>
          </ac:spMkLst>
        </pc:spChg>
        <pc:spChg chg="add del mod">
          <ac:chgData name="Arunabh Ghosh" userId="7064b204c6fa9c53" providerId="LiveId" clId="{C4DB1577-FF31-AC41-B4ED-71663BE73819}" dt="2018-07-18T14:54:52.725" v="2914" actId="11529"/>
          <ac:spMkLst>
            <pc:docMk/>
            <pc:sldMk cId="2450408740" sldId="264"/>
            <ac:spMk id="35" creationId="{1FBE569B-C357-5542-B4F4-70573EC75EFB}"/>
          </ac:spMkLst>
        </pc:spChg>
        <pc:spChg chg="add mod">
          <ac:chgData name="Arunabh Ghosh" userId="7064b204c6fa9c53" providerId="LiveId" clId="{C4DB1577-FF31-AC41-B4ED-71663BE73819}" dt="2018-07-18T14:56:47.122" v="2922" actId="1076"/>
          <ac:spMkLst>
            <pc:docMk/>
            <pc:sldMk cId="2450408740" sldId="264"/>
            <ac:spMk id="36" creationId="{A13EC68C-71E4-1F4F-B5BB-5CAD39A2B643}"/>
          </ac:spMkLst>
        </pc:spChg>
        <pc:spChg chg="add mod">
          <ac:chgData name="Arunabh Ghosh" userId="7064b204c6fa9c53" providerId="LiveId" clId="{C4DB1577-FF31-AC41-B4ED-71663BE73819}" dt="2018-07-18T14:58:19.745" v="2928" actId="1076"/>
          <ac:spMkLst>
            <pc:docMk/>
            <pc:sldMk cId="2450408740" sldId="264"/>
            <ac:spMk id="39" creationId="{C17018A1-095C-6C46-B136-737CB13CFD37}"/>
          </ac:spMkLst>
        </pc:spChg>
        <pc:spChg chg="add mod">
          <ac:chgData name="Arunabh Ghosh" userId="7064b204c6fa9c53" providerId="LiveId" clId="{C4DB1577-FF31-AC41-B4ED-71663BE73819}" dt="2018-07-18T14:59:08.442" v="2935" actId="1076"/>
          <ac:spMkLst>
            <pc:docMk/>
            <pc:sldMk cId="2450408740" sldId="264"/>
            <ac:spMk id="44" creationId="{D3B854BB-5747-FE4E-ABAF-2D2D556DCD41}"/>
          </ac:spMkLst>
        </pc:spChg>
        <pc:spChg chg="add mod">
          <ac:chgData name="Arunabh Ghosh" userId="7064b204c6fa9c53" providerId="LiveId" clId="{C4DB1577-FF31-AC41-B4ED-71663BE73819}" dt="2018-07-18T15:02:43.439" v="2937" actId="1076"/>
          <ac:spMkLst>
            <pc:docMk/>
            <pc:sldMk cId="2450408740" sldId="264"/>
            <ac:spMk id="45" creationId="{D02E7100-6588-D848-802A-5A2CB59F99F8}"/>
          </ac:spMkLst>
        </pc:spChg>
        <pc:spChg chg="add mod">
          <ac:chgData name="Arunabh Ghosh" userId="7064b204c6fa9c53" providerId="LiveId" clId="{C4DB1577-FF31-AC41-B4ED-71663BE73819}" dt="2018-07-18T15:03:45.108" v="2945" actId="1076"/>
          <ac:spMkLst>
            <pc:docMk/>
            <pc:sldMk cId="2450408740" sldId="264"/>
            <ac:spMk id="50" creationId="{DD51ABA2-033C-FA42-BF20-69D1C15DC5B4}"/>
          </ac:spMkLst>
        </pc:spChg>
        <pc:spChg chg="add mod">
          <ac:chgData name="Arunabh Ghosh" userId="7064b204c6fa9c53" providerId="LiveId" clId="{C4DB1577-FF31-AC41-B4ED-71663BE73819}" dt="2018-07-18T15:04:33.074" v="2991" actId="122"/>
          <ac:spMkLst>
            <pc:docMk/>
            <pc:sldMk cId="2450408740" sldId="264"/>
            <ac:spMk id="51" creationId="{95176080-7BEA-294E-AF36-E339D96237B8}"/>
          </ac:spMkLst>
        </pc:spChg>
        <pc:graphicFrameChg chg="add del mod">
          <ac:chgData name="Arunabh Ghosh" userId="7064b204c6fa9c53" providerId="LiveId" clId="{C4DB1577-FF31-AC41-B4ED-71663BE73819}" dt="2018-07-18T14:41:50.273" v="2812" actId="1032"/>
          <ac:graphicFrameMkLst>
            <pc:docMk/>
            <pc:sldMk cId="2450408740" sldId="264"/>
            <ac:graphicFrameMk id="2" creationId="{C20F5492-A467-8545-94CB-F290CF552C87}"/>
          </ac:graphicFrameMkLst>
        </pc:graphicFrameChg>
        <pc:picChg chg="add del mod">
          <ac:chgData name="Arunabh Ghosh" userId="7064b204c6fa9c53" providerId="LiveId" clId="{C4DB1577-FF31-AC41-B4ED-71663BE73819}" dt="2018-07-18T14:42:47.750" v="2814" actId="931"/>
          <ac:picMkLst>
            <pc:docMk/>
            <pc:sldMk cId="2450408740" sldId="264"/>
            <ac:picMk id="4" creationId="{0EA7B3CC-F122-AE45-832F-2AE201124461}"/>
          </ac:picMkLst>
        </pc:picChg>
        <pc:picChg chg="add del mod">
          <ac:chgData name="Arunabh Ghosh" userId="7064b204c6fa9c53" providerId="LiveId" clId="{C4DB1577-FF31-AC41-B4ED-71663BE73819}" dt="2018-07-18T14:43:09.060" v="2816" actId="478"/>
          <ac:picMkLst>
            <pc:docMk/>
            <pc:sldMk cId="2450408740" sldId="264"/>
            <ac:picMk id="6" creationId="{9DB00228-9878-ED46-847B-4E2649D71CF0}"/>
          </ac:picMkLst>
        </pc:picChg>
        <pc:picChg chg="add del mod">
          <ac:chgData name="Arunabh Ghosh" userId="7064b204c6fa9c53" providerId="LiveId" clId="{C4DB1577-FF31-AC41-B4ED-71663BE73819}" dt="2018-07-18T14:46:02.401" v="2844" actId="931"/>
          <ac:picMkLst>
            <pc:docMk/>
            <pc:sldMk cId="2450408740" sldId="264"/>
            <ac:picMk id="8" creationId="{90A44A21-45C2-AE43-89B6-8C2BC6A05844}"/>
          </ac:picMkLst>
        </pc:picChg>
        <pc:picChg chg="add del mod">
          <ac:chgData name="Arunabh Ghosh" userId="7064b204c6fa9c53" providerId="LiveId" clId="{C4DB1577-FF31-AC41-B4ED-71663BE73819}" dt="2018-07-18T14:46:00.275" v="2840" actId="931"/>
          <ac:picMkLst>
            <pc:docMk/>
            <pc:sldMk cId="2450408740" sldId="264"/>
            <ac:picMk id="11" creationId="{D0593443-AE99-5440-92E6-E2AF0C65A220}"/>
          </ac:picMkLst>
        </pc:picChg>
        <pc:picChg chg="add del mod">
          <ac:chgData name="Arunabh Ghosh" userId="7064b204c6fa9c53" providerId="LiveId" clId="{C4DB1577-FF31-AC41-B4ED-71663BE73819}" dt="2018-07-18T14:45:58.481" v="2835" actId="931"/>
          <ac:picMkLst>
            <pc:docMk/>
            <pc:sldMk cId="2450408740" sldId="264"/>
            <ac:picMk id="14" creationId="{FBA283A4-EE42-724B-8044-023C9EEDA93F}"/>
          </ac:picMkLst>
        </pc:picChg>
        <pc:picChg chg="add del mod">
          <ac:chgData name="Arunabh Ghosh" userId="7064b204c6fa9c53" providerId="LiveId" clId="{C4DB1577-FF31-AC41-B4ED-71663BE73819}" dt="2018-07-18T14:45:57.354" v="2832" actId="931"/>
          <ac:picMkLst>
            <pc:docMk/>
            <pc:sldMk cId="2450408740" sldId="264"/>
            <ac:picMk id="16" creationId="{D16856DB-67D0-D046-B0B5-2A3304D728D0}"/>
          </ac:picMkLst>
        </pc:picChg>
        <pc:picChg chg="add mod">
          <ac:chgData name="Arunabh Ghosh" userId="7064b204c6fa9c53" providerId="LiveId" clId="{C4DB1577-FF31-AC41-B4ED-71663BE73819}" dt="2018-07-18T14:52:08.200" v="2904" actId="1076"/>
          <ac:picMkLst>
            <pc:docMk/>
            <pc:sldMk cId="2450408740" sldId="264"/>
            <ac:picMk id="18" creationId="{E3F145FE-86FA-2B47-A121-82F96B0FBA08}"/>
          </ac:picMkLst>
        </pc:picChg>
        <pc:picChg chg="add del mod">
          <ac:chgData name="Arunabh Ghosh" userId="7064b204c6fa9c53" providerId="LiveId" clId="{C4DB1577-FF31-AC41-B4ED-71663BE73819}" dt="2018-07-18T14:47:47.045" v="2851" actId="478"/>
          <ac:picMkLst>
            <pc:docMk/>
            <pc:sldMk cId="2450408740" sldId="264"/>
            <ac:picMk id="21" creationId="{B15AC2C6-0D68-F74D-95D7-832FC73E0A20}"/>
          </ac:picMkLst>
        </pc:picChg>
        <pc:picChg chg="add del mod">
          <ac:chgData name="Arunabh Ghosh" userId="7064b204c6fa9c53" providerId="LiveId" clId="{C4DB1577-FF31-AC41-B4ED-71663BE73819}" dt="2018-07-18T14:47:59.683" v="2853" actId="931"/>
          <ac:picMkLst>
            <pc:docMk/>
            <pc:sldMk cId="2450408740" sldId="264"/>
            <ac:picMk id="23" creationId="{C9DB1C45-F671-AC4A-A48C-A96C610E3351}"/>
          </ac:picMkLst>
        </pc:picChg>
        <pc:picChg chg="add mod">
          <ac:chgData name="Arunabh Ghosh" userId="7064b204c6fa9c53" providerId="LiveId" clId="{C4DB1577-FF31-AC41-B4ED-71663BE73819}" dt="2018-07-18T14:52:18.583" v="2906" actId="1076"/>
          <ac:picMkLst>
            <pc:docMk/>
            <pc:sldMk cId="2450408740" sldId="264"/>
            <ac:picMk id="25" creationId="{92F03D64-D927-C043-B83F-5FED45E0F822}"/>
          </ac:picMkLst>
        </pc:picChg>
        <pc:picChg chg="add mod">
          <ac:chgData name="Arunabh Ghosh" userId="7064b204c6fa9c53" providerId="LiveId" clId="{C4DB1577-FF31-AC41-B4ED-71663BE73819}" dt="2018-07-18T14:52:24.383" v="2908" actId="1076"/>
          <ac:picMkLst>
            <pc:docMk/>
            <pc:sldMk cId="2450408740" sldId="264"/>
            <ac:picMk id="27" creationId="{523F29A8-012D-7A46-8E43-D7BFF54CE066}"/>
          </ac:picMkLst>
        </pc:picChg>
        <pc:picChg chg="add mod">
          <ac:chgData name="Arunabh Ghosh" userId="7064b204c6fa9c53" providerId="LiveId" clId="{C4DB1577-FF31-AC41-B4ED-71663BE73819}" dt="2018-07-18T14:52:39.150" v="2910" actId="1076"/>
          <ac:picMkLst>
            <pc:docMk/>
            <pc:sldMk cId="2450408740" sldId="264"/>
            <ac:picMk id="30" creationId="{17B6C871-AF70-AC48-84B3-9B5FCFCA0357}"/>
          </ac:picMkLst>
        </pc:picChg>
        <pc:picChg chg="add mod">
          <ac:chgData name="Arunabh Ghosh" userId="7064b204c6fa9c53" providerId="LiveId" clId="{C4DB1577-FF31-AC41-B4ED-71663BE73819}" dt="2018-07-18T14:52:51.798" v="2912" actId="1076"/>
          <ac:picMkLst>
            <pc:docMk/>
            <pc:sldMk cId="2450408740" sldId="264"/>
            <ac:picMk id="33" creationId="{C7DEA453-D0E0-E14A-8D91-4FB049D87F71}"/>
          </ac:picMkLst>
        </pc:picChg>
        <pc:picChg chg="add mod">
          <ac:chgData name="Arunabh Ghosh" userId="7064b204c6fa9c53" providerId="LiveId" clId="{C4DB1577-FF31-AC41-B4ED-71663BE73819}" dt="2018-07-18T14:58:02.918" v="2924" actId="1076"/>
          <ac:picMkLst>
            <pc:docMk/>
            <pc:sldMk cId="2450408740" sldId="264"/>
            <ac:picMk id="38" creationId="{D8F163B4-90FE-DA41-8FEF-E4326DA98156}"/>
          </ac:picMkLst>
        </pc:picChg>
        <pc:picChg chg="add mod">
          <ac:chgData name="Arunabh Ghosh" userId="7064b204c6fa9c53" providerId="LiveId" clId="{C4DB1577-FF31-AC41-B4ED-71663BE73819}" dt="2018-07-18T14:58:42.955" v="2931" actId="1076"/>
          <ac:picMkLst>
            <pc:docMk/>
            <pc:sldMk cId="2450408740" sldId="264"/>
            <ac:picMk id="41" creationId="{FCC10CE4-39F4-7947-AA3B-D8FDAF82C333}"/>
          </ac:picMkLst>
        </pc:picChg>
        <pc:picChg chg="add mod">
          <ac:chgData name="Arunabh Ghosh" userId="7064b204c6fa9c53" providerId="LiveId" clId="{C4DB1577-FF31-AC41-B4ED-71663BE73819}" dt="2018-07-18T14:58:59.051" v="2933" actId="1076"/>
          <ac:picMkLst>
            <pc:docMk/>
            <pc:sldMk cId="2450408740" sldId="264"/>
            <ac:picMk id="43" creationId="{1560FF72-B2C0-FF47-B4B3-4E2870239E15}"/>
          </ac:picMkLst>
        </pc:picChg>
        <pc:picChg chg="add mod">
          <ac:chgData name="Arunabh Ghosh" userId="7064b204c6fa9c53" providerId="LiveId" clId="{C4DB1577-FF31-AC41-B4ED-71663BE73819}" dt="2018-07-18T15:03:09.038" v="2940" actId="1076"/>
          <ac:picMkLst>
            <pc:docMk/>
            <pc:sldMk cId="2450408740" sldId="264"/>
            <ac:picMk id="47" creationId="{6DD93B78-ECC2-DC4A-81D1-F0ABAB256B82}"/>
          </ac:picMkLst>
        </pc:picChg>
        <pc:picChg chg="add mod">
          <ac:chgData name="Arunabh Ghosh" userId="7064b204c6fa9c53" providerId="LiveId" clId="{C4DB1577-FF31-AC41-B4ED-71663BE73819}" dt="2018-07-18T15:03:49.468" v="2947" actId="1076"/>
          <ac:picMkLst>
            <pc:docMk/>
            <pc:sldMk cId="2450408740" sldId="264"/>
            <ac:picMk id="49" creationId="{7C18C10C-DEAC-794A-A684-2109868B0360}"/>
          </ac:picMkLst>
        </pc:picChg>
      </pc:sldChg>
      <pc:sldChg chg="addSp delSp modSp add">
        <pc:chgData name="Arunabh Ghosh" userId="7064b204c6fa9c53" providerId="LiveId" clId="{C4DB1577-FF31-AC41-B4ED-71663BE73819}" dt="2018-07-18T15:41:41.215" v="4035" actId="1076"/>
        <pc:sldMkLst>
          <pc:docMk/>
          <pc:sldMk cId="267253209" sldId="265"/>
        </pc:sldMkLst>
        <pc:spChg chg="mod">
          <ac:chgData name="Arunabh Ghosh" userId="7064b204c6fa9c53" providerId="LiveId" clId="{C4DB1577-FF31-AC41-B4ED-71663BE73819}" dt="2018-07-18T15:14:01.580" v="3087" actId="20577"/>
          <ac:spMkLst>
            <pc:docMk/>
            <pc:sldMk cId="267253209" sldId="265"/>
            <ac:spMk id="2" creationId="{9C7A2939-8295-EA45-972D-C31651D63751}"/>
          </ac:spMkLst>
        </pc:spChg>
        <pc:spChg chg="del">
          <ac:chgData name="Arunabh Ghosh" userId="7064b204c6fa9c53" providerId="LiveId" clId="{C4DB1577-FF31-AC41-B4ED-71663BE73819}" dt="2018-07-18T15:13:55.637" v="3066" actId="478"/>
          <ac:spMkLst>
            <pc:docMk/>
            <pc:sldMk cId="267253209" sldId="265"/>
            <ac:spMk id="3" creationId="{DAABC52D-494E-8A4C-853F-90E4AABE9741}"/>
          </ac:spMkLst>
        </pc:spChg>
        <pc:spChg chg="add del mod">
          <ac:chgData name="Arunabh Ghosh" userId="7064b204c6fa9c53" providerId="LiveId" clId="{C4DB1577-FF31-AC41-B4ED-71663BE73819}" dt="2018-07-18T15:17:20.210" v="3216" actId="478"/>
          <ac:spMkLst>
            <pc:docMk/>
            <pc:sldMk cId="267253209" sldId="265"/>
            <ac:spMk id="6" creationId="{6D7F5956-2884-4146-8F4E-B00F5C4B5F88}"/>
          </ac:spMkLst>
        </pc:spChg>
        <pc:spChg chg="add del mod">
          <ac:chgData name="Arunabh Ghosh" userId="7064b204c6fa9c53" providerId="LiveId" clId="{C4DB1577-FF31-AC41-B4ED-71663BE73819}" dt="2018-07-18T15:17:15.542" v="3213"/>
          <ac:spMkLst>
            <pc:docMk/>
            <pc:sldMk cId="267253209" sldId="265"/>
            <ac:spMk id="9" creationId="{73BAFF6A-F881-5843-9027-3CADE5AC7309}"/>
          </ac:spMkLst>
        </pc:spChg>
        <pc:spChg chg="add mod">
          <ac:chgData name="Arunabh Ghosh" userId="7064b204c6fa9c53" providerId="LiveId" clId="{C4DB1577-FF31-AC41-B4ED-71663BE73819}" dt="2018-07-18T15:41:34.887" v="4034" actId="1076"/>
          <ac:spMkLst>
            <pc:docMk/>
            <pc:sldMk cId="267253209" sldId="265"/>
            <ac:spMk id="12" creationId="{86EBD8A1-8D5D-8D45-8CEA-01676695E95B}"/>
          </ac:spMkLst>
        </pc:spChg>
        <pc:spChg chg="add mod">
          <ac:chgData name="Arunabh Ghosh" userId="7064b204c6fa9c53" providerId="LiveId" clId="{C4DB1577-FF31-AC41-B4ED-71663BE73819}" dt="2018-07-18T15:41:41.215" v="4035" actId="1076"/>
          <ac:spMkLst>
            <pc:docMk/>
            <pc:sldMk cId="267253209" sldId="265"/>
            <ac:spMk id="13" creationId="{DC69A5D1-08DF-754F-80EF-D7EC2BBDD5D7}"/>
          </ac:spMkLst>
        </pc:spChg>
        <pc:picChg chg="add mod">
          <ac:chgData name="Arunabh Ghosh" userId="7064b204c6fa9c53" providerId="LiveId" clId="{C4DB1577-FF31-AC41-B4ED-71663BE73819}" dt="2018-07-18T15:41:25.007" v="4032" actId="1076"/>
          <ac:picMkLst>
            <pc:docMk/>
            <pc:sldMk cId="267253209" sldId="265"/>
            <ac:picMk id="5" creationId="{4352743D-8FF7-A44B-B5B4-E38AE9DCF0BD}"/>
          </ac:picMkLst>
        </pc:picChg>
        <pc:picChg chg="add del mod">
          <ac:chgData name="Arunabh Ghosh" userId="7064b204c6fa9c53" providerId="LiveId" clId="{C4DB1577-FF31-AC41-B4ED-71663BE73819}" dt="2018-07-18T15:18:16.063" v="3218" actId="478"/>
          <ac:picMkLst>
            <pc:docMk/>
            <pc:sldMk cId="267253209" sldId="265"/>
            <ac:picMk id="8" creationId="{799B1FE3-1C78-EA4C-A93A-B94233137510}"/>
          </ac:picMkLst>
        </pc:picChg>
        <pc:picChg chg="add mod">
          <ac:chgData name="Arunabh Ghosh" userId="7064b204c6fa9c53" providerId="LiveId" clId="{C4DB1577-FF31-AC41-B4ED-71663BE73819}" dt="2018-07-18T15:41:29.095" v="4033" actId="1076"/>
          <ac:picMkLst>
            <pc:docMk/>
            <pc:sldMk cId="267253209" sldId="265"/>
            <ac:picMk id="11" creationId="{1DD6BC05-CBE9-6345-8C83-AF9ADF35B7A6}"/>
          </ac:picMkLst>
        </pc:picChg>
      </pc:sldChg>
      <pc:sldChg chg="add del">
        <pc:chgData name="Arunabh Ghosh" userId="7064b204c6fa9c53" providerId="LiveId" clId="{C4DB1577-FF31-AC41-B4ED-71663BE73819}" dt="2018-07-18T15:13:37.792" v="3064" actId="2696"/>
        <pc:sldMkLst>
          <pc:docMk/>
          <pc:sldMk cId="3233256996" sldId="265"/>
        </pc:sldMkLst>
      </pc:sldChg>
      <pc:sldChg chg="modSp add ord">
        <pc:chgData name="Arunabh Ghosh" userId="7064b204c6fa9c53" providerId="LiveId" clId="{C4DB1577-FF31-AC41-B4ED-71663BE73819}" dt="2018-07-18T15:35:44.681" v="3990"/>
        <pc:sldMkLst>
          <pc:docMk/>
          <pc:sldMk cId="3060912439" sldId="266"/>
        </pc:sldMkLst>
        <pc:spChg chg="mod">
          <ac:chgData name="Arunabh Ghosh" userId="7064b204c6fa9c53" providerId="LiveId" clId="{C4DB1577-FF31-AC41-B4ED-71663BE73819}" dt="2018-07-18T15:23:16.176" v="3381" actId="20577"/>
          <ac:spMkLst>
            <pc:docMk/>
            <pc:sldMk cId="3060912439" sldId="266"/>
            <ac:spMk id="2" creationId="{E5F991EA-378F-A446-9561-6129077ABC9C}"/>
          </ac:spMkLst>
        </pc:spChg>
        <pc:spChg chg="mod">
          <ac:chgData name="Arunabh Ghosh" userId="7064b204c6fa9c53" providerId="LiveId" clId="{C4DB1577-FF31-AC41-B4ED-71663BE73819}" dt="2018-07-18T15:35:41.700" v="3989" actId="20577"/>
          <ac:spMkLst>
            <pc:docMk/>
            <pc:sldMk cId="3060912439" sldId="266"/>
            <ac:spMk id="3" creationId="{5D9B901C-A64E-0C47-A685-57E56D5D58A6}"/>
          </ac:spMkLst>
        </pc:spChg>
      </pc:sldChg>
      <pc:sldChg chg="addSp delSp modSp add">
        <pc:chgData name="Arunabh Ghosh" userId="7064b204c6fa9c53" providerId="LiveId" clId="{C4DB1577-FF31-AC41-B4ED-71663BE73819}" dt="2018-07-18T15:39:09.398" v="4025" actId="1076"/>
        <pc:sldMkLst>
          <pc:docMk/>
          <pc:sldMk cId="1384843664" sldId="267"/>
        </pc:sldMkLst>
        <pc:spChg chg="mod">
          <ac:chgData name="Arunabh Ghosh" userId="7064b204c6fa9c53" providerId="LiveId" clId="{C4DB1577-FF31-AC41-B4ED-71663BE73819}" dt="2018-07-18T15:35:54.449" v="3998" actId="20577"/>
          <ac:spMkLst>
            <pc:docMk/>
            <pc:sldMk cId="1384843664" sldId="267"/>
            <ac:spMk id="2" creationId="{430CB877-7E63-1F4E-8DD7-5F2F5921C786}"/>
          </ac:spMkLst>
        </pc:spChg>
        <pc:spChg chg="del">
          <ac:chgData name="Arunabh Ghosh" userId="7064b204c6fa9c53" providerId="LiveId" clId="{C4DB1577-FF31-AC41-B4ED-71663BE73819}" dt="2018-07-18T15:36:09.469" v="3999" actId="931"/>
          <ac:spMkLst>
            <pc:docMk/>
            <pc:sldMk cId="1384843664" sldId="267"/>
            <ac:spMk id="3" creationId="{554E6FD8-8D7C-4C4D-BAFC-14BF16753626}"/>
          </ac:spMkLst>
        </pc:spChg>
        <pc:spChg chg="add mod">
          <ac:chgData name="Arunabh Ghosh" userId="7064b204c6fa9c53" providerId="LiveId" clId="{C4DB1577-FF31-AC41-B4ED-71663BE73819}" dt="2018-07-18T15:39:09.398" v="4025" actId="1076"/>
          <ac:spMkLst>
            <pc:docMk/>
            <pc:sldMk cId="1384843664" sldId="267"/>
            <ac:spMk id="6" creationId="{81194699-5523-F349-B7C5-7ED536A4F6FF}"/>
          </ac:spMkLst>
        </pc:spChg>
        <pc:picChg chg="add mod">
          <ac:chgData name="Arunabh Ghosh" userId="7064b204c6fa9c53" providerId="LiveId" clId="{C4DB1577-FF31-AC41-B4ED-71663BE73819}" dt="2018-07-18T15:39:03.183" v="4024" actId="1076"/>
          <ac:picMkLst>
            <pc:docMk/>
            <pc:sldMk cId="1384843664" sldId="267"/>
            <ac:picMk id="5" creationId="{FBD1FF75-76B7-8A41-AFED-DE551443EA47}"/>
          </ac:picMkLst>
        </pc:picChg>
      </pc:sldChg>
    </pc:docChg>
  </pc:docChgLst>
  <pc:docChgLst>
    <pc:chgData name="Arunabh Ghosh" userId="7064b204c6fa9c53" providerId="LiveId" clId="{CB116862-C2DC-4C95-B8C1-502711DDD77B}"/>
    <pc:docChg chg="undo custSel mod addSld delSld modSld">
      <pc:chgData name="Arunabh Ghosh" userId="7064b204c6fa9c53" providerId="LiveId" clId="{CB116862-C2DC-4C95-B8C1-502711DDD77B}" dt="2018-07-19T11:08:12.310" v="2609" actId="26606"/>
      <pc:docMkLst>
        <pc:docMk/>
      </pc:docMkLst>
      <pc:sldChg chg="del">
        <pc:chgData name="Arunabh Ghosh" userId="7064b204c6fa9c53" providerId="LiveId" clId="{CB116862-C2DC-4C95-B8C1-502711DDD77B}" dt="2018-07-19T10:53:19.153" v="708" actId="2696"/>
        <pc:sldMkLst>
          <pc:docMk/>
          <pc:sldMk cId="1384843664" sldId="267"/>
        </pc:sldMkLst>
      </pc:sldChg>
      <pc:sldChg chg="addSp modSp add">
        <pc:chgData name="Arunabh Ghosh" userId="7064b204c6fa9c53" providerId="LiveId" clId="{CB116862-C2DC-4C95-B8C1-502711DDD77B}" dt="2018-07-19T10:50:16.375" v="428" actId="1076"/>
        <pc:sldMkLst>
          <pc:docMk/>
          <pc:sldMk cId="1514776235" sldId="268"/>
        </pc:sldMkLst>
        <pc:spChg chg="mod">
          <ac:chgData name="Arunabh Ghosh" userId="7064b204c6fa9c53" providerId="LiveId" clId="{CB116862-C2DC-4C95-B8C1-502711DDD77B}" dt="2018-07-19T10:43:19.933" v="38" actId="20577"/>
          <ac:spMkLst>
            <pc:docMk/>
            <pc:sldMk cId="1514776235" sldId="268"/>
            <ac:spMk id="2" creationId="{2DB67824-21B2-4D27-B3D1-84EA2DF15602}"/>
          </ac:spMkLst>
        </pc:spChg>
        <pc:spChg chg="mod">
          <ac:chgData name="Arunabh Ghosh" userId="7064b204c6fa9c53" providerId="LiveId" clId="{CB116862-C2DC-4C95-B8C1-502711DDD77B}" dt="2018-07-19T10:44:11.312" v="244" actId="20577"/>
          <ac:spMkLst>
            <pc:docMk/>
            <pc:sldMk cId="1514776235" sldId="268"/>
            <ac:spMk id="3" creationId="{6E376D0F-7A74-441C-8F9D-1FB02B288077}"/>
          </ac:spMkLst>
        </pc:spChg>
        <pc:picChg chg="add mod modCrop">
          <ac:chgData name="Arunabh Ghosh" userId="7064b204c6fa9c53" providerId="LiveId" clId="{CB116862-C2DC-4C95-B8C1-502711DDD77B}" dt="2018-07-19T10:50:16.375" v="428" actId="1076"/>
          <ac:picMkLst>
            <pc:docMk/>
            <pc:sldMk cId="1514776235" sldId="268"/>
            <ac:picMk id="5" creationId="{28859F44-C1ED-40CC-8D8F-AC6F48C3558F}"/>
          </ac:picMkLst>
        </pc:picChg>
      </pc:sldChg>
      <pc:sldChg chg="modSp add">
        <pc:chgData name="Arunabh Ghosh" userId="7064b204c6fa9c53" providerId="LiveId" clId="{CB116862-C2DC-4C95-B8C1-502711DDD77B}" dt="2018-07-19T10:54:32.654" v="840" actId="20577"/>
        <pc:sldMkLst>
          <pc:docMk/>
          <pc:sldMk cId="1198141620" sldId="269"/>
        </pc:sldMkLst>
        <pc:spChg chg="mod">
          <ac:chgData name="Arunabh Ghosh" userId="7064b204c6fa9c53" providerId="LiveId" clId="{CB116862-C2DC-4C95-B8C1-502711DDD77B}" dt="2018-07-19T10:46:06.334" v="276" actId="5793"/>
          <ac:spMkLst>
            <pc:docMk/>
            <pc:sldMk cId="1198141620" sldId="269"/>
            <ac:spMk id="2" creationId="{33C9A79C-8B04-4D92-987B-D890ADF5384A}"/>
          </ac:spMkLst>
        </pc:spChg>
        <pc:spChg chg="mod">
          <ac:chgData name="Arunabh Ghosh" userId="7064b204c6fa9c53" providerId="LiveId" clId="{CB116862-C2DC-4C95-B8C1-502711DDD77B}" dt="2018-07-19T10:54:32.654" v="840" actId="20577"/>
          <ac:spMkLst>
            <pc:docMk/>
            <pc:sldMk cId="1198141620" sldId="269"/>
            <ac:spMk id="3" creationId="{F147D31D-0F5A-44A8-952E-5504F4AA2634}"/>
          </ac:spMkLst>
        </pc:spChg>
      </pc:sldChg>
      <pc:sldChg chg="modSp add">
        <pc:chgData name="Arunabh Ghosh" userId="7064b204c6fa9c53" providerId="LiveId" clId="{CB116862-C2DC-4C95-B8C1-502711DDD77B}" dt="2018-07-19T11:00:47.027" v="1770" actId="20577"/>
        <pc:sldMkLst>
          <pc:docMk/>
          <pc:sldMk cId="799066559" sldId="270"/>
        </pc:sldMkLst>
        <pc:spChg chg="mod">
          <ac:chgData name="Arunabh Ghosh" userId="7064b204c6fa9c53" providerId="LiveId" clId="{CB116862-C2DC-4C95-B8C1-502711DDD77B}" dt="2018-07-19T10:54:45.843" v="872" actId="20577"/>
          <ac:spMkLst>
            <pc:docMk/>
            <pc:sldMk cId="799066559" sldId="270"/>
            <ac:spMk id="2" creationId="{FFF6D825-F1E3-4B88-98B8-197A53FB9766}"/>
          </ac:spMkLst>
        </pc:spChg>
        <pc:spChg chg="mod">
          <ac:chgData name="Arunabh Ghosh" userId="7064b204c6fa9c53" providerId="LiveId" clId="{CB116862-C2DC-4C95-B8C1-502711DDD77B}" dt="2018-07-19T11:00:47.027" v="1770" actId="20577"/>
          <ac:spMkLst>
            <pc:docMk/>
            <pc:sldMk cId="799066559" sldId="270"/>
            <ac:spMk id="3" creationId="{00129BA9-DE29-4A23-AD29-C5E943B5D1AA}"/>
          </ac:spMkLst>
        </pc:spChg>
      </pc:sldChg>
      <pc:sldChg chg="modSp add">
        <pc:chgData name="Arunabh Ghosh" userId="7064b204c6fa9c53" providerId="LiveId" clId="{CB116862-C2DC-4C95-B8C1-502711DDD77B}" dt="2018-07-19T11:06:51.303" v="2546" actId="20577"/>
        <pc:sldMkLst>
          <pc:docMk/>
          <pc:sldMk cId="81866049" sldId="271"/>
        </pc:sldMkLst>
        <pc:spChg chg="mod">
          <ac:chgData name="Arunabh Ghosh" userId="7064b204c6fa9c53" providerId="LiveId" clId="{CB116862-C2DC-4C95-B8C1-502711DDD77B}" dt="2018-07-19T11:01:13.102" v="1867" actId="20577"/>
          <ac:spMkLst>
            <pc:docMk/>
            <pc:sldMk cId="81866049" sldId="271"/>
            <ac:spMk id="2" creationId="{6A6ED8EB-BDB4-4D66-B444-389B1259D07D}"/>
          </ac:spMkLst>
        </pc:spChg>
        <pc:spChg chg="mod">
          <ac:chgData name="Arunabh Ghosh" userId="7064b204c6fa9c53" providerId="LiveId" clId="{CB116862-C2DC-4C95-B8C1-502711DDD77B}" dt="2018-07-19T11:06:51.303" v="2546" actId="20577"/>
          <ac:spMkLst>
            <pc:docMk/>
            <pc:sldMk cId="81866049" sldId="271"/>
            <ac:spMk id="3" creationId="{5352361C-B324-4B9C-8442-BEBFF3750978}"/>
          </ac:spMkLst>
        </pc:spChg>
      </pc:sldChg>
      <pc:sldChg chg="addSp delSp modSp add mod setBg">
        <pc:chgData name="Arunabh Ghosh" userId="7064b204c6fa9c53" providerId="LiveId" clId="{CB116862-C2DC-4C95-B8C1-502711DDD77B}" dt="2018-07-19T11:08:12.310" v="2609" actId="26606"/>
        <pc:sldMkLst>
          <pc:docMk/>
          <pc:sldMk cId="3226350802" sldId="272"/>
        </pc:sldMkLst>
        <pc:spChg chg="del">
          <ac:chgData name="Arunabh Ghosh" userId="7064b204c6fa9c53" providerId="LiveId" clId="{CB116862-C2DC-4C95-B8C1-502711DDD77B}" dt="2018-07-19T11:07:07.360" v="2548"/>
          <ac:spMkLst>
            <pc:docMk/>
            <pc:sldMk cId="3226350802" sldId="272"/>
            <ac:spMk id="2" creationId="{D8692545-C1B2-42F0-A129-496A639727C7}"/>
          </ac:spMkLst>
        </pc:spChg>
        <pc:spChg chg="del">
          <ac:chgData name="Arunabh Ghosh" userId="7064b204c6fa9c53" providerId="LiveId" clId="{CB116862-C2DC-4C95-B8C1-502711DDD77B}" dt="2018-07-19T11:07:07.360" v="2548"/>
          <ac:spMkLst>
            <pc:docMk/>
            <pc:sldMk cId="3226350802" sldId="272"/>
            <ac:spMk id="3" creationId="{55C3D337-5458-4E86-90DB-3B72D7C8A4BD}"/>
          </ac:spMkLst>
        </pc:spChg>
        <pc:spChg chg="add mod">
          <ac:chgData name="Arunabh Ghosh" userId="7064b204c6fa9c53" providerId="LiveId" clId="{CB116862-C2DC-4C95-B8C1-502711DDD77B}" dt="2018-07-19T11:08:12.310" v="2609" actId="26606"/>
          <ac:spMkLst>
            <pc:docMk/>
            <pc:sldMk cId="3226350802" sldId="272"/>
            <ac:spMk id="4" creationId="{35779B76-040E-4CBA-B5FD-04DEC1058AC3}"/>
          </ac:spMkLst>
        </pc:spChg>
        <pc:spChg chg="add mod">
          <ac:chgData name="Arunabh Ghosh" userId="7064b204c6fa9c53" providerId="LiveId" clId="{CB116862-C2DC-4C95-B8C1-502711DDD77B}" dt="2018-07-19T11:08:12.310" v="2609" actId="26606"/>
          <ac:spMkLst>
            <pc:docMk/>
            <pc:sldMk cId="3226350802" sldId="272"/>
            <ac:spMk id="5" creationId="{825CE2CA-C3EB-4B50-97AB-AA20D22D0DF8}"/>
          </ac:spMkLst>
        </pc:spChg>
        <pc:spChg chg="add">
          <ac:chgData name="Arunabh Ghosh" userId="7064b204c6fa9c53" providerId="LiveId" clId="{CB116862-C2DC-4C95-B8C1-502711DDD77B}" dt="2018-07-19T11:08:12.310" v="2609" actId="26606"/>
          <ac:spMkLst>
            <pc:docMk/>
            <pc:sldMk cId="3226350802" sldId="272"/>
            <ac:spMk id="10" creationId="{559AE206-7EBA-4D33-8BC9-9D8158553F0E}"/>
          </ac:spMkLst>
        </pc:spChg>
        <pc:spChg chg="add">
          <ac:chgData name="Arunabh Ghosh" userId="7064b204c6fa9c53" providerId="LiveId" clId="{CB116862-C2DC-4C95-B8C1-502711DDD77B}" dt="2018-07-19T11:08:12.310" v="2609" actId="26606"/>
          <ac:spMkLst>
            <pc:docMk/>
            <pc:sldMk cId="3226350802" sldId="272"/>
            <ac:spMk id="12" creationId="{6437D937-A7F1-4011-92B4-328E5BE1B166}"/>
          </ac:spMkLst>
        </pc:spChg>
        <pc:spChg chg="add">
          <ac:chgData name="Arunabh Ghosh" userId="7064b204c6fa9c53" providerId="LiveId" clId="{CB116862-C2DC-4C95-B8C1-502711DDD77B}" dt="2018-07-19T11:08:12.310" v="2609" actId="26606"/>
          <ac:spMkLst>
            <pc:docMk/>
            <pc:sldMk cId="3226350802" sldId="272"/>
            <ac:spMk id="14" creationId="{B672F332-AF08-46C6-94F0-77684310D7B7}"/>
          </ac:spMkLst>
        </pc:spChg>
        <pc:spChg chg="add">
          <ac:chgData name="Arunabh Ghosh" userId="7064b204c6fa9c53" providerId="LiveId" clId="{CB116862-C2DC-4C95-B8C1-502711DDD77B}" dt="2018-07-19T11:08:12.310" v="2609" actId="26606"/>
          <ac:spMkLst>
            <pc:docMk/>
            <pc:sldMk cId="3226350802" sldId="272"/>
            <ac:spMk id="16" creationId="{34244EF8-D73A-40E1-BE73-D46E6B4B04ED}"/>
          </ac:spMkLst>
        </pc:spChg>
        <pc:spChg chg="add">
          <ac:chgData name="Arunabh Ghosh" userId="7064b204c6fa9c53" providerId="LiveId" clId="{CB116862-C2DC-4C95-B8C1-502711DDD77B}" dt="2018-07-19T11:08:12.310" v="2609" actId="26606"/>
          <ac:spMkLst>
            <pc:docMk/>
            <pc:sldMk cId="3226350802" sldId="272"/>
            <ac:spMk id="18" creationId="{AB84D7E8-4ECB-42D7-ADBF-01689B0F24AE}"/>
          </ac:spMkLst>
        </pc:spChg>
        <pc:cxnChg chg="add">
          <ac:chgData name="Arunabh Ghosh" userId="7064b204c6fa9c53" providerId="LiveId" clId="{CB116862-C2DC-4C95-B8C1-502711DDD77B}" dt="2018-07-19T11:08:12.310" v="2609" actId="26606"/>
          <ac:cxnSpMkLst>
            <pc:docMk/>
            <pc:sldMk cId="3226350802" sldId="272"/>
            <ac:cxnSpMk id="20" creationId="{9E8E38ED-369A-44C2-B635-0BED0E48A6E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F49AA-3BB3-6748-A57A-245DC422C49B}" type="datetimeFigureOut">
              <a:rPr lang="en-US" smtClean="0"/>
              <a:t>7/19/18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06262-E5CA-F645-BEFD-A2A899C2BE27}" type="slidenum">
              <a:rPr lang="en-US" smtClean="0"/>
              <a:t>‹#›</a:t>
            </a:fld>
            <a:endParaRPr lang="en-US"/>
          </a:p>
        </p:txBody>
      </p:sp>
    </p:spTree>
    <p:extLst>
      <p:ext uri="{BB962C8B-B14F-4D97-AF65-F5344CB8AC3E}">
        <p14:creationId xmlns:p14="http://schemas.microsoft.com/office/powerpoint/2010/main" val="39884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06262-E5CA-F645-BEFD-A2A899C2BE27}" type="slidenum">
              <a:rPr lang="en-US" smtClean="0"/>
              <a:t>10</a:t>
            </a:fld>
            <a:endParaRPr lang="en-US"/>
          </a:p>
        </p:txBody>
      </p:sp>
    </p:spTree>
    <p:extLst>
      <p:ext uri="{BB962C8B-B14F-4D97-AF65-F5344CB8AC3E}">
        <p14:creationId xmlns:p14="http://schemas.microsoft.com/office/powerpoint/2010/main" val="650300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C83B-157F-1640-98E6-EEED9395D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4509BB-0E6A-BA4B-8D77-9DA189A2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8AD504-AE10-7B4C-B770-2931558C8EE8}"/>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37102497-C483-2148-8FBE-B776DBC17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25F2D-7C81-724E-983B-8F160EE458B7}"/>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272633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CA2E-799D-D147-BDA0-CFE8B498B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59218-1E9F-3043-BB20-A8AF55DBC8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85CA-C3F4-394B-9CD9-1E26B7F8B635}"/>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8525DEDB-7DCA-5343-AED7-624A5F157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88C4F-7DFB-8F46-A111-15E724058C71}"/>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109568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B4F22-75C1-CE47-8B62-20C3CA0647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9F112C-8C63-2E4B-A9C1-832C1F82B3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39630-4F28-8E46-B471-10EEAB2D1A89}"/>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C90CA4C3-F1F5-9042-AF04-AA082C310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70121-B23B-F448-A540-1F3960CDD0D2}"/>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379129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D7F-0854-8841-8ECD-687660393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9395BE-B70E-E44A-87E2-5BD0DE1CDA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B78D9-05C3-914B-85E0-D66F87EF64FD}"/>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46A36118-38E0-8045-B5BB-B80FE75B6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8AEB-E931-EB44-8534-AE4D93CDECA6}"/>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283650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6CCA-644C-2C45-BDE5-70BD9389A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40E3F5-9287-5941-A9FF-CE7F3FD8B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85266B-97E0-D74B-942E-ABC94A479CC6}"/>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86119F63-3F00-0044-B9A7-98FFC2CB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6DB21-728B-5048-90D7-0F25ED8F9528}"/>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184214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CC3B-1E05-1D40-A5FB-33C2DEFE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B8041-A0C0-AC45-9374-F662D181EF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68974-7278-D545-8037-48C898BB5F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47FC9-22FE-F641-8B2F-2A5DFAF4CC21}"/>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6" name="Footer Placeholder 5">
            <a:extLst>
              <a:ext uri="{FF2B5EF4-FFF2-40B4-BE49-F238E27FC236}">
                <a16:creationId xmlns:a16="http://schemas.microsoft.com/office/drawing/2014/main" id="{16E01289-A259-6441-B89D-395558878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DE3A0-DD01-B14F-AA52-B818C3354502}"/>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270866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EAB7-324E-434E-94D6-3927783CF8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72470B-2C20-134C-8494-A9CE98D91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C1AE27-8440-8D4C-81D0-EB3CC82183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77BF2-3E81-244C-9DD5-92B2AFAFF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919780-2E7E-E440-B24D-3243CB21A1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57A738-E160-1349-8ACC-D64E07D15C6A}"/>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8" name="Footer Placeholder 7">
            <a:extLst>
              <a:ext uri="{FF2B5EF4-FFF2-40B4-BE49-F238E27FC236}">
                <a16:creationId xmlns:a16="http://schemas.microsoft.com/office/drawing/2014/main" id="{A0352A75-E078-5348-A798-DB4A4D2C4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964068-2D24-124A-9346-5B9FCFE05C91}"/>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91124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9D88-5416-D948-95CB-BBEBA1B87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4ACCE2-3E82-634C-B7AC-0757EE7B789D}"/>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4" name="Footer Placeholder 3">
            <a:extLst>
              <a:ext uri="{FF2B5EF4-FFF2-40B4-BE49-F238E27FC236}">
                <a16:creationId xmlns:a16="http://schemas.microsoft.com/office/drawing/2014/main" id="{808FBE69-C2BD-F547-8589-5E8B0C788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A8ACF-D9CA-4C43-9B50-49230C7DABCC}"/>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39269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B1AD5-7F62-1048-A879-EFFCB093932C}"/>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3" name="Footer Placeholder 2">
            <a:extLst>
              <a:ext uri="{FF2B5EF4-FFF2-40B4-BE49-F238E27FC236}">
                <a16:creationId xmlns:a16="http://schemas.microsoft.com/office/drawing/2014/main" id="{D5ED88A1-9054-5B4F-8993-6D788E64B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224E1A-DB4B-E441-A59A-9500CB33B4E5}"/>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110104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CF47-A911-9049-B52A-3F6E8FA81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89B9D-6379-8043-8828-76C6A9371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0AC8B-C64C-BB43-8B43-88B3B0DE2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5D92E-FED2-FC4D-AA8C-F88E747C3894}"/>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6" name="Footer Placeholder 5">
            <a:extLst>
              <a:ext uri="{FF2B5EF4-FFF2-40B4-BE49-F238E27FC236}">
                <a16:creationId xmlns:a16="http://schemas.microsoft.com/office/drawing/2014/main" id="{762C3CC0-3ACE-6F4E-9D9E-8949C4EAD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AB14-5EA4-3D4B-B958-EC46BCFFD8EB}"/>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14719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26B-D981-7748-BC9D-EFAB6013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DAAEE6-9F6C-0B47-AA66-BE058367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2DA955-36B5-6945-8EA9-4AE10B106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27A961-5135-674D-9F13-854715BF7136}"/>
              </a:ext>
            </a:extLst>
          </p:cNvPr>
          <p:cNvSpPr>
            <a:spLocks noGrp="1"/>
          </p:cNvSpPr>
          <p:nvPr>
            <p:ph type="dt" sz="half" idx="10"/>
          </p:nvPr>
        </p:nvSpPr>
        <p:spPr/>
        <p:txBody>
          <a:bodyPr/>
          <a:lstStyle/>
          <a:p>
            <a:fld id="{C5E919E7-4320-B242-96C3-3FD5537AB232}" type="datetimeFigureOut">
              <a:rPr lang="en-US" smtClean="0"/>
              <a:t>7/19/18</a:t>
            </a:fld>
            <a:endParaRPr lang="en-US"/>
          </a:p>
        </p:txBody>
      </p:sp>
      <p:sp>
        <p:nvSpPr>
          <p:cNvPr id="6" name="Footer Placeholder 5">
            <a:extLst>
              <a:ext uri="{FF2B5EF4-FFF2-40B4-BE49-F238E27FC236}">
                <a16:creationId xmlns:a16="http://schemas.microsoft.com/office/drawing/2014/main" id="{CD100339-70EE-6147-B7D0-7E7E7D92B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07D75-1D2D-514E-9339-65F7AE94C07F}"/>
              </a:ext>
            </a:extLst>
          </p:cNvPr>
          <p:cNvSpPr>
            <a:spLocks noGrp="1"/>
          </p:cNvSpPr>
          <p:nvPr>
            <p:ph type="sldNum" sz="quarter" idx="12"/>
          </p:nvPr>
        </p:nvSpPr>
        <p:spPr/>
        <p:txBody>
          <a:bodyPr/>
          <a:lstStyle/>
          <a:p>
            <a:fld id="{8514FCE2-13C2-3244-B1C3-B55D1A8C9408}" type="slidenum">
              <a:rPr lang="en-US" smtClean="0"/>
              <a:t>‹#›</a:t>
            </a:fld>
            <a:endParaRPr lang="en-US"/>
          </a:p>
        </p:txBody>
      </p:sp>
    </p:spTree>
    <p:extLst>
      <p:ext uri="{BB962C8B-B14F-4D97-AF65-F5344CB8AC3E}">
        <p14:creationId xmlns:p14="http://schemas.microsoft.com/office/powerpoint/2010/main" val="382276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2D28-572F-2644-879B-28093D558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D7D6A6-9F2B-ED4D-92DB-CB6843467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5F114-CA17-B44A-ABE5-4B62119B6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919E7-4320-B242-96C3-3FD5537AB232}" type="datetimeFigureOut">
              <a:rPr lang="en-US" smtClean="0"/>
              <a:t>7/19/18</a:t>
            </a:fld>
            <a:endParaRPr lang="en-US"/>
          </a:p>
        </p:txBody>
      </p:sp>
      <p:sp>
        <p:nvSpPr>
          <p:cNvPr id="5" name="Footer Placeholder 4">
            <a:extLst>
              <a:ext uri="{FF2B5EF4-FFF2-40B4-BE49-F238E27FC236}">
                <a16:creationId xmlns:a16="http://schemas.microsoft.com/office/drawing/2014/main" id="{11B3A8F8-8131-1B4E-B228-8CD46A76F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3036B-BA12-4E44-BF5A-F0BF912C6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FCE2-13C2-3244-B1C3-B55D1A8C9408}" type="slidenum">
              <a:rPr lang="en-US" smtClean="0"/>
              <a:t>‹#›</a:t>
            </a:fld>
            <a:endParaRPr lang="en-US"/>
          </a:p>
        </p:txBody>
      </p:sp>
    </p:spTree>
    <p:extLst>
      <p:ext uri="{BB962C8B-B14F-4D97-AF65-F5344CB8AC3E}">
        <p14:creationId xmlns:p14="http://schemas.microsoft.com/office/powerpoint/2010/main" val="175539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C13946-FEE1-2349-8A83-75F7E269E5CE}"/>
              </a:ext>
            </a:extLst>
          </p:cNvPr>
          <p:cNvSpPr>
            <a:spLocks noGrp="1"/>
          </p:cNvSpPr>
          <p:nvPr>
            <p:ph type="ctrTitle"/>
          </p:nvPr>
        </p:nvSpPr>
        <p:spPr>
          <a:xfrm>
            <a:off x="838199" y="4525347"/>
            <a:ext cx="6801321" cy="1737360"/>
          </a:xfrm>
        </p:spPr>
        <p:txBody>
          <a:bodyPr anchor="ctr">
            <a:normAutofit/>
          </a:bodyPr>
          <a:lstStyle/>
          <a:p>
            <a:pPr algn="r"/>
            <a:r>
              <a:rPr lang="en-US" sz="3800">
                <a:cs typeface="Arial" panose="020B0604020202020204" pitchFamily="34" charset="0"/>
              </a:rPr>
              <a:t>Tomographic reconstruction from projections with unknown view angles</a:t>
            </a:r>
          </a:p>
        </p:txBody>
      </p:sp>
      <p:sp>
        <p:nvSpPr>
          <p:cNvPr id="3" name="Subtitle 2">
            <a:extLst>
              <a:ext uri="{FF2B5EF4-FFF2-40B4-BE49-F238E27FC236}">
                <a16:creationId xmlns:a16="http://schemas.microsoft.com/office/drawing/2014/main" id="{7569BD57-5783-AF43-B264-4C0F159A848B}"/>
              </a:ext>
            </a:extLst>
          </p:cNvPr>
          <p:cNvSpPr>
            <a:spLocks noGrp="1"/>
          </p:cNvSpPr>
          <p:nvPr>
            <p:ph type="subTitle" idx="1"/>
          </p:nvPr>
        </p:nvSpPr>
        <p:spPr>
          <a:xfrm>
            <a:off x="7961258" y="4525347"/>
            <a:ext cx="3258675" cy="1737360"/>
          </a:xfrm>
        </p:spPr>
        <p:txBody>
          <a:bodyPr anchor="ctr">
            <a:normAutofit/>
          </a:bodyPr>
          <a:lstStyle/>
          <a:p>
            <a:pPr algn="l"/>
            <a:r>
              <a:rPr lang="en-US"/>
              <a:t>Arunabh Ghosh</a:t>
            </a:r>
          </a:p>
        </p:txBody>
      </p:sp>
      <p:sp>
        <p:nvSpPr>
          <p:cNvPr id="69" name="Oval 6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7" name="Straight Connector 7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13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2939-8295-EA45-972D-C31651D63751}"/>
              </a:ext>
            </a:extLst>
          </p:cNvPr>
          <p:cNvSpPr>
            <a:spLocks noGrp="1"/>
          </p:cNvSpPr>
          <p:nvPr>
            <p:ph type="title"/>
          </p:nvPr>
        </p:nvSpPr>
        <p:spPr/>
        <p:txBody>
          <a:bodyPr/>
          <a:lstStyle/>
          <a:p>
            <a:r>
              <a:rPr lang="en-US" dirty="0"/>
              <a:t>And the final result!</a:t>
            </a:r>
          </a:p>
        </p:txBody>
      </p:sp>
      <p:pic>
        <p:nvPicPr>
          <p:cNvPr id="5" name="Picture 4">
            <a:extLst>
              <a:ext uri="{FF2B5EF4-FFF2-40B4-BE49-F238E27FC236}">
                <a16:creationId xmlns:a16="http://schemas.microsoft.com/office/drawing/2014/main" id="{4352743D-8FF7-A44B-B5B4-E38AE9DCF0BD}"/>
              </a:ext>
            </a:extLst>
          </p:cNvPr>
          <p:cNvPicPr>
            <a:picLocks noChangeAspect="1"/>
          </p:cNvPicPr>
          <p:nvPr/>
        </p:nvPicPr>
        <p:blipFill>
          <a:blip r:embed="rId3"/>
          <a:stretch>
            <a:fillRect/>
          </a:stretch>
        </p:blipFill>
        <p:spPr>
          <a:xfrm>
            <a:off x="1841213" y="2371058"/>
            <a:ext cx="2561105" cy="2561105"/>
          </a:xfrm>
          <a:prstGeom prst="rect">
            <a:avLst/>
          </a:prstGeom>
        </p:spPr>
      </p:pic>
      <p:pic>
        <p:nvPicPr>
          <p:cNvPr id="11" name="Picture 10">
            <a:extLst>
              <a:ext uri="{FF2B5EF4-FFF2-40B4-BE49-F238E27FC236}">
                <a16:creationId xmlns:a16="http://schemas.microsoft.com/office/drawing/2014/main" id="{1DD6BC05-CBE9-6345-8C83-AF9ADF35B7A6}"/>
              </a:ext>
            </a:extLst>
          </p:cNvPr>
          <p:cNvPicPr>
            <a:picLocks noChangeAspect="1"/>
          </p:cNvPicPr>
          <p:nvPr/>
        </p:nvPicPr>
        <p:blipFill>
          <a:blip r:embed="rId4"/>
          <a:stretch>
            <a:fillRect/>
          </a:stretch>
        </p:blipFill>
        <p:spPr>
          <a:xfrm>
            <a:off x="6372520" y="2090891"/>
            <a:ext cx="4161915" cy="3121437"/>
          </a:xfrm>
          <a:prstGeom prst="rect">
            <a:avLst/>
          </a:prstGeom>
        </p:spPr>
      </p:pic>
      <p:sp>
        <p:nvSpPr>
          <p:cNvPr id="12" name="TextBox 11">
            <a:extLst>
              <a:ext uri="{FF2B5EF4-FFF2-40B4-BE49-F238E27FC236}">
                <a16:creationId xmlns:a16="http://schemas.microsoft.com/office/drawing/2014/main" id="{86EBD8A1-8D5D-8D45-8CEA-01676695E95B}"/>
              </a:ext>
            </a:extLst>
          </p:cNvPr>
          <p:cNvSpPr txBox="1"/>
          <p:nvPr/>
        </p:nvSpPr>
        <p:spPr>
          <a:xfrm>
            <a:off x="6827857" y="5162058"/>
            <a:ext cx="5071730" cy="369332"/>
          </a:xfrm>
          <a:prstGeom prst="rect">
            <a:avLst/>
          </a:prstGeom>
          <a:noFill/>
        </p:spPr>
        <p:txBody>
          <a:bodyPr wrap="square" rtlCol="0">
            <a:spAutoFit/>
          </a:bodyPr>
          <a:lstStyle/>
          <a:p>
            <a:r>
              <a:rPr lang="en-US" dirty="0"/>
              <a:t>The error as the iterations progressed</a:t>
            </a:r>
          </a:p>
        </p:txBody>
      </p:sp>
      <p:sp>
        <p:nvSpPr>
          <p:cNvPr id="13" name="TextBox 12">
            <a:extLst>
              <a:ext uri="{FF2B5EF4-FFF2-40B4-BE49-F238E27FC236}">
                <a16:creationId xmlns:a16="http://schemas.microsoft.com/office/drawing/2014/main" id="{DC69A5D1-08DF-754F-80EF-D7EC2BBDD5D7}"/>
              </a:ext>
            </a:extLst>
          </p:cNvPr>
          <p:cNvSpPr txBox="1"/>
          <p:nvPr/>
        </p:nvSpPr>
        <p:spPr>
          <a:xfrm>
            <a:off x="1756127" y="5162058"/>
            <a:ext cx="5071730" cy="369332"/>
          </a:xfrm>
          <a:prstGeom prst="rect">
            <a:avLst/>
          </a:prstGeom>
          <a:noFill/>
        </p:spPr>
        <p:txBody>
          <a:bodyPr wrap="square" rtlCol="0">
            <a:spAutoFit/>
          </a:bodyPr>
          <a:lstStyle/>
          <a:p>
            <a:r>
              <a:rPr lang="en-US" dirty="0"/>
              <a:t>The final reconstructed image</a:t>
            </a:r>
          </a:p>
        </p:txBody>
      </p:sp>
    </p:spTree>
    <p:extLst>
      <p:ext uri="{BB962C8B-B14F-4D97-AF65-F5344CB8AC3E}">
        <p14:creationId xmlns:p14="http://schemas.microsoft.com/office/powerpoint/2010/main" val="26725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91EA-378F-A446-9561-6129077ABC9C}"/>
              </a:ext>
            </a:extLst>
          </p:cNvPr>
          <p:cNvSpPr>
            <a:spLocks noGrp="1"/>
          </p:cNvSpPr>
          <p:nvPr>
            <p:ph type="title"/>
          </p:nvPr>
        </p:nvSpPr>
        <p:spPr/>
        <p:txBody>
          <a:bodyPr/>
          <a:lstStyle/>
          <a:p>
            <a:r>
              <a:rPr lang="en-US" dirty="0"/>
              <a:t>Refinement of the result using RELION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B901C-A64E-0C47-A685-57E56D5D58A6}"/>
                  </a:ext>
                </a:extLst>
              </p:cNvPr>
              <p:cNvSpPr>
                <a:spLocks noGrp="1"/>
              </p:cNvSpPr>
              <p:nvPr>
                <p:ph idx="1"/>
              </p:nvPr>
            </p:nvSpPr>
            <p:spPr/>
            <p:txBody>
              <a:bodyPr/>
              <a:lstStyle/>
              <a:p>
                <a:r>
                  <a:rPr lang="en-US" dirty="0"/>
                  <a:t>We use the model estimated by the previous algorithm to provide us with the estimates of the orientations of the projections. </a:t>
                </a:r>
              </a:p>
              <a:p>
                <a:r>
                  <a:rPr lang="en-US" dirty="0"/>
                  <a:t>The orientation of each projection is selected in the following way:</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𝑉</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func>
                    </m:oMath>
                  </m:oMathPara>
                </a14:m>
                <a:endParaRPr lang="en-US" dirty="0"/>
              </a:p>
              <a:p>
                <a:r>
                  <a:rPr lang="en-US" dirty="0"/>
                  <a:t>Using this as our initial angle estimates, I use my previously developed RELION algorithm to further refine the image.</a:t>
                </a:r>
              </a:p>
            </p:txBody>
          </p:sp>
        </mc:Choice>
        <mc:Fallback xmlns="">
          <p:sp>
            <p:nvSpPr>
              <p:cNvPr id="3" name="Content Placeholder 2">
                <a:extLst>
                  <a:ext uri="{FF2B5EF4-FFF2-40B4-BE49-F238E27FC236}">
                    <a16:creationId xmlns:a16="http://schemas.microsoft.com/office/drawing/2014/main" id="{5D9B901C-A64E-0C47-A685-57E56D5D58A6}"/>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06091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7824-21B2-4D27-B3D1-84EA2DF15602}"/>
              </a:ext>
            </a:extLst>
          </p:cNvPr>
          <p:cNvSpPr>
            <a:spLocks noGrp="1"/>
          </p:cNvSpPr>
          <p:nvPr>
            <p:ph type="title"/>
          </p:nvPr>
        </p:nvSpPr>
        <p:spPr/>
        <p:txBody>
          <a:bodyPr/>
          <a:lstStyle/>
          <a:p>
            <a:r>
              <a:rPr lang="en-US" dirty="0"/>
              <a:t>Low-pass filter the initial estimate</a:t>
            </a:r>
            <a:endParaRPr lang="en-IN" dirty="0"/>
          </a:p>
        </p:txBody>
      </p:sp>
      <p:sp>
        <p:nvSpPr>
          <p:cNvPr id="3" name="Content Placeholder 2">
            <a:extLst>
              <a:ext uri="{FF2B5EF4-FFF2-40B4-BE49-F238E27FC236}">
                <a16:creationId xmlns:a16="http://schemas.microsoft.com/office/drawing/2014/main" id="{6E376D0F-7A74-441C-8F9D-1FB02B288077}"/>
              </a:ext>
            </a:extLst>
          </p:cNvPr>
          <p:cNvSpPr>
            <a:spLocks noGrp="1"/>
          </p:cNvSpPr>
          <p:nvPr>
            <p:ph idx="1"/>
          </p:nvPr>
        </p:nvSpPr>
        <p:spPr/>
        <p:txBody>
          <a:bodyPr/>
          <a:lstStyle/>
          <a:p>
            <a:r>
              <a:rPr lang="en-US" dirty="0"/>
              <a:t>A initial estimate of the image is passed through an initial estimate for a smoothing effect and the higher order frequency terms can’t much influence the results. </a:t>
            </a:r>
          </a:p>
          <a:p>
            <a:r>
              <a:rPr lang="en-US" dirty="0"/>
              <a:t>The initial estimate:</a:t>
            </a:r>
          </a:p>
          <a:p>
            <a:endParaRPr lang="en-IN" dirty="0"/>
          </a:p>
        </p:txBody>
      </p:sp>
      <p:pic>
        <p:nvPicPr>
          <p:cNvPr id="5" name="Picture 4" descr="A close up of a logo&#10;&#10;Description generated with high confidence">
            <a:extLst>
              <a:ext uri="{FF2B5EF4-FFF2-40B4-BE49-F238E27FC236}">
                <a16:creationId xmlns:a16="http://schemas.microsoft.com/office/drawing/2014/main" id="{28859F44-C1ED-40CC-8D8F-AC6F48C3558F}"/>
              </a:ext>
            </a:extLst>
          </p:cNvPr>
          <p:cNvPicPr>
            <a:picLocks noChangeAspect="1"/>
          </p:cNvPicPr>
          <p:nvPr/>
        </p:nvPicPr>
        <p:blipFill rotWithShape="1">
          <a:blip r:embed="rId2"/>
          <a:srcRect l="36685" t="11170" r="37717" b="34537"/>
          <a:stretch/>
        </p:blipFill>
        <p:spPr>
          <a:xfrm>
            <a:off x="1023731" y="3518452"/>
            <a:ext cx="3120888" cy="3140765"/>
          </a:xfrm>
          <a:prstGeom prst="rect">
            <a:avLst/>
          </a:prstGeom>
        </p:spPr>
      </p:pic>
    </p:spTree>
    <p:extLst>
      <p:ext uri="{BB962C8B-B14F-4D97-AF65-F5344CB8AC3E}">
        <p14:creationId xmlns:p14="http://schemas.microsoft.com/office/powerpoint/2010/main" val="151477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A79C-8B04-4D92-987B-D890ADF5384A}"/>
              </a:ext>
            </a:extLst>
          </p:cNvPr>
          <p:cNvSpPr>
            <a:spLocks noGrp="1"/>
          </p:cNvSpPr>
          <p:nvPr>
            <p:ph type="title"/>
          </p:nvPr>
        </p:nvSpPr>
        <p:spPr/>
        <p:txBody>
          <a:bodyPr/>
          <a:lstStyle/>
          <a:p>
            <a:r>
              <a:rPr lang="en-US" dirty="0"/>
              <a:t>However…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7D31D-0F5A-44A8-952E-5504F4AA2634}"/>
                  </a:ext>
                </a:extLst>
              </p:cNvPr>
              <p:cNvSpPr>
                <a:spLocks noGrp="1"/>
              </p:cNvSpPr>
              <p:nvPr>
                <p:ph idx="1"/>
              </p:nvPr>
            </p:nvSpPr>
            <p:spPr/>
            <p:txBody>
              <a:bodyPr/>
              <a:lstStyle/>
              <a:p>
                <a:r>
                  <a:rPr lang="en-US" dirty="0"/>
                  <a:t>The RELION algorithm fails to refine the image and give a more accurate structure for the structure.</a:t>
                </a:r>
              </a:p>
              <a:p>
                <a:r>
                  <a:rPr lang="en-US" dirty="0"/>
                  <a:t>The possible reasons are – </a:t>
                </a:r>
              </a:p>
              <a:p>
                <a:pPr lvl="1"/>
                <a:r>
                  <a:rPr lang="en-US" dirty="0"/>
                  <a:t>The RELION algorithm has been designed to correct error in orientations upto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𝑜</m:t>
                        </m:r>
                      </m:sup>
                    </m:sSup>
                  </m:oMath>
                </a14:m>
                <a:endParaRPr lang="en-US" dirty="0"/>
              </a:p>
              <a:p>
                <a:pPr lvl="1"/>
                <a:r>
                  <a:rPr lang="en-US" dirty="0"/>
                  <a:t>However the initial estimate for some angles differs from the original by upto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30</m:t>
                        </m:r>
                      </m:e>
                      <m:sup>
                        <m:r>
                          <a:rPr lang="en-US" b="0" i="1" smtClean="0">
                            <a:latin typeface="Cambria Math" panose="02040503050406030204" pitchFamily="18" charset="0"/>
                          </a:rPr>
                          <m:t>𝑜</m:t>
                        </m:r>
                      </m:sup>
                    </m:sSup>
                  </m:oMath>
                </a14:m>
                <a:endParaRPr lang="en-US" b="0" dirty="0"/>
              </a:p>
              <a:p>
                <a:pPr lvl="1"/>
                <a:r>
                  <a:rPr lang="en-US" dirty="0"/>
                  <a:t>This is why RELION failed to converge to correct structure. </a:t>
                </a:r>
                <a:endParaRPr lang="en-US" b="0" dirty="0"/>
              </a:p>
            </p:txBody>
          </p:sp>
        </mc:Choice>
        <mc:Fallback xmlns="">
          <p:sp>
            <p:nvSpPr>
              <p:cNvPr id="3" name="Content Placeholder 2">
                <a:extLst>
                  <a:ext uri="{FF2B5EF4-FFF2-40B4-BE49-F238E27FC236}">
                    <a16:creationId xmlns:a16="http://schemas.microsoft.com/office/drawing/2014/main" id="{F147D31D-0F5A-44A8-952E-5504F4AA2634}"/>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IN">
                    <a:noFill/>
                  </a:rPr>
                  <a:t> </a:t>
                </a:r>
              </a:p>
            </p:txBody>
          </p:sp>
        </mc:Fallback>
      </mc:AlternateContent>
    </p:spTree>
    <p:extLst>
      <p:ext uri="{BB962C8B-B14F-4D97-AF65-F5344CB8AC3E}">
        <p14:creationId xmlns:p14="http://schemas.microsoft.com/office/powerpoint/2010/main" val="119814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D825-F1E3-4B88-98B8-197A53FB9766}"/>
              </a:ext>
            </a:extLst>
          </p:cNvPr>
          <p:cNvSpPr>
            <a:spLocks noGrp="1"/>
          </p:cNvSpPr>
          <p:nvPr>
            <p:ph type="title"/>
          </p:nvPr>
        </p:nvSpPr>
        <p:spPr/>
        <p:txBody>
          <a:bodyPr/>
          <a:lstStyle/>
          <a:p>
            <a:r>
              <a:rPr lang="en-US" dirty="0"/>
              <a:t>How CryoSPARC deals with this?</a:t>
            </a:r>
            <a:endParaRPr lang="en-IN" dirty="0"/>
          </a:p>
        </p:txBody>
      </p:sp>
      <p:sp>
        <p:nvSpPr>
          <p:cNvPr id="3" name="Content Placeholder 2">
            <a:extLst>
              <a:ext uri="{FF2B5EF4-FFF2-40B4-BE49-F238E27FC236}">
                <a16:creationId xmlns:a16="http://schemas.microsoft.com/office/drawing/2014/main" id="{00129BA9-DE29-4A23-AD29-C5E943B5D1AA}"/>
              </a:ext>
            </a:extLst>
          </p:cNvPr>
          <p:cNvSpPr>
            <a:spLocks noGrp="1"/>
          </p:cNvSpPr>
          <p:nvPr>
            <p:ph idx="1"/>
          </p:nvPr>
        </p:nvSpPr>
        <p:spPr/>
        <p:txBody>
          <a:bodyPr/>
          <a:lstStyle/>
          <a:p>
            <a:r>
              <a:rPr lang="en-US" dirty="0"/>
              <a:t>CryoSPARC knows that the initial estimate in the orientation may not be close to the actual estimate at all. </a:t>
            </a:r>
          </a:p>
          <a:p>
            <a:r>
              <a:rPr lang="en-US" dirty="0"/>
              <a:t>So CryoSPARC, in its refinement algorithm – Branch and bound algorithm, considers each orientation for each projection. It does not assume that the that the actual orientation may be close to the estimated orientation. </a:t>
            </a:r>
          </a:p>
          <a:p>
            <a:r>
              <a:rPr lang="en-US" dirty="0"/>
              <a:t>At the start it considers what is the best orientation for each projection by comparing only the frequency terms. This leads to save in computational time. Gradually it starts considering higher order frequency terms. </a:t>
            </a:r>
            <a:endParaRPr lang="en-IN" dirty="0"/>
          </a:p>
        </p:txBody>
      </p:sp>
    </p:spTree>
    <p:extLst>
      <p:ext uri="{BB962C8B-B14F-4D97-AF65-F5344CB8AC3E}">
        <p14:creationId xmlns:p14="http://schemas.microsoft.com/office/powerpoint/2010/main" val="79906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D8EB-BDB4-4D66-B444-389B1259D07D}"/>
              </a:ext>
            </a:extLst>
          </p:cNvPr>
          <p:cNvSpPr>
            <a:spLocks noGrp="1"/>
          </p:cNvSpPr>
          <p:nvPr>
            <p:ph type="title"/>
          </p:nvPr>
        </p:nvSpPr>
        <p:spPr/>
        <p:txBody>
          <a:bodyPr/>
          <a:lstStyle/>
          <a:p>
            <a:r>
              <a:rPr lang="en-US" dirty="0"/>
              <a:t>Why can’t RELION do this?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52361C-B324-4B9C-8442-BEBFF3750978}"/>
                  </a:ext>
                </a:extLst>
              </p:cNvPr>
              <p:cNvSpPr>
                <a:spLocks noGrp="1"/>
              </p:cNvSpPr>
              <p:nvPr>
                <p:ph idx="1"/>
              </p:nvPr>
            </p:nvSpPr>
            <p:spPr/>
            <p:txBody>
              <a:bodyPr/>
              <a:lstStyle/>
              <a:p>
                <a:r>
                  <a:rPr lang="en-US" dirty="0"/>
                  <a:t>RELION is computationally very expensive. Even for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𝑜</m:t>
                        </m:r>
                      </m:sup>
                    </m:sSup>
                  </m:oMath>
                </a14:m>
                <a:r>
                  <a:rPr lang="en-IN" dirty="0"/>
                  <a:t> error in angles, RELION runs for 6-7 hours. Instead of the simple back-projection reconstruction in CryoSPARC, the reconstruction procedure in RELION is expensive. </a:t>
                </a:r>
              </a:p>
              <a:p>
                <a:r>
                  <a:rPr lang="en-US" dirty="0"/>
                  <a:t>T</a:t>
                </a:r>
                <a:r>
                  <a:rPr lang="en-IN" dirty="0"/>
                  <a:t>herefore considering each and every orientation for RELION would take days to run on a personal workstation. </a:t>
                </a:r>
              </a:p>
              <a:p>
                <a:r>
                  <a:rPr lang="en-US" dirty="0"/>
                  <a:t>W</a:t>
                </a:r>
                <a:r>
                  <a:rPr lang="en-IN" dirty="0"/>
                  <a:t>ith GPUs it may be possible to explore the entire space and it will be interesting to see how does RELION perform in those environments.</a:t>
                </a:r>
              </a:p>
            </p:txBody>
          </p:sp>
        </mc:Choice>
        <mc:Fallback xmlns="">
          <p:sp>
            <p:nvSpPr>
              <p:cNvPr id="3" name="Content Placeholder 2">
                <a:extLst>
                  <a:ext uri="{FF2B5EF4-FFF2-40B4-BE49-F238E27FC236}">
                    <a16:creationId xmlns:a16="http://schemas.microsoft.com/office/drawing/2014/main" id="{5352361C-B324-4B9C-8442-BEBFF3750978}"/>
                  </a:ext>
                </a:extLst>
              </p:cNvPr>
              <p:cNvSpPr>
                <a:spLocks noGrp="1" noRot="1" noChangeAspect="1" noMove="1" noResize="1" noEditPoints="1" noAdjustHandles="1" noChangeArrowheads="1" noChangeShapeType="1" noTextEdit="1"/>
              </p:cNvSpPr>
              <p:nvPr>
                <p:ph idx="1"/>
              </p:nvPr>
            </p:nvSpPr>
            <p:spPr>
              <a:blipFill>
                <a:blip r:embed="rId2"/>
                <a:stretch>
                  <a:fillRect l="-1043" t="-2241" r="-1681"/>
                </a:stretch>
              </a:blipFill>
            </p:spPr>
            <p:txBody>
              <a:bodyPr/>
              <a:lstStyle/>
              <a:p>
                <a:r>
                  <a:rPr lang="en-IN">
                    <a:noFill/>
                  </a:rPr>
                  <a:t> </a:t>
                </a:r>
              </a:p>
            </p:txBody>
          </p:sp>
        </mc:Fallback>
      </mc:AlternateContent>
    </p:spTree>
    <p:extLst>
      <p:ext uri="{BB962C8B-B14F-4D97-AF65-F5344CB8AC3E}">
        <p14:creationId xmlns:p14="http://schemas.microsoft.com/office/powerpoint/2010/main" val="8186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5779B76-040E-4CBA-B5FD-04DEC1058AC3}"/>
              </a:ext>
            </a:extLst>
          </p:cNvPr>
          <p:cNvSpPr>
            <a:spLocks noGrp="1"/>
          </p:cNvSpPr>
          <p:nvPr>
            <p:ph type="ctrTitle"/>
          </p:nvPr>
        </p:nvSpPr>
        <p:spPr>
          <a:xfrm>
            <a:off x="838199" y="4525347"/>
            <a:ext cx="6801321" cy="1737360"/>
          </a:xfrm>
        </p:spPr>
        <p:txBody>
          <a:bodyPr anchor="ctr">
            <a:normAutofit/>
          </a:bodyPr>
          <a:lstStyle/>
          <a:p>
            <a:pPr algn="r"/>
            <a:r>
              <a:rPr lang="en-US" dirty="0"/>
              <a:t>Thank you!</a:t>
            </a:r>
            <a:endParaRPr lang="en-IN" dirty="0"/>
          </a:p>
        </p:txBody>
      </p:sp>
      <p:sp>
        <p:nvSpPr>
          <p:cNvPr id="5" name="Subtitle 4">
            <a:extLst>
              <a:ext uri="{FF2B5EF4-FFF2-40B4-BE49-F238E27FC236}">
                <a16:creationId xmlns:a16="http://schemas.microsoft.com/office/drawing/2014/main" id="{825CE2CA-C3EB-4B50-97AB-AA20D22D0DF8}"/>
              </a:ext>
            </a:extLst>
          </p:cNvPr>
          <p:cNvSpPr>
            <a:spLocks noGrp="1"/>
          </p:cNvSpPr>
          <p:nvPr>
            <p:ph type="subTitle" idx="1"/>
          </p:nvPr>
        </p:nvSpPr>
        <p:spPr>
          <a:xfrm>
            <a:off x="7961258" y="4525347"/>
            <a:ext cx="3258675" cy="1737360"/>
          </a:xfrm>
        </p:spPr>
        <p:txBody>
          <a:bodyPr anchor="ctr">
            <a:normAutofit/>
          </a:bodyPr>
          <a:lstStyle/>
          <a:p>
            <a:pPr algn="l"/>
            <a:r>
              <a:rPr lang="en-US" dirty="0"/>
              <a:t>Professor Victor M. Panaretos</a:t>
            </a:r>
            <a:endParaRPr lang="en-IN"/>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5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B005-C156-AA4B-9EAC-D4B87C3B3A91}"/>
              </a:ext>
            </a:extLst>
          </p:cNvPr>
          <p:cNvSpPr>
            <a:spLocks noGrp="1"/>
          </p:cNvSpPr>
          <p:nvPr>
            <p:ph type="title"/>
          </p:nvPr>
        </p:nvSpPr>
        <p:spPr>
          <a:xfrm>
            <a:off x="838200" y="365125"/>
            <a:ext cx="10515600" cy="1325563"/>
          </a:xfrm>
        </p:spPr>
        <p:txBody>
          <a:bodyPr/>
          <a:lstStyle/>
          <a:p>
            <a:r>
              <a:rPr lang="en-US"/>
              <a:t>Introduction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D43EDD-2398-954E-BF73-050518DD3B4F}"/>
                  </a:ext>
                </a:extLst>
              </p:cNvPr>
              <p:cNvSpPr>
                <a:spLocks noGrp="1"/>
              </p:cNvSpPr>
              <p:nvPr>
                <p:ph idx="1"/>
              </p:nvPr>
            </p:nvSpPr>
            <p:spPr>
              <a:xfrm>
                <a:off x="838200" y="1825625"/>
                <a:ext cx="10515600" cy="4351338"/>
              </a:xfrm>
            </p:spPr>
            <p:txBody>
              <a:bodyPr/>
              <a:lstStyle/>
              <a:p>
                <a:r>
                  <a:rPr lang="en-US" dirty="0"/>
                  <a:t>In the problem of (parallel beam) tomographic reconstruction, the input consists of a set of projections </a:t>
                </a:r>
                <a14:m>
                  <m:oMath xmlns:m="http://schemas.openxmlformats.org/officeDocument/2006/math">
                    <m:r>
                      <a:rPr lang="en-US" b="1" i="1" smtClean="0">
                        <a:latin typeface="Cambria Math" panose="02040503050406030204" pitchFamily="18" charset="0"/>
                      </a:rPr>
                      <m:t>𝑿</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oMath>
                </a14:m>
                <a:endParaRPr lang="en-US" b="0" dirty="0"/>
              </a:p>
              <a:p>
                <a:r>
                  <a:rPr lang="en-US" dirty="0"/>
                  <a:t>A projection,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is essentially a vector of line integrals of the image, as viewed from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a:t>
                </a:r>
              </a:p>
              <a:p>
                <a:r>
                  <a:rPr lang="en-US" dirty="0"/>
                  <a:t>In some applications such as CryoEM, the exact angles </a:t>
                </a:r>
                <a14:m>
                  <m:oMath xmlns:m="http://schemas.openxmlformats.org/officeDocument/2006/math">
                    <m:r>
                      <a:rPr lang="en-US" b="1" i="1" smtClean="0">
                        <a:latin typeface="Cambria Math" panose="02040503050406030204" pitchFamily="18" charset="0"/>
                      </a:rPr>
                      <m:t>𝜽</m:t>
                    </m:r>
                  </m:oMath>
                </a14:m>
                <a:r>
                  <a:rPr lang="en-US" b="1" dirty="0"/>
                  <a:t> </a:t>
                </a:r>
                <a:r>
                  <a:rPr lang="en-US" dirty="0"/>
                  <a:t>are not known at all. </a:t>
                </a:r>
              </a:p>
              <a:p>
                <a:r>
                  <a:rPr lang="en-US" dirty="0"/>
                  <a:t>Despite this, we need to find the structure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𝐾</m:t>
                        </m:r>
                      </m:sub>
                    </m:sSub>
                    <m:r>
                      <a:rPr lang="en-US" b="0" i="1" smtClean="0">
                        <a:latin typeface="Cambria Math" panose="02040503050406030204" pitchFamily="18" charset="0"/>
                      </a:rPr>
                      <m:t>}</m:t>
                    </m:r>
                  </m:oMath>
                </a14:m>
                <a:r>
                  <a:rPr lang="en-US" dirty="0"/>
                  <a:t> which accurately describe the projections </a:t>
                </a:r>
                <a14:m>
                  <m:oMath xmlns:m="http://schemas.openxmlformats.org/officeDocument/2006/math">
                    <m:r>
                      <a:rPr lang="en-US" b="1" i="1" smtClean="0">
                        <a:latin typeface="Cambria Math" panose="02040503050406030204" pitchFamily="18" charset="0"/>
                      </a:rPr>
                      <m:t>𝑿</m:t>
                    </m:r>
                  </m:oMath>
                </a14:m>
                <a:r>
                  <a:rPr lang="en-US" b="1" dirty="0"/>
                  <a:t> </a:t>
                </a:r>
                <a:r>
                  <a:rPr lang="en-US" dirty="0"/>
                  <a:t>given as input. </a:t>
                </a:r>
                <a:endParaRPr lang="en-US" b="1" dirty="0"/>
              </a:p>
              <a:p>
                <a:endParaRPr lang="en-US" dirty="0"/>
              </a:p>
            </p:txBody>
          </p:sp>
        </mc:Choice>
        <mc:Fallback xmlns="">
          <p:sp>
            <p:nvSpPr>
              <p:cNvPr id="3" name="Content Placeholder 2">
                <a:extLst>
                  <a:ext uri="{FF2B5EF4-FFF2-40B4-BE49-F238E27FC236}">
                    <a16:creationId xmlns:a16="http://schemas.microsoft.com/office/drawing/2014/main" id="{2AD43EDD-2398-954E-BF73-050518DD3B4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76179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536E-9CCB-0149-8A96-1581733D8E1D}"/>
              </a:ext>
            </a:extLst>
          </p:cNvPr>
          <p:cNvSpPr>
            <a:spLocks noGrp="1"/>
          </p:cNvSpPr>
          <p:nvPr>
            <p:ph type="title"/>
          </p:nvPr>
        </p:nvSpPr>
        <p:spPr>
          <a:xfrm>
            <a:off x="838200" y="365125"/>
            <a:ext cx="10515600" cy="1325563"/>
          </a:xfrm>
        </p:spPr>
        <p:txBody>
          <a:bodyPr/>
          <a:lstStyle/>
          <a:p>
            <a:r>
              <a:rPr lang="en-US"/>
              <a:t>Optimization framework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FAFE36-329D-0246-ADCF-CC2C14558D51}"/>
                  </a:ext>
                </a:extLst>
              </p:cNvPr>
              <p:cNvSpPr>
                <a:spLocks noGrp="1"/>
              </p:cNvSpPr>
              <p:nvPr>
                <p:ph idx="1"/>
              </p:nvPr>
            </p:nvSpPr>
            <p:spPr>
              <a:xfrm>
                <a:off x="838200" y="1825625"/>
                <a:ext cx="10515600" cy="4351338"/>
              </a:xfrm>
            </p:spPr>
            <p:txBody>
              <a:bodyPr>
                <a:normAutofit lnSpcReduction="10000"/>
              </a:bodyPr>
              <a:lstStyle/>
              <a:p>
                <a:r>
                  <a:rPr lang="en-US" dirty="0"/>
                  <a:t>Formally, structure determination may be described in a Bayesian likelihood framework:</a:t>
                </a:r>
              </a:p>
              <a:p>
                <a:endParaRPr lang="en-US" dirty="0"/>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m:rPr>
                          <m:sty m:val="p"/>
                        </m:rPr>
                        <a:rPr lang="en-US" i="1">
                          <a:latin typeface="Cambria Math" panose="02040503050406030204" pitchFamily="18" charset="0"/>
                        </a:rPr>
                        <m:t>a</m:t>
                      </m:r>
                      <m:r>
                        <a:rPr lang="en-US" b="0" i="1" smtClean="0">
                          <a:latin typeface="Cambria Math" panose="02040503050406030204" pitchFamily="18" charset="0"/>
                        </a:rPr>
                        <m:t>𝑟𝑔</m:t>
                      </m:r>
                      <m:r>
                        <a:rPr lang="en-US" i="1">
                          <a:latin typeface="Cambria Math" panose="02040503050406030204" pitchFamily="18" charset="0"/>
                        </a:rPr>
                        <m:t> </m:t>
                      </m:r>
                      <m:r>
                        <a:rPr lang="en-US" b="0" i="1" smtClean="0">
                          <a:latin typeface="Cambria Math" panose="02040503050406030204" pitchFamily="18" charset="0"/>
                        </a:rPr>
                        <m:t>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𝐾</m:t>
                              </m:r>
                            </m:sub>
                          </m:sSub>
                          <m:r>
                            <a:rPr lang="en-US" i="1">
                              <a:latin typeface="Cambria Math" panose="02040503050406030204" pitchFamily="18" charset="0"/>
                            </a:rPr>
                            <m:t>}</m:t>
                          </m:r>
                        </m:sub>
                      </m:sSub>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𝐾</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r>
                            <a:rPr lang="en-US" i="1">
                              <a:latin typeface="Cambria Math" panose="02040503050406030204" pitchFamily="18" charset="0"/>
                            </a:rPr>
                            <m:t>𝑁</m:t>
                          </m:r>
                        </m:sub>
                      </m:sSub>
                      <m:r>
                        <a:rPr lang="en-US" i="1">
                          <a:latin typeface="Cambria Math" panose="02040503050406030204" pitchFamily="18" charset="0"/>
                        </a:rPr>
                        <m:t>)</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𝑎𝑟𝑔</m:t>
                      </m:r>
                      <m:r>
                        <a:rPr lang="en-US" i="1">
                          <a:latin typeface="Cambria Math" panose="02040503050406030204" pitchFamily="18" charset="0"/>
                        </a:rPr>
                        <m:t> </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𝐾</m:t>
                                  </m:r>
                                </m:sub>
                              </m:sSub>
                            </m:e>
                          </m:d>
                        </m:sub>
                      </m:sSub>
                      <m:r>
                        <a:rPr lang="en-US" i="1">
                          <a:latin typeface="Cambria Math" panose="02040503050406030204" pitchFamily="18" charset="0"/>
                        </a:rPr>
                        <m:t>𝑙𝑜𝑔</m:t>
                      </m:r>
                      <m:r>
                        <a:rPr lang="en-US" i="1">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m:t>
                              </m:r>
                            </m:sub>
                          </m:sSub>
                        </m:e>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𝐾</m:t>
                              </m:r>
                            </m:sub>
                          </m:sSub>
                        </m:e>
                      </m:d>
                      <m:r>
                        <a:rPr lang="en-US" i="1">
                          <a:latin typeface="Cambria Math" panose="02040503050406030204" pitchFamily="18" charset="0"/>
                        </a:rPr>
                        <m:t> + </m:t>
                      </m:r>
                      <m:r>
                        <a:rPr lang="en-US" i="1">
                          <a:latin typeface="Cambria Math" panose="02040503050406030204" pitchFamily="18" charset="0"/>
                        </a:rPr>
                        <m:t>𝑙𝑜𝑔</m:t>
                      </m:r>
                      <m:r>
                        <a:rPr lang="en-US" i="1">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𝐾</m:t>
                              </m:r>
                            </m:sub>
                          </m:sSub>
                        </m:e>
                      </m:d>
                    </m:oMath>
                  </m:oMathPara>
                </a14:m>
                <a:endParaRPr lang="en-US" dirty="0"/>
              </a:p>
              <a:p>
                <a:pPr marL="0" indent="0" algn="ctr">
                  <a:buNone/>
                </a:pPr>
                <a:endParaRPr lang="en-US" dirty="0"/>
              </a:p>
              <a:p>
                <a:r>
                  <a:rPr lang="en-US" dirty="0"/>
                  <a:t>The aim of the optimization is to find the structures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𝐾</m:t>
                        </m:r>
                      </m:sub>
                    </m:sSub>
                  </m:oMath>
                </a14:m>
                <a:r>
                  <a:rPr lang="en-US" dirty="0"/>
                  <a:t> which best explain the set of observed projections by marginalizing over the set of unknown orientations </a:t>
                </a:r>
                <a14:m>
                  <m:oMath xmlns:m="http://schemas.openxmlformats.org/officeDocument/2006/math">
                    <m:r>
                      <a:rPr lang="en-US" b="1" i="1" smtClean="0">
                        <a:latin typeface="Cambria Math" panose="02040503050406030204" pitchFamily="18" charset="0"/>
                      </a:rPr>
                      <m:t>𝜽</m:t>
                    </m:r>
                    <m:r>
                      <a:rPr lang="en-US" b="1" i="1" smtClean="0">
                        <a:latin typeface="Cambria Math" panose="02040503050406030204" pitchFamily="18" charset="0"/>
                      </a:rPr>
                      <m:t>.</m:t>
                    </m:r>
                  </m:oMath>
                </a14:m>
                <a:endParaRPr lang="en-US" b="1" dirty="0"/>
              </a:p>
            </p:txBody>
          </p:sp>
        </mc:Choice>
        <mc:Fallback xmlns="">
          <p:sp>
            <p:nvSpPr>
              <p:cNvPr id="3" name="Content Placeholder 2">
                <a:extLst>
                  <a:ext uri="{FF2B5EF4-FFF2-40B4-BE49-F238E27FC236}">
                    <a16:creationId xmlns:a16="http://schemas.microsoft.com/office/drawing/2014/main" id="{39FAFE36-329D-0246-ADCF-CC2C14558D5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65" t="-3509" r="-121" b="-2339"/>
                </a:stretch>
              </a:blipFill>
            </p:spPr>
            <p:txBody>
              <a:bodyPr/>
              <a:lstStyle/>
              <a:p>
                <a:r>
                  <a:rPr lang="en-US">
                    <a:noFill/>
                  </a:rPr>
                  <a:t> </a:t>
                </a:r>
              </a:p>
            </p:txBody>
          </p:sp>
        </mc:Fallback>
      </mc:AlternateContent>
    </p:spTree>
    <p:extLst>
      <p:ext uri="{BB962C8B-B14F-4D97-AF65-F5344CB8AC3E}">
        <p14:creationId xmlns:p14="http://schemas.microsoft.com/office/powerpoint/2010/main" val="56364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5511-E778-1246-93C0-78CACAFDA2C5}"/>
              </a:ext>
            </a:extLst>
          </p:cNvPr>
          <p:cNvSpPr>
            <a:spLocks noGrp="1"/>
          </p:cNvSpPr>
          <p:nvPr>
            <p:ph type="title"/>
          </p:nvPr>
        </p:nvSpPr>
        <p:spPr>
          <a:xfrm>
            <a:off x="838200" y="365125"/>
            <a:ext cx="10515600" cy="1325563"/>
          </a:xfrm>
        </p:spPr>
        <p:txBody>
          <a:bodyPr/>
          <a:lstStyle/>
          <a:p>
            <a:r>
              <a:rPr lang="en-US"/>
              <a:t>Optimization strategy </a:t>
            </a:r>
            <a:endParaRPr lang="en-US" dirty="0"/>
          </a:p>
        </p:txBody>
      </p:sp>
      <p:sp>
        <p:nvSpPr>
          <p:cNvPr id="3" name="Content Placeholder 2">
            <a:extLst>
              <a:ext uri="{FF2B5EF4-FFF2-40B4-BE49-F238E27FC236}">
                <a16:creationId xmlns:a16="http://schemas.microsoft.com/office/drawing/2014/main" id="{04DF78A6-58C5-BD4E-B633-DF4DC8B968AA}"/>
              </a:ext>
            </a:extLst>
          </p:cNvPr>
          <p:cNvSpPr>
            <a:spLocks noGrp="1"/>
          </p:cNvSpPr>
          <p:nvPr>
            <p:ph idx="1"/>
          </p:nvPr>
        </p:nvSpPr>
        <p:spPr>
          <a:xfrm>
            <a:off x="838200" y="1825625"/>
            <a:ext cx="10515600" cy="4351338"/>
          </a:xfrm>
        </p:spPr>
        <p:txBody>
          <a:bodyPr/>
          <a:lstStyle/>
          <a:p>
            <a:r>
              <a:rPr lang="en-US"/>
              <a:t>Identifying the structures from the projections in unknown directions is a nonconvex optimization problem. Sensitivity to local optima yields inaccurate structure estimates. </a:t>
            </a:r>
          </a:p>
          <a:p>
            <a:r>
              <a:rPr lang="en-US"/>
              <a:t>Recently, however, methods have been discovered that perform well on nonconvex problems. One such method is </a:t>
            </a:r>
            <a:r>
              <a:rPr lang="en-US" i="1"/>
              <a:t>Stochastic Gradient Descent (SGD).</a:t>
            </a:r>
          </a:p>
          <a:p>
            <a:r>
              <a:rPr lang="en-US"/>
              <a:t>Stochastic gradient descent (SGD) algorithm enables </a:t>
            </a:r>
            <a:r>
              <a:rPr lang="en-US" i="1"/>
              <a:t>ab initio</a:t>
            </a:r>
            <a:r>
              <a:rPr lang="en-US"/>
              <a:t> structure determination through insensitivity to initialization.</a:t>
            </a:r>
            <a:endParaRPr lang="en-US" i="1"/>
          </a:p>
          <a:p>
            <a:endParaRPr lang="en-US" dirty="0"/>
          </a:p>
        </p:txBody>
      </p:sp>
    </p:spTree>
    <p:extLst>
      <p:ext uri="{BB962C8B-B14F-4D97-AF65-F5344CB8AC3E}">
        <p14:creationId xmlns:p14="http://schemas.microsoft.com/office/powerpoint/2010/main" val="368330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C508-B454-2E4D-852E-CAE1E46537EC}"/>
              </a:ext>
            </a:extLst>
          </p:cNvPr>
          <p:cNvSpPr>
            <a:spLocks noGrp="1"/>
          </p:cNvSpPr>
          <p:nvPr>
            <p:ph type="title"/>
          </p:nvPr>
        </p:nvSpPr>
        <p:spPr/>
        <p:txBody>
          <a:bodyPr/>
          <a:lstStyle/>
          <a:p>
            <a:r>
              <a:rPr lang="en-US" dirty="0"/>
              <a:t>Stochastic gradient descent - Mathematics</a:t>
            </a:r>
          </a:p>
        </p:txBody>
      </p:sp>
      <p:sp>
        <p:nvSpPr>
          <p:cNvPr id="3" name="Content Placeholder 2">
            <a:extLst>
              <a:ext uri="{FF2B5EF4-FFF2-40B4-BE49-F238E27FC236}">
                <a16:creationId xmlns:a16="http://schemas.microsoft.com/office/drawing/2014/main" id="{BE80CB0C-81C9-AB47-94B2-FD874871F4A8}"/>
              </a:ext>
            </a:extLst>
          </p:cNvPr>
          <p:cNvSpPr>
            <a:spLocks noGrp="1"/>
          </p:cNvSpPr>
          <p:nvPr>
            <p:ph idx="1"/>
          </p:nvPr>
        </p:nvSpPr>
        <p:spPr/>
        <p:txBody>
          <a:bodyPr/>
          <a:lstStyle/>
          <a:p>
            <a:pPr lvl="1"/>
            <a:r>
              <a:rPr lang="en-US" dirty="0"/>
              <a:t>Here is the objective function we want to optimize -</a:t>
            </a:r>
          </a:p>
          <a:p>
            <a:pPr lvl="1"/>
            <a:endParaRPr lang="en-US" dirty="0"/>
          </a:p>
          <a:p>
            <a:pPr lvl="1"/>
            <a:endParaRPr lang="en-US" dirty="0"/>
          </a:p>
          <a:p>
            <a:pPr lvl="1"/>
            <a:endParaRPr lang="en-US" dirty="0"/>
          </a:p>
          <a:p>
            <a:pPr lvl="1"/>
            <a:endParaRPr lang="en-US" dirty="0"/>
          </a:p>
          <a:p>
            <a:pPr lvl="1"/>
            <a:r>
              <a:rPr lang="en-US" dirty="0"/>
              <a:t>SGD optimizes the objective function by taking steps proportional to the gradient of the objective function</a:t>
            </a:r>
          </a:p>
        </p:txBody>
      </p:sp>
      <p:pic>
        <p:nvPicPr>
          <p:cNvPr id="5" name="Picture 4">
            <a:extLst>
              <a:ext uri="{FF2B5EF4-FFF2-40B4-BE49-F238E27FC236}">
                <a16:creationId xmlns:a16="http://schemas.microsoft.com/office/drawing/2014/main" id="{F5EE5077-7B49-264B-8034-F07A978448C7}"/>
              </a:ext>
            </a:extLst>
          </p:cNvPr>
          <p:cNvPicPr>
            <a:picLocks noChangeAspect="1"/>
          </p:cNvPicPr>
          <p:nvPr/>
        </p:nvPicPr>
        <p:blipFill>
          <a:blip r:embed="rId2"/>
          <a:stretch>
            <a:fillRect/>
          </a:stretch>
        </p:blipFill>
        <p:spPr>
          <a:xfrm>
            <a:off x="1730448" y="2495846"/>
            <a:ext cx="8305800" cy="1079500"/>
          </a:xfrm>
          <a:prstGeom prst="rect">
            <a:avLst/>
          </a:prstGeom>
        </p:spPr>
      </p:pic>
      <p:pic>
        <p:nvPicPr>
          <p:cNvPr id="13" name="Picture 12">
            <a:extLst>
              <a:ext uri="{FF2B5EF4-FFF2-40B4-BE49-F238E27FC236}">
                <a16:creationId xmlns:a16="http://schemas.microsoft.com/office/drawing/2014/main" id="{F30957F8-3BCE-3243-9D54-A348D6C3FE15}"/>
              </a:ext>
            </a:extLst>
          </p:cNvPr>
          <p:cNvPicPr>
            <a:picLocks noChangeAspect="1"/>
          </p:cNvPicPr>
          <p:nvPr/>
        </p:nvPicPr>
        <p:blipFill>
          <a:blip r:embed="rId3"/>
          <a:stretch>
            <a:fillRect/>
          </a:stretch>
        </p:blipFill>
        <p:spPr>
          <a:xfrm>
            <a:off x="1730448" y="4793056"/>
            <a:ext cx="8625664" cy="1203853"/>
          </a:xfrm>
          <a:prstGeom prst="rect">
            <a:avLst/>
          </a:prstGeom>
        </p:spPr>
      </p:pic>
    </p:spTree>
    <p:extLst>
      <p:ext uri="{BB962C8B-B14F-4D97-AF65-F5344CB8AC3E}">
        <p14:creationId xmlns:p14="http://schemas.microsoft.com/office/powerpoint/2010/main" val="266740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95D4-7E6E-D04B-B8BA-CE9A80540ADF}"/>
              </a:ext>
            </a:extLst>
          </p:cNvPr>
          <p:cNvSpPr>
            <a:spLocks noGrp="1"/>
          </p:cNvSpPr>
          <p:nvPr>
            <p:ph type="title"/>
          </p:nvPr>
        </p:nvSpPr>
        <p:spPr>
          <a:xfrm>
            <a:off x="838200" y="418288"/>
            <a:ext cx="10515600" cy="1325563"/>
          </a:xfrm>
        </p:spPr>
        <p:txBody>
          <a:bodyPr/>
          <a:lstStyle/>
          <a:p>
            <a:r>
              <a:rPr lang="en-US"/>
              <a:t>Stochastic gradient descent - Mathematics</a:t>
            </a:r>
            <a:endParaRPr lang="en-US" dirty="0"/>
          </a:p>
        </p:txBody>
      </p:sp>
      <p:sp>
        <p:nvSpPr>
          <p:cNvPr id="3" name="Content Placeholder 2">
            <a:extLst>
              <a:ext uri="{FF2B5EF4-FFF2-40B4-BE49-F238E27FC236}">
                <a16:creationId xmlns:a16="http://schemas.microsoft.com/office/drawing/2014/main" id="{33BA8EAD-2079-9B49-93A7-3F9FBBAFF937}"/>
              </a:ext>
            </a:extLst>
          </p:cNvPr>
          <p:cNvSpPr>
            <a:spLocks noGrp="1"/>
          </p:cNvSpPr>
          <p:nvPr>
            <p:ph idx="1"/>
          </p:nvPr>
        </p:nvSpPr>
        <p:spPr>
          <a:xfrm>
            <a:off x="838200" y="1825625"/>
            <a:ext cx="10515600" cy="4351338"/>
          </a:xfrm>
        </p:spPr>
        <p:txBody>
          <a:bodyPr/>
          <a:lstStyle/>
          <a:p>
            <a:r>
              <a:rPr lang="en-US"/>
              <a:t>In SGD, the gradient is approximated using subsampling. </a:t>
            </a:r>
          </a:p>
          <a:p>
            <a:r>
              <a:rPr lang="en-US"/>
              <a:t>These approximate gradients do not exactly match the overall optimization objective. </a:t>
            </a:r>
          </a:p>
          <a:p>
            <a:r>
              <a:rPr lang="en-US"/>
              <a:t>The success of SGD is commonly explained by the noisy sampling approximation allowing the algorithm to widely explore the space before finally arrive near the correct structure.</a:t>
            </a:r>
          </a:p>
          <a:p>
            <a:r>
              <a:rPr lang="en-US"/>
              <a:t>The approximate gradient is (M projections randomly chosen):</a:t>
            </a:r>
            <a:endParaRPr lang="en-US" dirty="0"/>
          </a:p>
        </p:txBody>
      </p:sp>
      <p:pic>
        <p:nvPicPr>
          <p:cNvPr id="5" name="Picture 4">
            <a:extLst>
              <a:ext uri="{FF2B5EF4-FFF2-40B4-BE49-F238E27FC236}">
                <a16:creationId xmlns:a16="http://schemas.microsoft.com/office/drawing/2014/main" id="{921AB28B-77F4-5E48-A00E-C9DF7B65A46A}"/>
              </a:ext>
            </a:extLst>
          </p:cNvPr>
          <p:cNvPicPr>
            <a:picLocks noChangeAspect="1"/>
          </p:cNvPicPr>
          <p:nvPr/>
        </p:nvPicPr>
        <p:blipFill>
          <a:blip r:embed="rId2"/>
          <a:stretch>
            <a:fillRect/>
          </a:stretch>
        </p:blipFill>
        <p:spPr>
          <a:xfrm>
            <a:off x="1135321" y="5223687"/>
            <a:ext cx="9347200" cy="876300"/>
          </a:xfrm>
          <a:prstGeom prst="rect">
            <a:avLst/>
          </a:prstGeom>
        </p:spPr>
      </p:pic>
    </p:spTree>
    <p:extLst>
      <p:ext uri="{BB962C8B-B14F-4D97-AF65-F5344CB8AC3E}">
        <p14:creationId xmlns:p14="http://schemas.microsoft.com/office/powerpoint/2010/main" val="266569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D200-C86F-F048-A465-29CBCAE2B18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48CECA5-A8B1-9840-AB74-B6925CF9E14D}"/>
              </a:ext>
            </a:extLst>
          </p:cNvPr>
          <p:cNvSpPr>
            <a:spLocks noGrp="1"/>
          </p:cNvSpPr>
          <p:nvPr>
            <p:ph idx="1"/>
          </p:nvPr>
        </p:nvSpPr>
        <p:spPr/>
        <p:txBody>
          <a:bodyPr/>
          <a:lstStyle/>
          <a:p>
            <a:r>
              <a:rPr lang="en-US" dirty="0"/>
              <a:t>The approximate gradient points in a direction within the space that will, in expectation  over random selections of minibatches, improve the objective function. </a:t>
            </a:r>
          </a:p>
          <a:p>
            <a:r>
              <a:rPr lang="en-US" dirty="0"/>
              <a:t>Even though optimization of nonconvex problems is difficult, we find that in practice SGD performs quite well.</a:t>
            </a:r>
          </a:p>
          <a:p>
            <a:r>
              <a:rPr lang="en-US" dirty="0"/>
              <a:t>In the next section, I’ll show how an SGD algorithm can accurately estimate the structure with completely unknown orientations and no initial estimate. </a:t>
            </a:r>
          </a:p>
        </p:txBody>
      </p:sp>
    </p:spTree>
    <p:extLst>
      <p:ext uri="{BB962C8B-B14F-4D97-AF65-F5344CB8AC3E}">
        <p14:creationId xmlns:p14="http://schemas.microsoft.com/office/powerpoint/2010/main" val="73051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2588-9281-3E46-B854-66F0302D39C9}"/>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CA53DD3E-F022-C441-9E5C-12901A5CF0AD}"/>
              </a:ext>
            </a:extLst>
          </p:cNvPr>
          <p:cNvSpPr>
            <a:spLocks noGrp="1"/>
          </p:cNvSpPr>
          <p:nvPr>
            <p:ph idx="1"/>
          </p:nvPr>
        </p:nvSpPr>
        <p:spPr/>
        <p:txBody>
          <a:bodyPr/>
          <a:lstStyle/>
          <a:p>
            <a:r>
              <a:rPr lang="en-US" dirty="0"/>
              <a:t>Original structure – Shepp-Logan Phantom</a:t>
            </a:r>
          </a:p>
          <a:p>
            <a:endParaRPr lang="en-US" dirty="0"/>
          </a:p>
          <a:p>
            <a:endParaRPr lang="en-US" dirty="0"/>
          </a:p>
          <a:p>
            <a:endParaRPr lang="en-US" dirty="0"/>
          </a:p>
          <a:p>
            <a:endParaRPr lang="en-US" dirty="0"/>
          </a:p>
          <a:p>
            <a:r>
              <a:rPr lang="en-US" dirty="0"/>
              <a:t>Number of projections – 180</a:t>
            </a:r>
          </a:p>
          <a:p>
            <a:r>
              <a:rPr lang="en-US" dirty="0"/>
              <a:t>Noise in the projections –  Gaussian noise with variance 5 percent of 				     the average value of the projections</a:t>
            </a:r>
          </a:p>
        </p:txBody>
      </p:sp>
      <p:pic>
        <p:nvPicPr>
          <p:cNvPr id="5" name="Picture 4">
            <a:extLst>
              <a:ext uri="{FF2B5EF4-FFF2-40B4-BE49-F238E27FC236}">
                <a16:creationId xmlns:a16="http://schemas.microsoft.com/office/drawing/2014/main" id="{B03D702A-3541-D049-B80D-9D2702DBB3F0}"/>
              </a:ext>
            </a:extLst>
          </p:cNvPr>
          <p:cNvPicPr>
            <a:picLocks noChangeAspect="1"/>
          </p:cNvPicPr>
          <p:nvPr/>
        </p:nvPicPr>
        <p:blipFill>
          <a:blip r:embed="rId2"/>
          <a:stretch>
            <a:fillRect/>
          </a:stretch>
        </p:blipFill>
        <p:spPr>
          <a:xfrm flipV="1">
            <a:off x="1219720" y="2359420"/>
            <a:ext cx="1905000" cy="1905000"/>
          </a:xfrm>
          <a:prstGeom prst="rect">
            <a:avLst/>
          </a:prstGeom>
        </p:spPr>
      </p:pic>
    </p:spTree>
    <p:extLst>
      <p:ext uri="{BB962C8B-B14F-4D97-AF65-F5344CB8AC3E}">
        <p14:creationId xmlns:p14="http://schemas.microsoft.com/office/powerpoint/2010/main" val="122348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3F145FE-86FA-2B47-A121-82F96B0FBA08}"/>
              </a:ext>
            </a:extLst>
          </p:cNvPr>
          <p:cNvPicPr>
            <a:picLocks noChangeAspect="1"/>
          </p:cNvPicPr>
          <p:nvPr/>
        </p:nvPicPr>
        <p:blipFill>
          <a:blip r:embed="rId2"/>
          <a:stretch>
            <a:fillRect/>
          </a:stretch>
        </p:blipFill>
        <p:spPr>
          <a:xfrm>
            <a:off x="1328081" y="1650111"/>
            <a:ext cx="1346200" cy="1346200"/>
          </a:xfrm>
          <a:prstGeom prst="rect">
            <a:avLst/>
          </a:prstGeom>
        </p:spPr>
      </p:pic>
      <p:sp>
        <p:nvSpPr>
          <p:cNvPr id="19" name="Right Arrow 18">
            <a:extLst>
              <a:ext uri="{FF2B5EF4-FFF2-40B4-BE49-F238E27FC236}">
                <a16:creationId xmlns:a16="http://schemas.microsoft.com/office/drawing/2014/main" id="{B580AA88-01DB-6A47-9505-AFD6455F0E29}"/>
              </a:ext>
            </a:extLst>
          </p:cNvPr>
          <p:cNvSpPr/>
          <p:nvPr/>
        </p:nvSpPr>
        <p:spPr>
          <a:xfrm>
            <a:off x="2759837" y="2142455"/>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2F03D64-D927-C043-B83F-5FED45E0F822}"/>
              </a:ext>
            </a:extLst>
          </p:cNvPr>
          <p:cNvPicPr>
            <a:picLocks noChangeAspect="1"/>
          </p:cNvPicPr>
          <p:nvPr/>
        </p:nvPicPr>
        <p:blipFill>
          <a:blip r:embed="rId3"/>
          <a:stretch>
            <a:fillRect/>
          </a:stretch>
        </p:blipFill>
        <p:spPr>
          <a:xfrm>
            <a:off x="3355756" y="1666057"/>
            <a:ext cx="1346200" cy="1346200"/>
          </a:xfrm>
          <a:prstGeom prst="rect">
            <a:avLst/>
          </a:prstGeom>
        </p:spPr>
      </p:pic>
      <p:pic>
        <p:nvPicPr>
          <p:cNvPr id="27" name="Picture 26">
            <a:extLst>
              <a:ext uri="{FF2B5EF4-FFF2-40B4-BE49-F238E27FC236}">
                <a16:creationId xmlns:a16="http://schemas.microsoft.com/office/drawing/2014/main" id="{523F29A8-012D-7A46-8E43-D7BFF54CE066}"/>
              </a:ext>
            </a:extLst>
          </p:cNvPr>
          <p:cNvPicPr>
            <a:picLocks noChangeAspect="1"/>
          </p:cNvPicPr>
          <p:nvPr/>
        </p:nvPicPr>
        <p:blipFill>
          <a:blip r:embed="rId4"/>
          <a:stretch>
            <a:fillRect/>
          </a:stretch>
        </p:blipFill>
        <p:spPr>
          <a:xfrm>
            <a:off x="5379309" y="1650111"/>
            <a:ext cx="1346200" cy="1346200"/>
          </a:xfrm>
          <a:prstGeom prst="rect">
            <a:avLst/>
          </a:prstGeom>
        </p:spPr>
      </p:pic>
      <p:sp>
        <p:nvSpPr>
          <p:cNvPr id="28" name="Right Arrow 27">
            <a:extLst>
              <a:ext uri="{FF2B5EF4-FFF2-40B4-BE49-F238E27FC236}">
                <a16:creationId xmlns:a16="http://schemas.microsoft.com/office/drawing/2014/main" id="{71FFA010-82B7-2949-A8A9-ACA1E4B5F761}"/>
              </a:ext>
            </a:extLst>
          </p:cNvPr>
          <p:cNvSpPr/>
          <p:nvPr/>
        </p:nvSpPr>
        <p:spPr>
          <a:xfrm>
            <a:off x="4787512" y="2142454"/>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7B6C871-AF70-AC48-84B3-9B5FCFCA0357}"/>
              </a:ext>
            </a:extLst>
          </p:cNvPr>
          <p:cNvPicPr>
            <a:picLocks noChangeAspect="1"/>
          </p:cNvPicPr>
          <p:nvPr/>
        </p:nvPicPr>
        <p:blipFill>
          <a:blip r:embed="rId5"/>
          <a:stretch>
            <a:fillRect/>
          </a:stretch>
        </p:blipFill>
        <p:spPr>
          <a:xfrm>
            <a:off x="7406984" y="1666057"/>
            <a:ext cx="1346200" cy="1346200"/>
          </a:xfrm>
          <a:prstGeom prst="rect">
            <a:avLst/>
          </a:prstGeom>
        </p:spPr>
      </p:pic>
      <p:sp>
        <p:nvSpPr>
          <p:cNvPr id="31" name="Right Arrow 30">
            <a:extLst>
              <a:ext uri="{FF2B5EF4-FFF2-40B4-BE49-F238E27FC236}">
                <a16:creationId xmlns:a16="http://schemas.microsoft.com/office/drawing/2014/main" id="{BFFF7ED5-65CE-5443-91D1-9B8894542476}"/>
              </a:ext>
            </a:extLst>
          </p:cNvPr>
          <p:cNvSpPr/>
          <p:nvPr/>
        </p:nvSpPr>
        <p:spPr>
          <a:xfrm>
            <a:off x="6806943" y="2142454"/>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C7DEA453-D0E0-E14A-8D91-4FB049D87F71}"/>
              </a:ext>
            </a:extLst>
          </p:cNvPr>
          <p:cNvPicPr>
            <a:picLocks noChangeAspect="1"/>
          </p:cNvPicPr>
          <p:nvPr/>
        </p:nvPicPr>
        <p:blipFill>
          <a:blip r:embed="rId6"/>
          <a:stretch>
            <a:fillRect/>
          </a:stretch>
        </p:blipFill>
        <p:spPr>
          <a:xfrm>
            <a:off x="9451409" y="1666057"/>
            <a:ext cx="1346200" cy="1346200"/>
          </a:xfrm>
          <a:prstGeom prst="rect">
            <a:avLst/>
          </a:prstGeom>
        </p:spPr>
      </p:pic>
      <p:sp>
        <p:nvSpPr>
          <p:cNvPr id="34" name="Right Arrow 33">
            <a:extLst>
              <a:ext uri="{FF2B5EF4-FFF2-40B4-BE49-F238E27FC236}">
                <a16:creationId xmlns:a16="http://schemas.microsoft.com/office/drawing/2014/main" id="{7862ED7D-A03F-9E47-BF0A-8251104A3077}"/>
              </a:ext>
            </a:extLst>
          </p:cNvPr>
          <p:cNvSpPr/>
          <p:nvPr/>
        </p:nvSpPr>
        <p:spPr>
          <a:xfrm>
            <a:off x="8847115" y="2126508"/>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A13EC68C-71E4-1F4F-B5BB-5CAD39A2B643}"/>
              </a:ext>
            </a:extLst>
          </p:cNvPr>
          <p:cNvSpPr/>
          <p:nvPr/>
        </p:nvSpPr>
        <p:spPr>
          <a:xfrm rot="5400000">
            <a:off x="9869327" y="3196551"/>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D8F163B4-90FE-DA41-8FEF-E4326DA98156}"/>
              </a:ext>
            </a:extLst>
          </p:cNvPr>
          <p:cNvPicPr>
            <a:picLocks noChangeAspect="1"/>
          </p:cNvPicPr>
          <p:nvPr/>
        </p:nvPicPr>
        <p:blipFill>
          <a:blip r:embed="rId6"/>
          <a:stretch>
            <a:fillRect/>
          </a:stretch>
        </p:blipFill>
        <p:spPr>
          <a:xfrm>
            <a:off x="9451409" y="3774250"/>
            <a:ext cx="1346200" cy="1346200"/>
          </a:xfrm>
          <a:prstGeom prst="rect">
            <a:avLst/>
          </a:prstGeom>
        </p:spPr>
      </p:pic>
      <p:sp>
        <p:nvSpPr>
          <p:cNvPr id="39" name="Right Arrow 38">
            <a:extLst>
              <a:ext uri="{FF2B5EF4-FFF2-40B4-BE49-F238E27FC236}">
                <a16:creationId xmlns:a16="http://schemas.microsoft.com/office/drawing/2014/main" id="{C17018A1-095C-6C46-B136-737CB13CFD37}"/>
              </a:ext>
            </a:extLst>
          </p:cNvPr>
          <p:cNvSpPr/>
          <p:nvPr/>
        </p:nvSpPr>
        <p:spPr>
          <a:xfrm rot="10800000">
            <a:off x="8847115" y="4250647"/>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FCC10CE4-39F4-7947-AA3B-D8FDAF82C333}"/>
              </a:ext>
            </a:extLst>
          </p:cNvPr>
          <p:cNvPicPr>
            <a:picLocks noChangeAspect="1"/>
          </p:cNvPicPr>
          <p:nvPr/>
        </p:nvPicPr>
        <p:blipFill>
          <a:blip r:embed="rId7"/>
          <a:stretch>
            <a:fillRect/>
          </a:stretch>
        </p:blipFill>
        <p:spPr>
          <a:xfrm>
            <a:off x="7406984" y="3774250"/>
            <a:ext cx="1346200" cy="1346200"/>
          </a:xfrm>
          <a:prstGeom prst="rect">
            <a:avLst/>
          </a:prstGeom>
        </p:spPr>
      </p:pic>
      <p:pic>
        <p:nvPicPr>
          <p:cNvPr id="43" name="Picture 42">
            <a:extLst>
              <a:ext uri="{FF2B5EF4-FFF2-40B4-BE49-F238E27FC236}">
                <a16:creationId xmlns:a16="http://schemas.microsoft.com/office/drawing/2014/main" id="{1560FF72-B2C0-FF47-B4B3-4E2870239E15}"/>
              </a:ext>
            </a:extLst>
          </p:cNvPr>
          <p:cNvPicPr>
            <a:picLocks noChangeAspect="1"/>
          </p:cNvPicPr>
          <p:nvPr/>
        </p:nvPicPr>
        <p:blipFill>
          <a:blip r:embed="rId8"/>
          <a:stretch>
            <a:fillRect/>
          </a:stretch>
        </p:blipFill>
        <p:spPr>
          <a:xfrm>
            <a:off x="5379309" y="3774250"/>
            <a:ext cx="1346200" cy="1346200"/>
          </a:xfrm>
          <a:prstGeom prst="rect">
            <a:avLst/>
          </a:prstGeom>
        </p:spPr>
      </p:pic>
      <p:sp>
        <p:nvSpPr>
          <p:cNvPr id="44" name="Right Arrow 43">
            <a:extLst>
              <a:ext uri="{FF2B5EF4-FFF2-40B4-BE49-F238E27FC236}">
                <a16:creationId xmlns:a16="http://schemas.microsoft.com/office/drawing/2014/main" id="{D3B854BB-5747-FE4E-ABAF-2D2D556DCD41}"/>
              </a:ext>
            </a:extLst>
          </p:cNvPr>
          <p:cNvSpPr/>
          <p:nvPr/>
        </p:nvSpPr>
        <p:spPr>
          <a:xfrm rot="10800000">
            <a:off x="6802690" y="4250648"/>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D02E7100-6588-D848-802A-5A2CB59F99F8}"/>
              </a:ext>
            </a:extLst>
          </p:cNvPr>
          <p:cNvSpPr/>
          <p:nvPr/>
        </p:nvSpPr>
        <p:spPr>
          <a:xfrm rot="10800000">
            <a:off x="4775015" y="4250648"/>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DD93B78-ECC2-DC4A-81D1-F0ABAB256B82}"/>
              </a:ext>
            </a:extLst>
          </p:cNvPr>
          <p:cNvPicPr>
            <a:picLocks noChangeAspect="1"/>
          </p:cNvPicPr>
          <p:nvPr/>
        </p:nvPicPr>
        <p:blipFill>
          <a:blip r:embed="rId9"/>
          <a:stretch>
            <a:fillRect/>
          </a:stretch>
        </p:blipFill>
        <p:spPr>
          <a:xfrm>
            <a:off x="3334883" y="3774250"/>
            <a:ext cx="1346200" cy="1346200"/>
          </a:xfrm>
          <a:prstGeom prst="rect">
            <a:avLst/>
          </a:prstGeom>
        </p:spPr>
      </p:pic>
      <p:pic>
        <p:nvPicPr>
          <p:cNvPr id="49" name="Picture 48">
            <a:extLst>
              <a:ext uri="{FF2B5EF4-FFF2-40B4-BE49-F238E27FC236}">
                <a16:creationId xmlns:a16="http://schemas.microsoft.com/office/drawing/2014/main" id="{7C18C10C-DEAC-794A-A684-2109868B0360}"/>
              </a:ext>
            </a:extLst>
          </p:cNvPr>
          <p:cNvPicPr>
            <a:picLocks noChangeAspect="1"/>
          </p:cNvPicPr>
          <p:nvPr/>
        </p:nvPicPr>
        <p:blipFill>
          <a:blip r:embed="rId10"/>
          <a:stretch>
            <a:fillRect/>
          </a:stretch>
        </p:blipFill>
        <p:spPr>
          <a:xfrm>
            <a:off x="1328081" y="3774250"/>
            <a:ext cx="1346200" cy="1346200"/>
          </a:xfrm>
          <a:prstGeom prst="rect">
            <a:avLst/>
          </a:prstGeom>
        </p:spPr>
      </p:pic>
      <p:sp>
        <p:nvSpPr>
          <p:cNvPr id="50" name="Right Arrow 49">
            <a:extLst>
              <a:ext uri="{FF2B5EF4-FFF2-40B4-BE49-F238E27FC236}">
                <a16:creationId xmlns:a16="http://schemas.microsoft.com/office/drawing/2014/main" id="{DD51ABA2-033C-FA42-BF20-69D1C15DC5B4}"/>
              </a:ext>
            </a:extLst>
          </p:cNvPr>
          <p:cNvSpPr/>
          <p:nvPr/>
        </p:nvSpPr>
        <p:spPr>
          <a:xfrm rot="10800000">
            <a:off x="2730589" y="4250648"/>
            <a:ext cx="510363"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95176080-7BEA-294E-AF36-E339D96237B8}"/>
              </a:ext>
            </a:extLst>
          </p:cNvPr>
          <p:cNvSpPr txBox="1">
            <a:spLocks/>
          </p:cNvSpPr>
          <p:nvPr/>
        </p:nvSpPr>
        <p:spPr>
          <a:xfrm>
            <a:off x="0" y="427665"/>
            <a:ext cx="12192000" cy="12630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As the iterations progressed…</a:t>
            </a:r>
          </a:p>
        </p:txBody>
      </p:sp>
    </p:spTree>
    <p:extLst>
      <p:ext uri="{BB962C8B-B14F-4D97-AF65-F5344CB8AC3E}">
        <p14:creationId xmlns:p14="http://schemas.microsoft.com/office/powerpoint/2010/main" val="24504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ppt_w</p:attrName>
                                        </p:attrNameLst>
                                      </p:cBhvr>
                                      <p:tavLst>
                                        <p:tav tm="0">
                                          <p:val>
                                            <p:strVal val="#ppt_w*0.70"/>
                                          </p:val>
                                        </p:tav>
                                        <p:tav tm="100000">
                                          <p:val>
                                            <p:strVal val="#ppt_w"/>
                                          </p:val>
                                        </p:tav>
                                      </p:tavLst>
                                    </p:anim>
                                    <p:anim calcmode="lin" valueType="num">
                                      <p:cBhvr>
                                        <p:cTn id="18" dur="1000" fill="hold"/>
                                        <p:tgtEl>
                                          <p:spTgt spid="28"/>
                                        </p:tgtEl>
                                        <p:attrNameLst>
                                          <p:attrName>ppt_h</p:attrName>
                                        </p:attrNameLst>
                                      </p:cBhvr>
                                      <p:tavLst>
                                        <p:tav tm="0">
                                          <p:val>
                                            <p:strVal val="#ppt_h"/>
                                          </p:val>
                                        </p:tav>
                                        <p:tav tm="100000">
                                          <p:val>
                                            <p:strVal val="#ppt_h"/>
                                          </p:val>
                                        </p:tav>
                                      </p:tavLst>
                                    </p:anim>
                                    <p:animEffect transition="in" filter="fade">
                                      <p:cBhvr>
                                        <p:cTn id="19" dur="1000"/>
                                        <p:tgtEl>
                                          <p:spTgt spid="28"/>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circle(in)">
                                      <p:cBhvr>
                                        <p:cTn id="23" dur="2000"/>
                                        <p:tgtEl>
                                          <p:spTgt spid="27"/>
                                        </p:tgtEl>
                                      </p:cBhvr>
                                    </p:animEffect>
                                  </p:childTnLst>
                                </p:cTn>
                              </p:par>
                            </p:childTnLst>
                          </p:cTn>
                        </p:par>
                        <p:par>
                          <p:cTn id="24" fill="hold">
                            <p:stCondLst>
                              <p:cond delay="6000"/>
                            </p:stCondLst>
                            <p:childTnLst>
                              <p:par>
                                <p:cTn id="25" presetID="55"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strVal val="#ppt_w*0.70"/>
                                          </p:val>
                                        </p:tav>
                                        <p:tav tm="100000">
                                          <p:val>
                                            <p:strVal val="#ppt_w"/>
                                          </p:val>
                                        </p:tav>
                                      </p:tavLst>
                                    </p:anim>
                                    <p:anim calcmode="lin" valueType="num">
                                      <p:cBhvr>
                                        <p:cTn id="28" dur="1000" fill="hold"/>
                                        <p:tgtEl>
                                          <p:spTgt spid="31"/>
                                        </p:tgtEl>
                                        <p:attrNameLst>
                                          <p:attrName>ppt_h</p:attrName>
                                        </p:attrNameLst>
                                      </p:cBhvr>
                                      <p:tavLst>
                                        <p:tav tm="0">
                                          <p:val>
                                            <p:strVal val="#ppt_h"/>
                                          </p:val>
                                        </p:tav>
                                        <p:tav tm="100000">
                                          <p:val>
                                            <p:strVal val="#ppt_h"/>
                                          </p:val>
                                        </p:tav>
                                      </p:tavLst>
                                    </p:anim>
                                    <p:animEffect transition="in" filter="fade">
                                      <p:cBhvr>
                                        <p:cTn id="29" dur="1000"/>
                                        <p:tgtEl>
                                          <p:spTgt spid="31"/>
                                        </p:tgtEl>
                                      </p:cBhvr>
                                    </p:animEffect>
                                  </p:childTnLst>
                                </p:cTn>
                              </p:par>
                            </p:childTnLst>
                          </p:cTn>
                        </p:par>
                        <p:par>
                          <p:cTn id="30" fill="hold">
                            <p:stCondLst>
                              <p:cond delay="7000"/>
                            </p:stCondLst>
                            <p:childTnLst>
                              <p:par>
                                <p:cTn id="31" presetID="6" presetClass="entr" presetSubtype="16"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circle(in)">
                                      <p:cBhvr>
                                        <p:cTn id="33" dur="2000"/>
                                        <p:tgtEl>
                                          <p:spTgt spid="30"/>
                                        </p:tgtEl>
                                      </p:cBhvr>
                                    </p:animEffect>
                                  </p:childTnLst>
                                </p:cTn>
                              </p:par>
                            </p:childTnLst>
                          </p:cTn>
                        </p:par>
                        <p:par>
                          <p:cTn id="34" fill="hold">
                            <p:stCondLst>
                              <p:cond delay="9000"/>
                            </p:stCondLst>
                            <p:childTnLst>
                              <p:par>
                                <p:cTn id="35" presetID="55"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strVal val="#ppt_w*0.70"/>
                                          </p:val>
                                        </p:tav>
                                        <p:tav tm="100000">
                                          <p:val>
                                            <p:strVal val="#ppt_w"/>
                                          </p:val>
                                        </p:tav>
                                      </p:tavLst>
                                    </p:anim>
                                    <p:anim calcmode="lin" valueType="num">
                                      <p:cBhvr>
                                        <p:cTn id="38" dur="1000" fill="hold"/>
                                        <p:tgtEl>
                                          <p:spTgt spid="34"/>
                                        </p:tgtEl>
                                        <p:attrNameLst>
                                          <p:attrName>ppt_h</p:attrName>
                                        </p:attrNameLst>
                                      </p:cBhvr>
                                      <p:tavLst>
                                        <p:tav tm="0">
                                          <p:val>
                                            <p:strVal val="#ppt_h"/>
                                          </p:val>
                                        </p:tav>
                                        <p:tav tm="100000">
                                          <p:val>
                                            <p:strVal val="#ppt_h"/>
                                          </p:val>
                                        </p:tav>
                                      </p:tavLst>
                                    </p:anim>
                                    <p:animEffect transition="in" filter="fade">
                                      <p:cBhvr>
                                        <p:cTn id="39" dur="1000"/>
                                        <p:tgtEl>
                                          <p:spTgt spid="34"/>
                                        </p:tgtEl>
                                      </p:cBhvr>
                                    </p:animEffect>
                                  </p:childTnLst>
                                </p:cTn>
                              </p:par>
                            </p:childTnLst>
                          </p:cTn>
                        </p:par>
                        <p:par>
                          <p:cTn id="40" fill="hold">
                            <p:stCondLst>
                              <p:cond delay="10000"/>
                            </p:stCondLst>
                            <p:childTnLst>
                              <p:par>
                                <p:cTn id="41" presetID="6" presetClass="entr" presetSubtype="16"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circle(in)">
                                      <p:cBhvr>
                                        <p:cTn id="43" dur="2000"/>
                                        <p:tgtEl>
                                          <p:spTgt spid="33"/>
                                        </p:tgtEl>
                                      </p:cBhvr>
                                    </p:animEffect>
                                  </p:childTnLst>
                                </p:cTn>
                              </p:par>
                            </p:childTnLst>
                          </p:cTn>
                        </p:par>
                        <p:par>
                          <p:cTn id="44" fill="hold">
                            <p:stCondLst>
                              <p:cond delay="12000"/>
                            </p:stCondLst>
                            <p:childTnLst>
                              <p:par>
                                <p:cTn id="45" presetID="55"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strVal val="#ppt_w*0.70"/>
                                          </p:val>
                                        </p:tav>
                                        <p:tav tm="100000">
                                          <p:val>
                                            <p:strVal val="#ppt_w"/>
                                          </p:val>
                                        </p:tav>
                                      </p:tavLst>
                                    </p:anim>
                                    <p:anim calcmode="lin" valueType="num">
                                      <p:cBhvr>
                                        <p:cTn id="48" dur="1000" fill="hold"/>
                                        <p:tgtEl>
                                          <p:spTgt spid="36"/>
                                        </p:tgtEl>
                                        <p:attrNameLst>
                                          <p:attrName>ppt_h</p:attrName>
                                        </p:attrNameLst>
                                      </p:cBhvr>
                                      <p:tavLst>
                                        <p:tav tm="0">
                                          <p:val>
                                            <p:strVal val="#ppt_h"/>
                                          </p:val>
                                        </p:tav>
                                        <p:tav tm="100000">
                                          <p:val>
                                            <p:strVal val="#ppt_h"/>
                                          </p:val>
                                        </p:tav>
                                      </p:tavLst>
                                    </p:anim>
                                    <p:animEffect transition="in" filter="fade">
                                      <p:cBhvr>
                                        <p:cTn id="49" dur="1000"/>
                                        <p:tgtEl>
                                          <p:spTgt spid="36"/>
                                        </p:tgtEl>
                                      </p:cBhvr>
                                    </p:animEffect>
                                  </p:childTnLst>
                                </p:cTn>
                              </p:par>
                            </p:childTnLst>
                          </p:cTn>
                        </p:par>
                        <p:par>
                          <p:cTn id="50" fill="hold">
                            <p:stCondLst>
                              <p:cond delay="13000"/>
                            </p:stCondLst>
                            <p:childTnLst>
                              <p:par>
                                <p:cTn id="51" presetID="6" presetClass="entr" presetSubtype="16"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circle(in)">
                                      <p:cBhvr>
                                        <p:cTn id="53" dur="2000"/>
                                        <p:tgtEl>
                                          <p:spTgt spid="38"/>
                                        </p:tgtEl>
                                      </p:cBhvr>
                                    </p:animEffect>
                                  </p:childTnLst>
                                </p:cTn>
                              </p:par>
                            </p:childTnLst>
                          </p:cTn>
                        </p:par>
                        <p:par>
                          <p:cTn id="54" fill="hold">
                            <p:stCondLst>
                              <p:cond delay="15000"/>
                            </p:stCondLst>
                            <p:childTnLst>
                              <p:par>
                                <p:cTn id="55" presetID="55"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1000" fill="hold"/>
                                        <p:tgtEl>
                                          <p:spTgt spid="39"/>
                                        </p:tgtEl>
                                        <p:attrNameLst>
                                          <p:attrName>ppt_w</p:attrName>
                                        </p:attrNameLst>
                                      </p:cBhvr>
                                      <p:tavLst>
                                        <p:tav tm="0">
                                          <p:val>
                                            <p:strVal val="#ppt_w*0.70"/>
                                          </p:val>
                                        </p:tav>
                                        <p:tav tm="100000">
                                          <p:val>
                                            <p:strVal val="#ppt_w"/>
                                          </p:val>
                                        </p:tav>
                                      </p:tavLst>
                                    </p:anim>
                                    <p:anim calcmode="lin" valueType="num">
                                      <p:cBhvr>
                                        <p:cTn id="58" dur="1000" fill="hold"/>
                                        <p:tgtEl>
                                          <p:spTgt spid="39"/>
                                        </p:tgtEl>
                                        <p:attrNameLst>
                                          <p:attrName>ppt_h</p:attrName>
                                        </p:attrNameLst>
                                      </p:cBhvr>
                                      <p:tavLst>
                                        <p:tav tm="0">
                                          <p:val>
                                            <p:strVal val="#ppt_h"/>
                                          </p:val>
                                        </p:tav>
                                        <p:tav tm="100000">
                                          <p:val>
                                            <p:strVal val="#ppt_h"/>
                                          </p:val>
                                        </p:tav>
                                      </p:tavLst>
                                    </p:anim>
                                    <p:animEffect transition="in" filter="fade">
                                      <p:cBhvr>
                                        <p:cTn id="59" dur="1000"/>
                                        <p:tgtEl>
                                          <p:spTgt spid="39"/>
                                        </p:tgtEl>
                                      </p:cBhvr>
                                    </p:animEffect>
                                  </p:childTnLst>
                                </p:cTn>
                              </p:par>
                            </p:childTnLst>
                          </p:cTn>
                        </p:par>
                        <p:par>
                          <p:cTn id="60" fill="hold">
                            <p:stCondLst>
                              <p:cond delay="16000"/>
                            </p:stCondLst>
                            <p:childTnLst>
                              <p:par>
                                <p:cTn id="61" presetID="6" presetClass="entr" presetSubtype="16"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ircle(in)">
                                      <p:cBhvr>
                                        <p:cTn id="63" dur="2000"/>
                                        <p:tgtEl>
                                          <p:spTgt spid="41"/>
                                        </p:tgtEl>
                                      </p:cBhvr>
                                    </p:animEffect>
                                  </p:childTnLst>
                                </p:cTn>
                              </p:par>
                            </p:childTnLst>
                          </p:cTn>
                        </p:par>
                        <p:par>
                          <p:cTn id="64" fill="hold">
                            <p:stCondLst>
                              <p:cond delay="18000"/>
                            </p:stCondLst>
                            <p:childTnLst>
                              <p:par>
                                <p:cTn id="65" presetID="55"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strVal val="#ppt_w*0.70"/>
                                          </p:val>
                                        </p:tav>
                                        <p:tav tm="100000">
                                          <p:val>
                                            <p:strVal val="#ppt_w"/>
                                          </p:val>
                                        </p:tav>
                                      </p:tavLst>
                                    </p:anim>
                                    <p:anim calcmode="lin" valueType="num">
                                      <p:cBhvr>
                                        <p:cTn id="68" dur="1000" fill="hold"/>
                                        <p:tgtEl>
                                          <p:spTgt spid="44"/>
                                        </p:tgtEl>
                                        <p:attrNameLst>
                                          <p:attrName>ppt_h</p:attrName>
                                        </p:attrNameLst>
                                      </p:cBhvr>
                                      <p:tavLst>
                                        <p:tav tm="0">
                                          <p:val>
                                            <p:strVal val="#ppt_h"/>
                                          </p:val>
                                        </p:tav>
                                        <p:tav tm="100000">
                                          <p:val>
                                            <p:strVal val="#ppt_h"/>
                                          </p:val>
                                        </p:tav>
                                      </p:tavLst>
                                    </p:anim>
                                    <p:animEffect transition="in" filter="fade">
                                      <p:cBhvr>
                                        <p:cTn id="69" dur="1000"/>
                                        <p:tgtEl>
                                          <p:spTgt spid="44"/>
                                        </p:tgtEl>
                                      </p:cBhvr>
                                    </p:animEffect>
                                  </p:childTnLst>
                                </p:cTn>
                              </p:par>
                            </p:childTnLst>
                          </p:cTn>
                        </p:par>
                        <p:par>
                          <p:cTn id="70" fill="hold">
                            <p:stCondLst>
                              <p:cond delay="19000"/>
                            </p:stCondLst>
                            <p:childTnLst>
                              <p:par>
                                <p:cTn id="71" presetID="6" presetClass="entr" presetSubtype="16" fill="hold"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ircle(in)">
                                      <p:cBhvr>
                                        <p:cTn id="73" dur="2000"/>
                                        <p:tgtEl>
                                          <p:spTgt spid="43"/>
                                        </p:tgtEl>
                                      </p:cBhvr>
                                    </p:animEffect>
                                  </p:childTnLst>
                                </p:cTn>
                              </p:par>
                            </p:childTnLst>
                          </p:cTn>
                        </p:par>
                        <p:par>
                          <p:cTn id="74" fill="hold">
                            <p:stCondLst>
                              <p:cond delay="21000"/>
                            </p:stCondLst>
                            <p:childTnLst>
                              <p:par>
                                <p:cTn id="75" presetID="55" presetClass="entr" presetSubtype="0"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strVal val="#ppt_w*0.70"/>
                                          </p:val>
                                        </p:tav>
                                        <p:tav tm="100000">
                                          <p:val>
                                            <p:strVal val="#ppt_w"/>
                                          </p:val>
                                        </p:tav>
                                      </p:tavLst>
                                    </p:anim>
                                    <p:anim calcmode="lin" valueType="num">
                                      <p:cBhvr>
                                        <p:cTn id="78" dur="1000" fill="hold"/>
                                        <p:tgtEl>
                                          <p:spTgt spid="45"/>
                                        </p:tgtEl>
                                        <p:attrNameLst>
                                          <p:attrName>ppt_h</p:attrName>
                                        </p:attrNameLst>
                                      </p:cBhvr>
                                      <p:tavLst>
                                        <p:tav tm="0">
                                          <p:val>
                                            <p:strVal val="#ppt_h"/>
                                          </p:val>
                                        </p:tav>
                                        <p:tav tm="100000">
                                          <p:val>
                                            <p:strVal val="#ppt_h"/>
                                          </p:val>
                                        </p:tav>
                                      </p:tavLst>
                                    </p:anim>
                                    <p:animEffect transition="in" filter="fade">
                                      <p:cBhvr>
                                        <p:cTn id="79" dur="1000"/>
                                        <p:tgtEl>
                                          <p:spTgt spid="45"/>
                                        </p:tgtEl>
                                      </p:cBhvr>
                                    </p:animEffect>
                                  </p:childTnLst>
                                </p:cTn>
                              </p:par>
                            </p:childTnLst>
                          </p:cTn>
                        </p:par>
                        <p:par>
                          <p:cTn id="80" fill="hold">
                            <p:stCondLst>
                              <p:cond delay="22000"/>
                            </p:stCondLst>
                            <p:childTnLst>
                              <p:par>
                                <p:cTn id="81" presetID="6" presetClass="entr" presetSubtype="16" fill="hold"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circle(in)">
                                      <p:cBhvr>
                                        <p:cTn id="83" dur="2000"/>
                                        <p:tgtEl>
                                          <p:spTgt spid="47"/>
                                        </p:tgtEl>
                                      </p:cBhvr>
                                    </p:animEffect>
                                  </p:childTnLst>
                                </p:cTn>
                              </p:par>
                            </p:childTnLst>
                          </p:cTn>
                        </p:par>
                        <p:par>
                          <p:cTn id="84" fill="hold">
                            <p:stCondLst>
                              <p:cond delay="24000"/>
                            </p:stCondLst>
                            <p:childTnLst>
                              <p:par>
                                <p:cTn id="85" presetID="55" presetClass="entr" presetSubtype="0" fill="hold" grpId="0" nodeType="after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strVal val="#ppt_w*0.70"/>
                                          </p:val>
                                        </p:tav>
                                        <p:tav tm="100000">
                                          <p:val>
                                            <p:strVal val="#ppt_w"/>
                                          </p:val>
                                        </p:tav>
                                      </p:tavLst>
                                    </p:anim>
                                    <p:anim calcmode="lin" valueType="num">
                                      <p:cBhvr>
                                        <p:cTn id="88" dur="1000" fill="hold"/>
                                        <p:tgtEl>
                                          <p:spTgt spid="50"/>
                                        </p:tgtEl>
                                        <p:attrNameLst>
                                          <p:attrName>ppt_h</p:attrName>
                                        </p:attrNameLst>
                                      </p:cBhvr>
                                      <p:tavLst>
                                        <p:tav tm="0">
                                          <p:val>
                                            <p:strVal val="#ppt_h"/>
                                          </p:val>
                                        </p:tav>
                                        <p:tav tm="100000">
                                          <p:val>
                                            <p:strVal val="#ppt_h"/>
                                          </p:val>
                                        </p:tav>
                                      </p:tavLst>
                                    </p:anim>
                                    <p:animEffect transition="in" filter="fade">
                                      <p:cBhvr>
                                        <p:cTn id="89" dur="1000"/>
                                        <p:tgtEl>
                                          <p:spTgt spid="50"/>
                                        </p:tgtEl>
                                      </p:cBhvr>
                                    </p:animEffect>
                                  </p:childTnLst>
                                </p:cTn>
                              </p:par>
                            </p:childTnLst>
                          </p:cTn>
                        </p:par>
                        <p:par>
                          <p:cTn id="90" fill="hold">
                            <p:stCondLst>
                              <p:cond delay="25000"/>
                            </p:stCondLst>
                            <p:childTnLst>
                              <p:par>
                                <p:cTn id="91" presetID="6" presetClass="entr" presetSubtype="16" fill="hold"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circle(in)">
                                      <p:cBhvr>
                                        <p:cTn id="93"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31" grpId="0" animBg="1"/>
      <p:bldP spid="34" grpId="0" animBg="1"/>
      <p:bldP spid="36" grpId="0" animBg="1"/>
      <p:bldP spid="39" grpId="0" animBg="1"/>
      <p:bldP spid="44" grpId="0" animBg="1"/>
      <p:bldP spid="45" grpId="0" animBg="1"/>
      <p:bldP spid="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809</Words>
  <Application>Microsoft Macintosh PowerPoint</Application>
  <PresentationFormat>Widescreen</PresentationFormat>
  <Paragraphs>73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Tomographic reconstruction from projections with unknown view angles</vt:lpstr>
      <vt:lpstr>Introduction</vt:lpstr>
      <vt:lpstr>Optimization framework</vt:lpstr>
      <vt:lpstr>Optimization strategy </vt:lpstr>
      <vt:lpstr>Stochastic gradient descent - Mathematics</vt:lpstr>
      <vt:lpstr>Stochastic gradient descent - Mathematics</vt:lpstr>
      <vt:lpstr>Results</vt:lpstr>
      <vt:lpstr>Experiment</vt:lpstr>
      <vt:lpstr>PowerPoint Presentation</vt:lpstr>
      <vt:lpstr>And the final result!</vt:lpstr>
      <vt:lpstr>Refinement of the result using RELION</vt:lpstr>
      <vt:lpstr>Low-pass filter the initial estimate</vt:lpstr>
      <vt:lpstr>However…</vt:lpstr>
      <vt:lpstr>How CryoSPARC deals with this?</vt:lpstr>
      <vt:lpstr>Why can’t RELION do this?</vt:lpstr>
      <vt:lpstr>Thank you!</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Tomographic reconstruction from projections with unknown view angles</dc:title>
  <dc:creator>Arunabh Ghosh</dc:creator>
  <cp:lastModifiedBy>Arunabh Ghosh</cp:lastModifiedBy>
  <cp:revision>1</cp:revision>
  <dcterms:created xsi:type="dcterms:W3CDTF">2018-07-19T11:08:12Z</dcterms:created>
  <dcterms:modified xsi:type="dcterms:W3CDTF">2018-07-19T13:06:05Z</dcterms:modified>
</cp:coreProperties>
</file>