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52C30F-47B7-45F5-B447-0988A3E48F6D}" v="2084" dt="2018-07-06T12:47:14.1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09"/>
    <p:restoredTop sz="94629"/>
  </p:normalViewPr>
  <p:slideViewPr>
    <p:cSldViewPr snapToGrid="0" snapToObjects="1">
      <p:cViewPr varScale="1">
        <p:scale>
          <a:sx n="65" d="100"/>
          <a:sy n="65" d="100"/>
        </p:scale>
        <p:origin x="60" y="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abh Ghosh" userId="7064b204c6fa9c53" providerId="LiveId" clId="{0B52C30F-47B7-45F5-B447-0988A3E48F6D}"/>
    <pc:docChg chg="undo custSel addSld modSld">
      <pc:chgData name="Arunabh Ghosh" userId="7064b204c6fa9c53" providerId="LiveId" clId="{0B52C30F-47B7-45F5-B447-0988A3E48F6D}" dt="2018-07-06T12:47:14.158" v="2080" actId="26606"/>
      <pc:docMkLst>
        <pc:docMk/>
      </pc:docMkLst>
      <pc:sldChg chg="modSp">
        <pc:chgData name="Arunabh Ghosh" userId="7064b204c6fa9c53" providerId="LiveId" clId="{0B52C30F-47B7-45F5-B447-0988A3E48F6D}" dt="2018-07-06T12:03:31.236" v="9" actId="20577"/>
        <pc:sldMkLst>
          <pc:docMk/>
          <pc:sldMk cId="908790662" sldId="261"/>
        </pc:sldMkLst>
        <pc:spChg chg="mod">
          <ac:chgData name="Arunabh Ghosh" userId="7064b204c6fa9c53" providerId="LiveId" clId="{0B52C30F-47B7-45F5-B447-0988A3E48F6D}" dt="2018-07-06T12:03:31.236" v="9" actId="20577"/>
          <ac:spMkLst>
            <pc:docMk/>
            <pc:sldMk cId="908790662" sldId="261"/>
            <ac:spMk id="3" creationId="{BC26B596-C4BC-F94C-8BAA-A4911CD1179F}"/>
          </ac:spMkLst>
        </pc:spChg>
      </pc:sldChg>
      <pc:sldChg chg="addSp delSp modSp delAnim modAnim">
        <pc:chgData name="Arunabh Ghosh" userId="7064b204c6fa9c53" providerId="LiveId" clId="{0B52C30F-47B7-45F5-B447-0988A3E48F6D}" dt="2018-07-06T12:27:33.009" v="219"/>
        <pc:sldMkLst>
          <pc:docMk/>
          <pc:sldMk cId="412540867" sldId="262"/>
        </pc:sldMkLst>
        <pc:spChg chg="mod">
          <ac:chgData name="Arunabh Ghosh" userId="7064b204c6fa9c53" providerId="LiveId" clId="{0B52C30F-47B7-45F5-B447-0988A3E48F6D}" dt="2018-07-06T12:03:38.123" v="16" actId="20577"/>
          <ac:spMkLst>
            <pc:docMk/>
            <pc:sldMk cId="412540867" sldId="262"/>
            <ac:spMk id="2" creationId="{DDDCF07D-E0B0-9743-8B3D-35D7973F3D28}"/>
          </ac:spMkLst>
        </pc:spChg>
        <pc:spChg chg="add del">
          <ac:chgData name="Arunabh Ghosh" userId="7064b204c6fa9c53" providerId="LiveId" clId="{0B52C30F-47B7-45F5-B447-0988A3E48F6D}" dt="2018-07-06T12:04:26.656" v="19"/>
          <ac:spMkLst>
            <pc:docMk/>
            <pc:sldMk cId="412540867" sldId="262"/>
            <ac:spMk id="3" creationId="{6B8EF796-4921-3D49-9AED-35F1ADAB9318}"/>
          </ac:spMkLst>
        </pc:spChg>
        <pc:spChg chg="add del mod">
          <ac:chgData name="Arunabh Ghosh" userId="7064b204c6fa9c53" providerId="LiveId" clId="{0B52C30F-47B7-45F5-B447-0988A3E48F6D}" dt="2018-07-06T12:22:33.448" v="152"/>
          <ac:spMkLst>
            <pc:docMk/>
            <pc:sldMk cId="412540867" sldId="262"/>
            <ac:spMk id="4" creationId="{1B5B5954-17C9-48D8-9C8E-AA951A32EF57}"/>
          </ac:spMkLst>
        </pc:spChg>
        <pc:graphicFrameChg chg="add del mod">
          <ac:chgData name="Arunabh Ghosh" userId="7064b204c6fa9c53" providerId="LiveId" clId="{0B52C30F-47B7-45F5-B447-0988A3E48F6D}" dt="2018-07-06T12:04:03.541" v="18" actId="1032"/>
          <ac:graphicFrameMkLst>
            <pc:docMk/>
            <pc:sldMk cId="412540867" sldId="262"/>
            <ac:graphicFrameMk id="4" creationId="{30C073EE-3A05-4756-865D-BF53539A98FF}"/>
          </ac:graphicFrameMkLst>
        </pc:graphicFrameChg>
        <pc:graphicFrameChg chg="add del mod">
          <ac:chgData name="Arunabh Ghosh" userId="7064b204c6fa9c53" providerId="LiveId" clId="{0B52C30F-47B7-45F5-B447-0988A3E48F6D}" dt="2018-07-06T12:07:52.667" v="100" actId="1032"/>
          <ac:graphicFrameMkLst>
            <pc:docMk/>
            <pc:sldMk cId="412540867" sldId="262"/>
            <ac:graphicFrameMk id="17" creationId="{D22F8253-7BBC-4317-A0EE-44A12A7D583E}"/>
          </ac:graphicFrameMkLst>
        </pc:graphicFrameChg>
        <pc:picChg chg="add del mod">
          <ac:chgData name="Arunabh Ghosh" userId="7064b204c6fa9c53" providerId="LiveId" clId="{0B52C30F-47B7-45F5-B447-0988A3E48F6D}" dt="2018-07-06T12:21:39.739" v="151" actId="478"/>
          <ac:picMkLst>
            <pc:docMk/>
            <pc:sldMk cId="412540867" sldId="262"/>
            <ac:picMk id="6" creationId="{6F22AA05-DA82-4E13-8665-8A3CB0CACAF5}"/>
          </ac:picMkLst>
        </pc:picChg>
        <pc:picChg chg="add mod">
          <ac:chgData name="Arunabh Ghosh" userId="7064b204c6fa9c53" providerId="LiveId" clId="{0B52C30F-47B7-45F5-B447-0988A3E48F6D}" dt="2018-07-06T12:25:32.998" v="183" actId="14100"/>
          <ac:picMkLst>
            <pc:docMk/>
            <pc:sldMk cId="412540867" sldId="262"/>
            <ac:picMk id="7" creationId="{14934C8B-333A-47E6-99A5-574766FE31A0}"/>
          </ac:picMkLst>
        </pc:picChg>
        <pc:picChg chg="add del mod">
          <ac:chgData name="Arunabh Ghosh" userId="7064b204c6fa9c53" providerId="LiveId" clId="{0B52C30F-47B7-45F5-B447-0988A3E48F6D}" dt="2018-07-06T12:21:39.739" v="151" actId="478"/>
          <ac:picMkLst>
            <pc:docMk/>
            <pc:sldMk cId="412540867" sldId="262"/>
            <ac:picMk id="8" creationId="{A866A830-5B29-4552-A5A2-FB2B3D0C96D4}"/>
          </ac:picMkLst>
        </pc:picChg>
        <pc:picChg chg="add del mod">
          <ac:chgData name="Arunabh Ghosh" userId="7064b204c6fa9c53" providerId="LiveId" clId="{0B52C30F-47B7-45F5-B447-0988A3E48F6D}" dt="2018-07-06T12:21:39.739" v="151" actId="478"/>
          <ac:picMkLst>
            <pc:docMk/>
            <pc:sldMk cId="412540867" sldId="262"/>
            <ac:picMk id="10" creationId="{17A14D30-C508-4871-8A2C-F95A7AF4DDC5}"/>
          </ac:picMkLst>
        </pc:picChg>
        <pc:picChg chg="add mod">
          <ac:chgData name="Arunabh Ghosh" userId="7064b204c6fa9c53" providerId="LiveId" clId="{0B52C30F-47B7-45F5-B447-0988A3E48F6D}" dt="2018-07-06T12:25:41.073" v="187" actId="14100"/>
          <ac:picMkLst>
            <pc:docMk/>
            <pc:sldMk cId="412540867" sldId="262"/>
            <ac:picMk id="11" creationId="{D63291BE-98E9-425F-82AC-3CDAE0F55CE1}"/>
          </ac:picMkLst>
        </pc:picChg>
        <pc:picChg chg="add del mod">
          <ac:chgData name="Arunabh Ghosh" userId="7064b204c6fa9c53" providerId="LiveId" clId="{0B52C30F-47B7-45F5-B447-0988A3E48F6D}" dt="2018-07-06T12:21:39.739" v="151" actId="478"/>
          <ac:picMkLst>
            <pc:docMk/>
            <pc:sldMk cId="412540867" sldId="262"/>
            <ac:picMk id="12" creationId="{88B19FA0-DDF1-4E0C-AD1E-3711FB974161}"/>
          </ac:picMkLst>
        </pc:picChg>
        <pc:picChg chg="add del mod">
          <ac:chgData name="Arunabh Ghosh" userId="7064b204c6fa9c53" providerId="LiveId" clId="{0B52C30F-47B7-45F5-B447-0988A3E48F6D}" dt="2018-07-06T12:21:39.739" v="151" actId="478"/>
          <ac:picMkLst>
            <pc:docMk/>
            <pc:sldMk cId="412540867" sldId="262"/>
            <ac:picMk id="14" creationId="{39C1B572-17D2-4081-8E43-36385BC70B8E}"/>
          </ac:picMkLst>
        </pc:picChg>
        <pc:picChg chg="add mod">
          <ac:chgData name="Arunabh Ghosh" userId="7064b204c6fa9c53" providerId="LiveId" clId="{0B52C30F-47B7-45F5-B447-0988A3E48F6D}" dt="2018-07-06T12:25:58.604" v="194" actId="14100"/>
          <ac:picMkLst>
            <pc:docMk/>
            <pc:sldMk cId="412540867" sldId="262"/>
            <ac:picMk id="15" creationId="{7B2E7025-D8A0-4E13-A590-67F37E4095FD}"/>
          </ac:picMkLst>
        </pc:picChg>
        <pc:picChg chg="add del mod">
          <ac:chgData name="Arunabh Ghosh" userId="7064b204c6fa9c53" providerId="LiveId" clId="{0B52C30F-47B7-45F5-B447-0988A3E48F6D}" dt="2018-07-06T12:21:39.739" v="151" actId="478"/>
          <ac:picMkLst>
            <pc:docMk/>
            <pc:sldMk cId="412540867" sldId="262"/>
            <ac:picMk id="16" creationId="{583A1505-62D6-40C5-B47C-FAC6B9EE0344}"/>
          </ac:picMkLst>
        </pc:picChg>
        <pc:picChg chg="add mod">
          <ac:chgData name="Arunabh Ghosh" userId="7064b204c6fa9c53" providerId="LiveId" clId="{0B52C30F-47B7-45F5-B447-0988A3E48F6D}" dt="2018-07-06T12:26:05.925" v="196" actId="14100"/>
          <ac:picMkLst>
            <pc:docMk/>
            <pc:sldMk cId="412540867" sldId="262"/>
            <ac:picMk id="18" creationId="{79E93625-0807-4D80-8A07-04B8C84BD056}"/>
          </ac:picMkLst>
        </pc:picChg>
        <pc:picChg chg="add mod">
          <ac:chgData name="Arunabh Ghosh" userId="7064b204c6fa9c53" providerId="LiveId" clId="{0B52C30F-47B7-45F5-B447-0988A3E48F6D}" dt="2018-07-06T12:26:13.581" v="198" actId="14100"/>
          <ac:picMkLst>
            <pc:docMk/>
            <pc:sldMk cId="412540867" sldId="262"/>
            <ac:picMk id="20" creationId="{05F05C04-2920-4EC2-A5B3-7BC80C875FC9}"/>
          </ac:picMkLst>
        </pc:picChg>
        <pc:picChg chg="add mod">
          <ac:chgData name="Arunabh Ghosh" userId="7064b204c6fa9c53" providerId="LiveId" clId="{0B52C30F-47B7-45F5-B447-0988A3E48F6D}" dt="2018-07-06T12:26:18.973" v="200" actId="14100"/>
          <ac:picMkLst>
            <pc:docMk/>
            <pc:sldMk cId="412540867" sldId="262"/>
            <ac:picMk id="22" creationId="{536D2521-7CE5-46C1-93CC-A8889A307564}"/>
          </ac:picMkLst>
        </pc:picChg>
        <pc:picChg chg="add mod">
          <ac:chgData name="Arunabh Ghosh" userId="7064b204c6fa9c53" providerId="LiveId" clId="{0B52C30F-47B7-45F5-B447-0988A3E48F6D}" dt="2018-07-06T12:26:37.788" v="203" actId="1076"/>
          <ac:picMkLst>
            <pc:docMk/>
            <pc:sldMk cId="412540867" sldId="262"/>
            <ac:picMk id="24" creationId="{76C86CA0-80E8-4A6A-B322-613F9B738FA2}"/>
          </ac:picMkLst>
        </pc:picChg>
      </pc:sldChg>
      <pc:sldChg chg="addSp delSp modSp add mod setBg setClrOvrMap">
        <pc:chgData name="Arunabh Ghosh" userId="7064b204c6fa9c53" providerId="LiveId" clId="{0B52C30F-47B7-45F5-B447-0988A3E48F6D}" dt="2018-07-06T12:30:43.991" v="596" actId="26606"/>
        <pc:sldMkLst>
          <pc:docMk/>
          <pc:sldMk cId="282218400" sldId="263"/>
        </pc:sldMkLst>
        <pc:spChg chg="mod">
          <ac:chgData name="Arunabh Ghosh" userId="7064b204c6fa9c53" providerId="LiveId" clId="{0B52C30F-47B7-45F5-B447-0988A3E48F6D}" dt="2018-07-06T12:30:43.991" v="596" actId="26606"/>
          <ac:spMkLst>
            <pc:docMk/>
            <pc:sldMk cId="282218400" sldId="263"/>
            <ac:spMk id="2" creationId="{335AE285-5518-4BDC-9F72-26FED00026F5}"/>
          </ac:spMkLst>
        </pc:spChg>
        <pc:spChg chg="add del mod">
          <ac:chgData name="Arunabh Ghosh" userId="7064b204c6fa9c53" providerId="LiveId" clId="{0B52C30F-47B7-45F5-B447-0988A3E48F6D}" dt="2018-07-06T12:30:43.991" v="596" actId="26606"/>
          <ac:spMkLst>
            <pc:docMk/>
            <pc:sldMk cId="282218400" sldId="263"/>
            <ac:spMk id="3" creationId="{4D36C352-5272-482F-9568-688E37295F8E}"/>
          </ac:spMkLst>
        </pc:spChg>
        <pc:spChg chg="add del mod">
          <ac:chgData name="Arunabh Ghosh" userId="7064b204c6fa9c53" providerId="LiveId" clId="{0B52C30F-47B7-45F5-B447-0988A3E48F6D}" dt="2018-07-06T12:28:45.366" v="260" actId="767"/>
          <ac:spMkLst>
            <pc:docMk/>
            <pc:sldMk cId="282218400" sldId="263"/>
            <ac:spMk id="6" creationId="{4BF78906-1622-48F1-A8E4-42763ACE0BC9}"/>
          </ac:spMkLst>
        </pc:spChg>
        <pc:spChg chg="add">
          <ac:chgData name="Arunabh Ghosh" userId="7064b204c6fa9c53" providerId="LiveId" clId="{0B52C30F-47B7-45F5-B447-0988A3E48F6D}" dt="2018-07-06T12:30:43.991" v="596" actId="26606"/>
          <ac:spMkLst>
            <pc:docMk/>
            <pc:sldMk cId="282218400" sldId="263"/>
            <ac:spMk id="13" creationId="{FC2D2803-67A9-4406-BE75-362E94394A04}"/>
          </ac:spMkLst>
        </pc:spChg>
        <pc:spChg chg="add">
          <ac:chgData name="Arunabh Ghosh" userId="7064b204c6fa9c53" providerId="LiveId" clId="{0B52C30F-47B7-45F5-B447-0988A3E48F6D}" dt="2018-07-06T12:30:43.991" v="596" actId="26606"/>
          <ac:spMkLst>
            <pc:docMk/>
            <pc:sldMk cId="282218400" sldId="263"/>
            <ac:spMk id="15" creationId="{E25621CF-FD9B-4BC3-9ECC-36CAF62103D0}"/>
          </ac:spMkLst>
        </pc:spChg>
        <pc:spChg chg="add">
          <ac:chgData name="Arunabh Ghosh" userId="7064b204c6fa9c53" providerId="LiveId" clId="{0B52C30F-47B7-45F5-B447-0988A3E48F6D}" dt="2018-07-06T12:30:43.991" v="596" actId="26606"/>
          <ac:spMkLst>
            <pc:docMk/>
            <pc:sldMk cId="282218400" sldId="263"/>
            <ac:spMk id="17" creationId="{C80C3A2E-251A-4505-B1B8-C85CBF21F384}"/>
          </ac:spMkLst>
        </pc:spChg>
        <pc:picChg chg="add del mod">
          <ac:chgData name="Arunabh Ghosh" userId="7064b204c6fa9c53" providerId="LiveId" clId="{0B52C30F-47B7-45F5-B447-0988A3E48F6D}" dt="2018-07-06T12:28:46.528" v="263"/>
          <ac:picMkLst>
            <pc:docMk/>
            <pc:sldMk cId="282218400" sldId="263"/>
            <ac:picMk id="5" creationId="{9692179B-7CD7-4EE5-B3BB-F444EB3C22FB}"/>
          </ac:picMkLst>
        </pc:picChg>
        <pc:picChg chg="add mod">
          <ac:chgData name="Arunabh Ghosh" userId="7064b204c6fa9c53" providerId="LiveId" clId="{0B52C30F-47B7-45F5-B447-0988A3E48F6D}" dt="2018-07-06T12:30:43.991" v="596" actId="26606"/>
          <ac:picMkLst>
            <pc:docMk/>
            <pc:sldMk cId="282218400" sldId="263"/>
            <ac:picMk id="8" creationId="{B92A94F1-01C4-4F40-A14F-503B97303C6C}"/>
          </ac:picMkLst>
        </pc:picChg>
      </pc:sldChg>
      <pc:sldChg chg="addSp delSp modSp add mod setBg">
        <pc:chgData name="Arunabh Ghosh" userId="7064b204c6fa9c53" providerId="LiveId" clId="{0B52C30F-47B7-45F5-B447-0988A3E48F6D}" dt="2018-07-06T12:35:23.816" v="1529" actId="26606"/>
        <pc:sldMkLst>
          <pc:docMk/>
          <pc:sldMk cId="238727178" sldId="264"/>
        </pc:sldMkLst>
        <pc:spChg chg="mod">
          <ac:chgData name="Arunabh Ghosh" userId="7064b204c6fa9c53" providerId="LiveId" clId="{0B52C30F-47B7-45F5-B447-0988A3E48F6D}" dt="2018-07-06T12:35:23.816" v="1529" actId="26606"/>
          <ac:spMkLst>
            <pc:docMk/>
            <pc:sldMk cId="238727178" sldId="264"/>
            <ac:spMk id="2" creationId="{F3DFA63C-4860-4A2C-8D3F-719F5A7571DC}"/>
          </ac:spMkLst>
        </pc:spChg>
        <pc:spChg chg="del mod">
          <ac:chgData name="Arunabh Ghosh" userId="7064b204c6fa9c53" providerId="LiveId" clId="{0B52C30F-47B7-45F5-B447-0988A3E48F6D}" dt="2018-07-06T12:35:23.816" v="1529" actId="26606"/>
          <ac:spMkLst>
            <pc:docMk/>
            <pc:sldMk cId="238727178" sldId="264"/>
            <ac:spMk id="3" creationId="{2642E658-16E8-45C2-A008-C996A4196F13}"/>
          </ac:spMkLst>
        </pc:spChg>
        <pc:spChg chg="add">
          <ac:chgData name="Arunabh Ghosh" userId="7064b204c6fa9c53" providerId="LiveId" clId="{0B52C30F-47B7-45F5-B447-0988A3E48F6D}" dt="2018-07-06T12:35:23.816" v="1529" actId="26606"/>
          <ac:spMkLst>
            <pc:docMk/>
            <pc:sldMk cId="238727178" sldId="264"/>
            <ac:spMk id="10" creationId="{BE95D989-81FA-4BAD-9AD5-E46CEDA91B36}"/>
          </ac:spMkLst>
        </pc:spChg>
        <pc:spChg chg="add">
          <ac:chgData name="Arunabh Ghosh" userId="7064b204c6fa9c53" providerId="LiveId" clId="{0B52C30F-47B7-45F5-B447-0988A3E48F6D}" dt="2018-07-06T12:35:23.816" v="1529" actId="26606"/>
          <ac:spMkLst>
            <pc:docMk/>
            <pc:sldMk cId="238727178" sldId="264"/>
            <ac:spMk id="12" creationId="{156189E5-8A3E-4CFD-B71B-CCD0F8495E56}"/>
          </ac:spMkLst>
        </pc:spChg>
        <pc:graphicFrameChg chg="add">
          <ac:chgData name="Arunabh Ghosh" userId="7064b204c6fa9c53" providerId="LiveId" clId="{0B52C30F-47B7-45F5-B447-0988A3E48F6D}" dt="2018-07-06T12:35:23.816" v="1529" actId="26606"/>
          <ac:graphicFrameMkLst>
            <pc:docMk/>
            <pc:sldMk cId="238727178" sldId="264"/>
            <ac:graphicFrameMk id="5" creationId="{5A3CCAD7-B0DE-438A-89A6-B308B3ACD4D5}"/>
          </ac:graphicFrameMkLst>
        </pc:graphicFrameChg>
      </pc:sldChg>
      <pc:sldChg chg="addSp delSp modSp add mod setBg">
        <pc:chgData name="Arunabh Ghosh" userId="7064b204c6fa9c53" providerId="LiveId" clId="{0B52C30F-47B7-45F5-B447-0988A3E48F6D}" dt="2018-07-06T12:47:14.158" v="2080" actId="26606"/>
        <pc:sldMkLst>
          <pc:docMk/>
          <pc:sldMk cId="3836490830" sldId="265"/>
        </pc:sldMkLst>
        <pc:spChg chg="mod">
          <ac:chgData name="Arunabh Ghosh" userId="7064b204c6fa9c53" providerId="LiveId" clId="{0B52C30F-47B7-45F5-B447-0988A3E48F6D}" dt="2018-07-06T12:47:14.158" v="2080" actId="26606"/>
          <ac:spMkLst>
            <pc:docMk/>
            <pc:sldMk cId="3836490830" sldId="265"/>
            <ac:spMk id="2" creationId="{11EB00D8-6B0A-46F7-AAF1-1A11A557C079}"/>
          </ac:spMkLst>
        </pc:spChg>
        <pc:spChg chg="del mod">
          <ac:chgData name="Arunabh Ghosh" userId="7064b204c6fa9c53" providerId="LiveId" clId="{0B52C30F-47B7-45F5-B447-0988A3E48F6D}" dt="2018-07-06T12:47:14.158" v="2080" actId="26606"/>
          <ac:spMkLst>
            <pc:docMk/>
            <pc:sldMk cId="3836490830" sldId="265"/>
            <ac:spMk id="3" creationId="{B31E3C5A-4231-4DAF-8FF7-16A3147EAB32}"/>
          </ac:spMkLst>
        </pc:spChg>
        <pc:spChg chg="add">
          <ac:chgData name="Arunabh Ghosh" userId="7064b204c6fa9c53" providerId="LiveId" clId="{0B52C30F-47B7-45F5-B447-0988A3E48F6D}" dt="2018-07-06T12:47:14.158" v="2080" actId="26606"/>
          <ac:spMkLst>
            <pc:docMk/>
            <pc:sldMk cId="3836490830" sldId="265"/>
            <ac:spMk id="10" creationId="{BE95D989-81FA-4BAD-9AD5-E46CEDA91B36}"/>
          </ac:spMkLst>
        </pc:spChg>
        <pc:spChg chg="add">
          <ac:chgData name="Arunabh Ghosh" userId="7064b204c6fa9c53" providerId="LiveId" clId="{0B52C30F-47B7-45F5-B447-0988A3E48F6D}" dt="2018-07-06T12:47:14.158" v="2080" actId="26606"/>
          <ac:spMkLst>
            <pc:docMk/>
            <pc:sldMk cId="3836490830" sldId="265"/>
            <ac:spMk id="12" creationId="{156189E5-8A3E-4CFD-B71B-CCD0F8495E56}"/>
          </ac:spMkLst>
        </pc:spChg>
        <pc:graphicFrameChg chg="add">
          <ac:chgData name="Arunabh Ghosh" userId="7064b204c6fa9c53" providerId="LiveId" clId="{0B52C30F-47B7-45F5-B447-0988A3E48F6D}" dt="2018-07-06T12:47:14.158" v="2080" actId="26606"/>
          <ac:graphicFrameMkLst>
            <pc:docMk/>
            <pc:sldMk cId="3836490830" sldId="265"/>
            <ac:graphicFrameMk id="5" creationId="{52E3A984-1E59-45D8-B6BE-970DA38248F5}"/>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0CDF00-68B1-4759-ACA1-7592EC99F13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1335E4E3-31E3-42F9-86DA-D95E50BDAAE6}">
      <dgm:prSet/>
      <dgm:spPr/>
      <dgm:t>
        <a:bodyPr/>
        <a:lstStyle/>
        <a:p>
          <a:r>
            <a:rPr lang="en-US" dirty="0"/>
            <a:t>In the last implementation of the </a:t>
          </a:r>
          <a:r>
            <a:rPr lang="en-US" i="1" dirty="0"/>
            <a:t>Relion</a:t>
          </a:r>
          <a:r>
            <a:rPr lang="en-US" dirty="0"/>
            <a:t> algorithm, no shifts were incorporated in the algorithm. Another phenomenon that could be noticed is that in some iterations, the orientations were wrongly estimated and drifted too far apart from the actual estimates. </a:t>
          </a:r>
        </a:p>
      </dgm:t>
    </dgm:pt>
    <dgm:pt modelId="{28CC570B-C9F1-47B6-8955-626A9896BBF2}" type="parTrans" cxnId="{276D1543-1F59-46EA-9A81-7B12717F3399}">
      <dgm:prSet/>
      <dgm:spPr/>
      <dgm:t>
        <a:bodyPr/>
        <a:lstStyle/>
        <a:p>
          <a:endParaRPr lang="en-US"/>
        </a:p>
      </dgm:t>
    </dgm:pt>
    <dgm:pt modelId="{155FB0C6-0691-4C6F-AF9A-ED469D51296F}" type="sibTrans" cxnId="{276D1543-1F59-46EA-9A81-7B12717F3399}">
      <dgm:prSet/>
      <dgm:spPr/>
      <dgm:t>
        <a:bodyPr/>
        <a:lstStyle/>
        <a:p>
          <a:endParaRPr lang="en-US"/>
        </a:p>
      </dgm:t>
    </dgm:pt>
    <dgm:pt modelId="{7056CE5D-E64E-49FA-A55D-0C3969717298}">
      <dgm:prSet/>
      <dgm:spPr/>
      <dgm:t>
        <a:bodyPr/>
        <a:lstStyle/>
        <a:p>
          <a:r>
            <a:rPr lang="en-US"/>
            <a:t>This error in estimation lead to increase in the error function in some iterations and the accuracy of the estimated model was compromised. </a:t>
          </a:r>
        </a:p>
      </dgm:t>
    </dgm:pt>
    <dgm:pt modelId="{81DF38CF-24D9-4480-B8A8-B0FB958914E4}" type="parTrans" cxnId="{09650124-5994-47DE-8783-73DD2202628B}">
      <dgm:prSet/>
      <dgm:spPr/>
      <dgm:t>
        <a:bodyPr/>
        <a:lstStyle/>
        <a:p>
          <a:endParaRPr lang="en-US"/>
        </a:p>
      </dgm:t>
    </dgm:pt>
    <dgm:pt modelId="{A8102E8E-00AE-47C5-90BB-365197A432E3}" type="sibTrans" cxnId="{09650124-5994-47DE-8783-73DD2202628B}">
      <dgm:prSet/>
      <dgm:spPr/>
      <dgm:t>
        <a:bodyPr/>
        <a:lstStyle/>
        <a:p>
          <a:endParaRPr lang="en-US"/>
        </a:p>
      </dgm:t>
    </dgm:pt>
    <dgm:pt modelId="{ACF3C47D-55DA-E44E-BD2A-C3C751535424}" type="pres">
      <dgm:prSet presAssocID="{DE0CDF00-68B1-4759-ACA1-7592EC99F13F}" presName="vert0" presStyleCnt="0">
        <dgm:presLayoutVars>
          <dgm:dir/>
          <dgm:animOne val="branch"/>
          <dgm:animLvl val="lvl"/>
        </dgm:presLayoutVars>
      </dgm:prSet>
      <dgm:spPr/>
    </dgm:pt>
    <dgm:pt modelId="{8C091E20-6DE1-674D-A4A3-E60AD9DB42ED}" type="pres">
      <dgm:prSet presAssocID="{1335E4E3-31E3-42F9-86DA-D95E50BDAAE6}" presName="thickLine" presStyleLbl="alignNode1" presStyleIdx="0" presStyleCnt="2"/>
      <dgm:spPr/>
    </dgm:pt>
    <dgm:pt modelId="{95C6D8B5-AE4B-E048-A9EC-D56B11A56010}" type="pres">
      <dgm:prSet presAssocID="{1335E4E3-31E3-42F9-86DA-D95E50BDAAE6}" presName="horz1" presStyleCnt="0"/>
      <dgm:spPr/>
    </dgm:pt>
    <dgm:pt modelId="{32542B31-5551-0148-A2D3-D2AA4DD103C1}" type="pres">
      <dgm:prSet presAssocID="{1335E4E3-31E3-42F9-86DA-D95E50BDAAE6}" presName="tx1" presStyleLbl="revTx" presStyleIdx="0" presStyleCnt="2"/>
      <dgm:spPr/>
    </dgm:pt>
    <dgm:pt modelId="{FD03F1D7-F73B-E544-AE3F-659B07209E23}" type="pres">
      <dgm:prSet presAssocID="{1335E4E3-31E3-42F9-86DA-D95E50BDAAE6}" presName="vert1" presStyleCnt="0"/>
      <dgm:spPr/>
    </dgm:pt>
    <dgm:pt modelId="{F67B0FA7-B1E7-244B-BC10-13A3F50E5BA0}" type="pres">
      <dgm:prSet presAssocID="{7056CE5D-E64E-49FA-A55D-0C3969717298}" presName="thickLine" presStyleLbl="alignNode1" presStyleIdx="1" presStyleCnt="2"/>
      <dgm:spPr/>
    </dgm:pt>
    <dgm:pt modelId="{9CE6EA0C-A658-C140-B806-8DC9BD78F53B}" type="pres">
      <dgm:prSet presAssocID="{7056CE5D-E64E-49FA-A55D-0C3969717298}" presName="horz1" presStyleCnt="0"/>
      <dgm:spPr/>
    </dgm:pt>
    <dgm:pt modelId="{21731698-D7E7-5B4B-AAA1-474D0AAA1247}" type="pres">
      <dgm:prSet presAssocID="{7056CE5D-E64E-49FA-A55D-0C3969717298}" presName="tx1" presStyleLbl="revTx" presStyleIdx="1" presStyleCnt="2"/>
      <dgm:spPr/>
    </dgm:pt>
    <dgm:pt modelId="{6EF1803E-D8D2-3649-B92F-121E9F49B71F}" type="pres">
      <dgm:prSet presAssocID="{7056CE5D-E64E-49FA-A55D-0C3969717298}" presName="vert1" presStyleCnt="0"/>
      <dgm:spPr/>
    </dgm:pt>
  </dgm:ptLst>
  <dgm:cxnLst>
    <dgm:cxn modelId="{09650124-5994-47DE-8783-73DD2202628B}" srcId="{DE0CDF00-68B1-4759-ACA1-7592EC99F13F}" destId="{7056CE5D-E64E-49FA-A55D-0C3969717298}" srcOrd="1" destOrd="0" parTransId="{81DF38CF-24D9-4480-B8A8-B0FB958914E4}" sibTransId="{A8102E8E-00AE-47C5-90BB-365197A432E3}"/>
    <dgm:cxn modelId="{276D1543-1F59-46EA-9A81-7B12717F3399}" srcId="{DE0CDF00-68B1-4759-ACA1-7592EC99F13F}" destId="{1335E4E3-31E3-42F9-86DA-D95E50BDAAE6}" srcOrd="0" destOrd="0" parTransId="{28CC570B-C9F1-47B6-8955-626A9896BBF2}" sibTransId="{155FB0C6-0691-4C6F-AF9A-ED469D51296F}"/>
    <dgm:cxn modelId="{7A7D48A9-7C72-1747-854A-388F66B4B982}" type="presOf" srcId="{7056CE5D-E64E-49FA-A55D-0C3969717298}" destId="{21731698-D7E7-5B4B-AAA1-474D0AAA1247}" srcOrd="0" destOrd="0" presId="urn:microsoft.com/office/officeart/2008/layout/LinedList"/>
    <dgm:cxn modelId="{7865CFD5-EB0C-4D49-BE6B-DA3F9F65BC4B}" type="presOf" srcId="{1335E4E3-31E3-42F9-86DA-D95E50BDAAE6}" destId="{32542B31-5551-0148-A2D3-D2AA4DD103C1}" srcOrd="0" destOrd="0" presId="urn:microsoft.com/office/officeart/2008/layout/LinedList"/>
    <dgm:cxn modelId="{0BBCF2E1-4FB3-0F40-98EC-EFFAFF4E14E0}" type="presOf" srcId="{DE0CDF00-68B1-4759-ACA1-7592EC99F13F}" destId="{ACF3C47D-55DA-E44E-BD2A-C3C751535424}" srcOrd="0" destOrd="0" presId="urn:microsoft.com/office/officeart/2008/layout/LinedList"/>
    <dgm:cxn modelId="{DEA04BB1-0F23-9F48-A267-2C1C885D2D31}" type="presParOf" srcId="{ACF3C47D-55DA-E44E-BD2A-C3C751535424}" destId="{8C091E20-6DE1-674D-A4A3-E60AD9DB42ED}" srcOrd="0" destOrd="0" presId="urn:microsoft.com/office/officeart/2008/layout/LinedList"/>
    <dgm:cxn modelId="{B1E3F51C-2731-6845-8AEB-FDE0C5D0C6DD}" type="presParOf" srcId="{ACF3C47D-55DA-E44E-BD2A-C3C751535424}" destId="{95C6D8B5-AE4B-E048-A9EC-D56B11A56010}" srcOrd="1" destOrd="0" presId="urn:microsoft.com/office/officeart/2008/layout/LinedList"/>
    <dgm:cxn modelId="{DEDFB2CB-3FE9-094F-BC3E-E617E6101F57}" type="presParOf" srcId="{95C6D8B5-AE4B-E048-A9EC-D56B11A56010}" destId="{32542B31-5551-0148-A2D3-D2AA4DD103C1}" srcOrd="0" destOrd="0" presId="urn:microsoft.com/office/officeart/2008/layout/LinedList"/>
    <dgm:cxn modelId="{CC351820-B7E8-174E-833C-9ACBF6687F3E}" type="presParOf" srcId="{95C6D8B5-AE4B-E048-A9EC-D56B11A56010}" destId="{FD03F1D7-F73B-E544-AE3F-659B07209E23}" srcOrd="1" destOrd="0" presId="urn:microsoft.com/office/officeart/2008/layout/LinedList"/>
    <dgm:cxn modelId="{2DC4F97D-4A0D-594B-B321-D7FDF7977AD5}" type="presParOf" srcId="{ACF3C47D-55DA-E44E-BD2A-C3C751535424}" destId="{F67B0FA7-B1E7-244B-BC10-13A3F50E5BA0}" srcOrd="2" destOrd="0" presId="urn:microsoft.com/office/officeart/2008/layout/LinedList"/>
    <dgm:cxn modelId="{4A37D418-6394-5949-9FBC-6771E504F169}" type="presParOf" srcId="{ACF3C47D-55DA-E44E-BD2A-C3C751535424}" destId="{9CE6EA0C-A658-C140-B806-8DC9BD78F53B}" srcOrd="3" destOrd="0" presId="urn:microsoft.com/office/officeart/2008/layout/LinedList"/>
    <dgm:cxn modelId="{DBDB5530-DD30-F045-9D63-41FB55F73854}" type="presParOf" srcId="{9CE6EA0C-A658-C140-B806-8DC9BD78F53B}" destId="{21731698-D7E7-5B4B-AAA1-474D0AAA1247}" srcOrd="0" destOrd="0" presId="urn:microsoft.com/office/officeart/2008/layout/LinedList"/>
    <dgm:cxn modelId="{4EF0AA4C-8D2F-FE42-BAC0-1C47FA92E6E4}" type="presParOf" srcId="{9CE6EA0C-A658-C140-B806-8DC9BD78F53B}" destId="{6EF1803E-D8D2-3649-B92F-121E9F49B71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4D8FB3-815F-4348-8133-EF5388AA01F3}" type="doc">
      <dgm:prSet loTypeId="urn:microsoft.com/office/officeart/2008/layout/LinedList" loCatId="list" qsTypeId="urn:microsoft.com/office/officeart/2005/8/quickstyle/simple3" qsCatId="simple" csTypeId="urn:microsoft.com/office/officeart/2005/8/colors/accent5_2" csCatId="accent5"/>
      <dgm:spPr/>
      <dgm:t>
        <a:bodyPr/>
        <a:lstStyle/>
        <a:p>
          <a:endParaRPr lang="en-US"/>
        </a:p>
      </dgm:t>
    </dgm:pt>
    <dgm:pt modelId="{2A3E58F6-BC4A-4DB1-A716-1B5E6E3516D7}">
      <dgm:prSet/>
      <dgm:spPr/>
      <dgm:t>
        <a:bodyPr/>
        <a:lstStyle/>
        <a:p>
          <a:r>
            <a:rPr lang="en-US"/>
            <a:t>The interpolation scheme and the back-projection have been improved leading to 30% less error when the image is constructed from its projections. </a:t>
          </a:r>
        </a:p>
      </dgm:t>
    </dgm:pt>
    <dgm:pt modelId="{A10E2052-2BCB-4C49-8219-E8945E90EA59}" type="parTrans" cxnId="{CD10E5F7-4362-4990-8204-4748329FA002}">
      <dgm:prSet/>
      <dgm:spPr/>
      <dgm:t>
        <a:bodyPr/>
        <a:lstStyle/>
        <a:p>
          <a:endParaRPr lang="en-US"/>
        </a:p>
      </dgm:t>
    </dgm:pt>
    <dgm:pt modelId="{1E439B61-54C8-4264-9551-73E43C41E918}" type="sibTrans" cxnId="{CD10E5F7-4362-4990-8204-4748329FA002}">
      <dgm:prSet/>
      <dgm:spPr/>
      <dgm:t>
        <a:bodyPr/>
        <a:lstStyle/>
        <a:p>
          <a:endParaRPr lang="en-US"/>
        </a:p>
      </dgm:t>
    </dgm:pt>
    <dgm:pt modelId="{72B7B122-CCD4-4315-B2A6-B4D5096EDCE2}">
      <dgm:prSet/>
      <dgm:spPr/>
      <dgm:t>
        <a:bodyPr/>
        <a:lstStyle/>
        <a:p>
          <a:r>
            <a:rPr lang="en-US" dirty="0"/>
            <a:t>In the back-projection, instead of simply taking an average, of projections which have the same angles, the projections are first ordered with respect to the other projections and then equally distributed in the gap in-between. This leads to much more accurate back-projection.</a:t>
          </a:r>
        </a:p>
      </dgm:t>
    </dgm:pt>
    <dgm:pt modelId="{DA67CE97-C80E-436B-A3B3-9A3F702681B6}" type="parTrans" cxnId="{62C0ACE8-7601-49FD-B742-5580BDA044CC}">
      <dgm:prSet/>
      <dgm:spPr/>
      <dgm:t>
        <a:bodyPr/>
        <a:lstStyle/>
        <a:p>
          <a:endParaRPr lang="en-US"/>
        </a:p>
      </dgm:t>
    </dgm:pt>
    <dgm:pt modelId="{C6D29272-4794-469D-AC1A-335D0308E805}" type="sibTrans" cxnId="{62C0ACE8-7601-49FD-B742-5580BDA044CC}">
      <dgm:prSet/>
      <dgm:spPr/>
      <dgm:t>
        <a:bodyPr/>
        <a:lstStyle/>
        <a:p>
          <a:endParaRPr lang="en-US"/>
        </a:p>
      </dgm:t>
    </dgm:pt>
    <dgm:pt modelId="{4224096E-6533-4347-B382-10735A042984}">
      <dgm:prSet/>
      <dgm:spPr/>
      <dgm:t>
        <a:bodyPr/>
        <a:lstStyle/>
        <a:p>
          <a:r>
            <a:rPr lang="en-US"/>
            <a:t>The interpolation scheme, instead of simple averaging a least-square approach has been used, but the known values are not modified. </a:t>
          </a:r>
        </a:p>
      </dgm:t>
    </dgm:pt>
    <dgm:pt modelId="{24ABF938-E598-4E64-94A9-7CB3EFDED663}" type="parTrans" cxnId="{E3B68E39-1CA5-4B0F-A41E-7E42B9C5C31B}">
      <dgm:prSet/>
      <dgm:spPr/>
      <dgm:t>
        <a:bodyPr/>
        <a:lstStyle/>
        <a:p>
          <a:endParaRPr lang="en-US"/>
        </a:p>
      </dgm:t>
    </dgm:pt>
    <dgm:pt modelId="{64E2A346-54C9-4303-94B6-F02CC9137EBA}" type="sibTrans" cxnId="{E3B68E39-1CA5-4B0F-A41E-7E42B9C5C31B}">
      <dgm:prSet/>
      <dgm:spPr/>
      <dgm:t>
        <a:bodyPr/>
        <a:lstStyle/>
        <a:p>
          <a:endParaRPr lang="en-US"/>
        </a:p>
      </dgm:t>
    </dgm:pt>
    <dgm:pt modelId="{451ACD9E-AE40-994A-95E9-57910A1499FE}" type="pres">
      <dgm:prSet presAssocID="{454D8FB3-815F-4348-8133-EF5388AA01F3}" presName="vert0" presStyleCnt="0">
        <dgm:presLayoutVars>
          <dgm:dir/>
          <dgm:animOne val="branch"/>
          <dgm:animLvl val="lvl"/>
        </dgm:presLayoutVars>
      </dgm:prSet>
      <dgm:spPr/>
    </dgm:pt>
    <dgm:pt modelId="{AC2C60A4-9917-F542-9923-57B81C6FB51E}" type="pres">
      <dgm:prSet presAssocID="{2A3E58F6-BC4A-4DB1-A716-1B5E6E3516D7}" presName="thickLine" presStyleLbl="alignNode1" presStyleIdx="0" presStyleCnt="3"/>
      <dgm:spPr/>
    </dgm:pt>
    <dgm:pt modelId="{FE67EC18-1BE2-0E47-BAF9-FFF78AFCAFF9}" type="pres">
      <dgm:prSet presAssocID="{2A3E58F6-BC4A-4DB1-A716-1B5E6E3516D7}" presName="horz1" presStyleCnt="0"/>
      <dgm:spPr/>
    </dgm:pt>
    <dgm:pt modelId="{1028207E-626B-2940-BEB0-800897238F4F}" type="pres">
      <dgm:prSet presAssocID="{2A3E58F6-BC4A-4DB1-A716-1B5E6E3516D7}" presName="tx1" presStyleLbl="revTx" presStyleIdx="0" presStyleCnt="3"/>
      <dgm:spPr/>
    </dgm:pt>
    <dgm:pt modelId="{ED50E028-D79A-6842-AD42-264BDD4A247F}" type="pres">
      <dgm:prSet presAssocID="{2A3E58F6-BC4A-4DB1-A716-1B5E6E3516D7}" presName="vert1" presStyleCnt="0"/>
      <dgm:spPr/>
    </dgm:pt>
    <dgm:pt modelId="{FD58A45E-045A-C042-8153-A26FB7B2F050}" type="pres">
      <dgm:prSet presAssocID="{72B7B122-CCD4-4315-B2A6-B4D5096EDCE2}" presName="thickLine" presStyleLbl="alignNode1" presStyleIdx="1" presStyleCnt="3"/>
      <dgm:spPr/>
    </dgm:pt>
    <dgm:pt modelId="{6E2B7C05-3C6D-994D-B6BD-2A65806F8D7E}" type="pres">
      <dgm:prSet presAssocID="{72B7B122-CCD4-4315-B2A6-B4D5096EDCE2}" presName="horz1" presStyleCnt="0"/>
      <dgm:spPr/>
    </dgm:pt>
    <dgm:pt modelId="{493BED76-4C1D-6E4F-BF5A-A138156C3A9A}" type="pres">
      <dgm:prSet presAssocID="{72B7B122-CCD4-4315-B2A6-B4D5096EDCE2}" presName="tx1" presStyleLbl="revTx" presStyleIdx="1" presStyleCnt="3"/>
      <dgm:spPr/>
    </dgm:pt>
    <dgm:pt modelId="{2A179B88-6D4C-6749-AB64-CA02FC1E554F}" type="pres">
      <dgm:prSet presAssocID="{72B7B122-CCD4-4315-B2A6-B4D5096EDCE2}" presName="vert1" presStyleCnt="0"/>
      <dgm:spPr/>
    </dgm:pt>
    <dgm:pt modelId="{F2C36C6B-B00B-A346-9149-E40069141EEC}" type="pres">
      <dgm:prSet presAssocID="{4224096E-6533-4347-B382-10735A042984}" presName="thickLine" presStyleLbl="alignNode1" presStyleIdx="2" presStyleCnt="3"/>
      <dgm:spPr/>
    </dgm:pt>
    <dgm:pt modelId="{BCA0D1A1-954B-D94F-88E5-A72B8B928692}" type="pres">
      <dgm:prSet presAssocID="{4224096E-6533-4347-B382-10735A042984}" presName="horz1" presStyleCnt="0"/>
      <dgm:spPr/>
    </dgm:pt>
    <dgm:pt modelId="{B42F33B2-1793-3645-A3EB-6294BEA75364}" type="pres">
      <dgm:prSet presAssocID="{4224096E-6533-4347-B382-10735A042984}" presName="tx1" presStyleLbl="revTx" presStyleIdx="2" presStyleCnt="3"/>
      <dgm:spPr/>
    </dgm:pt>
    <dgm:pt modelId="{F4E0BC20-9DFB-9A4B-8446-330123512485}" type="pres">
      <dgm:prSet presAssocID="{4224096E-6533-4347-B382-10735A042984}" presName="vert1" presStyleCnt="0"/>
      <dgm:spPr/>
    </dgm:pt>
  </dgm:ptLst>
  <dgm:cxnLst>
    <dgm:cxn modelId="{E3B68E39-1CA5-4B0F-A41E-7E42B9C5C31B}" srcId="{454D8FB3-815F-4348-8133-EF5388AA01F3}" destId="{4224096E-6533-4347-B382-10735A042984}" srcOrd="2" destOrd="0" parTransId="{24ABF938-E598-4E64-94A9-7CB3EFDED663}" sibTransId="{64E2A346-54C9-4303-94B6-F02CC9137EBA}"/>
    <dgm:cxn modelId="{017A6F83-E365-984A-9793-DCC24C5287AB}" type="presOf" srcId="{454D8FB3-815F-4348-8133-EF5388AA01F3}" destId="{451ACD9E-AE40-994A-95E9-57910A1499FE}" srcOrd="0" destOrd="0" presId="urn:microsoft.com/office/officeart/2008/layout/LinedList"/>
    <dgm:cxn modelId="{3C0DC286-792D-BD4C-82D3-4B2D5514E481}" type="presOf" srcId="{72B7B122-CCD4-4315-B2A6-B4D5096EDCE2}" destId="{493BED76-4C1D-6E4F-BF5A-A138156C3A9A}" srcOrd="0" destOrd="0" presId="urn:microsoft.com/office/officeart/2008/layout/LinedList"/>
    <dgm:cxn modelId="{8990378E-D840-6A44-86F3-1F4D45F47F43}" type="presOf" srcId="{4224096E-6533-4347-B382-10735A042984}" destId="{B42F33B2-1793-3645-A3EB-6294BEA75364}" srcOrd="0" destOrd="0" presId="urn:microsoft.com/office/officeart/2008/layout/LinedList"/>
    <dgm:cxn modelId="{4139F1D1-C7F0-274E-911F-844C727D6CFC}" type="presOf" srcId="{2A3E58F6-BC4A-4DB1-A716-1B5E6E3516D7}" destId="{1028207E-626B-2940-BEB0-800897238F4F}" srcOrd="0" destOrd="0" presId="urn:microsoft.com/office/officeart/2008/layout/LinedList"/>
    <dgm:cxn modelId="{62C0ACE8-7601-49FD-B742-5580BDA044CC}" srcId="{454D8FB3-815F-4348-8133-EF5388AA01F3}" destId="{72B7B122-CCD4-4315-B2A6-B4D5096EDCE2}" srcOrd="1" destOrd="0" parTransId="{DA67CE97-C80E-436B-A3B3-9A3F702681B6}" sibTransId="{C6D29272-4794-469D-AC1A-335D0308E805}"/>
    <dgm:cxn modelId="{CD10E5F7-4362-4990-8204-4748329FA002}" srcId="{454D8FB3-815F-4348-8133-EF5388AA01F3}" destId="{2A3E58F6-BC4A-4DB1-A716-1B5E6E3516D7}" srcOrd="0" destOrd="0" parTransId="{A10E2052-2BCB-4C49-8219-E8945E90EA59}" sibTransId="{1E439B61-54C8-4264-9551-73E43C41E918}"/>
    <dgm:cxn modelId="{9F925A68-6D7C-3048-9D86-48846B463625}" type="presParOf" srcId="{451ACD9E-AE40-994A-95E9-57910A1499FE}" destId="{AC2C60A4-9917-F542-9923-57B81C6FB51E}" srcOrd="0" destOrd="0" presId="urn:microsoft.com/office/officeart/2008/layout/LinedList"/>
    <dgm:cxn modelId="{ED3A9D63-2763-FA41-86F0-EEE387D254C2}" type="presParOf" srcId="{451ACD9E-AE40-994A-95E9-57910A1499FE}" destId="{FE67EC18-1BE2-0E47-BAF9-FFF78AFCAFF9}" srcOrd="1" destOrd="0" presId="urn:microsoft.com/office/officeart/2008/layout/LinedList"/>
    <dgm:cxn modelId="{72C0438B-2CDD-F041-9AAF-779E0DCA7653}" type="presParOf" srcId="{FE67EC18-1BE2-0E47-BAF9-FFF78AFCAFF9}" destId="{1028207E-626B-2940-BEB0-800897238F4F}" srcOrd="0" destOrd="0" presId="urn:microsoft.com/office/officeart/2008/layout/LinedList"/>
    <dgm:cxn modelId="{B4F788A2-0C0C-CB4E-9B6B-BEDF1C7F0C24}" type="presParOf" srcId="{FE67EC18-1BE2-0E47-BAF9-FFF78AFCAFF9}" destId="{ED50E028-D79A-6842-AD42-264BDD4A247F}" srcOrd="1" destOrd="0" presId="urn:microsoft.com/office/officeart/2008/layout/LinedList"/>
    <dgm:cxn modelId="{41C823B3-D65A-2B4D-8AA0-08037956EB05}" type="presParOf" srcId="{451ACD9E-AE40-994A-95E9-57910A1499FE}" destId="{FD58A45E-045A-C042-8153-A26FB7B2F050}" srcOrd="2" destOrd="0" presId="urn:microsoft.com/office/officeart/2008/layout/LinedList"/>
    <dgm:cxn modelId="{8B7878CD-0FEA-B945-ACFE-5D463788A9BF}" type="presParOf" srcId="{451ACD9E-AE40-994A-95E9-57910A1499FE}" destId="{6E2B7C05-3C6D-994D-B6BD-2A65806F8D7E}" srcOrd="3" destOrd="0" presId="urn:microsoft.com/office/officeart/2008/layout/LinedList"/>
    <dgm:cxn modelId="{F7398B22-1039-EE43-B920-9F85007B4395}" type="presParOf" srcId="{6E2B7C05-3C6D-994D-B6BD-2A65806F8D7E}" destId="{493BED76-4C1D-6E4F-BF5A-A138156C3A9A}" srcOrd="0" destOrd="0" presId="urn:microsoft.com/office/officeart/2008/layout/LinedList"/>
    <dgm:cxn modelId="{897097F6-A816-474E-8509-EDAA1717FE47}" type="presParOf" srcId="{6E2B7C05-3C6D-994D-B6BD-2A65806F8D7E}" destId="{2A179B88-6D4C-6749-AB64-CA02FC1E554F}" srcOrd="1" destOrd="0" presId="urn:microsoft.com/office/officeart/2008/layout/LinedList"/>
    <dgm:cxn modelId="{E669C38C-424F-264C-9699-23966945A85F}" type="presParOf" srcId="{451ACD9E-AE40-994A-95E9-57910A1499FE}" destId="{F2C36C6B-B00B-A346-9149-E40069141EEC}" srcOrd="4" destOrd="0" presId="urn:microsoft.com/office/officeart/2008/layout/LinedList"/>
    <dgm:cxn modelId="{54E1031C-EA21-2B41-B4A6-D7A2F841E1E1}" type="presParOf" srcId="{451ACD9E-AE40-994A-95E9-57910A1499FE}" destId="{BCA0D1A1-954B-D94F-88E5-A72B8B928692}" srcOrd="5" destOrd="0" presId="urn:microsoft.com/office/officeart/2008/layout/LinedList"/>
    <dgm:cxn modelId="{F0F8B93B-6D3E-574A-94D2-0EDD64B69745}" type="presParOf" srcId="{BCA0D1A1-954B-D94F-88E5-A72B8B928692}" destId="{B42F33B2-1793-3645-A3EB-6294BEA75364}" srcOrd="0" destOrd="0" presId="urn:microsoft.com/office/officeart/2008/layout/LinedList"/>
    <dgm:cxn modelId="{486A0BCC-E04D-494E-9E5F-0BDD0B59D57B}" type="presParOf" srcId="{BCA0D1A1-954B-D94F-88E5-A72B8B928692}" destId="{F4E0BC20-9DFB-9A4B-8446-33012351248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1C46C7-5128-4D07-AA38-9938786777CF}" type="doc">
      <dgm:prSet loTypeId="urn:microsoft.com/office/officeart/2008/layout/LinedList" loCatId="list" qsTypeId="urn:microsoft.com/office/officeart/2005/8/quickstyle/simple5" qsCatId="simple" csTypeId="urn:microsoft.com/office/officeart/2005/8/colors/accent6_2" csCatId="accent6"/>
      <dgm:spPr/>
      <dgm:t>
        <a:bodyPr/>
        <a:lstStyle/>
        <a:p>
          <a:endParaRPr lang="en-US"/>
        </a:p>
      </dgm:t>
    </dgm:pt>
    <dgm:pt modelId="{59B753D1-BFD7-4016-9CB4-386B47BB2BDD}">
      <dgm:prSet/>
      <dgm:spPr/>
      <dgm:t>
        <a:bodyPr/>
        <a:lstStyle/>
        <a:p>
          <a:r>
            <a:rPr lang="en-US"/>
            <a:t>Some other small changes have been made in the parameters of the algorithm. For example, the search over all the orientations is gradually made smaller over the iterations, which leads to less chances of error and and less drift in case of wrong estimates. </a:t>
          </a:r>
        </a:p>
      </dgm:t>
    </dgm:pt>
    <dgm:pt modelId="{CCB09BF1-F7DD-404B-A2F1-71B3F67B07C9}" type="parTrans" cxnId="{E2215530-D168-4918-8D29-13F0FD6C70B3}">
      <dgm:prSet/>
      <dgm:spPr/>
      <dgm:t>
        <a:bodyPr/>
        <a:lstStyle/>
        <a:p>
          <a:endParaRPr lang="en-US"/>
        </a:p>
      </dgm:t>
    </dgm:pt>
    <dgm:pt modelId="{2A55DC75-B6F9-4CA7-9C3E-5393DC3AC85C}" type="sibTrans" cxnId="{E2215530-D168-4918-8D29-13F0FD6C70B3}">
      <dgm:prSet/>
      <dgm:spPr/>
      <dgm:t>
        <a:bodyPr/>
        <a:lstStyle/>
        <a:p>
          <a:endParaRPr lang="en-US"/>
        </a:p>
      </dgm:t>
    </dgm:pt>
    <dgm:pt modelId="{82E76AC7-BCBD-41E1-A07A-17DE9ACDC2C8}">
      <dgm:prSet/>
      <dgm:spPr/>
      <dgm:t>
        <a:bodyPr/>
        <a:lstStyle/>
        <a:p>
          <a:r>
            <a:rPr lang="en-US"/>
            <a:t>Some of the other constants such as, the noise estimate, the radius of the Kaiser Bessel window has been optimized for more accurate results.</a:t>
          </a:r>
        </a:p>
      </dgm:t>
    </dgm:pt>
    <dgm:pt modelId="{EC6A2C8F-3286-41F3-BAB6-3D754A18D368}" type="parTrans" cxnId="{8C0F7ADE-42E7-4757-B4FA-DA23D0A22897}">
      <dgm:prSet/>
      <dgm:spPr/>
      <dgm:t>
        <a:bodyPr/>
        <a:lstStyle/>
        <a:p>
          <a:endParaRPr lang="en-US"/>
        </a:p>
      </dgm:t>
    </dgm:pt>
    <dgm:pt modelId="{782CCE35-7A46-4A5B-94B4-C55705918605}" type="sibTrans" cxnId="{8C0F7ADE-42E7-4757-B4FA-DA23D0A22897}">
      <dgm:prSet/>
      <dgm:spPr/>
      <dgm:t>
        <a:bodyPr/>
        <a:lstStyle/>
        <a:p>
          <a:endParaRPr lang="en-US"/>
        </a:p>
      </dgm:t>
    </dgm:pt>
    <dgm:pt modelId="{10C46A61-2663-F645-B5D2-4C96AB249227}" type="pres">
      <dgm:prSet presAssocID="{901C46C7-5128-4D07-AA38-9938786777CF}" presName="vert0" presStyleCnt="0">
        <dgm:presLayoutVars>
          <dgm:dir/>
          <dgm:animOne val="branch"/>
          <dgm:animLvl val="lvl"/>
        </dgm:presLayoutVars>
      </dgm:prSet>
      <dgm:spPr/>
    </dgm:pt>
    <dgm:pt modelId="{8A0240B2-0753-5247-B978-4812E6113110}" type="pres">
      <dgm:prSet presAssocID="{59B753D1-BFD7-4016-9CB4-386B47BB2BDD}" presName="thickLine" presStyleLbl="alignNode1" presStyleIdx="0" presStyleCnt="2"/>
      <dgm:spPr/>
    </dgm:pt>
    <dgm:pt modelId="{0D4D61CC-59CB-404F-B810-B3377F87C7A9}" type="pres">
      <dgm:prSet presAssocID="{59B753D1-BFD7-4016-9CB4-386B47BB2BDD}" presName="horz1" presStyleCnt="0"/>
      <dgm:spPr/>
    </dgm:pt>
    <dgm:pt modelId="{F961437D-31D5-9049-A35A-51412D55083F}" type="pres">
      <dgm:prSet presAssocID="{59B753D1-BFD7-4016-9CB4-386B47BB2BDD}" presName="tx1" presStyleLbl="revTx" presStyleIdx="0" presStyleCnt="2"/>
      <dgm:spPr/>
    </dgm:pt>
    <dgm:pt modelId="{9906DEF5-F187-0B48-BDB3-1C8C258C786D}" type="pres">
      <dgm:prSet presAssocID="{59B753D1-BFD7-4016-9CB4-386B47BB2BDD}" presName="vert1" presStyleCnt="0"/>
      <dgm:spPr/>
    </dgm:pt>
    <dgm:pt modelId="{F3A05B6B-B5F7-2B4E-B633-F514EC5F1330}" type="pres">
      <dgm:prSet presAssocID="{82E76AC7-BCBD-41E1-A07A-17DE9ACDC2C8}" presName="thickLine" presStyleLbl="alignNode1" presStyleIdx="1" presStyleCnt="2"/>
      <dgm:spPr/>
    </dgm:pt>
    <dgm:pt modelId="{5EE37F6C-1149-E640-8D39-47D69A4AA25E}" type="pres">
      <dgm:prSet presAssocID="{82E76AC7-BCBD-41E1-A07A-17DE9ACDC2C8}" presName="horz1" presStyleCnt="0"/>
      <dgm:spPr/>
    </dgm:pt>
    <dgm:pt modelId="{31181475-9288-FE4C-BA16-81144F729772}" type="pres">
      <dgm:prSet presAssocID="{82E76AC7-BCBD-41E1-A07A-17DE9ACDC2C8}" presName="tx1" presStyleLbl="revTx" presStyleIdx="1" presStyleCnt="2"/>
      <dgm:spPr/>
    </dgm:pt>
    <dgm:pt modelId="{2F53DAFF-34C7-7145-ACE2-D6AA9BCF848C}" type="pres">
      <dgm:prSet presAssocID="{82E76AC7-BCBD-41E1-A07A-17DE9ACDC2C8}" presName="vert1" presStyleCnt="0"/>
      <dgm:spPr/>
    </dgm:pt>
  </dgm:ptLst>
  <dgm:cxnLst>
    <dgm:cxn modelId="{9147CC11-0831-EE4A-8331-09CE632981F8}" type="presOf" srcId="{59B753D1-BFD7-4016-9CB4-386B47BB2BDD}" destId="{F961437D-31D5-9049-A35A-51412D55083F}" srcOrd="0" destOrd="0" presId="urn:microsoft.com/office/officeart/2008/layout/LinedList"/>
    <dgm:cxn modelId="{E2215530-D168-4918-8D29-13F0FD6C70B3}" srcId="{901C46C7-5128-4D07-AA38-9938786777CF}" destId="{59B753D1-BFD7-4016-9CB4-386B47BB2BDD}" srcOrd="0" destOrd="0" parTransId="{CCB09BF1-F7DD-404B-A2F1-71B3F67B07C9}" sibTransId="{2A55DC75-B6F9-4CA7-9C3E-5393DC3AC85C}"/>
    <dgm:cxn modelId="{030DF3A4-5617-8842-BD55-F41DC1D8E3A9}" type="presOf" srcId="{82E76AC7-BCBD-41E1-A07A-17DE9ACDC2C8}" destId="{31181475-9288-FE4C-BA16-81144F729772}" srcOrd="0" destOrd="0" presId="urn:microsoft.com/office/officeart/2008/layout/LinedList"/>
    <dgm:cxn modelId="{C5D083B6-75B0-2846-8A69-B512A0876181}" type="presOf" srcId="{901C46C7-5128-4D07-AA38-9938786777CF}" destId="{10C46A61-2663-F645-B5D2-4C96AB249227}" srcOrd="0" destOrd="0" presId="urn:microsoft.com/office/officeart/2008/layout/LinedList"/>
    <dgm:cxn modelId="{8C0F7ADE-42E7-4757-B4FA-DA23D0A22897}" srcId="{901C46C7-5128-4D07-AA38-9938786777CF}" destId="{82E76AC7-BCBD-41E1-A07A-17DE9ACDC2C8}" srcOrd="1" destOrd="0" parTransId="{EC6A2C8F-3286-41F3-BAB6-3D754A18D368}" sibTransId="{782CCE35-7A46-4A5B-94B4-C55705918605}"/>
    <dgm:cxn modelId="{FFB75EDA-2D2C-144A-8E83-D73937DAAFC8}" type="presParOf" srcId="{10C46A61-2663-F645-B5D2-4C96AB249227}" destId="{8A0240B2-0753-5247-B978-4812E6113110}" srcOrd="0" destOrd="0" presId="urn:microsoft.com/office/officeart/2008/layout/LinedList"/>
    <dgm:cxn modelId="{92973509-A58D-B840-BDC3-4D8B96355C11}" type="presParOf" srcId="{10C46A61-2663-F645-B5D2-4C96AB249227}" destId="{0D4D61CC-59CB-404F-B810-B3377F87C7A9}" srcOrd="1" destOrd="0" presId="urn:microsoft.com/office/officeart/2008/layout/LinedList"/>
    <dgm:cxn modelId="{A98E2DF1-EBD8-8D4F-B53C-BA314CD18B54}" type="presParOf" srcId="{0D4D61CC-59CB-404F-B810-B3377F87C7A9}" destId="{F961437D-31D5-9049-A35A-51412D55083F}" srcOrd="0" destOrd="0" presId="urn:microsoft.com/office/officeart/2008/layout/LinedList"/>
    <dgm:cxn modelId="{12B565F3-1A3E-D844-9C99-20398099C25D}" type="presParOf" srcId="{0D4D61CC-59CB-404F-B810-B3377F87C7A9}" destId="{9906DEF5-F187-0B48-BDB3-1C8C258C786D}" srcOrd="1" destOrd="0" presId="urn:microsoft.com/office/officeart/2008/layout/LinedList"/>
    <dgm:cxn modelId="{ED6A5FDC-E380-F144-BA77-97A0327080AB}" type="presParOf" srcId="{10C46A61-2663-F645-B5D2-4C96AB249227}" destId="{F3A05B6B-B5F7-2B4E-B633-F514EC5F1330}" srcOrd="2" destOrd="0" presId="urn:microsoft.com/office/officeart/2008/layout/LinedList"/>
    <dgm:cxn modelId="{683A8B8A-607D-BA42-841E-EC43E8088938}" type="presParOf" srcId="{10C46A61-2663-F645-B5D2-4C96AB249227}" destId="{5EE37F6C-1149-E640-8D39-47D69A4AA25E}" srcOrd="3" destOrd="0" presId="urn:microsoft.com/office/officeart/2008/layout/LinedList"/>
    <dgm:cxn modelId="{85C850F3-4A43-BE42-A33B-62C5EFCC38CD}" type="presParOf" srcId="{5EE37F6C-1149-E640-8D39-47D69A4AA25E}" destId="{31181475-9288-FE4C-BA16-81144F729772}" srcOrd="0" destOrd="0" presId="urn:microsoft.com/office/officeart/2008/layout/LinedList"/>
    <dgm:cxn modelId="{21C684E9-5AE0-E844-9E73-B834CF5FB4C7}" type="presParOf" srcId="{5EE37F6C-1149-E640-8D39-47D69A4AA25E}" destId="{2F53DAFF-34C7-7145-ACE2-D6AA9BCF848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4E22E9C-BB9F-4546-950D-2EB94FE4AEDF}"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69A957F7-53C7-45CA-98D8-A43F7E8BDB48}">
      <dgm:prSet/>
      <dgm:spPr/>
      <dgm:t>
        <a:bodyPr/>
        <a:lstStyle/>
        <a:p>
          <a:r>
            <a:rPr lang="en-US"/>
            <a:t>The program generally took about 45 mins to 30 mins to run, and in that time I decided to look at what are the other algorithms that are used for this purpose that have been recently developed. </a:t>
          </a:r>
        </a:p>
      </dgm:t>
    </dgm:pt>
    <dgm:pt modelId="{68B517EA-856B-42F1-B227-AB0B668DF51F}" type="parTrans" cxnId="{C536D119-A698-42B3-947C-5BA5F5F642CF}">
      <dgm:prSet/>
      <dgm:spPr/>
      <dgm:t>
        <a:bodyPr/>
        <a:lstStyle/>
        <a:p>
          <a:endParaRPr lang="en-US"/>
        </a:p>
      </dgm:t>
    </dgm:pt>
    <dgm:pt modelId="{320B6360-392D-4134-9E59-8A3F8E0CA15F}" type="sibTrans" cxnId="{C536D119-A698-42B3-947C-5BA5F5F642CF}">
      <dgm:prSet/>
      <dgm:spPr/>
      <dgm:t>
        <a:bodyPr/>
        <a:lstStyle/>
        <a:p>
          <a:endParaRPr lang="en-US"/>
        </a:p>
      </dgm:t>
    </dgm:pt>
    <dgm:pt modelId="{07FE7051-CB87-43C8-959E-4DE67F5C84A1}">
      <dgm:prSet/>
      <dgm:spPr/>
      <dgm:t>
        <a:bodyPr/>
        <a:lstStyle/>
        <a:p>
          <a:r>
            <a:rPr lang="en-US"/>
            <a:t>I came across CryoSPARC which has been recently developed and is giving serious competition to RELION. The main paper again lacked mathematical details, so after looking at the source code documentation and other supplementary documents, I have prepared a brief summary of the algorithm complete with mathematical details.</a:t>
          </a:r>
        </a:p>
      </dgm:t>
    </dgm:pt>
    <dgm:pt modelId="{C80F5968-466A-410F-B158-ED30D2FB3F63}" type="parTrans" cxnId="{BA6EFAC2-2541-4031-AD05-FDF1F1B732D5}">
      <dgm:prSet/>
      <dgm:spPr/>
      <dgm:t>
        <a:bodyPr/>
        <a:lstStyle/>
        <a:p>
          <a:endParaRPr lang="en-US"/>
        </a:p>
      </dgm:t>
    </dgm:pt>
    <dgm:pt modelId="{9A4FFCC6-6545-4213-9759-F358EB740E1E}" type="sibTrans" cxnId="{BA6EFAC2-2541-4031-AD05-FDF1F1B732D5}">
      <dgm:prSet/>
      <dgm:spPr/>
      <dgm:t>
        <a:bodyPr/>
        <a:lstStyle/>
        <a:p>
          <a:endParaRPr lang="en-US"/>
        </a:p>
      </dgm:t>
    </dgm:pt>
    <dgm:pt modelId="{27588FEC-A8B2-49E2-BDDC-BD9C7F08A7CC}">
      <dgm:prSet/>
      <dgm:spPr/>
      <dgm:t>
        <a:bodyPr/>
        <a:lstStyle/>
        <a:p>
          <a:r>
            <a:rPr lang="en-US"/>
            <a:t>Also I have compared the advantages and disadvantages of this algorithm compared to the relion algorithm.</a:t>
          </a:r>
        </a:p>
      </dgm:t>
    </dgm:pt>
    <dgm:pt modelId="{9B8D391F-DB8E-4809-B3E5-730AA9B6E2A9}" type="parTrans" cxnId="{207E9DD5-C27E-4BEC-B9AC-54E13FC6887B}">
      <dgm:prSet/>
      <dgm:spPr/>
      <dgm:t>
        <a:bodyPr/>
        <a:lstStyle/>
        <a:p>
          <a:endParaRPr lang="en-US"/>
        </a:p>
      </dgm:t>
    </dgm:pt>
    <dgm:pt modelId="{F738DB81-0FA6-4F0A-ACEB-3A49FED9BDA5}" type="sibTrans" cxnId="{207E9DD5-C27E-4BEC-B9AC-54E13FC6887B}">
      <dgm:prSet/>
      <dgm:spPr/>
      <dgm:t>
        <a:bodyPr/>
        <a:lstStyle/>
        <a:p>
          <a:endParaRPr lang="en-US"/>
        </a:p>
      </dgm:t>
    </dgm:pt>
    <dgm:pt modelId="{CC68CAA5-04AF-4DB6-828F-9CC6A7E4783C}" type="pres">
      <dgm:prSet presAssocID="{A4E22E9C-BB9F-4546-950D-2EB94FE4AEDF}" presName="vert0" presStyleCnt="0">
        <dgm:presLayoutVars>
          <dgm:dir/>
          <dgm:animOne val="branch"/>
          <dgm:animLvl val="lvl"/>
        </dgm:presLayoutVars>
      </dgm:prSet>
      <dgm:spPr/>
    </dgm:pt>
    <dgm:pt modelId="{FC379A17-29AA-4675-AD39-D0DCE9532710}" type="pres">
      <dgm:prSet presAssocID="{69A957F7-53C7-45CA-98D8-A43F7E8BDB48}" presName="thickLine" presStyleLbl="alignNode1" presStyleIdx="0" presStyleCnt="3"/>
      <dgm:spPr/>
    </dgm:pt>
    <dgm:pt modelId="{B00D6B83-0F52-4289-AE39-7A6119B6FE1C}" type="pres">
      <dgm:prSet presAssocID="{69A957F7-53C7-45CA-98D8-A43F7E8BDB48}" presName="horz1" presStyleCnt="0"/>
      <dgm:spPr/>
    </dgm:pt>
    <dgm:pt modelId="{B1EDAEA8-DE7E-4A1A-8FA7-8E7C39A9F258}" type="pres">
      <dgm:prSet presAssocID="{69A957F7-53C7-45CA-98D8-A43F7E8BDB48}" presName="tx1" presStyleLbl="revTx" presStyleIdx="0" presStyleCnt="3"/>
      <dgm:spPr/>
    </dgm:pt>
    <dgm:pt modelId="{7DE5C233-C330-4566-9EDE-487F17A37C2C}" type="pres">
      <dgm:prSet presAssocID="{69A957F7-53C7-45CA-98D8-A43F7E8BDB48}" presName="vert1" presStyleCnt="0"/>
      <dgm:spPr/>
    </dgm:pt>
    <dgm:pt modelId="{63855087-5E80-4B80-8329-DCD0B4F88876}" type="pres">
      <dgm:prSet presAssocID="{07FE7051-CB87-43C8-959E-4DE67F5C84A1}" presName="thickLine" presStyleLbl="alignNode1" presStyleIdx="1" presStyleCnt="3"/>
      <dgm:spPr/>
    </dgm:pt>
    <dgm:pt modelId="{9986D81A-6A28-45AD-8933-1A88E17BCD7B}" type="pres">
      <dgm:prSet presAssocID="{07FE7051-CB87-43C8-959E-4DE67F5C84A1}" presName="horz1" presStyleCnt="0"/>
      <dgm:spPr/>
    </dgm:pt>
    <dgm:pt modelId="{B05699F9-20F8-4AE0-A690-11F5DFD5598F}" type="pres">
      <dgm:prSet presAssocID="{07FE7051-CB87-43C8-959E-4DE67F5C84A1}" presName="tx1" presStyleLbl="revTx" presStyleIdx="1" presStyleCnt="3"/>
      <dgm:spPr/>
    </dgm:pt>
    <dgm:pt modelId="{FEB35D4A-31F6-432C-8244-1AC5212B9A14}" type="pres">
      <dgm:prSet presAssocID="{07FE7051-CB87-43C8-959E-4DE67F5C84A1}" presName="vert1" presStyleCnt="0"/>
      <dgm:spPr/>
    </dgm:pt>
    <dgm:pt modelId="{7DA4A0BC-A004-4003-B1C1-4D634FA747FE}" type="pres">
      <dgm:prSet presAssocID="{27588FEC-A8B2-49E2-BDDC-BD9C7F08A7CC}" presName="thickLine" presStyleLbl="alignNode1" presStyleIdx="2" presStyleCnt="3"/>
      <dgm:spPr/>
    </dgm:pt>
    <dgm:pt modelId="{23AC4120-4CD4-44C8-B6B0-5E87EA37FA79}" type="pres">
      <dgm:prSet presAssocID="{27588FEC-A8B2-49E2-BDDC-BD9C7F08A7CC}" presName="horz1" presStyleCnt="0"/>
      <dgm:spPr/>
    </dgm:pt>
    <dgm:pt modelId="{8F2F2C01-44B4-4E1D-80DE-878C0E1A1F9A}" type="pres">
      <dgm:prSet presAssocID="{27588FEC-A8B2-49E2-BDDC-BD9C7F08A7CC}" presName="tx1" presStyleLbl="revTx" presStyleIdx="2" presStyleCnt="3"/>
      <dgm:spPr/>
    </dgm:pt>
    <dgm:pt modelId="{AE0114B2-E4B8-4541-8EAC-D1D033AF5A7A}" type="pres">
      <dgm:prSet presAssocID="{27588FEC-A8B2-49E2-BDDC-BD9C7F08A7CC}" presName="vert1" presStyleCnt="0"/>
      <dgm:spPr/>
    </dgm:pt>
  </dgm:ptLst>
  <dgm:cxnLst>
    <dgm:cxn modelId="{C536D119-A698-42B3-947C-5BA5F5F642CF}" srcId="{A4E22E9C-BB9F-4546-950D-2EB94FE4AEDF}" destId="{69A957F7-53C7-45CA-98D8-A43F7E8BDB48}" srcOrd="0" destOrd="0" parTransId="{68B517EA-856B-42F1-B227-AB0B668DF51F}" sibTransId="{320B6360-392D-4134-9E59-8A3F8E0CA15F}"/>
    <dgm:cxn modelId="{A18BF719-0D79-4EAA-84D4-B3006C37F16E}" type="presOf" srcId="{69A957F7-53C7-45CA-98D8-A43F7E8BDB48}" destId="{B1EDAEA8-DE7E-4A1A-8FA7-8E7C39A9F258}" srcOrd="0" destOrd="0" presId="urn:microsoft.com/office/officeart/2008/layout/LinedList"/>
    <dgm:cxn modelId="{C942A549-59B6-4864-BCD4-E6293E448AFC}" type="presOf" srcId="{07FE7051-CB87-43C8-959E-4DE67F5C84A1}" destId="{B05699F9-20F8-4AE0-A690-11F5DFD5598F}" srcOrd="0" destOrd="0" presId="urn:microsoft.com/office/officeart/2008/layout/LinedList"/>
    <dgm:cxn modelId="{BA6EFAC2-2541-4031-AD05-FDF1F1B732D5}" srcId="{A4E22E9C-BB9F-4546-950D-2EB94FE4AEDF}" destId="{07FE7051-CB87-43C8-959E-4DE67F5C84A1}" srcOrd="1" destOrd="0" parTransId="{C80F5968-466A-410F-B158-ED30D2FB3F63}" sibTransId="{9A4FFCC6-6545-4213-9759-F358EB740E1E}"/>
    <dgm:cxn modelId="{207E9DD5-C27E-4BEC-B9AC-54E13FC6887B}" srcId="{A4E22E9C-BB9F-4546-950D-2EB94FE4AEDF}" destId="{27588FEC-A8B2-49E2-BDDC-BD9C7F08A7CC}" srcOrd="2" destOrd="0" parTransId="{9B8D391F-DB8E-4809-B3E5-730AA9B6E2A9}" sibTransId="{F738DB81-0FA6-4F0A-ACEB-3A49FED9BDA5}"/>
    <dgm:cxn modelId="{F8A961EF-A64E-4627-A12A-BBABA095B6F0}" type="presOf" srcId="{27588FEC-A8B2-49E2-BDDC-BD9C7F08A7CC}" destId="{8F2F2C01-44B4-4E1D-80DE-878C0E1A1F9A}" srcOrd="0" destOrd="0" presId="urn:microsoft.com/office/officeart/2008/layout/LinedList"/>
    <dgm:cxn modelId="{C4BBA0FC-7732-401C-8F95-CAE79C3F9709}" type="presOf" srcId="{A4E22E9C-BB9F-4546-950D-2EB94FE4AEDF}" destId="{CC68CAA5-04AF-4DB6-828F-9CC6A7E4783C}" srcOrd="0" destOrd="0" presId="urn:microsoft.com/office/officeart/2008/layout/LinedList"/>
    <dgm:cxn modelId="{A6EDF351-D0F0-45E3-A570-E2F4324179F5}" type="presParOf" srcId="{CC68CAA5-04AF-4DB6-828F-9CC6A7E4783C}" destId="{FC379A17-29AA-4675-AD39-D0DCE9532710}" srcOrd="0" destOrd="0" presId="urn:microsoft.com/office/officeart/2008/layout/LinedList"/>
    <dgm:cxn modelId="{7C7C6649-0B75-43F3-8C35-06C128A89FCF}" type="presParOf" srcId="{CC68CAA5-04AF-4DB6-828F-9CC6A7E4783C}" destId="{B00D6B83-0F52-4289-AE39-7A6119B6FE1C}" srcOrd="1" destOrd="0" presId="urn:microsoft.com/office/officeart/2008/layout/LinedList"/>
    <dgm:cxn modelId="{F8064F2A-F777-4C91-9A8D-4CE9B77DF7EE}" type="presParOf" srcId="{B00D6B83-0F52-4289-AE39-7A6119B6FE1C}" destId="{B1EDAEA8-DE7E-4A1A-8FA7-8E7C39A9F258}" srcOrd="0" destOrd="0" presId="urn:microsoft.com/office/officeart/2008/layout/LinedList"/>
    <dgm:cxn modelId="{D506D7B0-4674-42F9-A2D9-7EB7E561DFB8}" type="presParOf" srcId="{B00D6B83-0F52-4289-AE39-7A6119B6FE1C}" destId="{7DE5C233-C330-4566-9EDE-487F17A37C2C}" srcOrd="1" destOrd="0" presId="urn:microsoft.com/office/officeart/2008/layout/LinedList"/>
    <dgm:cxn modelId="{8AD42C73-60BE-4038-ABAC-4DF094ACBCC6}" type="presParOf" srcId="{CC68CAA5-04AF-4DB6-828F-9CC6A7E4783C}" destId="{63855087-5E80-4B80-8329-DCD0B4F88876}" srcOrd="2" destOrd="0" presId="urn:microsoft.com/office/officeart/2008/layout/LinedList"/>
    <dgm:cxn modelId="{335A1754-908B-4296-90C5-C4A057561532}" type="presParOf" srcId="{CC68CAA5-04AF-4DB6-828F-9CC6A7E4783C}" destId="{9986D81A-6A28-45AD-8933-1A88E17BCD7B}" srcOrd="3" destOrd="0" presId="urn:microsoft.com/office/officeart/2008/layout/LinedList"/>
    <dgm:cxn modelId="{EBA9F461-68A7-47DA-9944-0EF64286CC16}" type="presParOf" srcId="{9986D81A-6A28-45AD-8933-1A88E17BCD7B}" destId="{B05699F9-20F8-4AE0-A690-11F5DFD5598F}" srcOrd="0" destOrd="0" presId="urn:microsoft.com/office/officeart/2008/layout/LinedList"/>
    <dgm:cxn modelId="{D7689CD9-1821-47A4-9C5C-2533A1B12DE2}" type="presParOf" srcId="{9986D81A-6A28-45AD-8933-1A88E17BCD7B}" destId="{FEB35D4A-31F6-432C-8244-1AC5212B9A14}" srcOrd="1" destOrd="0" presId="urn:microsoft.com/office/officeart/2008/layout/LinedList"/>
    <dgm:cxn modelId="{F160A400-EEA9-42E2-A939-7E6FC522BD33}" type="presParOf" srcId="{CC68CAA5-04AF-4DB6-828F-9CC6A7E4783C}" destId="{7DA4A0BC-A004-4003-B1C1-4D634FA747FE}" srcOrd="4" destOrd="0" presId="urn:microsoft.com/office/officeart/2008/layout/LinedList"/>
    <dgm:cxn modelId="{F854A6E3-6103-4764-9839-60602342A873}" type="presParOf" srcId="{CC68CAA5-04AF-4DB6-828F-9CC6A7E4783C}" destId="{23AC4120-4CD4-44C8-B6B0-5E87EA37FA79}" srcOrd="5" destOrd="0" presId="urn:microsoft.com/office/officeart/2008/layout/LinedList"/>
    <dgm:cxn modelId="{28DA9A8F-65AD-49A3-88BE-A1DA2A26B9A2}" type="presParOf" srcId="{23AC4120-4CD4-44C8-B6B0-5E87EA37FA79}" destId="{8F2F2C01-44B4-4E1D-80DE-878C0E1A1F9A}" srcOrd="0" destOrd="0" presId="urn:microsoft.com/office/officeart/2008/layout/LinedList"/>
    <dgm:cxn modelId="{BA5DAEA1-BB1A-4419-9DCA-EAD342DFDB96}" type="presParOf" srcId="{23AC4120-4CD4-44C8-B6B0-5E87EA37FA79}" destId="{AE0114B2-E4B8-4541-8EAC-D1D033AF5A7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A4E00C-556B-4336-AA22-8429973BE281}" type="doc">
      <dgm:prSet loTypeId="urn:microsoft.com/office/officeart/2008/layout/LinedList" loCatId="list" qsTypeId="urn:microsoft.com/office/officeart/2005/8/quickstyle/simple4" qsCatId="simple" csTypeId="urn:microsoft.com/office/officeart/2005/8/colors/accent2_2" csCatId="accent2"/>
      <dgm:spPr/>
      <dgm:t>
        <a:bodyPr/>
        <a:lstStyle/>
        <a:p>
          <a:endParaRPr lang="en-US"/>
        </a:p>
      </dgm:t>
    </dgm:pt>
    <dgm:pt modelId="{54BD0F9A-50D3-4B9D-BF0A-FECADFA684BB}">
      <dgm:prSet/>
      <dgm:spPr/>
      <dgm:t>
        <a:bodyPr/>
        <a:lstStyle/>
        <a:p>
          <a:r>
            <a:rPr lang="en-US"/>
            <a:t>Over the coming week, the mathematics of the new priors will be worked out, and experiments will be run to see if we can impose stronger priors on the Fourier coefficients as the iterations progress. </a:t>
          </a:r>
        </a:p>
      </dgm:t>
    </dgm:pt>
    <dgm:pt modelId="{2AE9F4DF-C451-4418-8E9E-7D70C660835C}" type="parTrans" cxnId="{3CA4BB05-07EF-4127-A204-F33D20980855}">
      <dgm:prSet/>
      <dgm:spPr/>
      <dgm:t>
        <a:bodyPr/>
        <a:lstStyle/>
        <a:p>
          <a:endParaRPr lang="en-US"/>
        </a:p>
      </dgm:t>
    </dgm:pt>
    <dgm:pt modelId="{A4D799BC-D0F1-4F05-908A-FB5FA1DAC58D}" type="sibTrans" cxnId="{3CA4BB05-07EF-4127-A204-F33D20980855}">
      <dgm:prSet/>
      <dgm:spPr/>
      <dgm:t>
        <a:bodyPr/>
        <a:lstStyle/>
        <a:p>
          <a:endParaRPr lang="en-US"/>
        </a:p>
      </dgm:t>
    </dgm:pt>
    <dgm:pt modelId="{A0BDD67C-2051-4A1F-B10A-E78D62C401BF}">
      <dgm:prSet/>
      <dgm:spPr/>
      <dgm:t>
        <a:bodyPr/>
        <a:lstStyle/>
        <a:p>
          <a:r>
            <a:rPr lang="en-US"/>
            <a:t>Also, I’ll try to extend the algorithm to detect heterogenous structures, and make the algorithm identify which projection belongs to which projection.</a:t>
          </a:r>
        </a:p>
      </dgm:t>
    </dgm:pt>
    <dgm:pt modelId="{9CA77A40-9F6F-4BB2-AB7E-04098D30B08F}" type="parTrans" cxnId="{379D1FEF-E7E7-4C43-81AC-994AC6054F3F}">
      <dgm:prSet/>
      <dgm:spPr/>
      <dgm:t>
        <a:bodyPr/>
        <a:lstStyle/>
        <a:p>
          <a:endParaRPr lang="en-US"/>
        </a:p>
      </dgm:t>
    </dgm:pt>
    <dgm:pt modelId="{91D75C5E-5415-46D4-8C4C-3F293FE591E4}" type="sibTrans" cxnId="{379D1FEF-E7E7-4C43-81AC-994AC6054F3F}">
      <dgm:prSet/>
      <dgm:spPr/>
      <dgm:t>
        <a:bodyPr/>
        <a:lstStyle/>
        <a:p>
          <a:endParaRPr lang="en-US"/>
        </a:p>
      </dgm:t>
    </dgm:pt>
    <dgm:pt modelId="{E9230B4A-4600-4B2D-9DA3-0C28840FEE96}" type="pres">
      <dgm:prSet presAssocID="{B5A4E00C-556B-4336-AA22-8429973BE281}" presName="vert0" presStyleCnt="0">
        <dgm:presLayoutVars>
          <dgm:dir/>
          <dgm:animOne val="branch"/>
          <dgm:animLvl val="lvl"/>
        </dgm:presLayoutVars>
      </dgm:prSet>
      <dgm:spPr/>
    </dgm:pt>
    <dgm:pt modelId="{6EBAD4F3-38BC-4C4B-B5E2-C05C4A6A1252}" type="pres">
      <dgm:prSet presAssocID="{54BD0F9A-50D3-4B9D-BF0A-FECADFA684BB}" presName="thickLine" presStyleLbl="alignNode1" presStyleIdx="0" presStyleCnt="2"/>
      <dgm:spPr/>
    </dgm:pt>
    <dgm:pt modelId="{C03C33EF-C038-470A-9E56-AE80C52E55B3}" type="pres">
      <dgm:prSet presAssocID="{54BD0F9A-50D3-4B9D-BF0A-FECADFA684BB}" presName="horz1" presStyleCnt="0"/>
      <dgm:spPr/>
    </dgm:pt>
    <dgm:pt modelId="{7E15084A-7568-4670-ABC8-F0814A18A507}" type="pres">
      <dgm:prSet presAssocID="{54BD0F9A-50D3-4B9D-BF0A-FECADFA684BB}" presName="tx1" presStyleLbl="revTx" presStyleIdx="0" presStyleCnt="2"/>
      <dgm:spPr/>
    </dgm:pt>
    <dgm:pt modelId="{29083458-C8DA-44BE-B49F-D1D7BA5B8D5C}" type="pres">
      <dgm:prSet presAssocID="{54BD0F9A-50D3-4B9D-BF0A-FECADFA684BB}" presName="vert1" presStyleCnt="0"/>
      <dgm:spPr/>
    </dgm:pt>
    <dgm:pt modelId="{67CC4E42-8508-4E58-8383-6A38B280FF00}" type="pres">
      <dgm:prSet presAssocID="{A0BDD67C-2051-4A1F-B10A-E78D62C401BF}" presName="thickLine" presStyleLbl="alignNode1" presStyleIdx="1" presStyleCnt="2"/>
      <dgm:spPr/>
    </dgm:pt>
    <dgm:pt modelId="{A0CB02A4-DB8E-4E85-B74E-1BC90E6E5E26}" type="pres">
      <dgm:prSet presAssocID="{A0BDD67C-2051-4A1F-B10A-E78D62C401BF}" presName="horz1" presStyleCnt="0"/>
      <dgm:spPr/>
    </dgm:pt>
    <dgm:pt modelId="{B39B2CFD-DA42-4268-8443-987762A77A0C}" type="pres">
      <dgm:prSet presAssocID="{A0BDD67C-2051-4A1F-B10A-E78D62C401BF}" presName="tx1" presStyleLbl="revTx" presStyleIdx="1" presStyleCnt="2"/>
      <dgm:spPr/>
    </dgm:pt>
    <dgm:pt modelId="{4D16BCFB-0C21-43CA-96ED-B68B52977A92}" type="pres">
      <dgm:prSet presAssocID="{A0BDD67C-2051-4A1F-B10A-E78D62C401BF}" presName="vert1" presStyleCnt="0"/>
      <dgm:spPr/>
    </dgm:pt>
  </dgm:ptLst>
  <dgm:cxnLst>
    <dgm:cxn modelId="{3CA4BB05-07EF-4127-A204-F33D20980855}" srcId="{B5A4E00C-556B-4336-AA22-8429973BE281}" destId="{54BD0F9A-50D3-4B9D-BF0A-FECADFA684BB}" srcOrd="0" destOrd="0" parTransId="{2AE9F4DF-C451-4418-8E9E-7D70C660835C}" sibTransId="{A4D799BC-D0F1-4F05-908A-FB5FA1DAC58D}"/>
    <dgm:cxn modelId="{1787A777-657D-4DFA-8285-398C2AE215FC}" type="presOf" srcId="{B5A4E00C-556B-4336-AA22-8429973BE281}" destId="{E9230B4A-4600-4B2D-9DA3-0C28840FEE96}" srcOrd="0" destOrd="0" presId="urn:microsoft.com/office/officeart/2008/layout/LinedList"/>
    <dgm:cxn modelId="{6B6244A3-020F-4439-B5E6-C55BC3DC8B8A}" type="presOf" srcId="{A0BDD67C-2051-4A1F-B10A-E78D62C401BF}" destId="{B39B2CFD-DA42-4268-8443-987762A77A0C}" srcOrd="0" destOrd="0" presId="urn:microsoft.com/office/officeart/2008/layout/LinedList"/>
    <dgm:cxn modelId="{379D1FEF-E7E7-4C43-81AC-994AC6054F3F}" srcId="{B5A4E00C-556B-4336-AA22-8429973BE281}" destId="{A0BDD67C-2051-4A1F-B10A-E78D62C401BF}" srcOrd="1" destOrd="0" parTransId="{9CA77A40-9F6F-4BB2-AB7E-04098D30B08F}" sibTransId="{91D75C5E-5415-46D4-8C4C-3F293FE591E4}"/>
    <dgm:cxn modelId="{22AC2FF9-B9E9-4002-AE77-525F9602EEF8}" type="presOf" srcId="{54BD0F9A-50D3-4B9D-BF0A-FECADFA684BB}" destId="{7E15084A-7568-4670-ABC8-F0814A18A507}" srcOrd="0" destOrd="0" presId="urn:microsoft.com/office/officeart/2008/layout/LinedList"/>
    <dgm:cxn modelId="{331C23CE-810C-4B7B-B8F2-C624198B73AA}" type="presParOf" srcId="{E9230B4A-4600-4B2D-9DA3-0C28840FEE96}" destId="{6EBAD4F3-38BC-4C4B-B5E2-C05C4A6A1252}" srcOrd="0" destOrd="0" presId="urn:microsoft.com/office/officeart/2008/layout/LinedList"/>
    <dgm:cxn modelId="{8FB0AE7F-B381-401A-A2FE-49C19B3E8C10}" type="presParOf" srcId="{E9230B4A-4600-4B2D-9DA3-0C28840FEE96}" destId="{C03C33EF-C038-470A-9E56-AE80C52E55B3}" srcOrd="1" destOrd="0" presId="urn:microsoft.com/office/officeart/2008/layout/LinedList"/>
    <dgm:cxn modelId="{80F1E0FC-59F4-4630-BB10-66711D2032C0}" type="presParOf" srcId="{C03C33EF-C038-470A-9E56-AE80C52E55B3}" destId="{7E15084A-7568-4670-ABC8-F0814A18A507}" srcOrd="0" destOrd="0" presId="urn:microsoft.com/office/officeart/2008/layout/LinedList"/>
    <dgm:cxn modelId="{38D215A8-A052-4ECB-8916-0C3362E9CA78}" type="presParOf" srcId="{C03C33EF-C038-470A-9E56-AE80C52E55B3}" destId="{29083458-C8DA-44BE-B49F-D1D7BA5B8D5C}" srcOrd="1" destOrd="0" presId="urn:microsoft.com/office/officeart/2008/layout/LinedList"/>
    <dgm:cxn modelId="{42A11124-C72E-4A45-92A9-05B3E33D2EDA}" type="presParOf" srcId="{E9230B4A-4600-4B2D-9DA3-0C28840FEE96}" destId="{67CC4E42-8508-4E58-8383-6A38B280FF00}" srcOrd="2" destOrd="0" presId="urn:microsoft.com/office/officeart/2008/layout/LinedList"/>
    <dgm:cxn modelId="{0939C510-7949-4BAC-B700-E0B0915188DE}" type="presParOf" srcId="{E9230B4A-4600-4B2D-9DA3-0C28840FEE96}" destId="{A0CB02A4-DB8E-4E85-B74E-1BC90E6E5E26}" srcOrd="3" destOrd="0" presId="urn:microsoft.com/office/officeart/2008/layout/LinedList"/>
    <dgm:cxn modelId="{8F11D648-F8C9-4EDD-A334-644DC93AFCCC}" type="presParOf" srcId="{A0CB02A4-DB8E-4E85-B74E-1BC90E6E5E26}" destId="{B39B2CFD-DA42-4268-8443-987762A77A0C}" srcOrd="0" destOrd="0" presId="urn:microsoft.com/office/officeart/2008/layout/LinedList"/>
    <dgm:cxn modelId="{9CDFFA28-53D2-468F-8C8E-B1F9AAF98ED5}" type="presParOf" srcId="{A0CB02A4-DB8E-4E85-B74E-1BC90E6E5E26}" destId="{4D16BCFB-0C21-43CA-96ED-B68B52977A9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91E20-6DE1-674D-A4A3-E60AD9DB42ED}">
      <dsp:nvSpPr>
        <dsp:cNvPr id="0" name=""/>
        <dsp:cNvSpPr/>
      </dsp:nvSpPr>
      <dsp:spPr>
        <a:xfrm>
          <a:off x="0" y="0"/>
          <a:ext cx="608965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2542B31-5551-0148-A2D3-D2AA4DD103C1}">
      <dsp:nvSpPr>
        <dsp:cNvPr id="0" name=""/>
        <dsp:cNvSpPr/>
      </dsp:nvSpPr>
      <dsp:spPr>
        <a:xfrm>
          <a:off x="0" y="0"/>
          <a:ext cx="6089650"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In the last implementation of the </a:t>
          </a:r>
          <a:r>
            <a:rPr lang="en-US" sz="2600" i="1" kern="1200" dirty="0"/>
            <a:t>Relion</a:t>
          </a:r>
          <a:r>
            <a:rPr lang="en-US" sz="2600" kern="1200" dirty="0"/>
            <a:t> algorithm, no shifts were incorporated in the algorithm. Another phenomenon that could be noticed is that in some iterations, the orientations were wrongly estimated and drifted too far apart from the actual estimates. </a:t>
          </a:r>
        </a:p>
      </dsp:txBody>
      <dsp:txXfrm>
        <a:off x="0" y="0"/>
        <a:ext cx="6089650" cy="2786062"/>
      </dsp:txXfrm>
    </dsp:sp>
    <dsp:sp modelId="{F67B0FA7-B1E7-244B-BC10-13A3F50E5BA0}">
      <dsp:nvSpPr>
        <dsp:cNvPr id="0" name=""/>
        <dsp:cNvSpPr/>
      </dsp:nvSpPr>
      <dsp:spPr>
        <a:xfrm>
          <a:off x="0" y="2786062"/>
          <a:ext cx="608965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1731698-D7E7-5B4B-AAA1-474D0AAA1247}">
      <dsp:nvSpPr>
        <dsp:cNvPr id="0" name=""/>
        <dsp:cNvSpPr/>
      </dsp:nvSpPr>
      <dsp:spPr>
        <a:xfrm>
          <a:off x="0" y="2786062"/>
          <a:ext cx="6089650"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This error in estimation lead to increase in the error function in some iterations and the accuracy of the estimated model was compromised. </a:t>
          </a:r>
        </a:p>
      </dsp:txBody>
      <dsp:txXfrm>
        <a:off x="0" y="2786062"/>
        <a:ext cx="6089650" cy="27860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2C60A4-9917-F542-9923-57B81C6FB51E}">
      <dsp:nvSpPr>
        <dsp:cNvPr id="0" name=""/>
        <dsp:cNvSpPr/>
      </dsp:nvSpPr>
      <dsp:spPr>
        <a:xfrm>
          <a:off x="0" y="2720"/>
          <a:ext cx="6089650" cy="0"/>
        </a:xfrm>
        <a:prstGeom prst="lin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1028207E-626B-2940-BEB0-800897238F4F}">
      <dsp:nvSpPr>
        <dsp:cNvPr id="0" name=""/>
        <dsp:cNvSpPr/>
      </dsp:nvSpPr>
      <dsp:spPr>
        <a:xfrm>
          <a:off x="0" y="2720"/>
          <a:ext cx="6089650"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The interpolation scheme and the back-projection have been improved leading to 30% less error when the image is constructed from its projections. </a:t>
          </a:r>
        </a:p>
      </dsp:txBody>
      <dsp:txXfrm>
        <a:off x="0" y="2720"/>
        <a:ext cx="6089650" cy="1855561"/>
      </dsp:txXfrm>
    </dsp:sp>
    <dsp:sp modelId="{FD58A45E-045A-C042-8153-A26FB7B2F050}">
      <dsp:nvSpPr>
        <dsp:cNvPr id="0" name=""/>
        <dsp:cNvSpPr/>
      </dsp:nvSpPr>
      <dsp:spPr>
        <a:xfrm>
          <a:off x="0" y="1858281"/>
          <a:ext cx="6089650" cy="0"/>
        </a:xfrm>
        <a:prstGeom prst="lin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493BED76-4C1D-6E4F-BF5A-A138156C3A9A}">
      <dsp:nvSpPr>
        <dsp:cNvPr id="0" name=""/>
        <dsp:cNvSpPr/>
      </dsp:nvSpPr>
      <dsp:spPr>
        <a:xfrm>
          <a:off x="0" y="1858281"/>
          <a:ext cx="6089650"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In the back-projection, instead of simply taking an average, of projections which have the same angles, the projections are first ordered with respect to the other projections and then equally distributed in the gap in-between. This leads to much more accurate back-projection.</a:t>
          </a:r>
        </a:p>
      </dsp:txBody>
      <dsp:txXfrm>
        <a:off x="0" y="1858281"/>
        <a:ext cx="6089650" cy="1855561"/>
      </dsp:txXfrm>
    </dsp:sp>
    <dsp:sp modelId="{F2C36C6B-B00B-A346-9149-E40069141EEC}">
      <dsp:nvSpPr>
        <dsp:cNvPr id="0" name=""/>
        <dsp:cNvSpPr/>
      </dsp:nvSpPr>
      <dsp:spPr>
        <a:xfrm>
          <a:off x="0" y="3713843"/>
          <a:ext cx="6089650" cy="0"/>
        </a:xfrm>
        <a:prstGeom prst="lin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B42F33B2-1793-3645-A3EB-6294BEA75364}">
      <dsp:nvSpPr>
        <dsp:cNvPr id="0" name=""/>
        <dsp:cNvSpPr/>
      </dsp:nvSpPr>
      <dsp:spPr>
        <a:xfrm>
          <a:off x="0" y="3713843"/>
          <a:ext cx="6089650"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The interpolation scheme, instead of simple averaging a least-square approach has been used, but the known values are not modified. </a:t>
          </a:r>
        </a:p>
      </dsp:txBody>
      <dsp:txXfrm>
        <a:off x="0" y="3713843"/>
        <a:ext cx="6089650" cy="18555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0240B2-0753-5247-B978-4812E6113110}">
      <dsp:nvSpPr>
        <dsp:cNvPr id="0" name=""/>
        <dsp:cNvSpPr/>
      </dsp:nvSpPr>
      <dsp:spPr>
        <a:xfrm>
          <a:off x="0" y="0"/>
          <a:ext cx="6089650"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961437D-31D5-9049-A35A-51412D55083F}">
      <dsp:nvSpPr>
        <dsp:cNvPr id="0" name=""/>
        <dsp:cNvSpPr/>
      </dsp:nvSpPr>
      <dsp:spPr>
        <a:xfrm>
          <a:off x="0" y="0"/>
          <a:ext cx="6089650"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Some other small changes have been made in the parameters of the algorithm. For example, the search over all the orientations is gradually made smaller over the iterations, which leads to less chances of error and and less drift in case of wrong estimates. </a:t>
          </a:r>
        </a:p>
      </dsp:txBody>
      <dsp:txXfrm>
        <a:off x="0" y="0"/>
        <a:ext cx="6089650" cy="2786062"/>
      </dsp:txXfrm>
    </dsp:sp>
    <dsp:sp modelId="{F3A05B6B-B5F7-2B4E-B633-F514EC5F1330}">
      <dsp:nvSpPr>
        <dsp:cNvPr id="0" name=""/>
        <dsp:cNvSpPr/>
      </dsp:nvSpPr>
      <dsp:spPr>
        <a:xfrm>
          <a:off x="0" y="2786062"/>
          <a:ext cx="6089650"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1181475-9288-FE4C-BA16-81144F729772}">
      <dsp:nvSpPr>
        <dsp:cNvPr id="0" name=""/>
        <dsp:cNvSpPr/>
      </dsp:nvSpPr>
      <dsp:spPr>
        <a:xfrm>
          <a:off x="0" y="2786062"/>
          <a:ext cx="6089650"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Some of the other constants such as, the noise estimate, the radius of the Kaiser Bessel window has been optimized for more accurate results.</a:t>
          </a:r>
        </a:p>
      </dsp:txBody>
      <dsp:txXfrm>
        <a:off x="0" y="2786062"/>
        <a:ext cx="6089650" cy="27860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379A17-29AA-4675-AD39-D0DCE9532710}">
      <dsp:nvSpPr>
        <dsp:cNvPr id="0" name=""/>
        <dsp:cNvSpPr/>
      </dsp:nvSpPr>
      <dsp:spPr>
        <a:xfrm>
          <a:off x="0" y="2720"/>
          <a:ext cx="608965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EDAEA8-DE7E-4A1A-8FA7-8E7C39A9F258}">
      <dsp:nvSpPr>
        <dsp:cNvPr id="0" name=""/>
        <dsp:cNvSpPr/>
      </dsp:nvSpPr>
      <dsp:spPr>
        <a:xfrm>
          <a:off x="0" y="2720"/>
          <a:ext cx="6089650"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The program generally took about 45 mins to 30 mins to run, and in that time I decided to look at what are the other algorithms that are used for this purpose that have been recently developed. </a:t>
          </a:r>
        </a:p>
      </dsp:txBody>
      <dsp:txXfrm>
        <a:off x="0" y="2720"/>
        <a:ext cx="6089650" cy="1855561"/>
      </dsp:txXfrm>
    </dsp:sp>
    <dsp:sp modelId="{63855087-5E80-4B80-8329-DCD0B4F88876}">
      <dsp:nvSpPr>
        <dsp:cNvPr id="0" name=""/>
        <dsp:cNvSpPr/>
      </dsp:nvSpPr>
      <dsp:spPr>
        <a:xfrm>
          <a:off x="0" y="1858281"/>
          <a:ext cx="6089650" cy="0"/>
        </a:xfrm>
        <a:prstGeom prst="lin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5699F9-20F8-4AE0-A690-11F5DFD5598F}">
      <dsp:nvSpPr>
        <dsp:cNvPr id="0" name=""/>
        <dsp:cNvSpPr/>
      </dsp:nvSpPr>
      <dsp:spPr>
        <a:xfrm>
          <a:off x="0" y="1858281"/>
          <a:ext cx="6089650"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I came across CryoSPARC which has been recently developed and is giving serious competition to RELION. The main paper again lacked mathematical details, so after looking at the source code documentation and other supplementary documents, I have prepared a brief summary of the algorithm complete with mathematical details.</a:t>
          </a:r>
        </a:p>
      </dsp:txBody>
      <dsp:txXfrm>
        <a:off x="0" y="1858281"/>
        <a:ext cx="6089650" cy="1855561"/>
      </dsp:txXfrm>
    </dsp:sp>
    <dsp:sp modelId="{7DA4A0BC-A004-4003-B1C1-4D634FA747FE}">
      <dsp:nvSpPr>
        <dsp:cNvPr id="0" name=""/>
        <dsp:cNvSpPr/>
      </dsp:nvSpPr>
      <dsp:spPr>
        <a:xfrm>
          <a:off x="0" y="3713843"/>
          <a:ext cx="6089650"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2F2C01-44B4-4E1D-80DE-878C0E1A1F9A}">
      <dsp:nvSpPr>
        <dsp:cNvPr id="0" name=""/>
        <dsp:cNvSpPr/>
      </dsp:nvSpPr>
      <dsp:spPr>
        <a:xfrm>
          <a:off x="0" y="3713843"/>
          <a:ext cx="6089650"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Also I have compared the advantages and disadvantages of this algorithm compared to the relion algorithm.</a:t>
          </a:r>
        </a:p>
      </dsp:txBody>
      <dsp:txXfrm>
        <a:off x="0" y="3713843"/>
        <a:ext cx="6089650" cy="18555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BAD4F3-38BC-4C4B-B5E2-C05C4A6A1252}">
      <dsp:nvSpPr>
        <dsp:cNvPr id="0" name=""/>
        <dsp:cNvSpPr/>
      </dsp:nvSpPr>
      <dsp:spPr>
        <a:xfrm>
          <a:off x="0" y="0"/>
          <a:ext cx="608965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E15084A-7568-4670-ABC8-F0814A18A507}">
      <dsp:nvSpPr>
        <dsp:cNvPr id="0" name=""/>
        <dsp:cNvSpPr/>
      </dsp:nvSpPr>
      <dsp:spPr>
        <a:xfrm>
          <a:off x="0" y="0"/>
          <a:ext cx="6089650"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Over the coming week, the mathematics of the new priors will be worked out, and experiments will be run to see if we can impose stronger priors on the Fourier coefficients as the iterations progress. </a:t>
          </a:r>
        </a:p>
      </dsp:txBody>
      <dsp:txXfrm>
        <a:off x="0" y="0"/>
        <a:ext cx="6089650" cy="2786062"/>
      </dsp:txXfrm>
    </dsp:sp>
    <dsp:sp modelId="{67CC4E42-8508-4E58-8383-6A38B280FF00}">
      <dsp:nvSpPr>
        <dsp:cNvPr id="0" name=""/>
        <dsp:cNvSpPr/>
      </dsp:nvSpPr>
      <dsp:spPr>
        <a:xfrm>
          <a:off x="0" y="2786062"/>
          <a:ext cx="608965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39B2CFD-DA42-4268-8443-987762A77A0C}">
      <dsp:nvSpPr>
        <dsp:cNvPr id="0" name=""/>
        <dsp:cNvSpPr/>
      </dsp:nvSpPr>
      <dsp:spPr>
        <a:xfrm>
          <a:off x="0" y="2786062"/>
          <a:ext cx="6089650"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Also, I’ll try to extend the algorithm to detect heterogenous structures, and make the algorithm identify which projection belongs to which projection.</a:t>
          </a:r>
        </a:p>
      </dsp:txBody>
      <dsp:txXfrm>
        <a:off x="0" y="2786062"/>
        <a:ext cx="6089650" cy="278606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46C4F-76C7-9F4C-93BF-4F090A9A3F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9F4218-5B0A-EB4B-86FC-6DC3EBBC74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8FC494-F449-AA48-BDE4-A50DF20DBB95}"/>
              </a:ext>
            </a:extLst>
          </p:cNvPr>
          <p:cNvSpPr>
            <a:spLocks noGrp="1"/>
          </p:cNvSpPr>
          <p:nvPr>
            <p:ph type="dt" sz="half" idx="10"/>
          </p:nvPr>
        </p:nvSpPr>
        <p:spPr/>
        <p:txBody>
          <a:bodyPr/>
          <a:lstStyle/>
          <a:p>
            <a:fld id="{018CA199-BE35-4140-B047-FE41AA6117D0}" type="datetimeFigureOut">
              <a:rPr lang="en-US" smtClean="0"/>
              <a:t>7/6/2018</a:t>
            </a:fld>
            <a:endParaRPr lang="en-US"/>
          </a:p>
        </p:txBody>
      </p:sp>
      <p:sp>
        <p:nvSpPr>
          <p:cNvPr id="5" name="Footer Placeholder 4">
            <a:extLst>
              <a:ext uri="{FF2B5EF4-FFF2-40B4-BE49-F238E27FC236}">
                <a16:creationId xmlns:a16="http://schemas.microsoft.com/office/drawing/2014/main" id="{F5BF30C1-86CA-A94A-838E-540525C531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EDA221-1EEB-7749-9DDC-4E2E1A63B9C0}"/>
              </a:ext>
            </a:extLst>
          </p:cNvPr>
          <p:cNvSpPr>
            <a:spLocks noGrp="1"/>
          </p:cNvSpPr>
          <p:nvPr>
            <p:ph type="sldNum" sz="quarter" idx="12"/>
          </p:nvPr>
        </p:nvSpPr>
        <p:spPr/>
        <p:txBody>
          <a:bodyPr/>
          <a:lstStyle/>
          <a:p>
            <a:fld id="{A0BFDE2C-1B14-3149-A73D-0CC57411A799}" type="slidenum">
              <a:rPr lang="en-US" smtClean="0"/>
              <a:t>‹#›</a:t>
            </a:fld>
            <a:endParaRPr lang="en-US"/>
          </a:p>
        </p:txBody>
      </p:sp>
    </p:spTree>
    <p:extLst>
      <p:ext uri="{BB962C8B-B14F-4D97-AF65-F5344CB8AC3E}">
        <p14:creationId xmlns:p14="http://schemas.microsoft.com/office/powerpoint/2010/main" val="986625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2EA55-C6B6-DF48-89A6-90D84921A6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07EBA1-3C51-334E-8D8A-5D250F42CF5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C9623E-6955-9947-9B29-D02AAF032687}"/>
              </a:ext>
            </a:extLst>
          </p:cNvPr>
          <p:cNvSpPr>
            <a:spLocks noGrp="1"/>
          </p:cNvSpPr>
          <p:nvPr>
            <p:ph type="dt" sz="half" idx="10"/>
          </p:nvPr>
        </p:nvSpPr>
        <p:spPr/>
        <p:txBody>
          <a:bodyPr/>
          <a:lstStyle/>
          <a:p>
            <a:fld id="{018CA199-BE35-4140-B047-FE41AA6117D0}" type="datetimeFigureOut">
              <a:rPr lang="en-US" smtClean="0"/>
              <a:t>7/6/2018</a:t>
            </a:fld>
            <a:endParaRPr lang="en-US"/>
          </a:p>
        </p:txBody>
      </p:sp>
      <p:sp>
        <p:nvSpPr>
          <p:cNvPr id="5" name="Footer Placeholder 4">
            <a:extLst>
              <a:ext uri="{FF2B5EF4-FFF2-40B4-BE49-F238E27FC236}">
                <a16:creationId xmlns:a16="http://schemas.microsoft.com/office/drawing/2014/main" id="{38314D6B-9FA6-8541-8806-91CFAF93D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8CD69B-20DC-7C48-9ABF-8DBE6A523D83}"/>
              </a:ext>
            </a:extLst>
          </p:cNvPr>
          <p:cNvSpPr>
            <a:spLocks noGrp="1"/>
          </p:cNvSpPr>
          <p:nvPr>
            <p:ph type="sldNum" sz="quarter" idx="12"/>
          </p:nvPr>
        </p:nvSpPr>
        <p:spPr/>
        <p:txBody>
          <a:bodyPr/>
          <a:lstStyle/>
          <a:p>
            <a:fld id="{A0BFDE2C-1B14-3149-A73D-0CC57411A799}" type="slidenum">
              <a:rPr lang="en-US" smtClean="0"/>
              <a:t>‹#›</a:t>
            </a:fld>
            <a:endParaRPr lang="en-US"/>
          </a:p>
        </p:txBody>
      </p:sp>
    </p:spTree>
    <p:extLst>
      <p:ext uri="{BB962C8B-B14F-4D97-AF65-F5344CB8AC3E}">
        <p14:creationId xmlns:p14="http://schemas.microsoft.com/office/powerpoint/2010/main" val="125549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955DAD-67D8-4A40-A0DA-95072B1EAA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4FACDC-9308-2944-AE46-77A85A9A806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E93711-46E1-4942-9B75-06943F24790D}"/>
              </a:ext>
            </a:extLst>
          </p:cNvPr>
          <p:cNvSpPr>
            <a:spLocks noGrp="1"/>
          </p:cNvSpPr>
          <p:nvPr>
            <p:ph type="dt" sz="half" idx="10"/>
          </p:nvPr>
        </p:nvSpPr>
        <p:spPr/>
        <p:txBody>
          <a:bodyPr/>
          <a:lstStyle/>
          <a:p>
            <a:fld id="{018CA199-BE35-4140-B047-FE41AA6117D0}" type="datetimeFigureOut">
              <a:rPr lang="en-US" smtClean="0"/>
              <a:t>7/6/2018</a:t>
            </a:fld>
            <a:endParaRPr lang="en-US"/>
          </a:p>
        </p:txBody>
      </p:sp>
      <p:sp>
        <p:nvSpPr>
          <p:cNvPr id="5" name="Footer Placeholder 4">
            <a:extLst>
              <a:ext uri="{FF2B5EF4-FFF2-40B4-BE49-F238E27FC236}">
                <a16:creationId xmlns:a16="http://schemas.microsoft.com/office/drawing/2014/main" id="{3D857B4E-1ECE-3A45-894C-68AF3DCAE1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0C6C40-904B-2E46-ABAC-DAA462FC021F}"/>
              </a:ext>
            </a:extLst>
          </p:cNvPr>
          <p:cNvSpPr>
            <a:spLocks noGrp="1"/>
          </p:cNvSpPr>
          <p:nvPr>
            <p:ph type="sldNum" sz="quarter" idx="12"/>
          </p:nvPr>
        </p:nvSpPr>
        <p:spPr/>
        <p:txBody>
          <a:bodyPr/>
          <a:lstStyle/>
          <a:p>
            <a:fld id="{A0BFDE2C-1B14-3149-A73D-0CC57411A799}" type="slidenum">
              <a:rPr lang="en-US" smtClean="0"/>
              <a:t>‹#›</a:t>
            </a:fld>
            <a:endParaRPr lang="en-US"/>
          </a:p>
        </p:txBody>
      </p:sp>
    </p:spTree>
    <p:extLst>
      <p:ext uri="{BB962C8B-B14F-4D97-AF65-F5344CB8AC3E}">
        <p14:creationId xmlns:p14="http://schemas.microsoft.com/office/powerpoint/2010/main" val="462588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18193-6C7F-DB46-9686-F0F08E9F7C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922E31-16CE-D841-9BB6-44B8ED1F794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E1D95A-14EA-A34B-B3D1-979935156573}"/>
              </a:ext>
            </a:extLst>
          </p:cNvPr>
          <p:cNvSpPr>
            <a:spLocks noGrp="1"/>
          </p:cNvSpPr>
          <p:nvPr>
            <p:ph type="dt" sz="half" idx="10"/>
          </p:nvPr>
        </p:nvSpPr>
        <p:spPr/>
        <p:txBody>
          <a:bodyPr/>
          <a:lstStyle/>
          <a:p>
            <a:fld id="{018CA199-BE35-4140-B047-FE41AA6117D0}" type="datetimeFigureOut">
              <a:rPr lang="en-US" smtClean="0"/>
              <a:t>7/6/2018</a:t>
            </a:fld>
            <a:endParaRPr lang="en-US"/>
          </a:p>
        </p:txBody>
      </p:sp>
      <p:sp>
        <p:nvSpPr>
          <p:cNvPr id="5" name="Footer Placeholder 4">
            <a:extLst>
              <a:ext uri="{FF2B5EF4-FFF2-40B4-BE49-F238E27FC236}">
                <a16:creationId xmlns:a16="http://schemas.microsoft.com/office/drawing/2014/main" id="{41718FDE-294C-8449-A1AB-E7763C6EFB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DDE773-4870-AD47-A995-599E50C7A9D3}"/>
              </a:ext>
            </a:extLst>
          </p:cNvPr>
          <p:cNvSpPr>
            <a:spLocks noGrp="1"/>
          </p:cNvSpPr>
          <p:nvPr>
            <p:ph type="sldNum" sz="quarter" idx="12"/>
          </p:nvPr>
        </p:nvSpPr>
        <p:spPr/>
        <p:txBody>
          <a:bodyPr/>
          <a:lstStyle/>
          <a:p>
            <a:fld id="{A0BFDE2C-1B14-3149-A73D-0CC57411A799}" type="slidenum">
              <a:rPr lang="en-US" smtClean="0"/>
              <a:t>‹#›</a:t>
            </a:fld>
            <a:endParaRPr lang="en-US"/>
          </a:p>
        </p:txBody>
      </p:sp>
    </p:spTree>
    <p:extLst>
      <p:ext uri="{BB962C8B-B14F-4D97-AF65-F5344CB8AC3E}">
        <p14:creationId xmlns:p14="http://schemas.microsoft.com/office/powerpoint/2010/main" val="3534672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8BFD5-BBA2-3341-9472-7A4ECF6257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75BD85-E152-D743-8BFC-9AD2F51388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2F729CB-A9E5-124C-8DD6-2144FDFAFCD9}"/>
              </a:ext>
            </a:extLst>
          </p:cNvPr>
          <p:cNvSpPr>
            <a:spLocks noGrp="1"/>
          </p:cNvSpPr>
          <p:nvPr>
            <p:ph type="dt" sz="half" idx="10"/>
          </p:nvPr>
        </p:nvSpPr>
        <p:spPr/>
        <p:txBody>
          <a:bodyPr/>
          <a:lstStyle/>
          <a:p>
            <a:fld id="{018CA199-BE35-4140-B047-FE41AA6117D0}" type="datetimeFigureOut">
              <a:rPr lang="en-US" smtClean="0"/>
              <a:t>7/6/2018</a:t>
            </a:fld>
            <a:endParaRPr lang="en-US"/>
          </a:p>
        </p:txBody>
      </p:sp>
      <p:sp>
        <p:nvSpPr>
          <p:cNvPr id="5" name="Footer Placeholder 4">
            <a:extLst>
              <a:ext uri="{FF2B5EF4-FFF2-40B4-BE49-F238E27FC236}">
                <a16:creationId xmlns:a16="http://schemas.microsoft.com/office/drawing/2014/main" id="{7626BBEA-D693-914A-8F0F-7D62C23C9D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3CC5D9-636F-1B42-9BD0-B1BFB3F9755C}"/>
              </a:ext>
            </a:extLst>
          </p:cNvPr>
          <p:cNvSpPr>
            <a:spLocks noGrp="1"/>
          </p:cNvSpPr>
          <p:nvPr>
            <p:ph type="sldNum" sz="quarter" idx="12"/>
          </p:nvPr>
        </p:nvSpPr>
        <p:spPr/>
        <p:txBody>
          <a:bodyPr/>
          <a:lstStyle/>
          <a:p>
            <a:fld id="{A0BFDE2C-1B14-3149-A73D-0CC57411A799}" type="slidenum">
              <a:rPr lang="en-US" smtClean="0"/>
              <a:t>‹#›</a:t>
            </a:fld>
            <a:endParaRPr lang="en-US"/>
          </a:p>
        </p:txBody>
      </p:sp>
    </p:spTree>
    <p:extLst>
      <p:ext uri="{BB962C8B-B14F-4D97-AF65-F5344CB8AC3E}">
        <p14:creationId xmlns:p14="http://schemas.microsoft.com/office/powerpoint/2010/main" val="1498323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E7B1F-CC99-AF4E-9218-04CED9670C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37B7E0-5D3A-9B49-8C0C-03CCC72DACE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85C841-7466-F240-A580-186B1B2AAD5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D8D9D8-25FC-BB44-A51C-93DFF379F3BD}"/>
              </a:ext>
            </a:extLst>
          </p:cNvPr>
          <p:cNvSpPr>
            <a:spLocks noGrp="1"/>
          </p:cNvSpPr>
          <p:nvPr>
            <p:ph type="dt" sz="half" idx="10"/>
          </p:nvPr>
        </p:nvSpPr>
        <p:spPr/>
        <p:txBody>
          <a:bodyPr/>
          <a:lstStyle/>
          <a:p>
            <a:fld id="{018CA199-BE35-4140-B047-FE41AA6117D0}" type="datetimeFigureOut">
              <a:rPr lang="en-US" smtClean="0"/>
              <a:t>7/6/2018</a:t>
            </a:fld>
            <a:endParaRPr lang="en-US"/>
          </a:p>
        </p:txBody>
      </p:sp>
      <p:sp>
        <p:nvSpPr>
          <p:cNvPr id="6" name="Footer Placeholder 5">
            <a:extLst>
              <a:ext uri="{FF2B5EF4-FFF2-40B4-BE49-F238E27FC236}">
                <a16:creationId xmlns:a16="http://schemas.microsoft.com/office/drawing/2014/main" id="{D95674B6-BDA6-1C48-BA2F-CC8C0A3179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BBCD39-9C35-5647-B3B9-5A425C39181A}"/>
              </a:ext>
            </a:extLst>
          </p:cNvPr>
          <p:cNvSpPr>
            <a:spLocks noGrp="1"/>
          </p:cNvSpPr>
          <p:nvPr>
            <p:ph type="sldNum" sz="quarter" idx="12"/>
          </p:nvPr>
        </p:nvSpPr>
        <p:spPr/>
        <p:txBody>
          <a:bodyPr/>
          <a:lstStyle/>
          <a:p>
            <a:fld id="{A0BFDE2C-1B14-3149-A73D-0CC57411A799}" type="slidenum">
              <a:rPr lang="en-US" smtClean="0"/>
              <a:t>‹#›</a:t>
            </a:fld>
            <a:endParaRPr lang="en-US"/>
          </a:p>
        </p:txBody>
      </p:sp>
    </p:spTree>
    <p:extLst>
      <p:ext uri="{BB962C8B-B14F-4D97-AF65-F5344CB8AC3E}">
        <p14:creationId xmlns:p14="http://schemas.microsoft.com/office/powerpoint/2010/main" val="959930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19954-0A19-4E4A-B615-790C366ECA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670206-A559-9044-9A89-B655552A52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CB2B76-9150-B04F-A69E-9FBA7A23CB5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9348B5-7DD9-C24F-A9D0-A2F20DEEF8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B39C26C-A628-CA44-9461-2C02EA4DB90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A02AE2-3992-8445-B4C8-FF3C516518E3}"/>
              </a:ext>
            </a:extLst>
          </p:cNvPr>
          <p:cNvSpPr>
            <a:spLocks noGrp="1"/>
          </p:cNvSpPr>
          <p:nvPr>
            <p:ph type="dt" sz="half" idx="10"/>
          </p:nvPr>
        </p:nvSpPr>
        <p:spPr/>
        <p:txBody>
          <a:bodyPr/>
          <a:lstStyle/>
          <a:p>
            <a:fld id="{018CA199-BE35-4140-B047-FE41AA6117D0}" type="datetimeFigureOut">
              <a:rPr lang="en-US" smtClean="0"/>
              <a:t>7/6/2018</a:t>
            </a:fld>
            <a:endParaRPr lang="en-US"/>
          </a:p>
        </p:txBody>
      </p:sp>
      <p:sp>
        <p:nvSpPr>
          <p:cNvPr id="8" name="Footer Placeholder 7">
            <a:extLst>
              <a:ext uri="{FF2B5EF4-FFF2-40B4-BE49-F238E27FC236}">
                <a16:creationId xmlns:a16="http://schemas.microsoft.com/office/drawing/2014/main" id="{057128FE-DCFD-CD43-AE14-0AF67D0C0F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6CC222-86D5-7B4F-8713-B246FAB360AE}"/>
              </a:ext>
            </a:extLst>
          </p:cNvPr>
          <p:cNvSpPr>
            <a:spLocks noGrp="1"/>
          </p:cNvSpPr>
          <p:nvPr>
            <p:ph type="sldNum" sz="quarter" idx="12"/>
          </p:nvPr>
        </p:nvSpPr>
        <p:spPr/>
        <p:txBody>
          <a:bodyPr/>
          <a:lstStyle/>
          <a:p>
            <a:fld id="{A0BFDE2C-1B14-3149-A73D-0CC57411A799}" type="slidenum">
              <a:rPr lang="en-US" smtClean="0"/>
              <a:t>‹#›</a:t>
            </a:fld>
            <a:endParaRPr lang="en-US"/>
          </a:p>
        </p:txBody>
      </p:sp>
    </p:spTree>
    <p:extLst>
      <p:ext uri="{BB962C8B-B14F-4D97-AF65-F5344CB8AC3E}">
        <p14:creationId xmlns:p14="http://schemas.microsoft.com/office/powerpoint/2010/main" val="2661058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E5F99-7AA3-7248-B83D-D13A80160A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98A1B0-CD76-B24C-8A4F-AC1B9A6ADF67}"/>
              </a:ext>
            </a:extLst>
          </p:cNvPr>
          <p:cNvSpPr>
            <a:spLocks noGrp="1"/>
          </p:cNvSpPr>
          <p:nvPr>
            <p:ph type="dt" sz="half" idx="10"/>
          </p:nvPr>
        </p:nvSpPr>
        <p:spPr/>
        <p:txBody>
          <a:bodyPr/>
          <a:lstStyle/>
          <a:p>
            <a:fld id="{018CA199-BE35-4140-B047-FE41AA6117D0}" type="datetimeFigureOut">
              <a:rPr lang="en-US" smtClean="0"/>
              <a:t>7/6/2018</a:t>
            </a:fld>
            <a:endParaRPr lang="en-US"/>
          </a:p>
        </p:txBody>
      </p:sp>
      <p:sp>
        <p:nvSpPr>
          <p:cNvPr id="4" name="Footer Placeholder 3">
            <a:extLst>
              <a:ext uri="{FF2B5EF4-FFF2-40B4-BE49-F238E27FC236}">
                <a16:creationId xmlns:a16="http://schemas.microsoft.com/office/drawing/2014/main" id="{0AC4580C-E640-E846-9DFF-7E1C025A11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9F7843-2842-A947-AA6E-94381A6CC41B}"/>
              </a:ext>
            </a:extLst>
          </p:cNvPr>
          <p:cNvSpPr>
            <a:spLocks noGrp="1"/>
          </p:cNvSpPr>
          <p:nvPr>
            <p:ph type="sldNum" sz="quarter" idx="12"/>
          </p:nvPr>
        </p:nvSpPr>
        <p:spPr/>
        <p:txBody>
          <a:bodyPr/>
          <a:lstStyle/>
          <a:p>
            <a:fld id="{A0BFDE2C-1B14-3149-A73D-0CC57411A799}" type="slidenum">
              <a:rPr lang="en-US" smtClean="0"/>
              <a:t>‹#›</a:t>
            </a:fld>
            <a:endParaRPr lang="en-US"/>
          </a:p>
        </p:txBody>
      </p:sp>
    </p:spTree>
    <p:extLst>
      <p:ext uri="{BB962C8B-B14F-4D97-AF65-F5344CB8AC3E}">
        <p14:creationId xmlns:p14="http://schemas.microsoft.com/office/powerpoint/2010/main" val="3148981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539DD4-9B31-9843-9C1A-86BEB5EB3243}"/>
              </a:ext>
            </a:extLst>
          </p:cNvPr>
          <p:cNvSpPr>
            <a:spLocks noGrp="1"/>
          </p:cNvSpPr>
          <p:nvPr>
            <p:ph type="dt" sz="half" idx="10"/>
          </p:nvPr>
        </p:nvSpPr>
        <p:spPr/>
        <p:txBody>
          <a:bodyPr/>
          <a:lstStyle/>
          <a:p>
            <a:fld id="{018CA199-BE35-4140-B047-FE41AA6117D0}" type="datetimeFigureOut">
              <a:rPr lang="en-US" smtClean="0"/>
              <a:t>7/6/2018</a:t>
            </a:fld>
            <a:endParaRPr lang="en-US"/>
          </a:p>
        </p:txBody>
      </p:sp>
      <p:sp>
        <p:nvSpPr>
          <p:cNvPr id="3" name="Footer Placeholder 2">
            <a:extLst>
              <a:ext uri="{FF2B5EF4-FFF2-40B4-BE49-F238E27FC236}">
                <a16:creationId xmlns:a16="http://schemas.microsoft.com/office/drawing/2014/main" id="{C8DCF209-B58A-0549-AE20-4F959D5186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51FD8A-0907-C647-ABEE-650080DB6347}"/>
              </a:ext>
            </a:extLst>
          </p:cNvPr>
          <p:cNvSpPr>
            <a:spLocks noGrp="1"/>
          </p:cNvSpPr>
          <p:nvPr>
            <p:ph type="sldNum" sz="quarter" idx="12"/>
          </p:nvPr>
        </p:nvSpPr>
        <p:spPr/>
        <p:txBody>
          <a:bodyPr/>
          <a:lstStyle/>
          <a:p>
            <a:fld id="{A0BFDE2C-1B14-3149-A73D-0CC57411A799}" type="slidenum">
              <a:rPr lang="en-US" smtClean="0"/>
              <a:t>‹#›</a:t>
            </a:fld>
            <a:endParaRPr lang="en-US"/>
          </a:p>
        </p:txBody>
      </p:sp>
    </p:spTree>
    <p:extLst>
      <p:ext uri="{BB962C8B-B14F-4D97-AF65-F5344CB8AC3E}">
        <p14:creationId xmlns:p14="http://schemas.microsoft.com/office/powerpoint/2010/main" val="221786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2F529-3653-2B43-A6AF-BC9DA29E0C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45B2C1-43EA-674B-A9FA-7D392D009A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5F3FA8-56D3-184F-99D1-81563669E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570C01-6929-DB44-89E6-1C03E44CF042}"/>
              </a:ext>
            </a:extLst>
          </p:cNvPr>
          <p:cNvSpPr>
            <a:spLocks noGrp="1"/>
          </p:cNvSpPr>
          <p:nvPr>
            <p:ph type="dt" sz="half" idx="10"/>
          </p:nvPr>
        </p:nvSpPr>
        <p:spPr/>
        <p:txBody>
          <a:bodyPr/>
          <a:lstStyle/>
          <a:p>
            <a:fld id="{018CA199-BE35-4140-B047-FE41AA6117D0}" type="datetimeFigureOut">
              <a:rPr lang="en-US" smtClean="0"/>
              <a:t>7/6/2018</a:t>
            </a:fld>
            <a:endParaRPr lang="en-US"/>
          </a:p>
        </p:txBody>
      </p:sp>
      <p:sp>
        <p:nvSpPr>
          <p:cNvPr id="6" name="Footer Placeholder 5">
            <a:extLst>
              <a:ext uri="{FF2B5EF4-FFF2-40B4-BE49-F238E27FC236}">
                <a16:creationId xmlns:a16="http://schemas.microsoft.com/office/drawing/2014/main" id="{7ABBB74C-03CC-CB4A-81BD-45DF5E7875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572DF1-497C-BA4A-8879-F6392584C6F8}"/>
              </a:ext>
            </a:extLst>
          </p:cNvPr>
          <p:cNvSpPr>
            <a:spLocks noGrp="1"/>
          </p:cNvSpPr>
          <p:nvPr>
            <p:ph type="sldNum" sz="quarter" idx="12"/>
          </p:nvPr>
        </p:nvSpPr>
        <p:spPr/>
        <p:txBody>
          <a:bodyPr/>
          <a:lstStyle/>
          <a:p>
            <a:fld id="{A0BFDE2C-1B14-3149-A73D-0CC57411A799}" type="slidenum">
              <a:rPr lang="en-US" smtClean="0"/>
              <a:t>‹#›</a:t>
            </a:fld>
            <a:endParaRPr lang="en-US"/>
          </a:p>
        </p:txBody>
      </p:sp>
    </p:spTree>
    <p:extLst>
      <p:ext uri="{BB962C8B-B14F-4D97-AF65-F5344CB8AC3E}">
        <p14:creationId xmlns:p14="http://schemas.microsoft.com/office/powerpoint/2010/main" val="4127860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5FDA-C105-9046-9F9B-2890BEAF52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703B42-21C9-CE43-AC3B-A0972D4BE5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F97D0C-237A-0B49-847E-5B6258B3B1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BC1954-48E2-F245-9651-CF22C56B01D6}"/>
              </a:ext>
            </a:extLst>
          </p:cNvPr>
          <p:cNvSpPr>
            <a:spLocks noGrp="1"/>
          </p:cNvSpPr>
          <p:nvPr>
            <p:ph type="dt" sz="half" idx="10"/>
          </p:nvPr>
        </p:nvSpPr>
        <p:spPr/>
        <p:txBody>
          <a:bodyPr/>
          <a:lstStyle/>
          <a:p>
            <a:fld id="{018CA199-BE35-4140-B047-FE41AA6117D0}" type="datetimeFigureOut">
              <a:rPr lang="en-US" smtClean="0"/>
              <a:t>7/6/2018</a:t>
            </a:fld>
            <a:endParaRPr lang="en-US"/>
          </a:p>
        </p:txBody>
      </p:sp>
      <p:sp>
        <p:nvSpPr>
          <p:cNvPr id="6" name="Footer Placeholder 5">
            <a:extLst>
              <a:ext uri="{FF2B5EF4-FFF2-40B4-BE49-F238E27FC236}">
                <a16:creationId xmlns:a16="http://schemas.microsoft.com/office/drawing/2014/main" id="{4989F75C-4AA8-6842-B55D-B66C795737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553DCF-E266-FF42-B2C8-C9F5F0E2F5CE}"/>
              </a:ext>
            </a:extLst>
          </p:cNvPr>
          <p:cNvSpPr>
            <a:spLocks noGrp="1"/>
          </p:cNvSpPr>
          <p:nvPr>
            <p:ph type="sldNum" sz="quarter" idx="12"/>
          </p:nvPr>
        </p:nvSpPr>
        <p:spPr/>
        <p:txBody>
          <a:bodyPr/>
          <a:lstStyle/>
          <a:p>
            <a:fld id="{A0BFDE2C-1B14-3149-A73D-0CC57411A799}" type="slidenum">
              <a:rPr lang="en-US" smtClean="0"/>
              <a:t>‹#›</a:t>
            </a:fld>
            <a:endParaRPr lang="en-US"/>
          </a:p>
        </p:txBody>
      </p:sp>
    </p:spTree>
    <p:extLst>
      <p:ext uri="{BB962C8B-B14F-4D97-AF65-F5344CB8AC3E}">
        <p14:creationId xmlns:p14="http://schemas.microsoft.com/office/powerpoint/2010/main" val="2027755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D9DFA7-0543-874D-BD05-A63C17C8B0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E90E91-C5F4-FE41-A81E-67CBE176FA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61C584-B2F5-924E-A3AD-51ED07E901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8CA199-BE35-4140-B047-FE41AA6117D0}" type="datetimeFigureOut">
              <a:rPr lang="en-US" smtClean="0"/>
              <a:t>7/6/2018</a:t>
            </a:fld>
            <a:endParaRPr lang="en-US"/>
          </a:p>
        </p:txBody>
      </p:sp>
      <p:sp>
        <p:nvSpPr>
          <p:cNvPr id="5" name="Footer Placeholder 4">
            <a:extLst>
              <a:ext uri="{FF2B5EF4-FFF2-40B4-BE49-F238E27FC236}">
                <a16:creationId xmlns:a16="http://schemas.microsoft.com/office/drawing/2014/main" id="{1130796E-02BD-7846-8F6E-CD707A1F8E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963190-1716-7E40-8FC4-2B5B4EBE7B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BFDE2C-1B14-3149-A73D-0CC57411A799}" type="slidenum">
              <a:rPr lang="en-US" smtClean="0"/>
              <a:t>‹#›</a:t>
            </a:fld>
            <a:endParaRPr lang="en-US"/>
          </a:p>
        </p:txBody>
      </p:sp>
    </p:spTree>
    <p:extLst>
      <p:ext uri="{BB962C8B-B14F-4D97-AF65-F5344CB8AC3E}">
        <p14:creationId xmlns:p14="http://schemas.microsoft.com/office/powerpoint/2010/main" val="1948022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E9A045-5CB0-5345-8B31-DAAF2C198CF2}"/>
              </a:ext>
            </a:extLst>
          </p:cNvPr>
          <p:cNvSpPr>
            <a:spLocks noGrp="1"/>
          </p:cNvSpPr>
          <p:nvPr>
            <p:ph type="ctrTitle"/>
          </p:nvPr>
        </p:nvSpPr>
        <p:spPr>
          <a:xfrm>
            <a:off x="804671" y="2600324"/>
            <a:ext cx="6405753" cy="3277961"/>
          </a:xfrm>
        </p:spPr>
        <p:txBody>
          <a:bodyPr anchor="t">
            <a:normAutofit/>
          </a:bodyPr>
          <a:lstStyle/>
          <a:p>
            <a:pPr algn="l"/>
            <a:r>
              <a:rPr lang="en-US" sz="5400" dirty="0"/>
              <a:t>RELION</a:t>
            </a:r>
          </a:p>
        </p:txBody>
      </p:sp>
      <p:sp>
        <p:nvSpPr>
          <p:cNvPr id="3" name="Subtitle 2">
            <a:extLst>
              <a:ext uri="{FF2B5EF4-FFF2-40B4-BE49-F238E27FC236}">
                <a16:creationId xmlns:a16="http://schemas.microsoft.com/office/drawing/2014/main" id="{EBFA2328-6AD0-CA49-A42F-4CC78FF9EFEE}"/>
              </a:ext>
            </a:extLst>
          </p:cNvPr>
          <p:cNvSpPr>
            <a:spLocks noGrp="1"/>
          </p:cNvSpPr>
          <p:nvPr>
            <p:ph type="subTitle" idx="1"/>
          </p:nvPr>
        </p:nvSpPr>
        <p:spPr>
          <a:xfrm>
            <a:off x="804672" y="1300450"/>
            <a:ext cx="4167376" cy="1155525"/>
          </a:xfrm>
        </p:spPr>
        <p:txBody>
          <a:bodyPr anchor="b">
            <a:normAutofit/>
          </a:bodyPr>
          <a:lstStyle/>
          <a:p>
            <a:pPr algn="l"/>
            <a:r>
              <a:rPr lang="en-US" sz="2000"/>
              <a:t>By Arunabh Ghosh</a:t>
            </a:r>
          </a:p>
        </p:txBody>
      </p:sp>
    </p:spTree>
    <p:extLst>
      <p:ext uri="{BB962C8B-B14F-4D97-AF65-F5344CB8AC3E}">
        <p14:creationId xmlns:p14="http://schemas.microsoft.com/office/powerpoint/2010/main" val="365339424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1EB00D8-6B0A-46F7-AAF1-1A11A557C079}"/>
              </a:ext>
            </a:extLst>
          </p:cNvPr>
          <p:cNvSpPr>
            <a:spLocks noGrp="1"/>
          </p:cNvSpPr>
          <p:nvPr>
            <p:ph type="title"/>
          </p:nvPr>
        </p:nvSpPr>
        <p:spPr>
          <a:xfrm>
            <a:off x="838200" y="811161"/>
            <a:ext cx="3335594" cy="5403370"/>
          </a:xfrm>
        </p:spPr>
        <p:txBody>
          <a:bodyPr>
            <a:normAutofit/>
          </a:bodyPr>
          <a:lstStyle/>
          <a:p>
            <a:r>
              <a:rPr lang="en-US">
                <a:solidFill>
                  <a:srgbClr val="FFFFFF"/>
                </a:solidFill>
              </a:rPr>
              <a:t>Future work</a:t>
            </a:r>
            <a:endParaRPr lang="en-IN">
              <a:solidFill>
                <a:srgbClr val="FFFFFF"/>
              </a:solidFill>
            </a:endParaRP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52E3A984-1E59-45D8-B6BE-970DA38248F5}"/>
              </a:ext>
            </a:extLst>
          </p:cNvPr>
          <p:cNvGraphicFramePr>
            <a:graphicFrameLocks noGrp="1"/>
          </p:cNvGraphicFramePr>
          <p:nvPr>
            <p:ph idx="1"/>
            <p:extLst>
              <p:ext uri="{D42A27DB-BD31-4B8C-83A1-F6EECF244321}">
                <p14:modId xmlns:p14="http://schemas.microsoft.com/office/powerpoint/2010/main" val="2733683337"/>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6490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B4753D8-CA3B-1E42-B076-CCB851D98F07}"/>
              </a:ext>
            </a:extLst>
          </p:cNvPr>
          <p:cNvSpPr>
            <a:spLocks noGrp="1"/>
          </p:cNvSpPr>
          <p:nvPr>
            <p:ph type="title"/>
          </p:nvPr>
        </p:nvSpPr>
        <p:spPr>
          <a:xfrm>
            <a:off x="838200" y="811161"/>
            <a:ext cx="3335594" cy="5403370"/>
          </a:xfrm>
        </p:spPr>
        <p:txBody>
          <a:bodyPr>
            <a:normAutofit/>
          </a:bodyPr>
          <a:lstStyle/>
          <a:p>
            <a:r>
              <a:rPr lang="en-US">
                <a:solidFill>
                  <a:srgbClr val="FFFFFF"/>
                </a:solidFill>
              </a:rPr>
              <a:t>Where were we last time</a:t>
            </a: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C9C3C4D4-767D-47D6-BABC-D7E644A1F323}"/>
              </a:ext>
            </a:extLst>
          </p:cNvPr>
          <p:cNvGraphicFramePr>
            <a:graphicFrameLocks noGrp="1"/>
          </p:cNvGraphicFramePr>
          <p:nvPr>
            <p:ph idx="1"/>
            <p:extLst>
              <p:ext uri="{D42A27DB-BD31-4B8C-83A1-F6EECF244321}">
                <p14:modId xmlns:p14="http://schemas.microsoft.com/office/powerpoint/2010/main" val="2739161088"/>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5186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5060D8-F8EA-F647-A843-F0CD84E260DB}"/>
              </a:ext>
            </a:extLst>
          </p:cNvPr>
          <p:cNvSpPr>
            <a:spLocks noGrp="1"/>
          </p:cNvSpPr>
          <p:nvPr>
            <p:ph type="title"/>
          </p:nvPr>
        </p:nvSpPr>
        <p:spPr>
          <a:xfrm>
            <a:off x="5297762" y="1053711"/>
            <a:ext cx="5638994" cy="1424446"/>
          </a:xfrm>
        </p:spPr>
        <p:txBody>
          <a:bodyPr>
            <a:normAutofit/>
          </a:bodyPr>
          <a:lstStyle/>
          <a:p>
            <a:r>
              <a:rPr lang="en-US">
                <a:solidFill>
                  <a:srgbClr val="FFFFFF"/>
                </a:solidFill>
              </a:rPr>
              <a:t>The results seen last time</a:t>
            </a:r>
          </a:p>
        </p:txBody>
      </p:sp>
      <p:pic>
        <p:nvPicPr>
          <p:cNvPr id="5" name="Picture 4" descr="A close up of a bowl&#10;&#10;Description generated with high confidence">
            <a:extLst>
              <a:ext uri="{FF2B5EF4-FFF2-40B4-BE49-F238E27FC236}">
                <a16:creationId xmlns:a16="http://schemas.microsoft.com/office/drawing/2014/main" id="{85F89B56-7031-3F42-B530-BE24DB171B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300" y="478232"/>
            <a:ext cx="2789902" cy="2789902"/>
          </a:xfrm>
          <a:prstGeom prst="rect">
            <a:avLst/>
          </a:prstGeom>
        </p:spPr>
      </p:pic>
      <p:cxnSp>
        <p:nvCxnSpPr>
          <p:cNvPr id="12" name="Straight Connector 11">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map&#10;&#10;Description generated with very high confidence">
            <a:extLst>
              <a:ext uri="{FF2B5EF4-FFF2-40B4-BE49-F238E27FC236}">
                <a16:creationId xmlns:a16="http://schemas.microsoft.com/office/drawing/2014/main" id="{6A307124-C471-3142-8DCF-C6F01BC4E1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886" y="3610803"/>
            <a:ext cx="3662730" cy="2747047"/>
          </a:xfrm>
          <a:prstGeom prst="rect">
            <a:avLst/>
          </a:prstGeom>
        </p:spPr>
      </p:pic>
      <p:sp>
        <p:nvSpPr>
          <p:cNvPr id="3" name="Content Placeholder 2">
            <a:extLst>
              <a:ext uri="{FF2B5EF4-FFF2-40B4-BE49-F238E27FC236}">
                <a16:creationId xmlns:a16="http://schemas.microsoft.com/office/drawing/2014/main" id="{FCAC2B05-F974-434D-8F26-50B54A4F040A}"/>
              </a:ext>
            </a:extLst>
          </p:cNvPr>
          <p:cNvSpPr>
            <a:spLocks noGrp="1"/>
          </p:cNvSpPr>
          <p:nvPr>
            <p:ph idx="1"/>
          </p:nvPr>
        </p:nvSpPr>
        <p:spPr>
          <a:xfrm>
            <a:off x="5297762" y="2799889"/>
            <a:ext cx="5747187" cy="2987543"/>
          </a:xfrm>
        </p:spPr>
        <p:txBody>
          <a:bodyPr anchor="t">
            <a:normAutofit/>
          </a:bodyPr>
          <a:lstStyle/>
          <a:p>
            <a:r>
              <a:rPr lang="en-US" sz="2000" dirty="0">
                <a:solidFill>
                  <a:srgbClr val="FFFFFF"/>
                </a:solidFill>
              </a:rPr>
              <a:t>Due to the phenomenon described in the previous slide, we could see results like these. Also note that there are no shifts in the projections. All the projections are perfectly aligned. </a:t>
            </a:r>
          </a:p>
          <a:p>
            <a:r>
              <a:rPr lang="en-US" sz="2000" dirty="0">
                <a:solidFill>
                  <a:srgbClr val="FFFFFF"/>
                </a:solidFill>
              </a:rPr>
              <a:t>Notice that in some iterations, the error actually increased instead of steadily settling down to a constant value.</a:t>
            </a:r>
          </a:p>
        </p:txBody>
      </p:sp>
    </p:spTree>
    <p:extLst>
      <p:ext uri="{BB962C8B-B14F-4D97-AF65-F5344CB8AC3E}">
        <p14:creationId xmlns:p14="http://schemas.microsoft.com/office/powerpoint/2010/main" val="1420569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56A61F-857B-494A-9C83-075A84C48896}"/>
              </a:ext>
            </a:extLst>
          </p:cNvPr>
          <p:cNvSpPr>
            <a:spLocks noGrp="1"/>
          </p:cNvSpPr>
          <p:nvPr>
            <p:ph type="title"/>
          </p:nvPr>
        </p:nvSpPr>
        <p:spPr>
          <a:xfrm>
            <a:off x="838200" y="811161"/>
            <a:ext cx="3335594" cy="5403370"/>
          </a:xfrm>
        </p:spPr>
        <p:txBody>
          <a:bodyPr>
            <a:normAutofit/>
          </a:bodyPr>
          <a:lstStyle/>
          <a:p>
            <a:r>
              <a:rPr lang="en-US">
                <a:solidFill>
                  <a:srgbClr val="FFFFFF"/>
                </a:solidFill>
              </a:rPr>
              <a:t>What changes have been made since then</a:t>
            </a: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861077E7-74E9-4A0F-A41F-EFFD07338150}"/>
              </a:ext>
            </a:extLst>
          </p:cNvPr>
          <p:cNvGraphicFramePr>
            <a:graphicFrameLocks noGrp="1"/>
          </p:cNvGraphicFramePr>
          <p:nvPr>
            <p:ph idx="1"/>
            <p:extLst>
              <p:ext uri="{D42A27DB-BD31-4B8C-83A1-F6EECF244321}">
                <p14:modId xmlns:p14="http://schemas.microsoft.com/office/powerpoint/2010/main" val="3942435698"/>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4388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2C0096-7E51-6C44-966F-F33E77A31346}"/>
              </a:ext>
            </a:extLst>
          </p:cNvPr>
          <p:cNvSpPr>
            <a:spLocks noGrp="1"/>
          </p:cNvSpPr>
          <p:nvPr>
            <p:ph type="title"/>
          </p:nvPr>
        </p:nvSpPr>
        <p:spPr>
          <a:xfrm>
            <a:off x="838200" y="811161"/>
            <a:ext cx="3335594" cy="5403370"/>
          </a:xfrm>
        </p:spPr>
        <p:txBody>
          <a:bodyPr>
            <a:normAutofit/>
          </a:bodyPr>
          <a:lstStyle/>
          <a:p>
            <a:r>
              <a:rPr lang="en-US">
                <a:solidFill>
                  <a:srgbClr val="FFFFFF"/>
                </a:solidFill>
              </a:rPr>
              <a:t>Other small changes</a:t>
            </a:r>
          </a:p>
        </p:txBody>
      </p:sp>
      <p:sp>
        <p:nvSpPr>
          <p:cNvPr id="19" name="Rectangle 18">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80E35485-594A-4435-BDB1-6CAFC0625C7A}"/>
              </a:ext>
            </a:extLst>
          </p:cNvPr>
          <p:cNvGraphicFramePr>
            <a:graphicFrameLocks noGrp="1"/>
          </p:cNvGraphicFramePr>
          <p:nvPr>
            <p:ph idx="1"/>
            <p:extLst>
              <p:ext uri="{D42A27DB-BD31-4B8C-83A1-F6EECF244321}">
                <p14:modId xmlns:p14="http://schemas.microsoft.com/office/powerpoint/2010/main" val="4121989612"/>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8211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94516E9-EB75-B74B-93ED-7718FCABCB77}"/>
              </a:ext>
            </a:extLst>
          </p:cNvPr>
          <p:cNvPicPr>
            <a:picLocks noChangeAspect="1"/>
          </p:cNvPicPr>
          <p:nvPr/>
        </p:nvPicPr>
        <p:blipFill>
          <a:blip r:embed="rId2"/>
          <a:stretch>
            <a:fillRect/>
          </a:stretch>
        </p:blipFill>
        <p:spPr>
          <a:xfrm>
            <a:off x="8376571" y="2359217"/>
            <a:ext cx="2332334" cy="2332334"/>
          </a:xfrm>
          <a:prstGeom prst="rect">
            <a:avLst/>
          </a:prstGeom>
        </p:spPr>
      </p:pic>
      <p:sp>
        <p:nvSpPr>
          <p:cNvPr id="12" name="Freeform: Shape 11">
            <a:extLst>
              <a:ext uri="{FF2B5EF4-FFF2-40B4-BE49-F238E27FC236}">
                <a16:creationId xmlns:a16="http://schemas.microsoft.com/office/drawing/2014/main" id="{64965EAE-E41A-435F-B993-07E824B6C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152F8994-E6D4-4311-9548-C3607BC43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19B74FE-FFFC-F84D-9226-978919DB1E12}"/>
              </a:ext>
            </a:extLst>
          </p:cNvPr>
          <p:cNvSpPr>
            <a:spLocks noGrp="1"/>
          </p:cNvSpPr>
          <p:nvPr>
            <p:ph type="title"/>
          </p:nvPr>
        </p:nvSpPr>
        <p:spPr>
          <a:xfrm>
            <a:off x="838199" y="365125"/>
            <a:ext cx="5529943" cy="1325563"/>
          </a:xfrm>
        </p:spPr>
        <p:txBody>
          <a:bodyPr>
            <a:normAutofit/>
          </a:bodyPr>
          <a:lstStyle/>
          <a:p>
            <a:r>
              <a:rPr lang="en-US" dirty="0"/>
              <a:t>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26B596-C4BC-F94C-8BAA-A4911CD1179F}"/>
                  </a:ext>
                </a:extLst>
              </p:cNvPr>
              <p:cNvSpPr>
                <a:spLocks noGrp="1"/>
              </p:cNvSpPr>
              <p:nvPr>
                <p:ph idx="1"/>
              </p:nvPr>
            </p:nvSpPr>
            <p:spPr>
              <a:xfrm>
                <a:off x="838199" y="1825625"/>
                <a:ext cx="4128169" cy="3399518"/>
              </a:xfrm>
            </p:spPr>
            <p:txBody>
              <a:bodyPr>
                <a:normAutofit/>
              </a:bodyPr>
              <a:lstStyle/>
              <a:p>
                <a:r>
                  <a:rPr lang="en-US" sz="2000" dirty="0"/>
                  <a:t>This time, all the experiments have these parameters</a:t>
                </a:r>
              </a:p>
              <a:p>
                <a:r>
                  <a:rPr lang="en-US" sz="2000" dirty="0"/>
                  <a:t>180 projections</a:t>
                </a:r>
              </a:p>
              <a:p>
                <a:r>
                  <a:rPr lang="en-US" sz="2000" dirty="0"/>
                  <a:t>5 percent gaussian noise</a:t>
                </a:r>
              </a:p>
              <a:p>
                <a:r>
                  <a:rPr lang="en-US" sz="2000" dirty="0"/>
                  <a:t>The error in angle estimates is </a:t>
                </a:r>
                <a14:m>
                  <m:oMath xmlns:m="http://schemas.openxmlformats.org/officeDocument/2006/math">
                    <m:r>
                      <a:rPr lang="en-US" sz="2000" b="0" i="1" smtClean="0">
                        <a:latin typeface="Cambria Math" panose="02040503050406030204" pitchFamily="18" charset="0"/>
                      </a:rPr>
                      <m:t>±</m:t>
                    </m:r>
                  </m:oMath>
                </a14:m>
                <a:r>
                  <a:rPr lang="en-US" sz="2000" dirty="0"/>
                  <a:t> 5 degrees</a:t>
                </a:r>
              </a:p>
              <a:p>
                <a:r>
                  <a:rPr lang="en-US" sz="2000" dirty="0"/>
                  <a:t>The error in shift estimates is </a:t>
                </a:r>
                <a14:m>
                  <m:oMath xmlns:m="http://schemas.openxmlformats.org/officeDocument/2006/math">
                    <m:r>
                      <a:rPr lang="en-US" sz="2000" b="0" i="1" smtClean="0">
                        <a:latin typeface="Cambria Math" panose="02040503050406030204" pitchFamily="18" charset="0"/>
                      </a:rPr>
                      <m:t>±</m:t>
                    </m:r>
                  </m:oMath>
                </a14:m>
                <a:r>
                  <a:rPr lang="en-US" sz="2000" dirty="0"/>
                  <a:t> 2 pixels</a:t>
                </a:r>
              </a:p>
              <a:p>
                <a:r>
                  <a:rPr lang="en-US" sz="2000" dirty="0"/>
                  <a:t>This is the original image - </a:t>
                </a:r>
              </a:p>
              <a:p>
                <a:endParaRPr lang="en-US" sz="2000" dirty="0"/>
              </a:p>
            </p:txBody>
          </p:sp>
        </mc:Choice>
        <mc:Fallback xmlns="">
          <p:sp>
            <p:nvSpPr>
              <p:cNvPr id="3" name="Content Placeholder 2">
                <a:extLst>
                  <a:ext uri="{FF2B5EF4-FFF2-40B4-BE49-F238E27FC236}">
                    <a16:creationId xmlns:a16="http://schemas.microsoft.com/office/drawing/2014/main" id="{BC26B596-C4BC-F94C-8BAA-A4911CD1179F}"/>
                  </a:ext>
                </a:extLst>
              </p:cNvPr>
              <p:cNvSpPr>
                <a:spLocks noGrp="1" noRot="1" noChangeAspect="1" noMove="1" noResize="1" noEditPoints="1" noAdjustHandles="1" noChangeArrowheads="1" noChangeShapeType="1" noTextEdit="1"/>
              </p:cNvSpPr>
              <p:nvPr>
                <p:ph idx="1"/>
              </p:nvPr>
            </p:nvSpPr>
            <p:spPr>
              <a:xfrm>
                <a:off x="838199" y="1825625"/>
                <a:ext cx="4128169" cy="3399518"/>
              </a:xfrm>
              <a:blipFill>
                <a:blip r:embed="rId3"/>
                <a:stretch>
                  <a:fillRect l="-1180" t="-1792" r="-147"/>
                </a:stretch>
              </a:blipFill>
            </p:spPr>
            <p:txBody>
              <a:bodyPr/>
              <a:lstStyle/>
              <a:p>
                <a:r>
                  <a:rPr lang="en-IN">
                    <a:noFill/>
                  </a:rPr>
                  <a:t> </a:t>
                </a:r>
              </a:p>
            </p:txBody>
          </p:sp>
        </mc:Fallback>
      </mc:AlternateContent>
    </p:spTree>
    <p:extLst>
      <p:ext uri="{BB962C8B-B14F-4D97-AF65-F5344CB8AC3E}">
        <p14:creationId xmlns:p14="http://schemas.microsoft.com/office/powerpoint/2010/main" val="90879066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CF07D-E0B0-9743-8B3D-35D7973F3D28}"/>
              </a:ext>
            </a:extLst>
          </p:cNvPr>
          <p:cNvSpPr>
            <a:spLocks noGrp="1"/>
          </p:cNvSpPr>
          <p:nvPr>
            <p:ph type="title"/>
          </p:nvPr>
        </p:nvSpPr>
        <p:spPr/>
        <p:txBody>
          <a:bodyPr/>
          <a:lstStyle/>
          <a:p>
            <a:r>
              <a:rPr lang="en-US" dirty="0"/>
              <a:t>Results</a:t>
            </a:r>
          </a:p>
        </p:txBody>
      </p:sp>
      <p:pic>
        <p:nvPicPr>
          <p:cNvPr id="7" name="Content Placeholder 6" descr="A picture containing indoor, black&#10;&#10;Description generated with high confidence">
            <a:extLst>
              <a:ext uri="{FF2B5EF4-FFF2-40B4-BE49-F238E27FC236}">
                <a16:creationId xmlns:a16="http://schemas.microsoft.com/office/drawing/2014/main" id="{14934C8B-333A-47E6-99A5-574766FE31A0}"/>
              </a:ext>
            </a:extLst>
          </p:cNvPr>
          <p:cNvPicPr>
            <a:picLocks noGrp="1" noChangeAspect="1"/>
          </p:cNvPicPr>
          <p:nvPr>
            <p:ph idx="1"/>
          </p:nvPr>
        </p:nvPicPr>
        <p:blipFill>
          <a:blip r:embed="rId2"/>
          <a:stretch>
            <a:fillRect/>
          </a:stretch>
        </p:blipFill>
        <p:spPr>
          <a:xfrm>
            <a:off x="953188" y="1690688"/>
            <a:ext cx="1652280" cy="1652280"/>
          </a:xfrm>
        </p:spPr>
      </p:pic>
      <p:pic>
        <p:nvPicPr>
          <p:cNvPr id="11" name="Picture 10" descr="A picture containing tennis, racket, outdoor&#10;&#10;Description generated with very high confidence">
            <a:extLst>
              <a:ext uri="{FF2B5EF4-FFF2-40B4-BE49-F238E27FC236}">
                <a16:creationId xmlns:a16="http://schemas.microsoft.com/office/drawing/2014/main" id="{D63291BE-98E9-425F-82AC-3CDAE0F55CE1}"/>
              </a:ext>
            </a:extLst>
          </p:cNvPr>
          <p:cNvPicPr>
            <a:picLocks noChangeAspect="1"/>
          </p:cNvPicPr>
          <p:nvPr/>
        </p:nvPicPr>
        <p:blipFill>
          <a:blip r:embed="rId3"/>
          <a:stretch>
            <a:fillRect/>
          </a:stretch>
        </p:blipFill>
        <p:spPr>
          <a:xfrm>
            <a:off x="2687880" y="1690688"/>
            <a:ext cx="1652280" cy="1652280"/>
          </a:xfrm>
          <a:prstGeom prst="rect">
            <a:avLst/>
          </a:prstGeom>
        </p:spPr>
      </p:pic>
      <p:pic>
        <p:nvPicPr>
          <p:cNvPr id="15" name="Picture 14" descr="A picture containing tennis, racket, outdoor&#10;&#10;Description generated with very high confidence">
            <a:extLst>
              <a:ext uri="{FF2B5EF4-FFF2-40B4-BE49-F238E27FC236}">
                <a16:creationId xmlns:a16="http://schemas.microsoft.com/office/drawing/2014/main" id="{7B2E7025-D8A0-4E13-A590-67F37E4095FD}"/>
              </a:ext>
            </a:extLst>
          </p:cNvPr>
          <p:cNvPicPr>
            <a:picLocks noChangeAspect="1"/>
          </p:cNvPicPr>
          <p:nvPr/>
        </p:nvPicPr>
        <p:blipFill>
          <a:blip r:embed="rId3"/>
          <a:stretch>
            <a:fillRect/>
          </a:stretch>
        </p:blipFill>
        <p:spPr>
          <a:xfrm>
            <a:off x="4422571" y="1696986"/>
            <a:ext cx="1645981" cy="1645981"/>
          </a:xfrm>
          <a:prstGeom prst="rect">
            <a:avLst/>
          </a:prstGeom>
        </p:spPr>
      </p:pic>
      <p:pic>
        <p:nvPicPr>
          <p:cNvPr id="18" name="Picture 17" descr="A picture containing tennis, racket, bicycle&#10;&#10;Description generated with very high confidence">
            <a:extLst>
              <a:ext uri="{FF2B5EF4-FFF2-40B4-BE49-F238E27FC236}">
                <a16:creationId xmlns:a16="http://schemas.microsoft.com/office/drawing/2014/main" id="{79E93625-0807-4D80-8A07-04B8C84BD056}"/>
              </a:ext>
            </a:extLst>
          </p:cNvPr>
          <p:cNvPicPr>
            <a:picLocks noChangeAspect="1"/>
          </p:cNvPicPr>
          <p:nvPr/>
        </p:nvPicPr>
        <p:blipFill>
          <a:blip r:embed="rId4"/>
          <a:stretch>
            <a:fillRect/>
          </a:stretch>
        </p:blipFill>
        <p:spPr>
          <a:xfrm>
            <a:off x="6150963" y="1696986"/>
            <a:ext cx="1645982" cy="1645982"/>
          </a:xfrm>
          <a:prstGeom prst="rect">
            <a:avLst/>
          </a:prstGeom>
        </p:spPr>
      </p:pic>
      <p:pic>
        <p:nvPicPr>
          <p:cNvPr id="20" name="Picture 19" descr="A picture containing tennis, racket&#10;&#10;Description generated with very high confidence">
            <a:extLst>
              <a:ext uri="{FF2B5EF4-FFF2-40B4-BE49-F238E27FC236}">
                <a16:creationId xmlns:a16="http://schemas.microsoft.com/office/drawing/2014/main" id="{05F05C04-2920-4EC2-A5B3-7BC80C875FC9}"/>
              </a:ext>
            </a:extLst>
          </p:cNvPr>
          <p:cNvPicPr>
            <a:picLocks noChangeAspect="1"/>
          </p:cNvPicPr>
          <p:nvPr/>
        </p:nvPicPr>
        <p:blipFill>
          <a:blip r:embed="rId5"/>
          <a:stretch>
            <a:fillRect/>
          </a:stretch>
        </p:blipFill>
        <p:spPr>
          <a:xfrm>
            <a:off x="7879355" y="1690688"/>
            <a:ext cx="1652280" cy="1652280"/>
          </a:xfrm>
          <a:prstGeom prst="rect">
            <a:avLst/>
          </a:prstGeom>
        </p:spPr>
      </p:pic>
      <p:pic>
        <p:nvPicPr>
          <p:cNvPr id="22" name="Picture 21" descr="A picture containing tennis, racket&#10;&#10;Description generated with very high confidence">
            <a:extLst>
              <a:ext uri="{FF2B5EF4-FFF2-40B4-BE49-F238E27FC236}">
                <a16:creationId xmlns:a16="http://schemas.microsoft.com/office/drawing/2014/main" id="{536D2521-7CE5-46C1-93CC-A8889A307564}"/>
              </a:ext>
            </a:extLst>
          </p:cNvPr>
          <p:cNvPicPr>
            <a:picLocks noChangeAspect="1"/>
          </p:cNvPicPr>
          <p:nvPr/>
        </p:nvPicPr>
        <p:blipFill>
          <a:blip r:embed="rId6"/>
          <a:stretch>
            <a:fillRect/>
          </a:stretch>
        </p:blipFill>
        <p:spPr>
          <a:xfrm>
            <a:off x="9607747" y="1690688"/>
            <a:ext cx="1652280" cy="1652280"/>
          </a:xfrm>
          <a:prstGeom prst="rect">
            <a:avLst/>
          </a:prstGeom>
        </p:spPr>
      </p:pic>
      <p:pic>
        <p:nvPicPr>
          <p:cNvPr id="24" name="Picture 23" descr="A picture containing person, tennis&#10;&#10;Description generated with high confidence">
            <a:extLst>
              <a:ext uri="{FF2B5EF4-FFF2-40B4-BE49-F238E27FC236}">
                <a16:creationId xmlns:a16="http://schemas.microsoft.com/office/drawing/2014/main" id="{76C86CA0-80E8-4A6A-B322-613F9B738FA2}"/>
              </a:ext>
            </a:extLst>
          </p:cNvPr>
          <p:cNvPicPr>
            <a:picLocks noChangeAspect="1"/>
          </p:cNvPicPr>
          <p:nvPr/>
        </p:nvPicPr>
        <p:blipFill>
          <a:blip r:embed="rId7"/>
          <a:stretch>
            <a:fillRect/>
          </a:stretch>
        </p:blipFill>
        <p:spPr>
          <a:xfrm>
            <a:off x="5273009" y="3615812"/>
            <a:ext cx="1645981" cy="1645981"/>
          </a:xfrm>
          <a:prstGeom prst="rect">
            <a:avLst/>
          </a:prstGeom>
        </p:spPr>
      </p:pic>
    </p:spTree>
    <p:extLst>
      <p:ext uri="{BB962C8B-B14F-4D97-AF65-F5344CB8AC3E}">
        <p14:creationId xmlns:p14="http://schemas.microsoft.com/office/powerpoint/2010/main" val="41254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arn(inVertic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arn(inVertical)">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arn(inVertical)">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1000"/>
                                        <p:tgtEl>
                                          <p:spTgt spid="24"/>
                                        </p:tgtEl>
                                      </p:cBhvr>
                                    </p:animEffect>
                                    <p:anim calcmode="lin" valueType="num">
                                      <p:cBhvr>
                                        <p:cTn id="33" dur="1000" fill="hold"/>
                                        <p:tgtEl>
                                          <p:spTgt spid="24"/>
                                        </p:tgtEl>
                                        <p:attrNameLst>
                                          <p:attrName>ppt_x</p:attrName>
                                        </p:attrNameLst>
                                      </p:cBhvr>
                                      <p:tavLst>
                                        <p:tav tm="0">
                                          <p:val>
                                            <p:strVal val="#ppt_x"/>
                                          </p:val>
                                        </p:tav>
                                        <p:tav tm="100000">
                                          <p:val>
                                            <p:strVal val="#ppt_x"/>
                                          </p:val>
                                        </p:tav>
                                      </p:tavLst>
                                    </p:anim>
                                    <p:anim calcmode="lin" valueType="num">
                                      <p:cBhvr>
                                        <p:cTn id="3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C2D2803-67A9-4406-BE75-362E94394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1004"/>
            <a:ext cx="12188952" cy="68600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25621CF-FD9B-4BC3-9ECC-36CAF62103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C80C3A2E-251A-4505-B1B8-C85CBF21F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5AE285-5518-4BDC-9F72-26FED00026F5}"/>
              </a:ext>
            </a:extLst>
          </p:cNvPr>
          <p:cNvSpPr>
            <a:spLocks noGrp="1"/>
          </p:cNvSpPr>
          <p:nvPr>
            <p:ph type="title"/>
          </p:nvPr>
        </p:nvSpPr>
        <p:spPr>
          <a:xfrm>
            <a:off x="750242" y="632990"/>
            <a:ext cx="4062643" cy="1043409"/>
          </a:xfrm>
        </p:spPr>
        <p:txBody>
          <a:bodyPr>
            <a:normAutofit/>
          </a:bodyPr>
          <a:lstStyle/>
          <a:p>
            <a:r>
              <a:rPr lang="en-US" sz="3600"/>
              <a:t>Results</a:t>
            </a:r>
            <a:endParaRPr lang="en-IN" sz="3600"/>
          </a:p>
        </p:txBody>
      </p:sp>
      <p:sp>
        <p:nvSpPr>
          <p:cNvPr id="3" name="Content Placeholder 2">
            <a:extLst>
              <a:ext uri="{FF2B5EF4-FFF2-40B4-BE49-F238E27FC236}">
                <a16:creationId xmlns:a16="http://schemas.microsoft.com/office/drawing/2014/main" id="{4D36C352-5272-482F-9568-688E37295F8E}"/>
              </a:ext>
            </a:extLst>
          </p:cNvPr>
          <p:cNvSpPr>
            <a:spLocks noGrp="1"/>
          </p:cNvSpPr>
          <p:nvPr>
            <p:ph idx="1"/>
          </p:nvPr>
        </p:nvSpPr>
        <p:spPr>
          <a:xfrm>
            <a:off x="750243" y="1774371"/>
            <a:ext cx="3821758" cy="3197679"/>
          </a:xfrm>
        </p:spPr>
        <p:txBody>
          <a:bodyPr anchor="t">
            <a:normAutofit/>
          </a:bodyPr>
          <a:lstStyle/>
          <a:p>
            <a:r>
              <a:rPr lang="en-US" sz="1800"/>
              <a:t>As we can see, the error constantly decreases upto a point and then maintains itself and is fairly constant over a period of time. This is inspite of having such bad starting model which has shift errors as well as orientation errors. </a:t>
            </a:r>
            <a:endParaRPr lang="en-IN" sz="1800"/>
          </a:p>
        </p:txBody>
      </p:sp>
      <p:pic>
        <p:nvPicPr>
          <p:cNvPr id="8" name="Picture 7" descr="A close up of a mans face&#10;&#10;Description generated with high confidence">
            <a:extLst>
              <a:ext uri="{FF2B5EF4-FFF2-40B4-BE49-F238E27FC236}">
                <a16:creationId xmlns:a16="http://schemas.microsoft.com/office/drawing/2014/main" id="{B92A94F1-01C4-4F40-A14F-503B97303C6C}"/>
              </a:ext>
            </a:extLst>
          </p:cNvPr>
          <p:cNvPicPr>
            <a:picLocks noChangeAspect="1"/>
          </p:cNvPicPr>
          <p:nvPr/>
        </p:nvPicPr>
        <p:blipFill>
          <a:blip r:embed="rId2"/>
          <a:stretch>
            <a:fillRect/>
          </a:stretch>
        </p:blipFill>
        <p:spPr>
          <a:xfrm>
            <a:off x="6828827" y="1884534"/>
            <a:ext cx="4448774" cy="3336581"/>
          </a:xfrm>
          <a:prstGeom prst="rect">
            <a:avLst/>
          </a:prstGeom>
        </p:spPr>
      </p:pic>
    </p:spTree>
    <p:extLst>
      <p:ext uri="{BB962C8B-B14F-4D97-AF65-F5344CB8AC3E}">
        <p14:creationId xmlns:p14="http://schemas.microsoft.com/office/powerpoint/2010/main" val="28221840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3DFA63C-4860-4A2C-8D3F-719F5A7571DC}"/>
              </a:ext>
            </a:extLst>
          </p:cNvPr>
          <p:cNvSpPr>
            <a:spLocks noGrp="1"/>
          </p:cNvSpPr>
          <p:nvPr>
            <p:ph type="title"/>
          </p:nvPr>
        </p:nvSpPr>
        <p:spPr>
          <a:xfrm>
            <a:off x="838200" y="811161"/>
            <a:ext cx="3335594" cy="5403370"/>
          </a:xfrm>
        </p:spPr>
        <p:txBody>
          <a:bodyPr>
            <a:normAutofit/>
          </a:bodyPr>
          <a:lstStyle/>
          <a:p>
            <a:r>
              <a:rPr lang="en-US">
                <a:solidFill>
                  <a:srgbClr val="FFFFFF"/>
                </a:solidFill>
              </a:rPr>
              <a:t>Other work done</a:t>
            </a:r>
            <a:endParaRPr lang="en-IN">
              <a:solidFill>
                <a:srgbClr val="FFFFFF"/>
              </a:solidFill>
            </a:endParaRP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5A3CCAD7-B0DE-438A-89A6-B308B3ACD4D5}"/>
              </a:ext>
            </a:extLst>
          </p:cNvPr>
          <p:cNvGraphicFramePr>
            <a:graphicFrameLocks noGrp="1"/>
          </p:cNvGraphicFramePr>
          <p:nvPr>
            <p:ph idx="1"/>
            <p:extLst>
              <p:ext uri="{D42A27DB-BD31-4B8C-83A1-F6EECF244321}">
                <p14:modId xmlns:p14="http://schemas.microsoft.com/office/powerpoint/2010/main" val="2877263228"/>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727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579</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 Math</vt:lpstr>
      <vt:lpstr>Office Theme</vt:lpstr>
      <vt:lpstr>RELION</vt:lpstr>
      <vt:lpstr>Where were we last time</vt:lpstr>
      <vt:lpstr>The results seen last time</vt:lpstr>
      <vt:lpstr>What changes have been made since then</vt:lpstr>
      <vt:lpstr>Other small changes</vt:lpstr>
      <vt:lpstr>Results</vt:lpstr>
      <vt:lpstr>Results</vt:lpstr>
      <vt:lpstr>Results</vt:lpstr>
      <vt:lpstr>Other work done</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RELION</dc:title>
  <dc:creator>Arunabh Ghosh</dc:creator>
  <cp:lastModifiedBy>Arunabh Ghosh</cp:lastModifiedBy>
  <cp:revision>3</cp:revision>
  <dcterms:created xsi:type="dcterms:W3CDTF">2018-07-06T11:37:11Z</dcterms:created>
  <dcterms:modified xsi:type="dcterms:W3CDTF">2018-07-06T12:47:17Z</dcterms:modified>
</cp:coreProperties>
</file>