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B1577-FF31-AC41-B4ED-71663BE73819}" v="4047" dt="2018-07-18T15:46:36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/>
    <p:restoredTop sz="94662"/>
  </p:normalViewPr>
  <p:slideViewPr>
    <p:cSldViewPr snapToGrid="0" snapToObjects="1">
      <p:cViewPr>
        <p:scale>
          <a:sx n="135" d="100"/>
          <a:sy n="135" d="100"/>
        </p:scale>
        <p:origin x="6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bh Ghosh" userId="7064b204c6fa9c53" providerId="LiveId" clId="{C4DB1577-FF31-AC41-B4ED-71663BE73819}"/>
    <pc:docChg chg="undo redo custSel addSld delSld modSld sldOrd">
      <pc:chgData name="Arunabh Ghosh" userId="7064b204c6fa9c53" providerId="LiveId" clId="{C4DB1577-FF31-AC41-B4ED-71663BE73819}" dt="2018-07-18T15:41:41.215" v="4035" actId="1076"/>
      <pc:docMkLst>
        <pc:docMk/>
      </pc:docMkLst>
      <pc:sldChg chg="addSp delSp modSp mod setBg setClrOvrMap delDesignElem">
        <pc:chgData name="Arunabh Ghosh" userId="7064b204c6fa9c53" providerId="LiveId" clId="{C4DB1577-FF31-AC41-B4ED-71663BE73819}" dt="2018-07-18T14:32:57.470" v="2260" actId="26606"/>
        <pc:sldMkLst>
          <pc:docMk/>
          <pc:sldMk cId="2746130241" sldId="256"/>
        </pc:sldMkLst>
        <pc:spChg chg="mod ord">
          <ac:chgData name="Arunabh Ghosh" userId="7064b204c6fa9c53" providerId="LiveId" clId="{C4DB1577-FF31-AC41-B4ED-71663BE73819}" dt="2018-07-18T14:32:57.470" v="2260" actId="26606"/>
          <ac:spMkLst>
            <pc:docMk/>
            <pc:sldMk cId="2746130241" sldId="256"/>
            <ac:spMk id="2" creationId="{9DC13946-FEE1-2349-8A83-75F7E269E5CE}"/>
          </ac:spMkLst>
        </pc:spChg>
        <pc:spChg chg="mod">
          <ac:chgData name="Arunabh Ghosh" userId="7064b204c6fa9c53" providerId="LiveId" clId="{C4DB1577-FF31-AC41-B4ED-71663BE73819}" dt="2018-07-18T14:32:57.470" v="2260" actId="26606"/>
          <ac:spMkLst>
            <pc:docMk/>
            <pc:sldMk cId="2746130241" sldId="256"/>
            <ac:spMk id="3" creationId="{7569BD57-5783-AF43-B264-4C0F159A848B}"/>
          </ac:spMkLst>
        </pc:spChg>
        <pc:spChg chg="add del">
          <ac:chgData name="Arunabh Ghosh" userId="7064b204c6fa9c53" providerId="LiveId" clId="{C4DB1577-FF31-AC41-B4ED-71663BE73819}" dt="2018-07-18T14:31:11.970" v="2233" actId="26606"/>
          <ac:spMkLst>
            <pc:docMk/>
            <pc:sldMk cId="2746130241" sldId="256"/>
            <ac:spMk id="8" creationId="{559AE206-7EBA-4D33-8BC9-9D8158553F0E}"/>
          </ac:spMkLst>
        </pc:spChg>
        <pc:spChg chg="add del">
          <ac:chgData name="Arunabh Ghosh" userId="7064b204c6fa9c53" providerId="LiveId" clId="{C4DB1577-FF31-AC41-B4ED-71663BE73819}" dt="2018-07-18T14:31:11.970" v="2233" actId="26606"/>
          <ac:spMkLst>
            <pc:docMk/>
            <pc:sldMk cId="2746130241" sldId="256"/>
            <ac:spMk id="10" creationId="{6437D937-A7F1-4011-92B4-328E5BE1B166}"/>
          </ac:spMkLst>
        </pc:spChg>
        <pc:spChg chg="add del">
          <ac:chgData name="Arunabh Ghosh" userId="7064b204c6fa9c53" providerId="LiveId" clId="{C4DB1577-FF31-AC41-B4ED-71663BE73819}" dt="2018-07-18T14:31:11.970" v="2233" actId="26606"/>
          <ac:spMkLst>
            <pc:docMk/>
            <pc:sldMk cId="2746130241" sldId="256"/>
            <ac:spMk id="12" creationId="{B672F332-AF08-46C6-94F0-77684310D7B7}"/>
          </ac:spMkLst>
        </pc:spChg>
        <pc:spChg chg="add del">
          <ac:chgData name="Arunabh Ghosh" userId="7064b204c6fa9c53" providerId="LiveId" clId="{C4DB1577-FF31-AC41-B4ED-71663BE73819}" dt="2018-07-18T14:31:11.970" v="2233" actId="26606"/>
          <ac:spMkLst>
            <pc:docMk/>
            <pc:sldMk cId="2746130241" sldId="256"/>
            <ac:spMk id="14" creationId="{34244EF8-D73A-40E1-BE73-D46E6B4B04ED}"/>
          </ac:spMkLst>
        </pc:spChg>
        <pc:spChg chg="add del">
          <ac:chgData name="Arunabh Ghosh" userId="7064b204c6fa9c53" providerId="LiveId" clId="{C4DB1577-FF31-AC41-B4ED-71663BE73819}" dt="2018-07-18T14:31:11.970" v="2233" actId="26606"/>
          <ac:spMkLst>
            <pc:docMk/>
            <pc:sldMk cId="2746130241" sldId="256"/>
            <ac:spMk id="16" creationId="{AB84D7E8-4ECB-42D7-ADBF-01689B0F24AE}"/>
          </ac:spMkLst>
        </pc:spChg>
        <pc:spChg chg="add del">
          <ac:chgData name="Arunabh Ghosh" userId="7064b204c6fa9c53" providerId="LiveId" clId="{C4DB1577-FF31-AC41-B4ED-71663BE73819}" dt="2018-07-18T14:31:51.304" v="2244" actId="26606"/>
          <ac:spMkLst>
            <pc:docMk/>
            <pc:sldMk cId="2746130241" sldId="256"/>
            <ac:spMk id="23" creationId="{C66F2F30-5DC0-44A0-BFA6-E12F46ED16DA}"/>
          </ac:spMkLst>
        </pc:spChg>
        <pc:spChg chg="add del">
          <ac:chgData name="Arunabh Ghosh" userId="7064b204c6fa9c53" providerId="LiveId" clId="{C4DB1577-FF31-AC41-B4ED-71663BE73819}" dt="2018-07-18T14:31:51.304" v="2244" actId="26606"/>
          <ac:spMkLst>
            <pc:docMk/>
            <pc:sldMk cId="2746130241" sldId="256"/>
            <ac:spMk id="25" creationId="{85872F57-7F42-4F97-8391-DDC8D0054C03}"/>
          </ac:spMkLst>
        </pc:spChg>
        <pc:spChg chg="add del">
          <ac:chgData name="Arunabh Ghosh" userId="7064b204c6fa9c53" providerId="LiveId" clId="{C4DB1577-FF31-AC41-B4ED-71663BE73819}" dt="2018-07-18T14:31:51.304" v="2244" actId="26606"/>
          <ac:spMkLst>
            <pc:docMk/>
            <pc:sldMk cId="2746130241" sldId="256"/>
            <ac:spMk id="27" creationId="{04DC2037-48A0-4F22-B9D4-8EAEBC780AB4}"/>
          </ac:spMkLst>
        </pc:spChg>
        <pc:spChg chg="add del">
          <ac:chgData name="Arunabh Ghosh" userId="7064b204c6fa9c53" providerId="LiveId" clId="{C4DB1577-FF31-AC41-B4ED-71663BE73819}" dt="2018-07-18T14:31:51.304" v="2244" actId="26606"/>
          <ac:spMkLst>
            <pc:docMk/>
            <pc:sldMk cId="2746130241" sldId="256"/>
            <ac:spMk id="29" creationId="{0006CBFD-ADA0-43D1-9332-9C34CA1C76ED}"/>
          </ac:spMkLst>
        </pc:spChg>
        <pc:spChg chg="add del">
          <ac:chgData name="Arunabh Ghosh" userId="7064b204c6fa9c53" providerId="LiveId" clId="{C4DB1577-FF31-AC41-B4ED-71663BE73819}" dt="2018-07-18T14:31:51.304" v="2244" actId="26606"/>
          <ac:spMkLst>
            <pc:docMk/>
            <pc:sldMk cId="2746130241" sldId="256"/>
            <ac:spMk id="31" creationId="{2B931666-F28F-45F3-A074-66D2272D580B}"/>
          </ac:spMkLst>
        </pc:spChg>
        <pc:spChg chg="add del">
          <ac:chgData name="Arunabh Ghosh" userId="7064b204c6fa9c53" providerId="LiveId" clId="{C4DB1577-FF31-AC41-B4ED-71663BE73819}" dt="2018-07-18T14:31:30.804" v="2235" actId="26606"/>
          <ac:spMkLst>
            <pc:docMk/>
            <pc:sldMk cId="2746130241" sldId="256"/>
            <ac:spMk id="36" creationId="{D8386171-E87D-46AB-8718-4CE2A88748BD}"/>
          </ac:spMkLst>
        </pc:spChg>
        <pc:spChg chg="add del">
          <ac:chgData name="Arunabh Ghosh" userId="7064b204c6fa9c53" providerId="LiveId" clId="{C4DB1577-FF31-AC41-B4ED-71663BE73819}" dt="2018-07-18T14:31:30.804" v="2235" actId="26606"/>
          <ac:spMkLst>
            <pc:docMk/>
            <pc:sldMk cId="2746130241" sldId="256"/>
            <ac:spMk id="38" creationId="{207CB456-8849-413C-8210-B663779A32E0}"/>
          </ac:spMkLst>
        </pc:spChg>
        <pc:spChg chg="add del">
          <ac:chgData name="Arunabh Ghosh" userId="7064b204c6fa9c53" providerId="LiveId" clId="{C4DB1577-FF31-AC41-B4ED-71663BE73819}" dt="2018-07-18T14:31:30.804" v="2235" actId="26606"/>
          <ac:spMkLst>
            <pc:docMk/>
            <pc:sldMk cId="2746130241" sldId="256"/>
            <ac:spMk id="40" creationId="{E513936D-D1EB-4E42-A97F-942BA1F3DFA7}"/>
          </ac:spMkLst>
        </pc:spChg>
        <pc:spChg chg="add del">
          <ac:chgData name="Arunabh Ghosh" userId="7064b204c6fa9c53" providerId="LiveId" clId="{C4DB1577-FF31-AC41-B4ED-71663BE73819}" dt="2018-07-18T14:31:51.298" v="2243" actId="26606"/>
          <ac:spMkLst>
            <pc:docMk/>
            <pc:sldMk cId="2746130241" sldId="256"/>
            <ac:spMk id="41" creationId="{053FB2EE-284F-4C87-AB3D-BBF87A9FAB97}"/>
          </ac:spMkLst>
        </pc:spChg>
        <pc:spChg chg="add del">
          <ac:chgData name="Arunabh Ghosh" userId="7064b204c6fa9c53" providerId="LiveId" clId="{C4DB1577-FF31-AC41-B4ED-71663BE73819}" dt="2018-07-18T14:31:34.137" v="2237" actId="26606"/>
          <ac:spMkLst>
            <pc:docMk/>
            <pc:sldMk cId="2746130241" sldId="256"/>
            <ac:spMk id="42" creationId="{6F9EB9F2-07E2-4D64-BBD8-BB5B217F1218}"/>
          </ac:spMkLst>
        </pc:spChg>
        <pc:spChg chg="add del">
          <ac:chgData name="Arunabh Ghosh" userId="7064b204c6fa9c53" providerId="LiveId" clId="{C4DB1577-FF31-AC41-B4ED-71663BE73819}" dt="2018-07-18T14:31:48.663" v="2241" actId="26606"/>
          <ac:spMkLst>
            <pc:docMk/>
            <pc:sldMk cId="2746130241" sldId="256"/>
            <ac:spMk id="44" creationId="{AB84D7E8-4ECB-42D7-ADBF-01689B0F24AE}"/>
          </ac:spMkLst>
        </pc:spChg>
        <pc:spChg chg="add del">
          <ac:chgData name="Arunabh Ghosh" userId="7064b204c6fa9c53" providerId="LiveId" clId="{C4DB1577-FF31-AC41-B4ED-71663BE73819}" dt="2018-07-18T14:31:38.534" v="2239" actId="26606"/>
          <ac:spMkLst>
            <pc:docMk/>
            <pc:sldMk cId="2746130241" sldId="256"/>
            <ac:spMk id="45" creationId="{A495F8E3-5243-4F02-AC53-F05721B35358}"/>
          </ac:spMkLst>
        </pc:spChg>
        <pc:spChg chg="add del">
          <ac:chgData name="Arunabh Ghosh" userId="7064b204c6fa9c53" providerId="LiveId" clId="{C4DB1577-FF31-AC41-B4ED-71663BE73819}" dt="2018-07-18T14:31:48.663" v="2241" actId="26606"/>
          <ac:spMkLst>
            <pc:docMk/>
            <pc:sldMk cId="2746130241" sldId="256"/>
            <ac:spMk id="49" creationId="{559AE206-7EBA-4D33-8BC9-9D8158553F0E}"/>
          </ac:spMkLst>
        </pc:spChg>
        <pc:spChg chg="add del">
          <ac:chgData name="Arunabh Ghosh" userId="7064b204c6fa9c53" providerId="LiveId" clId="{C4DB1577-FF31-AC41-B4ED-71663BE73819}" dt="2018-07-18T14:31:48.663" v="2241" actId="26606"/>
          <ac:spMkLst>
            <pc:docMk/>
            <pc:sldMk cId="2746130241" sldId="256"/>
            <ac:spMk id="50" creationId="{6437D937-A7F1-4011-92B4-328E5BE1B166}"/>
          </ac:spMkLst>
        </pc:spChg>
        <pc:spChg chg="add del">
          <ac:chgData name="Arunabh Ghosh" userId="7064b204c6fa9c53" providerId="LiveId" clId="{C4DB1577-FF31-AC41-B4ED-71663BE73819}" dt="2018-07-18T14:31:48.663" v="2241" actId="26606"/>
          <ac:spMkLst>
            <pc:docMk/>
            <pc:sldMk cId="2746130241" sldId="256"/>
            <ac:spMk id="51" creationId="{B672F332-AF08-46C6-94F0-77684310D7B7}"/>
          </ac:spMkLst>
        </pc:spChg>
        <pc:spChg chg="add del">
          <ac:chgData name="Arunabh Ghosh" userId="7064b204c6fa9c53" providerId="LiveId" clId="{C4DB1577-FF31-AC41-B4ED-71663BE73819}" dt="2018-07-18T14:31:48.663" v="2241" actId="26606"/>
          <ac:spMkLst>
            <pc:docMk/>
            <pc:sldMk cId="2746130241" sldId="256"/>
            <ac:spMk id="52" creationId="{34244EF8-D73A-40E1-BE73-D46E6B4B04ED}"/>
          </ac:spMkLst>
        </pc:spChg>
        <pc:spChg chg="add del">
          <ac:chgData name="Arunabh Ghosh" userId="7064b204c6fa9c53" providerId="LiveId" clId="{C4DB1577-FF31-AC41-B4ED-71663BE73819}" dt="2018-07-18T14:32:21.324" v="2256" actId="26606"/>
          <ac:spMkLst>
            <pc:docMk/>
            <pc:sldMk cId="2746130241" sldId="256"/>
            <ac:spMk id="58" creationId="{C66F2F30-5DC0-44A0-BFA6-E12F46ED16DA}"/>
          </ac:spMkLst>
        </pc:spChg>
        <pc:spChg chg="add del">
          <ac:chgData name="Arunabh Ghosh" userId="7064b204c6fa9c53" providerId="LiveId" clId="{C4DB1577-FF31-AC41-B4ED-71663BE73819}" dt="2018-07-18T14:32:21.324" v="2256" actId="26606"/>
          <ac:spMkLst>
            <pc:docMk/>
            <pc:sldMk cId="2746130241" sldId="256"/>
            <ac:spMk id="59" creationId="{85872F57-7F42-4F97-8391-DDC8D0054C03}"/>
          </ac:spMkLst>
        </pc:spChg>
        <pc:spChg chg="add del">
          <ac:chgData name="Arunabh Ghosh" userId="7064b204c6fa9c53" providerId="LiveId" clId="{C4DB1577-FF31-AC41-B4ED-71663BE73819}" dt="2018-07-18T14:32:21.324" v="2256" actId="26606"/>
          <ac:spMkLst>
            <pc:docMk/>
            <pc:sldMk cId="2746130241" sldId="256"/>
            <ac:spMk id="60" creationId="{04DC2037-48A0-4F22-B9D4-8EAEBC780AB4}"/>
          </ac:spMkLst>
        </pc:spChg>
        <pc:spChg chg="add del">
          <ac:chgData name="Arunabh Ghosh" userId="7064b204c6fa9c53" providerId="LiveId" clId="{C4DB1577-FF31-AC41-B4ED-71663BE73819}" dt="2018-07-18T14:32:21.324" v="2256" actId="26606"/>
          <ac:spMkLst>
            <pc:docMk/>
            <pc:sldMk cId="2746130241" sldId="256"/>
            <ac:spMk id="61" creationId="{0006CBFD-ADA0-43D1-9332-9C34CA1C76ED}"/>
          </ac:spMkLst>
        </pc:spChg>
        <pc:spChg chg="add del">
          <ac:chgData name="Arunabh Ghosh" userId="7064b204c6fa9c53" providerId="LiveId" clId="{C4DB1577-FF31-AC41-B4ED-71663BE73819}" dt="2018-07-18T14:32:21.324" v="2256" actId="26606"/>
          <ac:spMkLst>
            <pc:docMk/>
            <pc:sldMk cId="2746130241" sldId="256"/>
            <ac:spMk id="62" creationId="{2B931666-F28F-45F3-A074-66D2272D580B}"/>
          </ac:spMkLst>
        </pc:spChg>
        <pc:spChg chg="add del">
          <ac:chgData name="Arunabh Ghosh" userId="7064b204c6fa9c53" providerId="LiveId" clId="{C4DB1577-FF31-AC41-B4ED-71663BE73819}" dt="2018-07-18T14:32:57.470" v="2260" actId="26606"/>
          <ac:spMkLst>
            <pc:docMk/>
            <pc:sldMk cId="2746130241" sldId="256"/>
            <ac:spMk id="67" creationId="{559AE206-7EBA-4D33-8BC9-9D8158553F0E}"/>
          </ac:spMkLst>
        </pc:spChg>
        <pc:spChg chg="add del">
          <ac:chgData name="Arunabh Ghosh" userId="7064b204c6fa9c53" providerId="LiveId" clId="{C4DB1577-FF31-AC41-B4ED-71663BE73819}" dt="2018-07-18T14:32:57.470" v="2260" actId="26606"/>
          <ac:spMkLst>
            <pc:docMk/>
            <pc:sldMk cId="2746130241" sldId="256"/>
            <ac:spMk id="69" creationId="{6437D937-A7F1-4011-92B4-328E5BE1B166}"/>
          </ac:spMkLst>
        </pc:spChg>
        <pc:spChg chg="add del">
          <ac:chgData name="Arunabh Ghosh" userId="7064b204c6fa9c53" providerId="LiveId" clId="{C4DB1577-FF31-AC41-B4ED-71663BE73819}" dt="2018-07-18T14:32:57.470" v="2260" actId="26606"/>
          <ac:spMkLst>
            <pc:docMk/>
            <pc:sldMk cId="2746130241" sldId="256"/>
            <ac:spMk id="71" creationId="{B672F332-AF08-46C6-94F0-77684310D7B7}"/>
          </ac:spMkLst>
        </pc:spChg>
        <pc:spChg chg="add del">
          <ac:chgData name="Arunabh Ghosh" userId="7064b204c6fa9c53" providerId="LiveId" clId="{C4DB1577-FF31-AC41-B4ED-71663BE73819}" dt="2018-07-18T14:32:57.470" v="2260" actId="26606"/>
          <ac:spMkLst>
            <pc:docMk/>
            <pc:sldMk cId="2746130241" sldId="256"/>
            <ac:spMk id="73" creationId="{34244EF8-D73A-40E1-BE73-D46E6B4B04ED}"/>
          </ac:spMkLst>
        </pc:spChg>
        <pc:spChg chg="add del">
          <ac:chgData name="Arunabh Ghosh" userId="7064b204c6fa9c53" providerId="LiveId" clId="{C4DB1577-FF31-AC41-B4ED-71663BE73819}" dt="2018-07-18T14:32:57.470" v="2260" actId="26606"/>
          <ac:spMkLst>
            <pc:docMk/>
            <pc:sldMk cId="2746130241" sldId="256"/>
            <ac:spMk id="75" creationId="{AB84D7E8-4ECB-42D7-ADBF-01689B0F24AE}"/>
          </ac:spMkLst>
        </pc:spChg>
        <pc:spChg chg="add del">
          <ac:chgData name="Arunabh Ghosh" userId="7064b204c6fa9c53" providerId="LiveId" clId="{C4DB1577-FF31-AC41-B4ED-71663BE73819}" dt="2018-07-18T14:32:44.582" v="2258" actId="26606"/>
          <ac:spMkLst>
            <pc:docMk/>
            <pc:sldMk cId="2746130241" sldId="256"/>
            <ac:spMk id="82" creationId="{6F9EB9F2-07E2-4D64-BBD8-BB5B217F1218}"/>
          </ac:spMkLst>
        </pc:spChg>
        <pc:spChg chg="add del">
          <ac:chgData name="Arunabh Ghosh" userId="7064b204c6fa9c53" providerId="LiveId" clId="{C4DB1577-FF31-AC41-B4ED-71663BE73819}" dt="2018-07-18T14:32:57.470" v="2260" actId="26606"/>
          <ac:spMkLst>
            <pc:docMk/>
            <pc:sldMk cId="2746130241" sldId="256"/>
            <ac:spMk id="86" creationId="{817B5381-FFCA-4325-8FBB-B1481666A08E}"/>
          </ac:spMkLst>
        </pc:spChg>
        <pc:spChg chg="add del">
          <ac:chgData name="Arunabh Ghosh" userId="7064b204c6fa9c53" providerId="LiveId" clId="{C4DB1577-FF31-AC41-B4ED-71663BE73819}" dt="2018-07-18T14:32:57.470" v="2260" actId="26606"/>
          <ac:spMkLst>
            <pc:docMk/>
            <pc:sldMk cId="2746130241" sldId="256"/>
            <ac:spMk id="87" creationId="{0AA8F84D-BF31-4985-9EAF-99870D11240C}"/>
          </ac:spMkLst>
        </pc:spChg>
        <pc:grpChg chg="add del">
          <ac:chgData name="Arunabh Ghosh" userId="7064b204c6fa9c53" providerId="LiveId" clId="{C4DB1577-FF31-AC41-B4ED-71663BE73819}" dt="2018-07-18T14:31:38.534" v="2239" actId="26606"/>
          <ac:grpSpMkLst>
            <pc:docMk/>
            <pc:sldMk cId="2746130241" sldId="256"/>
            <ac:grpSpMk id="46" creationId="{EF79D782-A9ED-4AEE-B67D-DDD6F1CB5260}"/>
          </ac:grpSpMkLst>
        </pc:grpChg>
        <pc:grpChg chg="add del">
          <ac:chgData name="Arunabh Ghosh" userId="7064b204c6fa9c53" providerId="LiveId" clId="{C4DB1577-FF31-AC41-B4ED-71663BE73819}" dt="2018-07-18T14:31:51.298" v="2243" actId="26606"/>
          <ac:grpSpMkLst>
            <pc:docMk/>
            <pc:sldMk cId="2746130241" sldId="256"/>
            <ac:grpSpMk id="55" creationId="{D2C4BFA1-2075-4901-9E24-E41D1FDD51FD}"/>
          </ac:grpSpMkLst>
        </pc:grpChg>
        <pc:cxnChg chg="add del">
          <ac:chgData name="Arunabh Ghosh" userId="7064b204c6fa9c53" providerId="LiveId" clId="{C4DB1577-FF31-AC41-B4ED-71663BE73819}" dt="2018-07-18T14:31:11.970" v="2233" actId="26606"/>
          <ac:cxnSpMkLst>
            <pc:docMk/>
            <pc:sldMk cId="2746130241" sldId="256"/>
            <ac:cxnSpMk id="18" creationId="{9E8E38ED-369A-44C2-B635-0BED0E48A6E8}"/>
          </ac:cxnSpMkLst>
        </pc:cxnChg>
        <pc:cxnChg chg="add del">
          <ac:chgData name="Arunabh Ghosh" userId="7064b204c6fa9c53" providerId="LiveId" clId="{C4DB1577-FF31-AC41-B4ED-71663BE73819}" dt="2018-07-18T14:31:34.137" v="2237" actId="26606"/>
          <ac:cxnSpMkLst>
            <pc:docMk/>
            <pc:sldMk cId="2746130241" sldId="256"/>
            <ac:cxnSpMk id="43" creationId="{F0C57C7C-DFE9-4A1E-B7A9-DF40E63366BB}"/>
          </ac:cxnSpMkLst>
        </pc:cxnChg>
        <pc:cxnChg chg="add del">
          <ac:chgData name="Arunabh Ghosh" userId="7064b204c6fa9c53" providerId="LiveId" clId="{C4DB1577-FF31-AC41-B4ED-71663BE73819}" dt="2018-07-18T14:31:48.663" v="2241" actId="26606"/>
          <ac:cxnSpMkLst>
            <pc:docMk/>
            <pc:sldMk cId="2746130241" sldId="256"/>
            <ac:cxnSpMk id="53" creationId="{9E8E38ED-369A-44C2-B635-0BED0E48A6E8}"/>
          </ac:cxnSpMkLst>
        </pc:cxnChg>
        <pc:cxnChg chg="add del">
          <ac:chgData name="Arunabh Ghosh" userId="7064b204c6fa9c53" providerId="LiveId" clId="{C4DB1577-FF31-AC41-B4ED-71663BE73819}" dt="2018-07-18T14:32:57.470" v="2260" actId="26606"/>
          <ac:cxnSpMkLst>
            <pc:docMk/>
            <pc:sldMk cId="2746130241" sldId="256"/>
            <ac:cxnSpMk id="77" creationId="{9E8E38ED-369A-44C2-B635-0BED0E48A6E8}"/>
          </ac:cxnSpMkLst>
        </pc:cxnChg>
        <pc:cxnChg chg="add del">
          <ac:chgData name="Arunabh Ghosh" userId="7064b204c6fa9c53" providerId="LiveId" clId="{C4DB1577-FF31-AC41-B4ED-71663BE73819}" dt="2018-07-18T14:32:44.582" v="2258" actId="26606"/>
          <ac:cxnSpMkLst>
            <pc:docMk/>
            <pc:sldMk cId="2746130241" sldId="256"/>
            <ac:cxnSpMk id="84" creationId="{F0C57C7C-DFE9-4A1E-B7A9-DF40E63366BB}"/>
          </ac:cxnSpMkLst>
        </pc:cxnChg>
        <pc:cxnChg chg="add del">
          <ac:chgData name="Arunabh Ghosh" userId="7064b204c6fa9c53" providerId="LiveId" clId="{C4DB1577-FF31-AC41-B4ED-71663BE73819}" dt="2018-07-18T14:32:57.470" v="2260" actId="26606"/>
          <ac:cxnSpMkLst>
            <pc:docMk/>
            <pc:sldMk cId="2746130241" sldId="256"/>
            <ac:cxnSpMk id="88" creationId="{BCD0BBC1-A7D4-445D-98AC-95A6A45D8EBB}"/>
          </ac:cxnSpMkLst>
        </pc:cxnChg>
      </pc:sldChg>
      <pc:sldChg chg="addSp delSp modSp mod setBg setClrOvrMap">
        <pc:chgData name="Arunabh Ghosh" userId="7064b204c6fa9c53" providerId="LiveId" clId="{C4DB1577-FF31-AC41-B4ED-71663BE73819}" dt="2018-07-18T14:34:17.817" v="2265" actId="26606"/>
        <pc:sldMkLst>
          <pc:docMk/>
          <pc:sldMk cId="3761794938" sldId="257"/>
        </pc:sldMkLst>
        <pc:spChg chg="mod">
          <ac:chgData name="Arunabh Ghosh" userId="7064b204c6fa9c53" providerId="LiveId" clId="{C4DB1577-FF31-AC41-B4ED-71663BE73819}" dt="2018-07-18T14:34:17.817" v="2265" actId="26606"/>
          <ac:spMkLst>
            <pc:docMk/>
            <pc:sldMk cId="3761794938" sldId="257"/>
            <ac:spMk id="2" creationId="{A881B005-C156-AA4B-9EAC-D4B87C3B3A91}"/>
          </ac:spMkLst>
        </pc:spChg>
        <pc:spChg chg="mod">
          <ac:chgData name="Arunabh Ghosh" userId="7064b204c6fa9c53" providerId="LiveId" clId="{C4DB1577-FF31-AC41-B4ED-71663BE73819}" dt="2018-07-18T14:34:17.817" v="2265" actId="26606"/>
          <ac:spMkLst>
            <pc:docMk/>
            <pc:sldMk cId="3761794938" sldId="257"/>
            <ac:spMk id="3" creationId="{2AD43EDD-2398-954E-BF73-050518DD3B4F}"/>
          </ac:spMkLst>
        </pc:spChg>
        <pc:spChg chg="add del mod">
          <ac:chgData name="Arunabh Ghosh" userId="7064b204c6fa9c53" providerId="LiveId" clId="{C4DB1577-FF31-AC41-B4ED-71663BE73819}" dt="2018-07-18T12:57:12.177" v="722" actId="767"/>
          <ac:spMkLst>
            <pc:docMk/>
            <pc:sldMk cId="3761794938" sldId="257"/>
            <ac:spMk id="4" creationId="{19932F4E-F45E-884D-8BBB-D55AC400E611}"/>
          </ac:spMkLst>
        </pc:spChg>
        <pc:spChg chg="add del">
          <ac:chgData name="Arunabh Ghosh" userId="7064b204c6fa9c53" providerId="LiveId" clId="{C4DB1577-FF31-AC41-B4ED-71663BE73819}" dt="2018-07-18T14:28:03.458" v="2184" actId="26606"/>
          <ac:spMkLst>
            <pc:docMk/>
            <pc:sldMk cId="3761794938" sldId="257"/>
            <ac:spMk id="5" creationId="{E4F9F79B-A093-478E-96B5-EE02BC93A858}"/>
          </ac:spMkLst>
        </pc:spChg>
        <pc:spChg chg="add del">
          <ac:chgData name="Arunabh Ghosh" userId="7064b204c6fa9c53" providerId="LiveId" clId="{C4DB1577-FF31-AC41-B4ED-71663BE73819}" dt="2018-07-18T14:28:03.458" v="2184" actId="26606"/>
          <ac:spMkLst>
            <pc:docMk/>
            <pc:sldMk cId="3761794938" sldId="257"/>
            <ac:spMk id="6" creationId="{11394CD8-BD30-4B74-86F4-51FDF3383419}"/>
          </ac:spMkLst>
        </pc:spChg>
        <pc:spChg chg="add del">
          <ac:chgData name="Arunabh Ghosh" userId="7064b204c6fa9c53" providerId="LiveId" clId="{C4DB1577-FF31-AC41-B4ED-71663BE73819}" dt="2018-07-18T12:52:39.545" v="700" actId="26606"/>
          <ac:spMkLst>
            <pc:docMk/>
            <pc:sldMk cId="3761794938" sldId="257"/>
            <ac:spMk id="8" creationId="{8D70B121-56F4-4848-B38B-182089D909FA}"/>
          </ac:spMkLst>
        </pc:spChg>
        <pc:spChg chg="add del">
          <ac:chgData name="Arunabh Ghosh" userId="7064b204c6fa9c53" providerId="LiveId" clId="{C4DB1577-FF31-AC41-B4ED-71663BE73819}" dt="2018-07-18T14:28:03.458" v="2184" actId="26606"/>
          <ac:spMkLst>
            <pc:docMk/>
            <pc:sldMk cId="3761794938" sldId="257"/>
            <ac:spMk id="11" creationId="{F7194F93-1F71-4A70-9DF1-28F183771111}"/>
          </ac:spMkLst>
        </pc:spChg>
        <pc:spChg chg="add del">
          <ac:chgData name="Arunabh Ghosh" userId="7064b204c6fa9c53" providerId="LiveId" clId="{C4DB1577-FF31-AC41-B4ED-71663BE73819}" dt="2018-07-18T12:52:41.546" v="702" actId="26606"/>
          <ac:spMkLst>
            <pc:docMk/>
            <pc:sldMk cId="3761794938" sldId="257"/>
            <ac:spMk id="13" creationId="{D4C3103B-AE2E-41DA-8805-65F1A948FD5A}"/>
          </ac:spMkLst>
        </pc:spChg>
        <pc:spChg chg="add del">
          <ac:chgData name="Arunabh Ghosh" userId="7064b204c6fa9c53" providerId="LiveId" clId="{C4DB1577-FF31-AC41-B4ED-71663BE73819}" dt="2018-07-18T12:52:41.546" v="702" actId="26606"/>
          <ac:spMkLst>
            <pc:docMk/>
            <pc:sldMk cId="3761794938" sldId="257"/>
            <ac:spMk id="14" creationId="{CB1340FC-C4E2-4CD5-9BCA-7A022E8B4989}"/>
          </ac:spMkLst>
        </pc:spChg>
        <pc:spChg chg="add del">
          <ac:chgData name="Arunabh Ghosh" userId="7064b204c6fa9c53" providerId="LiveId" clId="{C4DB1577-FF31-AC41-B4ED-71663BE73819}" dt="2018-07-18T12:52:41.546" v="702" actId="26606"/>
          <ac:spMkLst>
            <pc:docMk/>
            <pc:sldMk cId="3761794938" sldId="257"/>
            <ac:spMk id="15" creationId="{E3BC0C31-69A7-4200-9AFE-927230E1E04C}"/>
          </ac:spMkLst>
        </pc:spChg>
        <pc:spChg chg="add del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16" creationId="{9BBC0C84-DC2A-43AE-9576-0A44295E8B9C}"/>
          </ac:spMkLst>
        </pc:spChg>
        <pc:spChg chg="add del">
          <ac:chgData name="Arunabh Ghosh" userId="7064b204c6fa9c53" providerId="LiveId" clId="{C4DB1577-FF31-AC41-B4ED-71663BE73819}" dt="2018-07-18T12:52:44.776" v="704" actId="26606"/>
          <ac:spMkLst>
            <pc:docMk/>
            <pc:sldMk cId="3761794938" sldId="257"/>
            <ac:spMk id="17" creationId="{F98ED85F-DCEE-4B50-802E-71A6E3E12B04}"/>
          </ac:spMkLst>
        </pc:spChg>
        <pc:spChg chg="add del">
          <ac:chgData name="Arunabh Ghosh" userId="7064b204c6fa9c53" providerId="LiveId" clId="{C4DB1577-FF31-AC41-B4ED-71663BE73819}" dt="2018-07-18T14:28:03.458" v="2184" actId="26606"/>
          <ac:spMkLst>
            <pc:docMk/>
            <pc:sldMk cId="3761794938" sldId="257"/>
            <ac:spMk id="18" creationId="{9BBC0C84-DC2A-43AE-9576-0A44295E8B9C}"/>
          </ac:spMkLst>
        </pc:spChg>
        <pc:spChg chg="add del">
          <ac:chgData name="Arunabh Ghosh" userId="7064b204c6fa9c53" providerId="LiveId" clId="{C4DB1577-FF31-AC41-B4ED-71663BE73819}" dt="2018-07-18T12:52:47.781" v="706" actId="26606"/>
          <ac:spMkLst>
            <pc:docMk/>
            <pc:sldMk cId="3761794938" sldId="257"/>
            <ac:spMk id="19" creationId="{59A309A7-1751-4ABE-A3C1-EEC40366AD89}"/>
          </ac:spMkLst>
        </pc:spChg>
        <pc:spChg chg="add del">
          <ac:chgData name="Arunabh Ghosh" userId="7064b204c6fa9c53" providerId="LiveId" clId="{C4DB1577-FF31-AC41-B4ED-71663BE73819}" dt="2018-07-18T12:52:47.781" v="706" actId="26606"/>
          <ac:spMkLst>
            <pc:docMk/>
            <pc:sldMk cId="3761794938" sldId="257"/>
            <ac:spMk id="20" creationId="{967D8EB6-EAE1-4F9C-B398-83321E287204}"/>
          </ac:spMkLst>
        </pc:spChg>
        <pc:spChg chg="add del">
          <ac:chgData name="Arunabh Ghosh" userId="7064b204c6fa9c53" providerId="LiveId" clId="{C4DB1577-FF31-AC41-B4ED-71663BE73819}" dt="2018-07-18T14:28:05.313" v="2186" actId="26606"/>
          <ac:spMkLst>
            <pc:docMk/>
            <pc:sldMk cId="3761794938" sldId="257"/>
            <ac:spMk id="21" creationId="{D4C3103B-AE2E-41DA-8805-65F1A948FD5A}"/>
          </ac:spMkLst>
        </pc:spChg>
        <pc:spChg chg="add del">
          <ac:chgData name="Arunabh Ghosh" userId="7064b204c6fa9c53" providerId="LiveId" clId="{C4DB1577-FF31-AC41-B4ED-71663BE73819}" dt="2018-07-18T12:52:49.845" v="708" actId="26606"/>
          <ac:spMkLst>
            <pc:docMk/>
            <pc:sldMk cId="3761794938" sldId="257"/>
            <ac:spMk id="22" creationId="{E945E29B-B971-41C6-A57B-B29BBB108A39}"/>
          </ac:spMkLst>
        </pc:spChg>
        <pc:spChg chg="add del">
          <ac:chgData name="Arunabh Ghosh" userId="7064b204c6fa9c53" providerId="LiveId" clId="{C4DB1577-FF31-AC41-B4ED-71663BE73819}" dt="2018-07-18T14:28:05.313" v="2186" actId="26606"/>
          <ac:spMkLst>
            <pc:docMk/>
            <pc:sldMk cId="3761794938" sldId="257"/>
            <ac:spMk id="24" creationId="{E3BC0C31-69A7-4200-9AFE-927230E1E04C}"/>
          </ac:spMkLst>
        </pc:spChg>
        <pc:spChg chg="add del">
          <ac:chgData name="Arunabh Ghosh" userId="7064b204c6fa9c53" providerId="LiveId" clId="{C4DB1577-FF31-AC41-B4ED-71663BE73819}" dt="2018-07-18T12:52:49.845" v="708" actId="26606"/>
          <ac:spMkLst>
            <pc:docMk/>
            <pc:sldMk cId="3761794938" sldId="257"/>
            <ac:spMk id="26" creationId="{3E1F47E4-066D-4C27-98C8-B2B2C7BABFEC}"/>
          </ac:spMkLst>
        </pc:spChg>
        <pc:spChg chg="add del">
          <ac:chgData name="Arunabh Ghosh" userId="7064b204c6fa9c53" providerId="LiveId" clId="{C4DB1577-FF31-AC41-B4ED-71663BE73819}" dt="2018-07-18T14:28:05.313" v="2186" actId="26606"/>
          <ac:spMkLst>
            <pc:docMk/>
            <pc:sldMk cId="3761794938" sldId="257"/>
            <ac:spMk id="27" creationId="{CB1340FC-C4E2-4CD5-9BCA-7A022E8B4989}"/>
          </ac:spMkLst>
        </pc:spChg>
        <pc:spChg chg="add del">
          <ac:chgData name="Arunabh Ghosh" userId="7064b204c6fa9c53" providerId="LiveId" clId="{C4DB1577-FF31-AC41-B4ED-71663BE73819}" dt="2018-07-18T12:52:55.721" v="710" actId="26606"/>
          <ac:spMkLst>
            <pc:docMk/>
            <pc:sldMk cId="3761794938" sldId="257"/>
            <ac:spMk id="28" creationId="{48A740BC-A0AA-45E0-B899-2AE9C6FE11CA}"/>
          </ac:spMkLst>
        </pc:spChg>
        <pc:spChg chg="add del">
          <ac:chgData name="Arunabh Ghosh" userId="7064b204c6fa9c53" providerId="LiveId" clId="{C4DB1577-FF31-AC41-B4ED-71663BE73819}" dt="2018-07-18T14:28:07.410" v="2188" actId="26606"/>
          <ac:spMkLst>
            <pc:docMk/>
            <pc:sldMk cId="3761794938" sldId="257"/>
            <ac:spMk id="30" creationId="{F98ED85F-DCEE-4B50-802E-71A6E3E12B04}"/>
          </ac:spMkLst>
        </pc:spChg>
        <pc:spChg chg="add del">
          <ac:chgData name="Arunabh Ghosh" userId="7064b204c6fa9c53" providerId="LiveId" clId="{C4DB1577-FF31-AC41-B4ED-71663BE73819}" dt="2018-07-18T12:56:28.341" v="712" actId="26606"/>
          <ac:spMkLst>
            <pc:docMk/>
            <pc:sldMk cId="3761794938" sldId="257"/>
            <ac:spMk id="31" creationId="{8D70B121-56F4-4848-B38B-182089D909FA}"/>
          </ac:spMkLst>
        </pc:spChg>
        <pc:spChg chg="add del">
          <ac:chgData name="Arunabh Ghosh" userId="7064b204c6fa9c53" providerId="LiveId" clId="{C4DB1577-FF31-AC41-B4ED-71663BE73819}" dt="2018-07-18T14:29:14.704" v="2194" actId="26606"/>
          <ac:spMkLst>
            <pc:docMk/>
            <pc:sldMk cId="3761794938" sldId="257"/>
            <ac:spMk id="33" creationId="{E4F9F79B-A093-478E-96B5-EE02BC93A858}"/>
          </ac:spMkLst>
        </pc:spChg>
        <pc:spChg chg="add del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34" creationId="{E4F9F79B-A093-478E-96B5-EE02BC93A858}"/>
          </ac:spMkLst>
        </pc:spChg>
        <pc:spChg chg="add del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35" creationId="{11394CD8-BD30-4B74-86F4-51FDF3383419}"/>
          </ac:spMkLst>
        </pc:spChg>
        <pc:spChg chg="add del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37" creationId="{F7194F93-1F71-4A70-9DF1-28F183771111}"/>
          </ac:spMkLst>
        </pc:spChg>
        <pc:spChg chg="add del">
          <ac:chgData name="Arunabh Ghosh" userId="7064b204c6fa9c53" providerId="LiveId" clId="{C4DB1577-FF31-AC41-B4ED-71663BE73819}" dt="2018-07-18T14:29:14.704" v="2194" actId="26606"/>
          <ac:spMkLst>
            <pc:docMk/>
            <pc:sldMk cId="3761794938" sldId="257"/>
            <ac:spMk id="38" creationId="{11394CD8-BD30-4B74-86F4-51FDF3383419}"/>
          </ac:spMkLst>
        </pc:spChg>
        <pc:spChg chg="add del">
          <ac:chgData name="Arunabh Ghosh" userId="7064b204c6fa9c53" providerId="LiveId" clId="{C4DB1577-FF31-AC41-B4ED-71663BE73819}" dt="2018-07-18T14:29:14.704" v="2194" actId="26606"/>
          <ac:spMkLst>
            <pc:docMk/>
            <pc:sldMk cId="3761794938" sldId="257"/>
            <ac:spMk id="40" creationId="{F7194F93-1F71-4A70-9DF1-28F183771111}"/>
          </ac:spMkLst>
        </pc:spChg>
        <pc:spChg chg="add del">
          <ac:chgData name="Arunabh Ghosh" userId="7064b204c6fa9c53" providerId="LiveId" clId="{C4DB1577-FF31-AC41-B4ED-71663BE73819}" dt="2018-07-18T14:29:14.704" v="2194" actId="26606"/>
          <ac:spMkLst>
            <pc:docMk/>
            <pc:sldMk cId="3761794938" sldId="257"/>
            <ac:spMk id="41" creationId="{9BBC0C84-DC2A-43AE-9576-0A44295E8B9C}"/>
          </ac:spMkLst>
        </pc:spChg>
        <pc:spChg chg="add del">
          <ac:chgData name="Arunabh Ghosh" userId="7064b204c6fa9c53" providerId="LiveId" clId="{C4DB1577-FF31-AC41-B4ED-71663BE73819}" dt="2018-07-18T14:34:17.817" v="2265" actId="26606"/>
          <ac:spMkLst>
            <pc:docMk/>
            <pc:sldMk cId="3761794938" sldId="257"/>
            <ac:spMk id="42" creationId="{8D70B121-56F4-4848-B38B-182089D909FA}"/>
          </ac:spMkLst>
        </pc:spChg>
        <pc:spChg chg="add del">
          <ac:chgData name="Arunabh Ghosh" userId="7064b204c6fa9c53" providerId="LiveId" clId="{C4DB1577-FF31-AC41-B4ED-71663BE73819}" dt="2018-07-18T14:29:10.689" v="2192" actId="26606"/>
          <ac:spMkLst>
            <pc:docMk/>
            <pc:sldMk cId="3761794938" sldId="257"/>
            <ac:spMk id="46" creationId="{8D70B121-56F4-4848-B38B-182089D909FA}"/>
          </ac:spMkLst>
        </pc:spChg>
        <pc:grpChg chg="add del">
          <ac:chgData name="Arunabh Ghosh" userId="7064b204c6fa9c53" providerId="LiveId" clId="{C4DB1577-FF31-AC41-B4ED-71663BE73819}" dt="2018-07-18T12:52:49.845" v="708" actId="26606"/>
          <ac:grpSpMkLst>
            <pc:docMk/>
            <pc:sldMk cId="3761794938" sldId="257"/>
            <ac:grpSpMk id="23" creationId="{4C76015D-CFEA-4204-9A50-352560FFC252}"/>
          </ac:grpSpMkLst>
        </pc:grpChg>
        <pc:picChg chg="add del">
          <ac:chgData name="Arunabh Ghosh" userId="7064b204c6fa9c53" providerId="LiveId" clId="{C4DB1577-FF31-AC41-B4ED-71663BE73819}" dt="2018-07-18T12:52:47.781" v="706" actId="26606"/>
          <ac:picMkLst>
            <pc:docMk/>
            <pc:sldMk cId="3761794938" sldId="257"/>
            <ac:picMk id="7" creationId="{7F1A4133-166D-46A8-B606-89067E7B8E29}"/>
          </ac:picMkLst>
        </pc:picChg>
        <pc:cxnChg chg="add del">
          <ac:chgData name="Arunabh Ghosh" userId="7064b204c6fa9c53" providerId="LiveId" clId="{C4DB1577-FF31-AC41-B4ED-71663BE73819}" dt="2018-07-18T14:28:03.458" v="2184" actId="26606"/>
          <ac:cxnSpMkLst>
            <pc:docMk/>
            <pc:sldMk cId="3761794938" sldId="257"/>
            <ac:cxnSpMk id="9" creationId="{D4C22394-EBC2-4FAF-A555-6C02D589EED7}"/>
          </ac:cxnSpMkLst>
        </pc:cxnChg>
        <pc:cxnChg chg="add del">
          <ac:chgData name="Arunabh Ghosh" userId="7064b204c6fa9c53" providerId="LiveId" clId="{C4DB1577-FF31-AC41-B4ED-71663BE73819}" dt="2018-07-18T12:52:39.545" v="700" actId="26606"/>
          <ac:cxnSpMkLst>
            <pc:docMk/>
            <pc:sldMk cId="3761794938" sldId="257"/>
            <ac:cxnSpMk id="10" creationId="{2D72A2C9-F3CA-4216-8BAD-FA4C970C3C4E}"/>
          </ac:cxnSpMkLst>
        </pc:cxnChg>
        <pc:cxnChg chg="add del">
          <ac:chgData name="Arunabh Ghosh" userId="7064b204c6fa9c53" providerId="LiveId" clId="{C4DB1577-FF31-AC41-B4ED-71663BE73819}" dt="2018-07-18T12:52:41.546" v="702" actId="26606"/>
          <ac:cxnSpMkLst>
            <pc:docMk/>
            <pc:sldMk cId="3761794938" sldId="257"/>
            <ac:cxnSpMk id="12" creationId="{45B5AFC7-2F07-4F7B-9151-E45D7548D8F3}"/>
          </ac:cxnSpMkLst>
        </pc:cxnChg>
        <pc:cxnChg chg="add del">
          <ac:chgData name="Arunabh Ghosh" userId="7064b204c6fa9c53" providerId="LiveId" clId="{C4DB1577-FF31-AC41-B4ED-71663BE73819}" dt="2018-07-18T14:28:05.313" v="2186" actId="26606"/>
          <ac:cxnSpMkLst>
            <pc:docMk/>
            <pc:sldMk cId="3761794938" sldId="257"/>
            <ac:cxnSpMk id="25" creationId="{45B5AFC7-2F07-4F7B-9151-E45D7548D8F3}"/>
          </ac:cxnSpMkLst>
        </pc:cxnChg>
        <pc:cxnChg chg="add del">
          <ac:chgData name="Arunabh Ghosh" userId="7064b204c6fa9c53" providerId="LiveId" clId="{C4DB1577-FF31-AC41-B4ED-71663BE73819}" dt="2018-07-18T12:52:55.721" v="710" actId="26606"/>
          <ac:cxnSpMkLst>
            <pc:docMk/>
            <pc:sldMk cId="3761794938" sldId="257"/>
            <ac:cxnSpMk id="29" creationId="{B874EF51-C858-4BB9-97C3-D17755787127}"/>
          </ac:cxnSpMkLst>
        </pc:cxnChg>
        <pc:cxnChg chg="add del">
          <ac:chgData name="Arunabh Ghosh" userId="7064b204c6fa9c53" providerId="LiveId" clId="{C4DB1577-FF31-AC41-B4ED-71663BE73819}" dt="2018-07-18T12:56:28.341" v="712" actId="26606"/>
          <ac:cxnSpMkLst>
            <pc:docMk/>
            <pc:sldMk cId="3761794938" sldId="257"/>
            <ac:cxnSpMk id="32" creationId="{2D72A2C9-F3CA-4216-8BAD-FA4C970C3C4E}"/>
          </ac:cxnSpMkLst>
        </pc:cxnChg>
        <pc:cxnChg chg="add del">
          <ac:chgData name="Arunabh Ghosh" userId="7064b204c6fa9c53" providerId="LiveId" clId="{C4DB1577-FF31-AC41-B4ED-71663BE73819}" dt="2018-07-18T12:57:13.388" v="725" actId="26606"/>
          <ac:cxnSpMkLst>
            <pc:docMk/>
            <pc:sldMk cId="3761794938" sldId="257"/>
            <ac:cxnSpMk id="36" creationId="{D4C22394-EBC2-4FAF-A555-6C02D589EED7}"/>
          </ac:cxnSpMkLst>
        </pc:cxnChg>
        <pc:cxnChg chg="add del">
          <ac:chgData name="Arunabh Ghosh" userId="7064b204c6fa9c53" providerId="LiveId" clId="{C4DB1577-FF31-AC41-B4ED-71663BE73819}" dt="2018-07-18T14:29:14.704" v="2194" actId="26606"/>
          <ac:cxnSpMkLst>
            <pc:docMk/>
            <pc:sldMk cId="3761794938" sldId="257"/>
            <ac:cxnSpMk id="39" creationId="{D4C22394-EBC2-4FAF-A555-6C02D589EED7}"/>
          </ac:cxnSpMkLst>
        </pc:cxnChg>
        <pc:cxnChg chg="add del">
          <ac:chgData name="Arunabh Ghosh" userId="7064b204c6fa9c53" providerId="LiveId" clId="{C4DB1577-FF31-AC41-B4ED-71663BE73819}" dt="2018-07-18T14:34:17.817" v="2265" actId="26606"/>
          <ac:cxnSpMkLst>
            <pc:docMk/>
            <pc:sldMk cId="3761794938" sldId="257"/>
            <ac:cxnSpMk id="43" creationId="{2D72A2C9-F3CA-4216-8BAD-FA4C970C3C4E}"/>
          </ac:cxnSpMkLst>
        </pc:cxnChg>
        <pc:cxnChg chg="add del">
          <ac:chgData name="Arunabh Ghosh" userId="7064b204c6fa9c53" providerId="LiveId" clId="{C4DB1577-FF31-AC41-B4ED-71663BE73819}" dt="2018-07-18T14:29:10.689" v="2192" actId="26606"/>
          <ac:cxnSpMkLst>
            <pc:docMk/>
            <pc:sldMk cId="3761794938" sldId="257"/>
            <ac:cxnSpMk id="48" creationId="{2D72A2C9-F3CA-4216-8BAD-FA4C970C3C4E}"/>
          </ac:cxnSpMkLst>
        </pc:cxnChg>
      </pc:sldChg>
      <pc:sldChg chg="addSp delSp modSp add mod setBg setClrOvrMap">
        <pc:chgData name="Arunabh Ghosh" userId="7064b204c6fa9c53" providerId="LiveId" clId="{C4DB1577-FF31-AC41-B4ED-71663BE73819}" dt="2018-07-18T14:32:15.867" v="2255"/>
        <pc:sldMkLst>
          <pc:docMk/>
          <pc:sldMk cId="563647453" sldId="258"/>
        </pc:sldMkLst>
        <pc:spChg chg="mod">
          <ac:chgData name="Arunabh Ghosh" userId="7064b204c6fa9c53" providerId="LiveId" clId="{C4DB1577-FF31-AC41-B4ED-71663BE73819}" dt="2018-07-18T14:30:52.234" v="2229" actId="26606"/>
          <ac:spMkLst>
            <pc:docMk/>
            <pc:sldMk cId="563647453" sldId="258"/>
            <ac:spMk id="2" creationId="{C7DB536E-9CCB-0149-8A96-1581733D8E1D}"/>
          </ac:spMkLst>
        </pc:spChg>
        <pc:spChg chg="mod">
          <ac:chgData name="Arunabh Ghosh" userId="7064b204c6fa9c53" providerId="LiveId" clId="{C4DB1577-FF31-AC41-B4ED-71663BE73819}" dt="2018-07-18T14:32:15.867" v="2255"/>
          <ac:spMkLst>
            <pc:docMk/>
            <pc:sldMk cId="563647453" sldId="258"/>
            <ac:spMk id="3" creationId="{39FAFE36-329D-0246-ADCF-CC2C14558D51}"/>
          </ac:spMkLst>
        </pc:spChg>
        <pc:spChg chg="add del">
          <ac:chgData name="Arunabh Ghosh" userId="7064b204c6fa9c53" providerId="LiveId" clId="{C4DB1577-FF31-AC41-B4ED-71663BE73819}" dt="2018-07-18T14:30:40.589" v="2221" actId="26606"/>
          <ac:spMkLst>
            <pc:docMk/>
            <pc:sldMk cId="563647453" sldId="258"/>
            <ac:spMk id="5" creationId="{EA67B5B4-3A24-436E-B663-1B2EBFF8A0CD}"/>
          </ac:spMkLst>
        </pc:spChg>
        <pc:spChg chg="add del">
          <ac:chgData name="Arunabh Ghosh" userId="7064b204c6fa9c53" providerId="LiveId" clId="{C4DB1577-FF31-AC41-B4ED-71663BE73819}" dt="2018-07-18T14:30:40.589" v="2221" actId="26606"/>
          <ac:spMkLst>
            <pc:docMk/>
            <pc:sldMk cId="563647453" sldId="258"/>
            <ac:spMk id="6" creationId="{987FDF89-C993-41F4-A1B8-DBAFF16008A9}"/>
          </ac:spMkLst>
        </pc:spChg>
        <pc:spChg chg="add del">
          <ac:chgData name="Arunabh Ghosh" userId="7064b204c6fa9c53" providerId="LiveId" clId="{C4DB1577-FF31-AC41-B4ED-71663BE73819}" dt="2018-07-18T14:30:40.589" v="2221" actId="26606"/>
          <ac:spMkLst>
            <pc:docMk/>
            <pc:sldMk cId="563647453" sldId="258"/>
            <ac:spMk id="7" creationId="{64E585EA-75FD-4025-8270-F66A58A15CDA}"/>
          </ac:spMkLst>
        </pc:spChg>
        <pc:spChg chg="add del">
          <ac:chgData name="Arunabh Ghosh" userId="7064b204c6fa9c53" providerId="LiveId" clId="{C4DB1577-FF31-AC41-B4ED-71663BE73819}" dt="2018-07-18T14:29:12.700" v="2193" actId="26606"/>
          <ac:spMkLst>
            <pc:docMk/>
            <pc:sldMk cId="563647453" sldId="258"/>
            <ac:spMk id="8" creationId="{E4F9F79B-A093-478E-96B5-EE02BC93A858}"/>
          </ac:spMkLst>
        </pc:spChg>
        <pc:spChg chg="add del">
          <ac:chgData name="Arunabh Ghosh" userId="7064b204c6fa9c53" providerId="LiveId" clId="{C4DB1577-FF31-AC41-B4ED-71663BE73819}" dt="2018-07-18T14:30:45.776" v="2223" actId="26606"/>
          <ac:spMkLst>
            <pc:docMk/>
            <pc:sldMk cId="563647453" sldId="258"/>
            <ac:spMk id="9" creationId="{D4C3103B-AE2E-41DA-8805-65F1A948FD5A}"/>
          </ac:spMkLst>
        </pc:spChg>
        <pc:spChg chg="add del">
          <ac:chgData name="Arunabh Ghosh" userId="7064b204c6fa9c53" providerId="LiveId" clId="{C4DB1577-FF31-AC41-B4ED-71663BE73819}" dt="2018-07-18T14:29:12.700" v="2193" actId="26606"/>
          <ac:spMkLst>
            <pc:docMk/>
            <pc:sldMk cId="563647453" sldId="258"/>
            <ac:spMk id="10" creationId="{11394CD8-BD30-4B74-86F4-51FDF3383419}"/>
          </ac:spMkLst>
        </pc:spChg>
        <pc:spChg chg="add del">
          <ac:chgData name="Arunabh Ghosh" userId="7064b204c6fa9c53" providerId="LiveId" clId="{C4DB1577-FF31-AC41-B4ED-71663BE73819}" dt="2018-07-18T14:30:45.776" v="2223" actId="26606"/>
          <ac:spMkLst>
            <pc:docMk/>
            <pc:sldMk cId="563647453" sldId="258"/>
            <ac:spMk id="11" creationId="{E3BC0C31-69A7-4200-9AFE-927230E1E04C}"/>
          </ac:spMkLst>
        </pc:spChg>
        <pc:spChg chg="add del">
          <ac:chgData name="Arunabh Ghosh" userId="7064b204c6fa9c53" providerId="LiveId" clId="{C4DB1577-FF31-AC41-B4ED-71663BE73819}" dt="2018-07-18T14:29:12.700" v="2193" actId="26606"/>
          <ac:spMkLst>
            <pc:docMk/>
            <pc:sldMk cId="563647453" sldId="258"/>
            <ac:spMk id="14" creationId="{F7194F93-1F71-4A70-9DF1-28F183771111}"/>
          </ac:spMkLst>
        </pc:spChg>
        <pc:spChg chg="add del">
          <ac:chgData name="Arunabh Ghosh" userId="7064b204c6fa9c53" providerId="LiveId" clId="{C4DB1577-FF31-AC41-B4ED-71663BE73819}" dt="2018-07-18T14:30:45.776" v="2223" actId="26606"/>
          <ac:spMkLst>
            <pc:docMk/>
            <pc:sldMk cId="563647453" sldId="258"/>
            <ac:spMk id="15" creationId="{CB1340FC-C4E2-4CD5-9BCA-7A022E8B4989}"/>
          </ac:spMkLst>
        </pc:spChg>
        <pc:spChg chg="add del">
          <ac:chgData name="Arunabh Ghosh" userId="7064b204c6fa9c53" providerId="LiveId" clId="{C4DB1577-FF31-AC41-B4ED-71663BE73819}" dt="2018-07-18T14:29:12.700" v="2193" actId="26606"/>
          <ac:spMkLst>
            <pc:docMk/>
            <pc:sldMk cId="563647453" sldId="258"/>
            <ac:spMk id="16" creationId="{9BBC0C84-DC2A-43AE-9576-0A44295E8B9C}"/>
          </ac:spMkLst>
        </pc:spChg>
        <pc:spChg chg="add del">
          <ac:chgData name="Arunabh Ghosh" userId="7064b204c6fa9c53" providerId="LiveId" clId="{C4DB1577-FF31-AC41-B4ED-71663BE73819}" dt="2018-07-18T14:30:47.810" v="2225" actId="26606"/>
          <ac:spMkLst>
            <pc:docMk/>
            <pc:sldMk cId="563647453" sldId="258"/>
            <ac:spMk id="17" creationId="{8D70B121-56F4-4848-B38B-182089D909FA}"/>
          </ac:spMkLst>
        </pc:spChg>
        <pc:spChg chg="add del">
          <ac:chgData name="Arunabh Ghosh" userId="7064b204c6fa9c53" providerId="LiveId" clId="{C4DB1577-FF31-AC41-B4ED-71663BE73819}" dt="2018-07-18T14:30:49.907" v="2227" actId="26606"/>
          <ac:spMkLst>
            <pc:docMk/>
            <pc:sldMk cId="563647453" sldId="258"/>
            <ac:spMk id="20" creationId="{5B336162-B533-4EFE-8BB3-8EBB4A5E32F8}"/>
          </ac:spMkLst>
        </pc:spChg>
        <pc:grpChg chg="add del">
          <ac:chgData name="Arunabh Ghosh" userId="7064b204c6fa9c53" providerId="LiveId" clId="{C4DB1577-FF31-AC41-B4ED-71663BE73819}" dt="2018-07-18T14:30:52.234" v="2229" actId="26606"/>
          <ac:grpSpMkLst>
            <pc:docMk/>
            <pc:sldMk cId="563647453" sldId="258"/>
            <ac:grpSpMk id="22" creationId="{5F8A7F7F-DD1A-4F41-98AC-B9CE2A620CDC}"/>
          </ac:grpSpMkLst>
        </pc:grpChg>
        <pc:cxnChg chg="add del">
          <ac:chgData name="Arunabh Ghosh" userId="7064b204c6fa9c53" providerId="LiveId" clId="{C4DB1577-FF31-AC41-B4ED-71663BE73819}" dt="2018-07-18T14:29:12.700" v="2193" actId="26606"/>
          <ac:cxnSpMkLst>
            <pc:docMk/>
            <pc:sldMk cId="563647453" sldId="258"/>
            <ac:cxnSpMk id="12" creationId="{D4C22394-EBC2-4FAF-A555-6C02D589EED7}"/>
          </ac:cxnSpMkLst>
        </pc:cxnChg>
        <pc:cxnChg chg="add del">
          <ac:chgData name="Arunabh Ghosh" userId="7064b204c6fa9c53" providerId="LiveId" clId="{C4DB1577-FF31-AC41-B4ED-71663BE73819}" dt="2018-07-18T14:30:45.776" v="2223" actId="26606"/>
          <ac:cxnSpMkLst>
            <pc:docMk/>
            <pc:sldMk cId="563647453" sldId="258"/>
            <ac:cxnSpMk id="13" creationId="{45B5AFC7-2F07-4F7B-9151-E45D7548D8F3}"/>
          </ac:cxnSpMkLst>
        </pc:cxnChg>
        <pc:cxnChg chg="add del">
          <ac:chgData name="Arunabh Ghosh" userId="7064b204c6fa9c53" providerId="LiveId" clId="{C4DB1577-FF31-AC41-B4ED-71663BE73819}" dt="2018-07-18T14:30:47.810" v="2225" actId="26606"/>
          <ac:cxnSpMkLst>
            <pc:docMk/>
            <pc:sldMk cId="563647453" sldId="258"/>
            <ac:cxnSpMk id="18" creationId="{2D72A2C9-F3CA-4216-8BAD-FA4C970C3C4E}"/>
          </ac:cxnSpMkLst>
        </pc:cxnChg>
      </pc:sldChg>
      <pc:sldChg chg="addSp delSp modSp add mod setBg">
        <pc:chgData name="Arunabh Ghosh" userId="7064b204c6fa9c53" providerId="LiveId" clId="{C4DB1577-FF31-AC41-B4ED-71663BE73819}" dt="2018-07-18T14:30:55.983" v="2230" actId="26606"/>
        <pc:sldMkLst>
          <pc:docMk/>
          <pc:sldMk cId="3683302912" sldId="259"/>
        </pc:sldMkLst>
        <pc:spChg chg="mod">
          <ac:chgData name="Arunabh Ghosh" userId="7064b204c6fa9c53" providerId="LiveId" clId="{C4DB1577-FF31-AC41-B4ED-71663BE73819}" dt="2018-07-18T14:30:55.983" v="2230" actId="26606"/>
          <ac:spMkLst>
            <pc:docMk/>
            <pc:sldMk cId="3683302912" sldId="259"/>
            <ac:spMk id="2" creationId="{C9FB5511-E778-1246-93C0-78CACAFDA2C5}"/>
          </ac:spMkLst>
        </pc:spChg>
        <pc:spChg chg="add del mod">
          <ac:chgData name="Arunabh Ghosh" userId="7064b204c6fa9c53" providerId="LiveId" clId="{C4DB1577-FF31-AC41-B4ED-71663BE73819}" dt="2018-07-18T14:30:55.983" v="2230" actId="26606"/>
          <ac:spMkLst>
            <pc:docMk/>
            <pc:sldMk cId="3683302912" sldId="259"/>
            <ac:spMk id="3" creationId="{04DF78A6-58C5-BD4E-B633-DF4DC8B968AA}"/>
          </ac:spMkLst>
        </pc:spChg>
        <pc:spChg chg="add del">
          <ac:chgData name="Arunabh Ghosh" userId="7064b204c6fa9c53" providerId="LiveId" clId="{C4DB1577-FF31-AC41-B4ED-71663BE73819}" dt="2018-07-18T14:30:23.828" v="2216" actId="26606"/>
          <ac:spMkLst>
            <pc:docMk/>
            <pc:sldMk cId="3683302912" sldId="259"/>
            <ac:spMk id="8" creationId="{E4F9F79B-A093-478E-96B5-EE02BC93A858}"/>
          </ac:spMkLst>
        </pc:spChg>
        <pc:spChg chg="add del">
          <ac:chgData name="Arunabh Ghosh" userId="7064b204c6fa9c53" providerId="LiveId" clId="{C4DB1577-FF31-AC41-B4ED-71663BE73819}" dt="2018-07-18T14:30:14.949" v="2212" actId="26606"/>
          <ac:spMkLst>
            <pc:docMk/>
            <pc:sldMk cId="3683302912" sldId="259"/>
            <ac:spMk id="10" creationId="{68575C10-8187-4AC4-AD72-C754EAFD2867}"/>
          </ac:spMkLst>
        </pc:spChg>
        <pc:spChg chg="add del">
          <ac:chgData name="Arunabh Ghosh" userId="7064b204c6fa9c53" providerId="LiveId" clId="{C4DB1577-FF31-AC41-B4ED-71663BE73819}" dt="2018-07-18T14:30:21.662" v="2214" actId="26606"/>
          <ac:spMkLst>
            <pc:docMk/>
            <pc:sldMk cId="3683302912" sldId="259"/>
            <ac:spMk id="14" creationId="{46C2E80F-49A6-4372-B103-219D417A55ED}"/>
          </ac:spMkLst>
        </pc:spChg>
        <pc:spChg chg="add del">
          <ac:chgData name="Arunabh Ghosh" userId="7064b204c6fa9c53" providerId="LiveId" clId="{C4DB1577-FF31-AC41-B4ED-71663BE73819}" dt="2018-07-18T14:30:23.828" v="2216" actId="26606"/>
          <ac:spMkLst>
            <pc:docMk/>
            <pc:sldMk cId="3683302912" sldId="259"/>
            <ac:spMk id="17" creationId="{11394CD8-BD30-4B74-86F4-51FDF3383419}"/>
          </ac:spMkLst>
        </pc:spChg>
        <pc:spChg chg="add del">
          <ac:chgData name="Arunabh Ghosh" userId="7064b204c6fa9c53" providerId="LiveId" clId="{C4DB1577-FF31-AC41-B4ED-71663BE73819}" dt="2018-07-18T14:30:23.828" v="2216" actId="26606"/>
          <ac:spMkLst>
            <pc:docMk/>
            <pc:sldMk cId="3683302912" sldId="259"/>
            <ac:spMk id="19" creationId="{F7194F93-1F71-4A70-9DF1-28F183771111}"/>
          </ac:spMkLst>
        </pc:spChg>
        <pc:spChg chg="add del">
          <ac:chgData name="Arunabh Ghosh" userId="7064b204c6fa9c53" providerId="LiveId" clId="{C4DB1577-FF31-AC41-B4ED-71663BE73819}" dt="2018-07-18T14:30:23.828" v="2216" actId="26606"/>
          <ac:spMkLst>
            <pc:docMk/>
            <pc:sldMk cId="3683302912" sldId="259"/>
            <ac:spMk id="20" creationId="{9BBC0C84-DC2A-43AE-9576-0A44295E8B9C}"/>
          </ac:spMkLst>
        </pc:spChg>
        <pc:spChg chg="add del">
          <ac:chgData name="Arunabh Ghosh" userId="7064b204c6fa9c53" providerId="LiveId" clId="{C4DB1577-FF31-AC41-B4ED-71663BE73819}" dt="2018-07-18T14:30:24.800" v="2218" actId="26606"/>
          <ac:spMkLst>
            <pc:docMk/>
            <pc:sldMk cId="3683302912" sldId="259"/>
            <ac:spMk id="22" creationId="{42285737-90EE-47DC-AC80-8AE156B11969}"/>
          </ac:spMkLst>
        </pc:spChg>
        <pc:spChg chg="add del">
          <ac:chgData name="Arunabh Ghosh" userId="7064b204c6fa9c53" providerId="LiveId" clId="{C4DB1577-FF31-AC41-B4ED-71663BE73819}" dt="2018-07-18T14:30:55.983" v="2230" actId="26606"/>
          <ac:spMkLst>
            <pc:docMk/>
            <pc:sldMk cId="3683302912" sldId="259"/>
            <ac:spMk id="30" creationId="{68575C10-8187-4AC4-AD72-C754EAFD2867}"/>
          </ac:spMkLst>
        </pc:spChg>
        <pc:grpChg chg="add del">
          <ac:chgData name="Arunabh Ghosh" userId="7064b204c6fa9c53" providerId="LiveId" clId="{C4DB1577-FF31-AC41-B4ED-71663BE73819}" dt="2018-07-18T14:30:24.800" v="2218" actId="26606"/>
          <ac:grpSpMkLst>
            <pc:docMk/>
            <pc:sldMk cId="3683302912" sldId="259"/>
            <ac:grpSpMk id="23" creationId="{B57BDC17-F1B3-455F-BBF1-680AA1F25C06}"/>
          </ac:grpSpMkLst>
        </pc:grpChg>
        <pc:graphicFrameChg chg="add del">
          <ac:chgData name="Arunabh Ghosh" userId="7064b204c6fa9c53" providerId="LiveId" clId="{C4DB1577-FF31-AC41-B4ED-71663BE73819}" dt="2018-07-18T14:30:14.949" v="2212" actId="26606"/>
          <ac:graphicFrameMkLst>
            <pc:docMk/>
            <pc:sldMk cId="3683302912" sldId="259"/>
            <ac:graphicFrameMk id="5" creationId="{3563E81F-E8E4-4770-84B4-732695BDDB77}"/>
          </ac:graphicFrameMkLst>
        </pc:graphicFrameChg>
        <pc:graphicFrameChg chg="add del">
          <ac:chgData name="Arunabh Ghosh" userId="7064b204c6fa9c53" providerId="LiveId" clId="{C4DB1577-FF31-AC41-B4ED-71663BE73819}" dt="2018-07-18T14:30:21.662" v="2214" actId="26606"/>
          <ac:graphicFrameMkLst>
            <pc:docMk/>
            <pc:sldMk cId="3683302912" sldId="259"/>
            <ac:graphicFrameMk id="15" creationId="{F12A1057-BF58-4C04-9DE5-6B77809CF636}"/>
          </ac:graphicFrameMkLst>
        </pc:graphicFrameChg>
        <pc:graphicFrameChg chg="add del">
          <ac:chgData name="Arunabh Ghosh" userId="7064b204c6fa9c53" providerId="LiveId" clId="{C4DB1577-FF31-AC41-B4ED-71663BE73819}" dt="2018-07-18T14:30:24.800" v="2218" actId="26606"/>
          <ac:graphicFrameMkLst>
            <pc:docMk/>
            <pc:sldMk cId="3683302912" sldId="259"/>
            <ac:graphicFrameMk id="28" creationId="{4F832E58-BA83-46C4-B839-CE7149FC34A4}"/>
          </ac:graphicFrameMkLst>
        </pc:graphicFrameChg>
        <pc:graphicFrameChg chg="add del">
          <ac:chgData name="Arunabh Ghosh" userId="7064b204c6fa9c53" providerId="LiveId" clId="{C4DB1577-FF31-AC41-B4ED-71663BE73819}" dt="2018-07-18T14:30:55.983" v="2230" actId="26606"/>
          <ac:graphicFrameMkLst>
            <pc:docMk/>
            <pc:sldMk cId="3683302912" sldId="259"/>
            <ac:graphicFrameMk id="32" creationId="{3563E81F-E8E4-4770-84B4-732695BDDB77}"/>
          </ac:graphicFrameMkLst>
        </pc:graphicFrameChg>
        <pc:cxnChg chg="add del">
          <ac:chgData name="Arunabh Ghosh" userId="7064b204c6fa9c53" providerId="LiveId" clId="{C4DB1577-FF31-AC41-B4ED-71663BE73819}" dt="2018-07-18T14:30:14.949" v="2212" actId="26606"/>
          <ac:cxnSpMkLst>
            <pc:docMk/>
            <pc:sldMk cId="3683302912" sldId="259"/>
            <ac:cxnSpMk id="12" creationId="{74E776C9-ED67-41B7-B3A3-4DF76EF3ACEE}"/>
          </ac:cxnSpMkLst>
        </pc:cxnChg>
        <pc:cxnChg chg="add del">
          <ac:chgData name="Arunabh Ghosh" userId="7064b204c6fa9c53" providerId="LiveId" clId="{C4DB1577-FF31-AC41-B4ED-71663BE73819}" dt="2018-07-18T14:30:23.828" v="2216" actId="26606"/>
          <ac:cxnSpMkLst>
            <pc:docMk/>
            <pc:sldMk cId="3683302912" sldId="259"/>
            <ac:cxnSpMk id="18" creationId="{D4C22394-EBC2-4FAF-A555-6C02D589EED7}"/>
          </ac:cxnSpMkLst>
        </pc:cxnChg>
        <pc:cxnChg chg="add del">
          <ac:chgData name="Arunabh Ghosh" userId="7064b204c6fa9c53" providerId="LiveId" clId="{C4DB1577-FF31-AC41-B4ED-71663BE73819}" dt="2018-07-18T14:30:55.983" v="2230" actId="26606"/>
          <ac:cxnSpMkLst>
            <pc:docMk/>
            <pc:sldMk cId="3683302912" sldId="259"/>
            <ac:cxnSpMk id="31" creationId="{74E776C9-ED67-41B7-B3A3-4DF76EF3ACEE}"/>
          </ac:cxnSpMkLst>
        </pc:cxnChg>
      </pc:sldChg>
      <pc:sldChg chg="addSp delSp modSp add">
        <pc:chgData name="Arunabh Ghosh" userId="7064b204c6fa9c53" providerId="LiveId" clId="{C4DB1577-FF31-AC41-B4ED-71663BE73819}" dt="2018-07-18T14:34:53.188" v="2270" actId="14100"/>
        <pc:sldMkLst>
          <pc:docMk/>
          <pc:sldMk cId="2667405604" sldId="260"/>
        </pc:sldMkLst>
        <pc:spChg chg="mod">
          <ac:chgData name="Arunabh Ghosh" userId="7064b204c6fa9c53" providerId="LiveId" clId="{C4DB1577-FF31-AC41-B4ED-71663BE73819}" dt="2018-07-18T14:32:15.867" v="2255"/>
          <ac:spMkLst>
            <pc:docMk/>
            <pc:sldMk cId="2667405604" sldId="260"/>
            <ac:spMk id="2" creationId="{CC24C508-B454-2E4D-852E-CAE1E46537EC}"/>
          </ac:spMkLst>
        </pc:spChg>
        <pc:spChg chg="mod">
          <ac:chgData name="Arunabh Ghosh" userId="7064b204c6fa9c53" providerId="LiveId" clId="{C4DB1577-FF31-AC41-B4ED-71663BE73819}" dt="2018-07-18T14:18:27.865" v="1784" actId="20577"/>
          <ac:spMkLst>
            <pc:docMk/>
            <pc:sldMk cId="2667405604" sldId="260"/>
            <ac:spMk id="3" creationId="{BE80CB0C-81C9-AB47-94B2-FD874871F4A8}"/>
          </ac:spMkLst>
        </pc:spChg>
        <pc:picChg chg="add mod">
          <ac:chgData name="Arunabh Ghosh" userId="7064b204c6fa9c53" providerId="LiveId" clId="{C4DB1577-FF31-AC41-B4ED-71663BE73819}" dt="2018-07-18T14:17:26.986" v="1667" actId="1076"/>
          <ac:picMkLst>
            <pc:docMk/>
            <pc:sldMk cId="2667405604" sldId="260"/>
            <ac:picMk id="5" creationId="{F5EE5077-7B49-264B-8034-F07A978448C7}"/>
          </ac:picMkLst>
        </pc:picChg>
        <pc:picChg chg="add del mod">
          <ac:chgData name="Arunabh Ghosh" userId="7064b204c6fa9c53" providerId="LiveId" clId="{C4DB1577-FF31-AC41-B4ED-71663BE73819}" dt="2018-07-18T14:20:29.643" v="1793" actId="478"/>
          <ac:picMkLst>
            <pc:docMk/>
            <pc:sldMk cId="2667405604" sldId="260"/>
            <ac:picMk id="7" creationId="{B6DBE4F4-651E-8B44-B14C-7AD07CAFA3E0}"/>
          </ac:picMkLst>
        </pc:picChg>
        <pc:picChg chg="add del mod">
          <ac:chgData name="Arunabh Ghosh" userId="7064b204c6fa9c53" providerId="LiveId" clId="{C4DB1577-FF31-AC41-B4ED-71663BE73819}" dt="2018-07-18T14:34:36.365" v="2266" actId="478"/>
          <ac:picMkLst>
            <pc:docMk/>
            <pc:sldMk cId="2667405604" sldId="260"/>
            <ac:picMk id="9" creationId="{49012033-ED1B-3045-9922-320D16C8E4A1}"/>
          </ac:picMkLst>
        </pc:picChg>
        <pc:picChg chg="add del mod">
          <ac:chgData name="Arunabh Ghosh" userId="7064b204c6fa9c53" providerId="LiveId" clId="{C4DB1577-FF31-AC41-B4ED-71663BE73819}" dt="2018-07-18T14:34:37.157" v="2267" actId="478"/>
          <ac:picMkLst>
            <pc:docMk/>
            <pc:sldMk cId="2667405604" sldId="260"/>
            <ac:picMk id="11" creationId="{72143225-AA14-B84B-A265-A1D4D5D20C1C}"/>
          </ac:picMkLst>
        </pc:picChg>
        <pc:picChg chg="add mod">
          <ac:chgData name="Arunabh Ghosh" userId="7064b204c6fa9c53" providerId="LiveId" clId="{C4DB1577-FF31-AC41-B4ED-71663BE73819}" dt="2018-07-18T14:34:53.188" v="2270" actId="14100"/>
          <ac:picMkLst>
            <pc:docMk/>
            <pc:sldMk cId="2667405604" sldId="260"/>
            <ac:picMk id="13" creationId="{F30957F8-3BCE-3243-9D54-A348D6C3FE15}"/>
          </ac:picMkLst>
        </pc:picChg>
      </pc:sldChg>
      <pc:sldChg chg="addSp delSp modSp add mod setBg setClrOvrMap">
        <pc:chgData name="Arunabh Ghosh" userId="7064b204c6fa9c53" providerId="LiveId" clId="{C4DB1577-FF31-AC41-B4ED-71663BE73819}" dt="2018-07-18T14:33:19.409" v="2263" actId="1076"/>
        <pc:sldMkLst>
          <pc:docMk/>
          <pc:sldMk cId="2665691396" sldId="261"/>
        </pc:sldMkLst>
        <pc:spChg chg="mod">
          <ac:chgData name="Arunabh Ghosh" userId="7064b204c6fa9c53" providerId="LiveId" clId="{C4DB1577-FF31-AC41-B4ED-71663BE73819}" dt="2018-07-18T14:31:00.006" v="2232" actId="26606"/>
          <ac:spMkLst>
            <pc:docMk/>
            <pc:sldMk cId="2665691396" sldId="261"/>
            <ac:spMk id="2" creationId="{2FB495D4-7E6E-D04B-B8BA-CE9A80540ADF}"/>
          </ac:spMkLst>
        </pc:spChg>
        <pc:spChg chg="mod ord">
          <ac:chgData name="Arunabh Ghosh" userId="7064b204c6fa9c53" providerId="LiveId" clId="{C4DB1577-FF31-AC41-B4ED-71663BE73819}" dt="2018-07-18T14:31:00.006" v="2232" actId="26606"/>
          <ac:spMkLst>
            <pc:docMk/>
            <pc:sldMk cId="2665691396" sldId="261"/>
            <ac:spMk id="3" creationId="{33BA8EAD-2079-9B49-93A7-3F9FBBAFF937}"/>
          </ac:spMkLst>
        </pc:spChg>
        <pc:spChg chg="add del">
          <ac:chgData name="Arunabh Ghosh" userId="7064b204c6fa9c53" providerId="LiveId" clId="{C4DB1577-FF31-AC41-B4ED-71663BE73819}" dt="2018-07-18T14:29:46.303" v="2202" actId="26606"/>
          <ac:spMkLst>
            <pc:docMk/>
            <pc:sldMk cId="2665691396" sldId="261"/>
            <ac:spMk id="7" creationId="{F51B89E8-F88B-40A4-A39E-3946440B168F}"/>
          </ac:spMkLst>
        </pc:spChg>
        <pc:spChg chg="add del">
          <ac:chgData name="Arunabh Ghosh" userId="7064b204c6fa9c53" providerId="LiveId" clId="{C4DB1577-FF31-AC41-B4ED-71663BE73819}" dt="2018-07-18T14:29:52.991" v="2208" actId="26606"/>
          <ac:spMkLst>
            <pc:docMk/>
            <pc:sldMk cId="2665691396" sldId="261"/>
            <ac:spMk id="8" creationId="{6166C6D1-23AC-49C4-BA07-238E4E9F8CEB}"/>
          </ac:spMkLst>
        </pc:spChg>
        <pc:spChg chg="add del">
          <ac:chgData name="Arunabh Ghosh" userId="7064b204c6fa9c53" providerId="LiveId" clId="{C4DB1577-FF31-AC41-B4ED-71663BE73819}" dt="2018-07-18T14:29:52.991" v="2208" actId="26606"/>
          <ac:spMkLst>
            <pc:docMk/>
            <pc:sldMk cId="2665691396" sldId="261"/>
            <ac:spMk id="9" creationId="{1C091803-41C2-48E0-9228-5148460C7479}"/>
          </ac:spMkLst>
        </pc:spChg>
        <pc:spChg chg="add del">
          <ac:chgData name="Arunabh Ghosh" userId="7064b204c6fa9c53" providerId="LiveId" clId="{C4DB1577-FF31-AC41-B4ED-71663BE73819}" dt="2018-07-18T14:29:38.397" v="2196" actId="26606"/>
          <ac:spMkLst>
            <pc:docMk/>
            <pc:sldMk cId="2665691396" sldId="261"/>
            <ac:spMk id="10" creationId="{1AC19E41-BCF2-4F35-97A7-2A45ED58A517}"/>
          </ac:spMkLst>
        </pc:spChg>
        <pc:spChg chg="add del">
          <ac:chgData name="Arunabh Ghosh" userId="7064b204c6fa9c53" providerId="LiveId" clId="{C4DB1577-FF31-AC41-B4ED-71663BE73819}" dt="2018-07-18T14:29:52.991" v="2208" actId="26606"/>
          <ac:spMkLst>
            <pc:docMk/>
            <pc:sldMk cId="2665691396" sldId="261"/>
            <ac:spMk id="11" creationId="{B775CD93-9DF2-48CB-9F57-1BCA9A46C7FA}"/>
          </ac:spMkLst>
        </pc:spChg>
        <pc:spChg chg="add del">
          <ac:chgData name="Arunabh Ghosh" userId="7064b204c6fa9c53" providerId="LiveId" clId="{C4DB1577-FF31-AC41-B4ED-71663BE73819}" dt="2018-07-18T14:29:46.303" v="2202" actId="26606"/>
          <ac:spMkLst>
            <pc:docMk/>
            <pc:sldMk cId="2665691396" sldId="261"/>
            <ac:spMk id="12" creationId="{B335AE8D-B60B-4BC5-98A0-ADB3712C8D8D}"/>
          </ac:spMkLst>
        </pc:spChg>
        <pc:spChg chg="add del">
          <ac:chgData name="Arunabh Ghosh" userId="7064b204c6fa9c53" providerId="LiveId" clId="{C4DB1577-FF31-AC41-B4ED-71663BE73819}" dt="2018-07-18T14:29:52.991" v="2208" actId="26606"/>
          <ac:spMkLst>
            <pc:docMk/>
            <pc:sldMk cId="2665691396" sldId="261"/>
            <ac:spMk id="13" creationId="{E186B68C-84BC-4A6E-99D1-EE87483C1349}"/>
          </ac:spMkLst>
        </pc:spChg>
        <pc:spChg chg="add del">
          <ac:chgData name="Arunabh Ghosh" userId="7064b204c6fa9c53" providerId="LiveId" clId="{C4DB1577-FF31-AC41-B4ED-71663BE73819}" dt="2018-07-18T14:29:47.588" v="2204" actId="26606"/>
          <ac:spMkLst>
            <pc:docMk/>
            <pc:sldMk cId="2665691396" sldId="261"/>
            <ac:spMk id="14" creationId="{B775CD93-9DF2-48CB-9F57-1BCA9A46C7FA}"/>
          </ac:spMkLst>
        </pc:spChg>
        <pc:spChg chg="add del">
          <ac:chgData name="Arunabh Ghosh" userId="7064b204c6fa9c53" providerId="LiveId" clId="{C4DB1577-FF31-AC41-B4ED-71663BE73819}" dt="2018-07-18T14:29:47.588" v="2204" actId="26606"/>
          <ac:spMkLst>
            <pc:docMk/>
            <pc:sldMk cId="2665691396" sldId="261"/>
            <ac:spMk id="15" creationId="{6166C6D1-23AC-49C4-BA07-238E4E9F8CEB}"/>
          </ac:spMkLst>
        </pc:spChg>
        <pc:spChg chg="add del">
          <ac:chgData name="Arunabh Ghosh" userId="7064b204c6fa9c53" providerId="LiveId" clId="{C4DB1577-FF31-AC41-B4ED-71663BE73819}" dt="2018-07-18T14:29:47.588" v="2204" actId="26606"/>
          <ac:spMkLst>
            <pc:docMk/>
            <pc:sldMk cId="2665691396" sldId="261"/>
            <ac:spMk id="16" creationId="{1C091803-41C2-48E0-9228-5148460C7479}"/>
          </ac:spMkLst>
        </pc:spChg>
        <pc:spChg chg="add del">
          <ac:chgData name="Arunabh Ghosh" userId="7064b204c6fa9c53" providerId="LiveId" clId="{C4DB1577-FF31-AC41-B4ED-71663BE73819}" dt="2018-07-18T14:29:47.588" v="2204" actId="26606"/>
          <ac:spMkLst>
            <pc:docMk/>
            <pc:sldMk cId="2665691396" sldId="261"/>
            <ac:spMk id="17" creationId="{E186B68C-84BC-4A6E-99D1-EE87483C1349}"/>
          </ac:spMkLst>
        </pc:spChg>
        <pc:spChg chg="add del">
          <ac:chgData name="Arunabh Ghosh" userId="7064b204c6fa9c53" providerId="LiveId" clId="{C4DB1577-FF31-AC41-B4ED-71663BE73819}" dt="2018-07-18T14:31:00.006" v="2232" actId="26606"/>
          <ac:spMkLst>
            <pc:docMk/>
            <pc:sldMk cId="2665691396" sldId="261"/>
            <ac:spMk id="18" creationId="{1AC19E41-BCF2-4F35-97A7-2A45ED58A517}"/>
          </ac:spMkLst>
        </pc:spChg>
        <pc:picChg chg="add mod">
          <ac:chgData name="Arunabh Ghosh" userId="7064b204c6fa9c53" providerId="LiveId" clId="{C4DB1577-FF31-AC41-B4ED-71663BE73819}" dt="2018-07-18T14:33:19.409" v="2263" actId="1076"/>
          <ac:picMkLst>
            <pc:docMk/>
            <pc:sldMk cId="2665691396" sldId="261"/>
            <ac:picMk id="5" creationId="{921AB28B-77F4-5E48-A00E-C9DF7B65A46A}"/>
          </ac:picMkLst>
        </pc:picChg>
      </pc:sldChg>
      <pc:sldChg chg="modSp add">
        <pc:chgData name="Arunabh Ghosh" userId="7064b204c6fa9c53" providerId="LiveId" clId="{C4DB1577-FF31-AC41-B4ED-71663BE73819}" dt="2018-07-18T14:36:42.973" v="2449" actId="20577"/>
        <pc:sldMkLst>
          <pc:docMk/>
          <pc:sldMk cId="730512556" sldId="262"/>
        </pc:sldMkLst>
        <pc:spChg chg="mod">
          <ac:chgData name="Arunabh Ghosh" userId="7064b204c6fa9c53" providerId="LiveId" clId="{C4DB1577-FF31-AC41-B4ED-71663BE73819}" dt="2018-07-18T14:24:57.491" v="1972" actId="20577"/>
          <ac:spMkLst>
            <pc:docMk/>
            <pc:sldMk cId="730512556" sldId="262"/>
            <ac:spMk id="2" creationId="{DF8DD200-C86F-F048-A465-29CBCAE2B18F}"/>
          </ac:spMkLst>
        </pc:spChg>
        <pc:spChg chg="mod">
          <ac:chgData name="Arunabh Ghosh" userId="7064b204c6fa9c53" providerId="LiveId" clId="{C4DB1577-FF31-AC41-B4ED-71663BE73819}" dt="2018-07-18T14:36:42.973" v="2449" actId="20577"/>
          <ac:spMkLst>
            <pc:docMk/>
            <pc:sldMk cId="730512556" sldId="262"/>
            <ac:spMk id="3" creationId="{348CECA5-A8B1-9840-AB74-B6925CF9E14D}"/>
          </ac:spMkLst>
        </pc:spChg>
      </pc:sldChg>
      <pc:sldChg chg="addSp modSp add">
        <pc:chgData name="Arunabh Ghosh" userId="7064b204c6fa9c53" providerId="LiveId" clId="{C4DB1577-FF31-AC41-B4ED-71663BE73819}" dt="2018-07-18T14:40:57.171" v="2807" actId="20577"/>
        <pc:sldMkLst>
          <pc:docMk/>
          <pc:sldMk cId="1223489013" sldId="263"/>
        </pc:sldMkLst>
        <pc:spChg chg="mod">
          <ac:chgData name="Arunabh Ghosh" userId="7064b204c6fa9c53" providerId="LiveId" clId="{C4DB1577-FF31-AC41-B4ED-71663BE73819}" dt="2018-07-18T14:36:53.958" v="2460" actId="20577"/>
          <ac:spMkLst>
            <pc:docMk/>
            <pc:sldMk cId="1223489013" sldId="263"/>
            <ac:spMk id="2" creationId="{CD762588-9281-3E46-B854-66F0302D39C9}"/>
          </ac:spMkLst>
        </pc:spChg>
        <pc:spChg chg="mod">
          <ac:chgData name="Arunabh Ghosh" userId="7064b204c6fa9c53" providerId="LiveId" clId="{C4DB1577-FF31-AC41-B4ED-71663BE73819}" dt="2018-07-18T14:40:57.171" v="2807" actId="20577"/>
          <ac:spMkLst>
            <pc:docMk/>
            <pc:sldMk cId="1223489013" sldId="263"/>
            <ac:spMk id="3" creationId="{CA53DD3E-F022-C441-9E5C-12901A5CF0AD}"/>
          </ac:spMkLst>
        </pc:spChg>
        <pc:picChg chg="add mod">
          <ac:chgData name="Arunabh Ghosh" userId="7064b204c6fa9c53" providerId="LiveId" clId="{C4DB1577-FF31-AC41-B4ED-71663BE73819}" dt="2018-07-18T14:37:17.149" v="2481" actId="1076"/>
          <ac:picMkLst>
            <pc:docMk/>
            <pc:sldMk cId="1223489013" sldId="263"/>
            <ac:picMk id="5" creationId="{B03D702A-3541-D049-B80D-9D2702DBB3F0}"/>
          </ac:picMkLst>
        </pc:picChg>
      </pc:sldChg>
      <pc:sldChg chg="add del">
        <pc:chgData name="Arunabh Ghosh" userId="7064b204c6fa9c53" providerId="LiveId" clId="{C4DB1577-FF31-AC41-B4ED-71663BE73819}" dt="2018-07-18T14:41:11.511" v="2809" actId="2696"/>
        <pc:sldMkLst>
          <pc:docMk/>
          <pc:sldMk cId="958765251" sldId="264"/>
        </pc:sldMkLst>
      </pc:sldChg>
      <pc:sldChg chg="addSp delSp modSp add modAnim">
        <pc:chgData name="Arunabh Ghosh" userId="7064b204c6fa9c53" providerId="LiveId" clId="{C4DB1577-FF31-AC41-B4ED-71663BE73819}" dt="2018-07-18T15:12:37.543" v="3062"/>
        <pc:sldMkLst>
          <pc:docMk/>
          <pc:sldMk cId="2450408740" sldId="264"/>
        </pc:sldMkLst>
        <pc:spChg chg="add del mod">
          <ac:chgData name="Arunabh Ghosh" userId="7064b204c6fa9c53" providerId="LiveId" clId="{C4DB1577-FF31-AC41-B4ED-71663BE73819}" dt="2018-07-18T14:46:00.657" v="2841" actId="11529"/>
          <ac:spMkLst>
            <pc:docMk/>
            <pc:sldMk cId="2450408740" sldId="264"/>
            <ac:spMk id="9" creationId="{C4B93E79-1DD3-494A-A1F2-E829A3933B67}"/>
          </ac:spMkLst>
        </pc:spChg>
        <pc:spChg chg="add del mod">
          <ac:chgData name="Arunabh Ghosh" userId="7064b204c6fa9c53" providerId="LiveId" clId="{C4DB1577-FF31-AC41-B4ED-71663BE73819}" dt="2018-07-18T14:45:59.128" v="2837"/>
          <ac:spMkLst>
            <pc:docMk/>
            <pc:sldMk cId="2450408740" sldId="264"/>
            <ac:spMk id="12" creationId="{D4ADC084-4B52-794B-B243-1793845161AB}"/>
          </ac:spMkLst>
        </pc:spChg>
        <pc:spChg chg="add mod">
          <ac:chgData name="Arunabh Ghosh" userId="7064b204c6fa9c53" providerId="LiveId" clId="{C4DB1577-FF31-AC41-B4ED-71663BE73819}" dt="2018-07-18T14:52:15.616" v="2905" actId="1076"/>
          <ac:spMkLst>
            <pc:docMk/>
            <pc:sldMk cId="2450408740" sldId="264"/>
            <ac:spMk id="19" creationId="{B580AA88-01DB-6A47-9505-AFD6455F0E29}"/>
          </ac:spMkLst>
        </pc:spChg>
        <pc:spChg chg="add mod">
          <ac:chgData name="Arunabh Ghosh" userId="7064b204c6fa9c53" providerId="LiveId" clId="{C4DB1577-FF31-AC41-B4ED-71663BE73819}" dt="2018-07-18T14:52:21.799" v="2907" actId="1076"/>
          <ac:spMkLst>
            <pc:docMk/>
            <pc:sldMk cId="2450408740" sldId="264"/>
            <ac:spMk id="28" creationId="{71FFA010-82B7-2949-A8A9-ACA1E4B5F761}"/>
          </ac:spMkLst>
        </pc:spChg>
        <pc:spChg chg="add mod">
          <ac:chgData name="Arunabh Ghosh" userId="7064b204c6fa9c53" providerId="LiveId" clId="{C4DB1577-FF31-AC41-B4ED-71663BE73819}" dt="2018-07-18T14:52:33.031" v="2909" actId="1076"/>
          <ac:spMkLst>
            <pc:docMk/>
            <pc:sldMk cId="2450408740" sldId="264"/>
            <ac:spMk id="31" creationId="{BFFF7ED5-65CE-5443-91D1-9B8894542476}"/>
          </ac:spMkLst>
        </pc:spChg>
        <pc:spChg chg="add mod">
          <ac:chgData name="Arunabh Ghosh" userId="7064b204c6fa9c53" providerId="LiveId" clId="{C4DB1577-FF31-AC41-B4ED-71663BE73819}" dt="2018-07-18T14:52:41.826" v="2911" actId="1076"/>
          <ac:spMkLst>
            <pc:docMk/>
            <pc:sldMk cId="2450408740" sldId="264"/>
            <ac:spMk id="34" creationId="{7862ED7D-A03F-9E47-BF0A-8251104A3077}"/>
          </ac:spMkLst>
        </pc:spChg>
        <pc:spChg chg="add del mod">
          <ac:chgData name="Arunabh Ghosh" userId="7064b204c6fa9c53" providerId="LiveId" clId="{C4DB1577-FF31-AC41-B4ED-71663BE73819}" dt="2018-07-18T14:54:52.725" v="2914" actId="11529"/>
          <ac:spMkLst>
            <pc:docMk/>
            <pc:sldMk cId="2450408740" sldId="264"/>
            <ac:spMk id="35" creationId="{1FBE569B-C357-5542-B4F4-70573EC75EFB}"/>
          </ac:spMkLst>
        </pc:spChg>
        <pc:spChg chg="add mod">
          <ac:chgData name="Arunabh Ghosh" userId="7064b204c6fa9c53" providerId="LiveId" clId="{C4DB1577-FF31-AC41-B4ED-71663BE73819}" dt="2018-07-18T14:56:47.122" v="2922" actId="1076"/>
          <ac:spMkLst>
            <pc:docMk/>
            <pc:sldMk cId="2450408740" sldId="264"/>
            <ac:spMk id="36" creationId="{A13EC68C-71E4-1F4F-B5BB-5CAD39A2B643}"/>
          </ac:spMkLst>
        </pc:spChg>
        <pc:spChg chg="add mod">
          <ac:chgData name="Arunabh Ghosh" userId="7064b204c6fa9c53" providerId="LiveId" clId="{C4DB1577-FF31-AC41-B4ED-71663BE73819}" dt="2018-07-18T14:58:19.745" v="2928" actId="1076"/>
          <ac:spMkLst>
            <pc:docMk/>
            <pc:sldMk cId="2450408740" sldId="264"/>
            <ac:spMk id="39" creationId="{C17018A1-095C-6C46-B136-737CB13CFD37}"/>
          </ac:spMkLst>
        </pc:spChg>
        <pc:spChg chg="add mod">
          <ac:chgData name="Arunabh Ghosh" userId="7064b204c6fa9c53" providerId="LiveId" clId="{C4DB1577-FF31-AC41-B4ED-71663BE73819}" dt="2018-07-18T14:59:08.442" v="2935" actId="1076"/>
          <ac:spMkLst>
            <pc:docMk/>
            <pc:sldMk cId="2450408740" sldId="264"/>
            <ac:spMk id="44" creationId="{D3B854BB-5747-FE4E-ABAF-2D2D556DCD41}"/>
          </ac:spMkLst>
        </pc:spChg>
        <pc:spChg chg="add mod">
          <ac:chgData name="Arunabh Ghosh" userId="7064b204c6fa9c53" providerId="LiveId" clId="{C4DB1577-FF31-AC41-B4ED-71663BE73819}" dt="2018-07-18T15:02:43.439" v="2937" actId="1076"/>
          <ac:spMkLst>
            <pc:docMk/>
            <pc:sldMk cId="2450408740" sldId="264"/>
            <ac:spMk id="45" creationId="{D02E7100-6588-D848-802A-5A2CB59F99F8}"/>
          </ac:spMkLst>
        </pc:spChg>
        <pc:spChg chg="add mod">
          <ac:chgData name="Arunabh Ghosh" userId="7064b204c6fa9c53" providerId="LiveId" clId="{C4DB1577-FF31-AC41-B4ED-71663BE73819}" dt="2018-07-18T15:03:45.108" v="2945" actId="1076"/>
          <ac:spMkLst>
            <pc:docMk/>
            <pc:sldMk cId="2450408740" sldId="264"/>
            <ac:spMk id="50" creationId="{DD51ABA2-033C-FA42-BF20-69D1C15DC5B4}"/>
          </ac:spMkLst>
        </pc:spChg>
        <pc:spChg chg="add mod">
          <ac:chgData name="Arunabh Ghosh" userId="7064b204c6fa9c53" providerId="LiveId" clId="{C4DB1577-FF31-AC41-B4ED-71663BE73819}" dt="2018-07-18T15:04:33.074" v="2991" actId="122"/>
          <ac:spMkLst>
            <pc:docMk/>
            <pc:sldMk cId="2450408740" sldId="264"/>
            <ac:spMk id="51" creationId="{95176080-7BEA-294E-AF36-E339D96237B8}"/>
          </ac:spMkLst>
        </pc:spChg>
        <pc:graphicFrameChg chg="add del mod">
          <ac:chgData name="Arunabh Ghosh" userId="7064b204c6fa9c53" providerId="LiveId" clId="{C4DB1577-FF31-AC41-B4ED-71663BE73819}" dt="2018-07-18T14:41:50.273" v="2812" actId="1032"/>
          <ac:graphicFrameMkLst>
            <pc:docMk/>
            <pc:sldMk cId="2450408740" sldId="264"/>
            <ac:graphicFrameMk id="2" creationId="{C20F5492-A467-8545-94CB-F290CF552C87}"/>
          </ac:graphicFrameMkLst>
        </pc:graphicFrameChg>
        <pc:picChg chg="add del mod">
          <ac:chgData name="Arunabh Ghosh" userId="7064b204c6fa9c53" providerId="LiveId" clId="{C4DB1577-FF31-AC41-B4ED-71663BE73819}" dt="2018-07-18T14:42:47.750" v="2814" actId="931"/>
          <ac:picMkLst>
            <pc:docMk/>
            <pc:sldMk cId="2450408740" sldId="264"/>
            <ac:picMk id="4" creationId="{0EA7B3CC-F122-AE45-832F-2AE201124461}"/>
          </ac:picMkLst>
        </pc:picChg>
        <pc:picChg chg="add del mod">
          <ac:chgData name="Arunabh Ghosh" userId="7064b204c6fa9c53" providerId="LiveId" clId="{C4DB1577-FF31-AC41-B4ED-71663BE73819}" dt="2018-07-18T14:43:09.060" v="2816" actId="478"/>
          <ac:picMkLst>
            <pc:docMk/>
            <pc:sldMk cId="2450408740" sldId="264"/>
            <ac:picMk id="6" creationId="{9DB00228-9878-ED46-847B-4E2649D71CF0}"/>
          </ac:picMkLst>
        </pc:picChg>
        <pc:picChg chg="add del mod">
          <ac:chgData name="Arunabh Ghosh" userId="7064b204c6fa9c53" providerId="LiveId" clId="{C4DB1577-FF31-AC41-B4ED-71663BE73819}" dt="2018-07-18T14:46:02.401" v="2844" actId="931"/>
          <ac:picMkLst>
            <pc:docMk/>
            <pc:sldMk cId="2450408740" sldId="264"/>
            <ac:picMk id="8" creationId="{90A44A21-45C2-AE43-89B6-8C2BC6A05844}"/>
          </ac:picMkLst>
        </pc:picChg>
        <pc:picChg chg="add del mod">
          <ac:chgData name="Arunabh Ghosh" userId="7064b204c6fa9c53" providerId="LiveId" clId="{C4DB1577-FF31-AC41-B4ED-71663BE73819}" dt="2018-07-18T14:46:00.275" v="2840" actId="931"/>
          <ac:picMkLst>
            <pc:docMk/>
            <pc:sldMk cId="2450408740" sldId="264"/>
            <ac:picMk id="11" creationId="{D0593443-AE99-5440-92E6-E2AF0C65A220}"/>
          </ac:picMkLst>
        </pc:picChg>
        <pc:picChg chg="add del mod">
          <ac:chgData name="Arunabh Ghosh" userId="7064b204c6fa9c53" providerId="LiveId" clId="{C4DB1577-FF31-AC41-B4ED-71663BE73819}" dt="2018-07-18T14:45:58.481" v="2835" actId="931"/>
          <ac:picMkLst>
            <pc:docMk/>
            <pc:sldMk cId="2450408740" sldId="264"/>
            <ac:picMk id="14" creationId="{FBA283A4-EE42-724B-8044-023C9EEDA93F}"/>
          </ac:picMkLst>
        </pc:picChg>
        <pc:picChg chg="add del mod">
          <ac:chgData name="Arunabh Ghosh" userId="7064b204c6fa9c53" providerId="LiveId" clId="{C4DB1577-FF31-AC41-B4ED-71663BE73819}" dt="2018-07-18T14:45:57.354" v="2832" actId="931"/>
          <ac:picMkLst>
            <pc:docMk/>
            <pc:sldMk cId="2450408740" sldId="264"/>
            <ac:picMk id="16" creationId="{D16856DB-67D0-D046-B0B5-2A3304D728D0}"/>
          </ac:picMkLst>
        </pc:picChg>
        <pc:picChg chg="add mod">
          <ac:chgData name="Arunabh Ghosh" userId="7064b204c6fa9c53" providerId="LiveId" clId="{C4DB1577-FF31-AC41-B4ED-71663BE73819}" dt="2018-07-18T14:52:08.200" v="2904" actId="1076"/>
          <ac:picMkLst>
            <pc:docMk/>
            <pc:sldMk cId="2450408740" sldId="264"/>
            <ac:picMk id="18" creationId="{E3F145FE-86FA-2B47-A121-82F96B0FBA08}"/>
          </ac:picMkLst>
        </pc:picChg>
        <pc:picChg chg="add del mod">
          <ac:chgData name="Arunabh Ghosh" userId="7064b204c6fa9c53" providerId="LiveId" clId="{C4DB1577-FF31-AC41-B4ED-71663BE73819}" dt="2018-07-18T14:47:47.045" v="2851" actId="478"/>
          <ac:picMkLst>
            <pc:docMk/>
            <pc:sldMk cId="2450408740" sldId="264"/>
            <ac:picMk id="21" creationId="{B15AC2C6-0D68-F74D-95D7-832FC73E0A20}"/>
          </ac:picMkLst>
        </pc:picChg>
        <pc:picChg chg="add del mod">
          <ac:chgData name="Arunabh Ghosh" userId="7064b204c6fa9c53" providerId="LiveId" clId="{C4DB1577-FF31-AC41-B4ED-71663BE73819}" dt="2018-07-18T14:47:59.683" v="2853" actId="931"/>
          <ac:picMkLst>
            <pc:docMk/>
            <pc:sldMk cId="2450408740" sldId="264"/>
            <ac:picMk id="23" creationId="{C9DB1C45-F671-AC4A-A48C-A96C610E3351}"/>
          </ac:picMkLst>
        </pc:picChg>
        <pc:picChg chg="add mod">
          <ac:chgData name="Arunabh Ghosh" userId="7064b204c6fa9c53" providerId="LiveId" clId="{C4DB1577-FF31-AC41-B4ED-71663BE73819}" dt="2018-07-18T14:52:18.583" v="2906" actId="1076"/>
          <ac:picMkLst>
            <pc:docMk/>
            <pc:sldMk cId="2450408740" sldId="264"/>
            <ac:picMk id="25" creationId="{92F03D64-D927-C043-B83F-5FED45E0F822}"/>
          </ac:picMkLst>
        </pc:picChg>
        <pc:picChg chg="add mod">
          <ac:chgData name="Arunabh Ghosh" userId="7064b204c6fa9c53" providerId="LiveId" clId="{C4DB1577-FF31-AC41-B4ED-71663BE73819}" dt="2018-07-18T14:52:24.383" v="2908" actId="1076"/>
          <ac:picMkLst>
            <pc:docMk/>
            <pc:sldMk cId="2450408740" sldId="264"/>
            <ac:picMk id="27" creationId="{523F29A8-012D-7A46-8E43-D7BFF54CE066}"/>
          </ac:picMkLst>
        </pc:picChg>
        <pc:picChg chg="add mod">
          <ac:chgData name="Arunabh Ghosh" userId="7064b204c6fa9c53" providerId="LiveId" clId="{C4DB1577-FF31-AC41-B4ED-71663BE73819}" dt="2018-07-18T14:52:39.150" v="2910" actId="1076"/>
          <ac:picMkLst>
            <pc:docMk/>
            <pc:sldMk cId="2450408740" sldId="264"/>
            <ac:picMk id="30" creationId="{17B6C871-AF70-AC48-84B3-9B5FCFCA0357}"/>
          </ac:picMkLst>
        </pc:picChg>
        <pc:picChg chg="add mod">
          <ac:chgData name="Arunabh Ghosh" userId="7064b204c6fa9c53" providerId="LiveId" clId="{C4DB1577-FF31-AC41-B4ED-71663BE73819}" dt="2018-07-18T14:52:51.798" v="2912" actId="1076"/>
          <ac:picMkLst>
            <pc:docMk/>
            <pc:sldMk cId="2450408740" sldId="264"/>
            <ac:picMk id="33" creationId="{C7DEA453-D0E0-E14A-8D91-4FB049D87F71}"/>
          </ac:picMkLst>
        </pc:picChg>
        <pc:picChg chg="add mod">
          <ac:chgData name="Arunabh Ghosh" userId="7064b204c6fa9c53" providerId="LiveId" clId="{C4DB1577-FF31-AC41-B4ED-71663BE73819}" dt="2018-07-18T14:58:02.918" v="2924" actId="1076"/>
          <ac:picMkLst>
            <pc:docMk/>
            <pc:sldMk cId="2450408740" sldId="264"/>
            <ac:picMk id="38" creationId="{D8F163B4-90FE-DA41-8FEF-E4326DA98156}"/>
          </ac:picMkLst>
        </pc:picChg>
        <pc:picChg chg="add mod">
          <ac:chgData name="Arunabh Ghosh" userId="7064b204c6fa9c53" providerId="LiveId" clId="{C4DB1577-FF31-AC41-B4ED-71663BE73819}" dt="2018-07-18T14:58:42.955" v="2931" actId="1076"/>
          <ac:picMkLst>
            <pc:docMk/>
            <pc:sldMk cId="2450408740" sldId="264"/>
            <ac:picMk id="41" creationId="{FCC10CE4-39F4-7947-AA3B-D8FDAF82C333}"/>
          </ac:picMkLst>
        </pc:picChg>
        <pc:picChg chg="add mod">
          <ac:chgData name="Arunabh Ghosh" userId="7064b204c6fa9c53" providerId="LiveId" clId="{C4DB1577-FF31-AC41-B4ED-71663BE73819}" dt="2018-07-18T14:58:59.051" v="2933" actId="1076"/>
          <ac:picMkLst>
            <pc:docMk/>
            <pc:sldMk cId="2450408740" sldId="264"/>
            <ac:picMk id="43" creationId="{1560FF72-B2C0-FF47-B4B3-4E2870239E15}"/>
          </ac:picMkLst>
        </pc:picChg>
        <pc:picChg chg="add mod">
          <ac:chgData name="Arunabh Ghosh" userId="7064b204c6fa9c53" providerId="LiveId" clId="{C4DB1577-FF31-AC41-B4ED-71663BE73819}" dt="2018-07-18T15:03:09.038" v="2940" actId="1076"/>
          <ac:picMkLst>
            <pc:docMk/>
            <pc:sldMk cId="2450408740" sldId="264"/>
            <ac:picMk id="47" creationId="{6DD93B78-ECC2-DC4A-81D1-F0ABAB256B82}"/>
          </ac:picMkLst>
        </pc:picChg>
        <pc:picChg chg="add mod">
          <ac:chgData name="Arunabh Ghosh" userId="7064b204c6fa9c53" providerId="LiveId" clId="{C4DB1577-FF31-AC41-B4ED-71663BE73819}" dt="2018-07-18T15:03:49.468" v="2947" actId="1076"/>
          <ac:picMkLst>
            <pc:docMk/>
            <pc:sldMk cId="2450408740" sldId="264"/>
            <ac:picMk id="49" creationId="{7C18C10C-DEAC-794A-A684-2109868B0360}"/>
          </ac:picMkLst>
        </pc:picChg>
      </pc:sldChg>
      <pc:sldChg chg="addSp delSp modSp add">
        <pc:chgData name="Arunabh Ghosh" userId="7064b204c6fa9c53" providerId="LiveId" clId="{C4DB1577-FF31-AC41-B4ED-71663BE73819}" dt="2018-07-18T15:41:41.215" v="4035" actId="1076"/>
        <pc:sldMkLst>
          <pc:docMk/>
          <pc:sldMk cId="267253209" sldId="265"/>
        </pc:sldMkLst>
        <pc:spChg chg="mod">
          <ac:chgData name="Arunabh Ghosh" userId="7064b204c6fa9c53" providerId="LiveId" clId="{C4DB1577-FF31-AC41-B4ED-71663BE73819}" dt="2018-07-18T15:14:01.580" v="3087" actId="20577"/>
          <ac:spMkLst>
            <pc:docMk/>
            <pc:sldMk cId="267253209" sldId="265"/>
            <ac:spMk id="2" creationId="{9C7A2939-8295-EA45-972D-C31651D63751}"/>
          </ac:spMkLst>
        </pc:spChg>
        <pc:spChg chg="del">
          <ac:chgData name="Arunabh Ghosh" userId="7064b204c6fa9c53" providerId="LiveId" clId="{C4DB1577-FF31-AC41-B4ED-71663BE73819}" dt="2018-07-18T15:13:55.637" v="3066" actId="478"/>
          <ac:spMkLst>
            <pc:docMk/>
            <pc:sldMk cId="267253209" sldId="265"/>
            <ac:spMk id="3" creationId="{DAABC52D-494E-8A4C-853F-90E4AABE9741}"/>
          </ac:spMkLst>
        </pc:spChg>
        <pc:spChg chg="add del mod">
          <ac:chgData name="Arunabh Ghosh" userId="7064b204c6fa9c53" providerId="LiveId" clId="{C4DB1577-FF31-AC41-B4ED-71663BE73819}" dt="2018-07-18T15:17:20.210" v="3216" actId="478"/>
          <ac:spMkLst>
            <pc:docMk/>
            <pc:sldMk cId="267253209" sldId="265"/>
            <ac:spMk id="6" creationId="{6D7F5956-2884-4146-8F4E-B00F5C4B5F88}"/>
          </ac:spMkLst>
        </pc:spChg>
        <pc:spChg chg="add del mod">
          <ac:chgData name="Arunabh Ghosh" userId="7064b204c6fa9c53" providerId="LiveId" clId="{C4DB1577-FF31-AC41-B4ED-71663BE73819}" dt="2018-07-18T15:17:15.542" v="3213"/>
          <ac:spMkLst>
            <pc:docMk/>
            <pc:sldMk cId="267253209" sldId="265"/>
            <ac:spMk id="9" creationId="{73BAFF6A-F881-5843-9027-3CADE5AC7309}"/>
          </ac:spMkLst>
        </pc:spChg>
        <pc:spChg chg="add mod">
          <ac:chgData name="Arunabh Ghosh" userId="7064b204c6fa9c53" providerId="LiveId" clId="{C4DB1577-FF31-AC41-B4ED-71663BE73819}" dt="2018-07-18T15:41:34.887" v="4034" actId="1076"/>
          <ac:spMkLst>
            <pc:docMk/>
            <pc:sldMk cId="267253209" sldId="265"/>
            <ac:spMk id="12" creationId="{86EBD8A1-8D5D-8D45-8CEA-01676695E95B}"/>
          </ac:spMkLst>
        </pc:spChg>
        <pc:spChg chg="add mod">
          <ac:chgData name="Arunabh Ghosh" userId="7064b204c6fa9c53" providerId="LiveId" clId="{C4DB1577-FF31-AC41-B4ED-71663BE73819}" dt="2018-07-18T15:41:41.215" v="4035" actId="1076"/>
          <ac:spMkLst>
            <pc:docMk/>
            <pc:sldMk cId="267253209" sldId="265"/>
            <ac:spMk id="13" creationId="{DC69A5D1-08DF-754F-80EF-D7EC2BBDD5D7}"/>
          </ac:spMkLst>
        </pc:spChg>
        <pc:picChg chg="add mod">
          <ac:chgData name="Arunabh Ghosh" userId="7064b204c6fa9c53" providerId="LiveId" clId="{C4DB1577-FF31-AC41-B4ED-71663BE73819}" dt="2018-07-18T15:41:25.007" v="4032" actId="1076"/>
          <ac:picMkLst>
            <pc:docMk/>
            <pc:sldMk cId="267253209" sldId="265"/>
            <ac:picMk id="5" creationId="{4352743D-8FF7-A44B-B5B4-E38AE9DCF0BD}"/>
          </ac:picMkLst>
        </pc:picChg>
        <pc:picChg chg="add del mod">
          <ac:chgData name="Arunabh Ghosh" userId="7064b204c6fa9c53" providerId="LiveId" clId="{C4DB1577-FF31-AC41-B4ED-71663BE73819}" dt="2018-07-18T15:18:16.063" v="3218" actId="478"/>
          <ac:picMkLst>
            <pc:docMk/>
            <pc:sldMk cId="267253209" sldId="265"/>
            <ac:picMk id="8" creationId="{799B1FE3-1C78-EA4C-A93A-B94233137510}"/>
          </ac:picMkLst>
        </pc:picChg>
        <pc:picChg chg="add mod">
          <ac:chgData name="Arunabh Ghosh" userId="7064b204c6fa9c53" providerId="LiveId" clId="{C4DB1577-FF31-AC41-B4ED-71663BE73819}" dt="2018-07-18T15:41:29.095" v="4033" actId="1076"/>
          <ac:picMkLst>
            <pc:docMk/>
            <pc:sldMk cId="267253209" sldId="265"/>
            <ac:picMk id="11" creationId="{1DD6BC05-CBE9-6345-8C83-AF9ADF35B7A6}"/>
          </ac:picMkLst>
        </pc:picChg>
      </pc:sldChg>
      <pc:sldChg chg="add del">
        <pc:chgData name="Arunabh Ghosh" userId="7064b204c6fa9c53" providerId="LiveId" clId="{C4DB1577-FF31-AC41-B4ED-71663BE73819}" dt="2018-07-18T15:13:37.792" v="3064" actId="2696"/>
        <pc:sldMkLst>
          <pc:docMk/>
          <pc:sldMk cId="3233256996" sldId="265"/>
        </pc:sldMkLst>
      </pc:sldChg>
      <pc:sldChg chg="modSp add ord">
        <pc:chgData name="Arunabh Ghosh" userId="7064b204c6fa9c53" providerId="LiveId" clId="{C4DB1577-FF31-AC41-B4ED-71663BE73819}" dt="2018-07-18T15:35:44.681" v="3990"/>
        <pc:sldMkLst>
          <pc:docMk/>
          <pc:sldMk cId="3060912439" sldId="266"/>
        </pc:sldMkLst>
        <pc:spChg chg="mod">
          <ac:chgData name="Arunabh Ghosh" userId="7064b204c6fa9c53" providerId="LiveId" clId="{C4DB1577-FF31-AC41-B4ED-71663BE73819}" dt="2018-07-18T15:23:16.176" v="3381" actId="20577"/>
          <ac:spMkLst>
            <pc:docMk/>
            <pc:sldMk cId="3060912439" sldId="266"/>
            <ac:spMk id="2" creationId="{E5F991EA-378F-A446-9561-6129077ABC9C}"/>
          </ac:spMkLst>
        </pc:spChg>
        <pc:spChg chg="mod">
          <ac:chgData name="Arunabh Ghosh" userId="7064b204c6fa9c53" providerId="LiveId" clId="{C4DB1577-FF31-AC41-B4ED-71663BE73819}" dt="2018-07-18T15:35:41.700" v="3989" actId="20577"/>
          <ac:spMkLst>
            <pc:docMk/>
            <pc:sldMk cId="3060912439" sldId="266"/>
            <ac:spMk id="3" creationId="{5D9B901C-A64E-0C47-A685-57E56D5D58A6}"/>
          </ac:spMkLst>
        </pc:spChg>
      </pc:sldChg>
      <pc:sldChg chg="addSp delSp modSp add">
        <pc:chgData name="Arunabh Ghosh" userId="7064b204c6fa9c53" providerId="LiveId" clId="{C4DB1577-FF31-AC41-B4ED-71663BE73819}" dt="2018-07-18T15:39:09.398" v="4025" actId="1076"/>
        <pc:sldMkLst>
          <pc:docMk/>
          <pc:sldMk cId="1384843664" sldId="267"/>
        </pc:sldMkLst>
        <pc:spChg chg="mod">
          <ac:chgData name="Arunabh Ghosh" userId="7064b204c6fa9c53" providerId="LiveId" clId="{C4DB1577-FF31-AC41-B4ED-71663BE73819}" dt="2018-07-18T15:35:54.449" v="3998" actId="20577"/>
          <ac:spMkLst>
            <pc:docMk/>
            <pc:sldMk cId="1384843664" sldId="267"/>
            <ac:spMk id="2" creationId="{430CB877-7E63-1F4E-8DD7-5F2F5921C786}"/>
          </ac:spMkLst>
        </pc:spChg>
        <pc:spChg chg="del">
          <ac:chgData name="Arunabh Ghosh" userId="7064b204c6fa9c53" providerId="LiveId" clId="{C4DB1577-FF31-AC41-B4ED-71663BE73819}" dt="2018-07-18T15:36:09.469" v="3999" actId="931"/>
          <ac:spMkLst>
            <pc:docMk/>
            <pc:sldMk cId="1384843664" sldId="267"/>
            <ac:spMk id="3" creationId="{554E6FD8-8D7C-4C4D-BAFC-14BF16753626}"/>
          </ac:spMkLst>
        </pc:spChg>
        <pc:spChg chg="add mod">
          <ac:chgData name="Arunabh Ghosh" userId="7064b204c6fa9c53" providerId="LiveId" clId="{C4DB1577-FF31-AC41-B4ED-71663BE73819}" dt="2018-07-18T15:39:09.398" v="4025" actId="1076"/>
          <ac:spMkLst>
            <pc:docMk/>
            <pc:sldMk cId="1384843664" sldId="267"/>
            <ac:spMk id="6" creationId="{81194699-5523-F349-B7C5-7ED536A4F6FF}"/>
          </ac:spMkLst>
        </pc:spChg>
        <pc:picChg chg="add mod">
          <ac:chgData name="Arunabh Ghosh" userId="7064b204c6fa9c53" providerId="LiveId" clId="{C4DB1577-FF31-AC41-B4ED-71663BE73819}" dt="2018-07-18T15:39:03.183" v="4024" actId="1076"/>
          <ac:picMkLst>
            <pc:docMk/>
            <pc:sldMk cId="1384843664" sldId="267"/>
            <ac:picMk id="5" creationId="{FBD1FF75-76B7-8A41-AFED-DE551443EA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F49AA-3BB3-6748-A57A-245DC422C49B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06262-E5CA-F645-BEFD-A2A899C2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06262-E5CA-F645-BEFD-A2A899C2BE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C83B-157F-1640-98E6-EEED9395D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509BB-0E6A-BA4B-8D77-9DA189A2F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D504-AE10-7B4C-B770-2931558C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2497-C483-2148-8FBE-B776DBC1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5F2D-7C81-724E-983B-8F160EE4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CA2E-799D-D147-BDA0-CFE8B498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9218-1E9F-3043-BB20-A8AF55DBC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85CA-C3F4-394B-9CD9-1E26B7F8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DEDB-7DCA-5343-AED7-624A5F15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88C4F-7DFB-8F46-A111-15E7240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8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B4F22-75C1-CE47-8B62-20C3CA064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F112C-8C63-2E4B-A9C1-832C1F82B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9630-4F28-8E46-B471-10EEAB2D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A4C3-F1F5-9042-AF04-AA082C31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0121-B23B-F448-A540-1F3960CD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0D7F-0854-8841-8ECD-6876603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95BE-B70E-E44A-87E2-5BD0DE1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78D9-05C3-914B-85E0-D66F87EF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6118-38E0-8045-B5BB-B80FE75B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8AEB-E931-EB44-8534-AE4D93CD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6CCA-644C-2C45-BDE5-70BD938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E3F5-9287-5941-A9FF-CE7F3FD8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266B-97E0-D74B-942E-ABC94A47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19F63-3F00-0044-B9A7-98FFC2CB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DB21-728B-5048-90D7-0F25ED8F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C3B-1E05-1D40-A5FB-33C2DEFE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8041-A0C0-AC45-9374-F662D181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8974-7278-D545-8037-48C898BB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7FC9-22FE-F641-8B2F-2A5DFAF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1289-A259-6441-B89D-39555887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DE3A0-DD01-B14F-AA52-B818C335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EAB7-324E-434E-94D6-3927783C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470B-2C20-134C-8494-A9CE98D9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1AE27-8440-8D4C-81D0-EB3CC8218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77BF2-3E81-244C-9DD5-92B2AFAFF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19780-2E7E-E440-B24D-3243CB21A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7A738-E160-1349-8ACC-D64E07D1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52A75-E078-5348-A798-DB4A4D2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64068-2D24-124A-9346-5B9FCFE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4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9D88-5416-D948-95CB-BBEBA1B8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ACCE2-3E82-634C-B7AC-0757EE7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FBE69-C2BD-F547-8589-5E8B0C78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A8ACF-D9CA-4C43-9B50-49230C7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B1AD5-7F62-1048-A879-EFFCB093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D88A1-9054-5B4F-8993-6D788E6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4E1A-DB4B-E441-A59A-9500CB33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CF47-A911-9049-B52A-3F6E8FA8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9B9D-6379-8043-8828-76C6A937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0AC8B-C64C-BB43-8B43-88B3B0DE2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5D92E-FED2-FC4D-AA8C-F88E747C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3CC0-3ACE-6F4E-9D9E-8949C4E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AB14-5EA4-3D4B-B958-EC46BCFF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26B-D981-7748-BC9D-EFAB6013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AAEE6-9F6C-0B47-AA66-BE0583677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DA955-36B5-6945-8EA9-4AE10B106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7A961-5135-674D-9F13-854715BF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00339-70EE-6147-B7D0-7E7E7D92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07D75-1D2D-514E-9339-65F7AE94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2D28-572F-2644-879B-28093D55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D6A6-9F2B-ED4D-92DB-CB684346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F114-CA17-B44A-ABE5-4B62119B6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A8F8-8131-1B4E-B228-8CD46A76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036B-BA12-4E44-BF5A-F0BF912C6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13946-FEE1-2349-8A83-75F7E269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>
                <a:cs typeface="Arial" panose="020B0604020202020204" pitchFamily="34" charset="0"/>
              </a:rPr>
              <a:t>Tomographic reconstruction from projections with unknown view 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BD57-5783-AF43-B264-4C0F159A8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Arunabh Ghosh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13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2939-8295-EA45-972D-C31651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final result!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2743D-8FF7-A44B-B5B4-E38AE9DC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13" y="2371058"/>
            <a:ext cx="2561105" cy="2561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D6BC05-CBE9-6345-8C83-AF9ADF35B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520" y="2090891"/>
            <a:ext cx="4161915" cy="3121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EBD8A1-8D5D-8D45-8CEA-01676695E95B}"/>
              </a:ext>
            </a:extLst>
          </p:cNvPr>
          <p:cNvSpPr txBox="1"/>
          <p:nvPr/>
        </p:nvSpPr>
        <p:spPr>
          <a:xfrm>
            <a:off x="6827857" y="5162058"/>
            <a:ext cx="507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as the iterations progressed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9A5D1-08DF-754F-80EF-D7EC2BBDD5D7}"/>
              </a:ext>
            </a:extLst>
          </p:cNvPr>
          <p:cNvSpPr txBox="1"/>
          <p:nvPr/>
        </p:nvSpPr>
        <p:spPr>
          <a:xfrm>
            <a:off x="1756127" y="5162058"/>
            <a:ext cx="507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reconstructed image</a:t>
            </a:r>
          </a:p>
        </p:txBody>
      </p:sp>
    </p:spTree>
    <p:extLst>
      <p:ext uri="{BB962C8B-B14F-4D97-AF65-F5344CB8AC3E}">
        <p14:creationId xmlns:p14="http://schemas.microsoft.com/office/powerpoint/2010/main" val="26725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91EA-378F-A446-9561-6129077A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of the result using RELION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B901C-A64E-0C47-A685-57E56D5D5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use the model estimated by the previous algorithm to provide us with the estimates of the orientations of the projections. </a:t>
                </a:r>
              </a:p>
              <a:p>
                <a:r>
                  <a:rPr lang="en-US" dirty="0"/>
                  <a:t>The orientation of each projection is selected in the following way: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Using this as our initial angle estimates, I use my previously developed RELION algorithm to further refine the image.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B901C-A64E-0C47-A685-57E56D5D5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1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B877-7E63-1F4E-8DD7-5F2F5921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1FF75-76B7-8A41-AFED-DE551443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95" y="1690688"/>
            <a:ext cx="1346200" cy="1346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94699-5523-F349-B7C5-7ED536A4F6FF}"/>
              </a:ext>
            </a:extLst>
          </p:cNvPr>
          <p:cNvSpPr txBox="1"/>
          <p:nvPr/>
        </p:nvSpPr>
        <p:spPr>
          <a:xfrm>
            <a:off x="838200" y="3167406"/>
            <a:ext cx="19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estimate</a:t>
            </a:r>
          </a:p>
        </p:txBody>
      </p:sp>
    </p:spTree>
    <p:extLst>
      <p:ext uri="{BB962C8B-B14F-4D97-AF65-F5344CB8AC3E}">
        <p14:creationId xmlns:p14="http://schemas.microsoft.com/office/powerpoint/2010/main" val="138484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B005-C156-AA4B-9EAC-D4B87C3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43EDD-2398-954E-BF73-050518DD3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 the problem of (parallel beam) tomographic reconstruction, the input consists of a set of projections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is essentially a vector of line integrals of the image, as viewed from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some applications such as CryoEM, the exact angles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not known at all. </a:t>
                </a:r>
              </a:p>
              <a:p>
                <a:r>
                  <a:rPr lang="en-US" dirty="0"/>
                  <a:t>Despite this, we need to find the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which accurately describe the projections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as input. 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43EDD-2398-954E-BF73-050518DD3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536E-9CCB-0149-8A96-1581733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Optimization framework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AFE36-329D-0246-ADCF-CC2C14558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Formally, structure determination may be described in a Bayesian likelihood framework: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 aim of the optimization is to find the structures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which best explain the set of observed projections by marginalizing over the set of unknown orientations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AFE36-329D-0246-ADCF-CC2C14558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3509" r="-121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64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5511-E778-1246-93C0-78CACAFD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Optimization strategy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78A6-58C5-BD4E-B633-DF4DC8B9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Identifying the structures from the projections in unknown directions is a nonconvex optimization problem. Sensitivity to local optima yields inaccurate structure estimates. </a:t>
            </a:r>
          </a:p>
          <a:p>
            <a:r>
              <a:rPr lang="en-US"/>
              <a:t>Recently, however, methods have been discovered that perform well on nonconvex problems. One such method is </a:t>
            </a:r>
            <a:r>
              <a:rPr lang="en-US" i="1"/>
              <a:t>Stochastic Gradient Descent (SGD).</a:t>
            </a:r>
          </a:p>
          <a:p>
            <a:r>
              <a:rPr lang="en-US"/>
              <a:t>Stochastic gradient descent (SGD) algorithm enables </a:t>
            </a:r>
            <a:r>
              <a:rPr lang="en-US" i="1"/>
              <a:t>ab initio</a:t>
            </a:r>
            <a:r>
              <a:rPr lang="en-US"/>
              <a:t> structure determination through insensitivity to initialization.</a:t>
            </a:r>
            <a:endParaRPr lang="en-US" i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C508-B454-2E4D-852E-CAE1E465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- 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CB0C-81C9-AB47-94B2-FD874871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Here is the objective function we want to optimize -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SGD optimizes the objective function by taking steps proportional to the gradient of the 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E5077-7B49-264B-8034-F07A9784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48" y="2495846"/>
            <a:ext cx="8305800" cy="1079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0957F8-3BCE-3243-9D54-A348D6C3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448" y="4793056"/>
            <a:ext cx="8625664" cy="12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95D4-7E6E-D04B-B8BA-CE9A8054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288"/>
            <a:ext cx="10515600" cy="1325563"/>
          </a:xfrm>
        </p:spPr>
        <p:txBody>
          <a:bodyPr/>
          <a:lstStyle/>
          <a:p>
            <a:r>
              <a:rPr lang="en-US"/>
              <a:t>Stochastic gradient descent - Mathematics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8EAD-2079-9B49-93A7-3F9FBBAFF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In SGD, the gradient is approximated using subsampling. </a:t>
            </a:r>
          </a:p>
          <a:p>
            <a:r>
              <a:rPr lang="en-US"/>
              <a:t>These approximate gradients do not exactly match the overall optimization objective. </a:t>
            </a:r>
          </a:p>
          <a:p>
            <a:r>
              <a:rPr lang="en-US"/>
              <a:t>The success of SGD is commonly explained by the noisy sampling approximation allowing the algorithm to widely explore the space before finally arrive near the correct structure.</a:t>
            </a:r>
          </a:p>
          <a:p>
            <a:r>
              <a:rPr lang="en-US"/>
              <a:t>The approximate gradient is (M projections randomly chosen):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AB28B-77F4-5E48-A00E-C9DF7B65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21" y="5223687"/>
            <a:ext cx="9347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D200-C86F-F048-A465-29CBCAE2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ECA5-A8B1-9840-AB74-B6925CF9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approximate gradient points in a direction within the space that will, in expectation  over random selections of minibatches, improve the objective function. </a:t>
            </a:r>
          </a:p>
          <a:p>
            <a:r>
              <a:rPr lang="en-US" dirty="0"/>
              <a:t>Even though optimization of nonconvex problems is difficult, we find that in practice SGD performs quite well.</a:t>
            </a:r>
          </a:p>
          <a:p>
            <a:r>
              <a:rPr lang="en-US" dirty="0"/>
              <a:t>In the next section, I’ll show how an SGD algorithm can accurately estimate the structure with completely unknown orientations and no initial estimate. </a:t>
            </a:r>
          </a:p>
        </p:txBody>
      </p:sp>
    </p:spTree>
    <p:extLst>
      <p:ext uri="{BB962C8B-B14F-4D97-AF65-F5344CB8AC3E}">
        <p14:creationId xmlns:p14="http://schemas.microsoft.com/office/powerpoint/2010/main" val="73051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2588-9281-3E46-B854-66F0302D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DD3E-F022-C441-9E5C-12901A5C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structure – Shepp-Logan Phantom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projections – 180</a:t>
            </a:r>
          </a:p>
          <a:p>
            <a:r>
              <a:rPr lang="en-US" dirty="0"/>
              <a:t>Noise in the projections –  Gaussian noise with variance 5 percent of 				     the average value of the projections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D702A-3541-D049-B80D-9D2702DB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89" y="234891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8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145FE-86FA-2B47-A121-82F96B0F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81" y="1650111"/>
            <a:ext cx="1346200" cy="134620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B580AA88-01DB-6A47-9505-AFD6455F0E29}"/>
              </a:ext>
            </a:extLst>
          </p:cNvPr>
          <p:cNvSpPr/>
          <p:nvPr/>
        </p:nvSpPr>
        <p:spPr>
          <a:xfrm>
            <a:off x="2759837" y="2142455"/>
            <a:ext cx="510363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F03D64-D927-C043-B83F-5FED45E0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756" y="1666057"/>
            <a:ext cx="1346200" cy="1346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3F29A8-012D-7A46-8E43-D7BFF54C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09" y="1650111"/>
            <a:ext cx="1346200" cy="1346200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71FFA010-82B7-2949-A8A9-ACA1E4B5F761}"/>
              </a:ext>
            </a:extLst>
          </p:cNvPr>
          <p:cNvSpPr/>
          <p:nvPr/>
        </p:nvSpPr>
        <p:spPr>
          <a:xfrm>
            <a:off x="4787512" y="2142454"/>
            <a:ext cx="510363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7B6C871-AF70-AC48-84B3-9B5FCFCA0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984" y="1666057"/>
            <a:ext cx="1346200" cy="134620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BFFF7ED5-65CE-5443-91D1-9B8894542476}"/>
              </a:ext>
            </a:extLst>
          </p:cNvPr>
          <p:cNvSpPr/>
          <p:nvPr/>
        </p:nvSpPr>
        <p:spPr>
          <a:xfrm>
            <a:off x="6806943" y="2142454"/>
            <a:ext cx="510363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DEA453-D0E0-E14A-8D91-4FB049D87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409" y="1666057"/>
            <a:ext cx="1346200" cy="1346200"/>
          </a:xfrm>
          <a:prstGeom prst="rect">
            <a:avLst/>
          </a:prstGeom>
        </p:spPr>
      </p:pic>
      <p:sp>
        <p:nvSpPr>
          <p:cNvPr id="34" name="Right Arrow 33">
            <a:extLst>
              <a:ext uri="{FF2B5EF4-FFF2-40B4-BE49-F238E27FC236}">
                <a16:creationId xmlns:a16="http://schemas.microsoft.com/office/drawing/2014/main" id="{7862ED7D-A03F-9E47-BF0A-8251104A3077}"/>
              </a:ext>
            </a:extLst>
          </p:cNvPr>
          <p:cNvSpPr/>
          <p:nvPr/>
        </p:nvSpPr>
        <p:spPr>
          <a:xfrm>
            <a:off x="8847115" y="2126508"/>
            <a:ext cx="510363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A13EC68C-71E4-1F4F-B5BB-5CAD39A2B643}"/>
              </a:ext>
            </a:extLst>
          </p:cNvPr>
          <p:cNvSpPr/>
          <p:nvPr/>
        </p:nvSpPr>
        <p:spPr>
          <a:xfrm rot="5400000">
            <a:off x="9869327" y="3196551"/>
            <a:ext cx="510363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8F163B4-90FE-DA41-8FEF-E4326DA98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409" y="3774250"/>
            <a:ext cx="1346200" cy="1346200"/>
          </a:xfrm>
          <a:prstGeom prst="rect">
            <a:avLst/>
          </a:prstGeom>
        </p:spPr>
      </p:pic>
      <p:sp>
        <p:nvSpPr>
          <p:cNvPr id="39" name="Right Arrow 38">
            <a:extLst>
              <a:ext uri="{FF2B5EF4-FFF2-40B4-BE49-F238E27FC236}">
                <a16:creationId xmlns:a16="http://schemas.microsoft.com/office/drawing/2014/main" id="{C17018A1-095C-6C46-B136-737CB13CFD37}"/>
              </a:ext>
            </a:extLst>
          </p:cNvPr>
          <p:cNvSpPr/>
          <p:nvPr/>
        </p:nvSpPr>
        <p:spPr>
          <a:xfrm rot="10800000">
            <a:off x="8847115" y="4250647"/>
            <a:ext cx="510363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CC10CE4-39F4-7947-AA3B-D8FDAF82C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984" y="3774250"/>
            <a:ext cx="1346200" cy="1346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560FF72-B2C0-FF47-B4B3-4E2870239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9309" y="3774250"/>
            <a:ext cx="1346200" cy="1346200"/>
          </a:xfrm>
          <a:prstGeom prst="rect">
            <a:avLst/>
          </a:prstGeom>
        </p:spPr>
      </p:pic>
      <p:sp>
        <p:nvSpPr>
          <p:cNvPr id="44" name="Right Arrow 43">
            <a:extLst>
              <a:ext uri="{FF2B5EF4-FFF2-40B4-BE49-F238E27FC236}">
                <a16:creationId xmlns:a16="http://schemas.microsoft.com/office/drawing/2014/main" id="{D3B854BB-5747-FE4E-ABAF-2D2D556DCD41}"/>
              </a:ext>
            </a:extLst>
          </p:cNvPr>
          <p:cNvSpPr/>
          <p:nvPr/>
        </p:nvSpPr>
        <p:spPr>
          <a:xfrm rot="10800000">
            <a:off x="6802690" y="4250648"/>
            <a:ext cx="510363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02E7100-6588-D848-802A-5A2CB59F99F8}"/>
              </a:ext>
            </a:extLst>
          </p:cNvPr>
          <p:cNvSpPr/>
          <p:nvPr/>
        </p:nvSpPr>
        <p:spPr>
          <a:xfrm rot="10800000">
            <a:off x="4775015" y="4250648"/>
            <a:ext cx="510363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DD93B78-ECC2-DC4A-81D1-F0ABAB256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4883" y="3774250"/>
            <a:ext cx="1346200" cy="1346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18C10C-DEAC-794A-A684-2109868B03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8081" y="3774250"/>
            <a:ext cx="1346200" cy="1346200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DD51ABA2-033C-FA42-BF20-69D1C15DC5B4}"/>
              </a:ext>
            </a:extLst>
          </p:cNvPr>
          <p:cNvSpPr/>
          <p:nvPr/>
        </p:nvSpPr>
        <p:spPr>
          <a:xfrm rot="10800000">
            <a:off x="2730589" y="4250648"/>
            <a:ext cx="510363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5176080-7BEA-294E-AF36-E339D96237B8}"/>
              </a:ext>
            </a:extLst>
          </p:cNvPr>
          <p:cNvSpPr txBox="1">
            <a:spLocks/>
          </p:cNvSpPr>
          <p:nvPr/>
        </p:nvSpPr>
        <p:spPr>
          <a:xfrm>
            <a:off x="0" y="427665"/>
            <a:ext cx="12192000" cy="12630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As the iterations progressed…</a:t>
            </a:r>
          </a:p>
        </p:txBody>
      </p:sp>
    </p:spTree>
    <p:extLst>
      <p:ext uri="{BB962C8B-B14F-4D97-AF65-F5344CB8AC3E}">
        <p14:creationId xmlns:p14="http://schemas.microsoft.com/office/powerpoint/2010/main" val="24504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5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9000"/>
                            </p:stCondLst>
                            <p:childTnLst>
                              <p:par>
                                <p:cTn id="7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8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0"/>
                            </p:stCondLst>
                            <p:childTnLst>
                              <p:par>
                                <p:cTn id="9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31" grpId="0" animBg="1"/>
      <p:bldP spid="34" grpId="0" animBg="1"/>
      <p:bldP spid="36" grpId="0" animBg="1"/>
      <p:bldP spid="39" grpId="0" animBg="1"/>
      <p:bldP spid="44" grpId="0" animBg="1"/>
      <p:bldP spid="45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{D28B9FD6-5858-7E4E-87C2-4481A0202282}tf16401378</Template>
  <TotalTime>705</TotalTime>
  <Words>514</Words>
  <Application>Microsoft Macintosh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Tomographic reconstruction from projections with unknown view angles</vt:lpstr>
      <vt:lpstr>Introduction</vt:lpstr>
      <vt:lpstr>Optimization framework</vt:lpstr>
      <vt:lpstr>Optimization strategy </vt:lpstr>
      <vt:lpstr>Stochastic gradient descent - Mathematics</vt:lpstr>
      <vt:lpstr>Stochastic gradient descent - Mathematics</vt:lpstr>
      <vt:lpstr>Results</vt:lpstr>
      <vt:lpstr>Experiment</vt:lpstr>
      <vt:lpstr>PowerPoint Presentation</vt:lpstr>
      <vt:lpstr>And the final result!</vt:lpstr>
      <vt:lpstr>Refinement of the result using RELION</vt:lpstr>
      <vt:lpstr>Results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Tomography in unknown orientations</dc:title>
  <dc:creator>Arunabh Ghosh</dc:creator>
  <cp:lastModifiedBy>Arunabh Ghosh</cp:lastModifiedBy>
  <cp:revision>4</cp:revision>
  <dcterms:created xsi:type="dcterms:W3CDTF">2018-07-17T09:31:32Z</dcterms:created>
  <dcterms:modified xsi:type="dcterms:W3CDTF">2018-07-18T15:46:46Z</dcterms:modified>
</cp:coreProperties>
</file>