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5" d="100"/>
          <a:sy n="25" d="100"/>
        </p:scale>
        <p:origin x="1542" y="114"/>
      </p:cViewPr>
      <p:guideLst>
        <p:guide orient="horz" pos="3318"/>
        <p:guide orient="horz" pos="288"/>
        <p:guide orient="horz" pos="20160"/>
        <p:guide orient="horz"/>
        <p:guide pos="581"/>
        <p:guide pos="27069"/>
        <p:guide orient="horz" pos="20036"/>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333786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lstStyle/>
          <a:p>
            <a:endParaRPr lang="en-US"/>
          </a:p>
        </p:txBody>
      </p:sp>
      <p:sp>
        <p:nvSpPr>
          <p:cNvPr id="18" name="Text Placeholder 17"/>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864</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69</cp:revision>
  <cp:lastPrinted>2015-06-29T17:31:11Z</cp:lastPrinted>
  <dcterms:created xsi:type="dcterms:W3CDTF">2012-02-03T19:11:35Z</dcterms:created>
  <dcterms:modified xsi:type="dcterms:W3CDTF">2015-08-10T22:59:02Z</dcterms:modified>
</cp:coreProperties>
</file>