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5.8.1.0-->
<p:presentation xmlns:r="http://schemas.openxmlformats.org/officeDocument/2006/relationships" xmlns:a="http://schemas.openxmlformats.org/drawingml/2006/main" xmlns:p="http://schemas.openxmlformats.org/presentationml/2006/main" strictFirstAndLastChars="0" saveSubsetFonts="1">
  <p:sldMasterIdLst>
    <p:sldMasterId id="2147483648" r:id="rId1"/>
  </p:sldMasterIdLst>
  <p:notesMasterIdLst>
    <p:notesMasterId r:id="rId2"/>
  </p:notesMasterIdLst>
  <p:handoutMasterIdLst>
    <p:handoutMasterId r:id="rId3"/>
  </p:handoutMasterIdLst>
  <p:sldIdLst>
    <p:sldId id="263" r:id="rId4"/>
  </p:sldIdLst>
  <p:sldSz cx="43891200" cy="32918400"/>
  <p:notesSz cx="31954788" cy="50149125"/>
  <p:custDataLst>
    <p:tags r:id="rId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EEEEEE"/>
    <a:srgbClr val="006699"/>
    <a:srgbClr val="CC3300"/>
    <a:srgbClr val="006600"/>
    <a:srgbClr val="336699"/>
    <a:srgbClr val="003399"/>
    <a:srgbClr val="0094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25" d="100"/>
          <a:sy n="25" d="100"/>
        </p:scale>
        <p:origin x="2118" y="18"/>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54" d="100"/>
          <a:sy n="54" d="100"/>
        </p:scale>
        <p:origin x="-1782" y="-84"/>
      </p:cViewPr>
      <p:guideLst>
        <p:guide orient="horz" pos="15795"/>
        <p:guide pos="10065"/>
      </p:guideLst>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3.emf" /><Relationship Id="rId2" Type="http://schemas.openxmlformats.org/officeDocument/2006/relationships/image" Target="../media/image4.emf"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smtClean="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p>
        </p:txBody>
      </p:sp>
    </p:spTree>
    <p:extLst>
      <p:ext uri="{BB962C8B-B14F-4D97-AF65-F5344CB8AC3E}">
        <p14:creationId xmlns:p14="http://schemas.microsoft.com/office/powerpoint/2010/main" val="3648922583"/>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p>
        </p:txBody>
      </p:sp>
    </p:spTree>
    <p:extLst>
      <p:ext uri="{BB962C8B-B14F-4D97-AF65-F5344CB8AC3E}">
        <p14:creationId xmlns:p14="http://schemas.microsoft.com/office/powerpoint/2010/main" val="4181187469"/>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p>
        </p:txBody>
      </p:sp>
    </p:spTree>
    <p:extLst>
      <p:ext uri="{BB962C8B-B14F-4D97-AF65-F5344CB8AC3E}">
        <p14:creationId xmlns:p14="http://schemas.microsoft.com/office/powerpoint/2010/main" val="3494185400"/>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p>
        </p:txBody>
      </p:sp>
    </p:spTree>
    <p:extLst>
      <p:ext uri="{BB962C8B-B14F-4D97-AF65-F5344CB8AC3E}">
        <p14:creationId xmlns:p14="http://schemas.microsoft.com/office/powerpoint/2010/main" val="3177762665"/>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p>
        </p:txBody>
      </p:sp>
    </p:spTree>
    <p:extLst>
      <p:ext uri="{BB962C8B-B14F-4D97-AF65-F5344CB8AC3E}">
        <p14:creationId xmlns:p14="http://schemas.microsoft.com/office/powerpoint/2010/main" val="2568638210"/>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p>
        </p:txBody>
      </p:sp>
    </p:spTree>
    <p:extLst>
      <p:ext uri="{BB962C8B-B14F-4D97-AF65-F5344CB8AC3E}">
        <p14:creationId xmlns:p14="http://schemas.microsoft.com/office/powerpoint/2010/main" val="2618309162"/>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p>
        </p:txBody>
      </p:sp>
    </p:spTree>
    <p:extLst>
      <p:ext uri="{BB962C8B-B14F-4D97-AF65-F5344CB8AC3E}">
        <p14:creationId xmlns:p14="http://schemas.microsoft.com/office/powerpoint/2010/main" val="360122392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p>
        </p:txBody>
      </p:sp>
    </p:spTree>
    <p:extLst>
      <p:ext uri="{BB962C8B-B14F-4D97-AF65-F5344CB8AC3E}">
        <p14:creationId xmlns:p14="http://schemas.microsoft.com/office/powerpoint/2010/main" val="3529386339"/>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p>
        </p:txBody>
      </p:sp>
    </p:spTree>
    <p:extLst>
      <p:ext uri="{BB962C8B-B14F-4D97-AF65-F5344CB8AC3E}">
        <p14:creationId xmlns:p14="http://schemas.microsoft.com/office/powerpoint/2010/main" val="233742527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p>
        </p:txBody>
      </p:sp>
    </p:spTree>
    <p:extLst>
      <p:ext uri="{BB962C8B-B14F-4D97-AF65-F5344CB8AC3E}">
        <p14:creationId xmlns:p14="http://schemas.microsoft.com/office/powerpoint/2010/main" val="3982895616"/>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p>
        </p:txBody>
      </p:sp>
    </p:spTree>
    <p:extLst>
      <p:ext uri="{BB962C8B-B14F-4D97-AF65-F5344CB8AC3E}">
        <p14:creationId xmlns:p14="http://schemas.microsoft.com/office/powerpoint/2010/main" val="2154294852"/>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png" /><Relationship Id="rId13" Type="http://schemas.openxmlformats.org/officeDocument/2006/relationships/image" Target="../media/image2.png" /><Relationship Id="rId14"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gradFill rotWithShape="0">
          <a:gsLst>
            <a:gs pos="0">
              <a:srgbClr val="FFFFFF"/>
            </a:gs>
            <a:gs pos="100000">
              <a:srgbClr val="0094B3"/>
            </a:gs>
          </a:gsLst>
          <a:lin ang="5400000" scaled="1"/>
          <a:tileRect/>
        </a:gradFill>
        <a:effectLst/>
      </p:bgPr>
    </p:bg>
    <p:spTree>
      <p:nvGrpSpPr>
        <p:cNvPr id="1" name=""/>
        <p:cNvGrpSpPr/>
        <p:nvPr/>
      </p:nvGrpSpPr>
      <p:grpSpPr>
        <a:xfrm>
          <a:off x="0" y="0"/>
          <a: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p>
        </p:txBody>
      </p:sp>
      <p:pic>
        <p:nvPicPr>
          <p:cNvPr id="1031" name="New picture"/>
          <p:cNvPicPr/>
          <p:nvPr/>
        </p:nvPicPr>
        <p:blipFill dpi="0">
          <a:blip r:embed="rId12"/>
          <a:stretch>
            <a:fillRect/>
          </a:stretch>
        </p:blipFill>
        <p:spPr>
          <a:xfrm rot="16200000">
            <a:off x="-9245600" y="16459200"/>
            <a:ext cx="15367000" cy="1562100"/>
          </a:xfrm>
          <a:prstGeom prst="rect">
            <a:avLst/>
          </a:prstGeom>
        </p:spPr>
      </p:pic>
      <p:pic>
        <p:nvPicPr>
          <p:cNvPr id="1032" name="New picture"/>
          <p:cNvPicPr/>
          <p:nvPr/>
        </p:nvPicPr>
        <p:blipFill dpi="0">
          <a:blip r:embed="rId12"/>
          <a:stretch>
            <a:fillRect/>
          </a:stretch>
        </p:blipFill>
        <p:spPr>
          <a:xfrm rot="5400000">
            <a:off x="37769800" y="16459200"/>
            <a:ext cx="15367000" cy="1562100"/>
          </a:xfrm>
          <a:prstGeom prst="rect">
            <a:avLst/>
          </a:prstGeom>
        </p:spPr>
      </p:pic>
      <p:pic>
        <p:nvPicPr>
          <p:cNvPr id="1033" name="New picture"/>
          <p:cNvPicPr/>
          <p:nvPr/>
        </p:nvPicPr>
        <p:blipFill dpi="0">
          <a:blip r:embed="rId13"/>
          <a:stretch>
            <a:fillRect/>
          </a:stretch>
        </p:blipFill>
        <p:spPr>
          <a:xfrm>
            <a:off x="57150" y="33426400"/>
            <a:ext cx="43776900" cy="2019300"/>
          </a:xfrm>
          <a:prstGeom prst="rect">
            <a:avLst/>
          </a:prstGeom>
        </p:spPr>
      </p:pic>
      <p:sp>
        <p:nvSpPr>
          <p:cNvPr id="1034"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smtId="4294967295">
                <a:solidFill>
                  <a:srgbClr val="808080"/>
                </a:solidFill>
              </a:rPr>
              <a:t>Template ID: lighttodark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 Id="rId3" Type="http://schemas.openxmlformats.org/officeDocument/2006/relationships/oleObject" Target="../embeddings/oleObject1.bin" TargetMode="Internal" /><Relationship Id="rId4" Type="http://schemas.openxmlformats.org/officeDocument/2006/relationships/image" Target="../media/image3.emf" /><Relationship Id="rId5" Type="http://schemas.openxmlformats.org/officeDocument/2006/relationships/oleObject" Target="../embeddings/oleObject2.bin" TargetMode="Internal" /><Relationship Id="rId6" Type="http://schemas.openxmlformats.org/officeDocument/2006/relationships/image" Target="../media/image4.emf" /><Relationship Id="rId7" Type="http://schemas.openxmlformats.org/officeDocument/2006/relationships/image" Target="../media/image5.png" /><Relationship Id="rId8" Type="http://schemas.openxmlformats.org/officeDocument/2006/relationships/vmlDrawing" Target="../drawings/vmlDrawing1.v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gradFill rotWithShape="0">
          <a:gsLst>
            <a:gs pos="0">
              <a:srgbClr val="FFFFFF"/>
            </a:gs>
            <a:gs pos="100000">
              <a:schemeClr val="accent4">
                <a:lumMod val="75000"/>
              </a:schemeClr>
            </a:gs>
          </a:gsLst>
          <a:lin ang="5400000" scaled="1"/>
          <a:tileRect/>
        </a:gradFill>
        <a:effectLst/>
      </p:bgPr>
    </p:bg>
    <p:spTree>
      <p:nvGrpSpPr>
        <p:cNvPr id="1" name=""/>
        <p:cNvGrpSpPr/>
        <p:nvPr/>
      </p:nvGrpSpPr>
      <p:grpSpPr>
        <a:xfrm>
          <a:off x="0" y="0"/>
          <a:ext cx="0" cy="0"/>
        </a:xfrm>
      </p:grpSpPr>
      <p:sp>
        <p:nvSpPr>
          <p:cNvPr id="2050" name="Rectangle 144"/>
          <p:cNvSpPr>
            <a:spLocks noChangeArrowheads="1"/>
          </p:cNvSpPr>
          <p:nvPr/>
        </p:nvSpPr>
        <p:spPr bwMode="auto">
          <a:xfrm>
            <a:off x="11690350" y="8991600"/>
            <a:ext cx="9863138" cy="227076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360000" tIns="360000" rIns="360000" bIns="360000"/>
          <a:lstStyle>
            <a:defPPr>
              <a:defRPr kern="1200" smtId="4294967295"/>
            </a:defPPr>
          </a:lstStyle>
          <a:p>
            <a:pPr marL="381000" indent="-381000">
              <a:spcBef>
                <a:spcPct val="50000"/>
              </a:spcBef>
            </a:pPr>
            <a:r>
              <a:rPr lang="en-GB" sz="4800" b="1">
                <a:solidFill>
                  <a:schemeClr val="accent4">
                    <a:lumMod val="75000"/>
                  </a:schemeClr>
                </a:solidFill>
                <a:latin typeface="Arial"/>
              </a:rPr>
              <a:t>Methods</a:t>
            </a:r>
          </a:p>
          <a:p>
            <a:pPr marL="381000" indent="-381000">
              <a:spcBef>
                <a:spcPct val="50000"/>
              </a:spcBef>
              <a:buSzPct val="60000"/>
              <a:buFont typeface="Monotype Sorts" pitchFamily="2" charset="2"/>
              <a:buChar char="n"/>
            </a:pPr>
            <a:r>
              <a:rPr lang="en-US" sz="3600">
                <a:solidFill>
                  <a:schemeClr val="accent4">
                    <a:lumMod val="75000"/>
                  </a:schemeClr>
                </a:solidFill>
                <a:latin typeface="Arial"/>
              </a:rPr>
              <a:t>Insert your text here. You can place your organizations logos on either side of the title of the poster. Insert your text here. </a:t>
            </a:r>
          </a:p>
          <a:p>
            <a:pPr marL="381000" indent="-381000">
              <a:spcBef>
                <a:spcPct val="50000"/>
              </a:spcBef>
              <a:buSzPct val="60000"/>
              <a:buFont typeface="Monotype Sorts" pitchFamily="2" charset="2"/>
              <a:buChar char="n"/>
            </a:pPr>
            <a:r>
              <a:rPr lang="en-US" sz="3600">
                <a:solidFill>
                  <a:schemeClr val="accent4">
                    <a:lumMod val="75000"/>
                  </a:schemeClr>
                </a:solidFill>
                <a:latin typeface="Arial"/>
              </a:rPr>
              <a:t>Remember to size your font to fit your information into the space. The larger your font, the easier it will be for others to read your poster. </a:t>
            </a:r>
          </a:p>
          <a:p>
            <a:pPr marL="381000" indent="-381000">
              <a:spcBef>
                <a:spcPct val="50000"/>
              </a:spcBef>
              <a:buSzPct val="60000"/>
              <a:buFont typeface="Monotype Sorts" pitchFamily="2" charset="2"/>
              <a:buChar char="n"/>
            </a:pPr>
            <a:r>
              <a:rPr lang="en-US" sz="3600">
                <a:solidFill>
                  <a:schemeClr val="accent4">
                    <a:lumMod val="75000"/>
                  </a:schemeClr>
                </a:solidFill>
                <a:latin typeface="Arial"/>
              </a:rPr>
              <a:t>Insert your text here. Remember to size your font to fit your information into the space. </a:t>
            </a:r>
          </a:p>
          <a:p>
            <a:pPr marL="381000" indent="-381000">
              <a:spcBef>
                <a:spcPct val="50000"/>
              </a:spcBef>
              <a:buSzPct val="60000"/>
              <a:buFont typeface="Monotype Sorts" pitchFamily="2" charset="2"/>
              <a:buChar char="n"/>
            </a:pPr>
            <a:r>
              <a:rPr lang="en-US" sz="3600">
                <a:solidFill>
                  <a:schemeClr val="accent4">
                    <a:lumMod val="75000"/>
                  </a:schemeClr>
                </a:solidFill>
                <a:latin typeface="Arial"/>
              </a:rPr>
              <a:t>The larger your font, the easier it will be for others to read your poster. </a:t>
            </a:r>
          </a:p>
          <a:p>
            <a:pPr marL="381000" indent="-381000">
              <a:spcBef>
                <a:spcPct val="50000"/>
              </a:spcBef>
              <a:buSzPct val="60000"/>
              <a:buFont typeface="Monotype Sorts" pitchFamily="2" charset="2"/>
              <a:buChar char="n"/>
            </a:pPr>
            <a:r>
              <a:rPr lang="en-US" sz="3600">
                <a:solidFill>
                  <a:schemeClr val="accent4">
                    <a:lumMod val="75000"/>
                  </a:schemeClr>
                </a:solidFill>
                <a:latin typeface="Arial"/>
              </a:rPr>
              <a:t>Insert your text here. You can place your organizations logos on either side of the title of the poster. </a:t>
            </a:r>
          </a:p>
        </p:txBody>
      </p:sp>
      <p:sp>
        <p:nvSpPr>
          <p:cNvPr id="2051" name="Rectangle 31"/>
          <p:cNvSpPr>
            <a:spLocks noChangeArrowheads="1"/>
          </p:cNvSpPr>
          <p:nvPr/>
        </p:nvSpPr>
        <p:spPr bwMode="auto">
          <a:xfrm>
            <a:off x="22142450" y="8991600"/>
            <a:ext cx="10198100" cy="227584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defPPr>
              <a:defRPr kern="1200" smtId="4294967295"/>
            </a:defPPr>
          </a:lstStyle>
          <a:p>
            <a:pPr>
              <a:spcBef>
                <a:spcPct val="50000"/>
              </a:spcBef>
            </a:pPr>
            <a:r>
              <a:rPr lang="en-GB" sz="4800" b="1">
                <a:solidFill>
                  <a:schemeClr val="accent4">
                    <a:lumMod val="75000"/>
                  </a:schemeClr>
                </a:solidFill>
                <a:latin typeface="Arial"/>
              </a:rPr>
              <a:t>Tools</a:t>
            </a:r>
          </a:p>
          <a:p>
            <a:pPr>
              <a:spcBef>
                <a:spcPct val="50000"/>
              </a:spcBef>
            </a:pPr>
            <a:endParaRPr lang="en-US" sz="3600" b="1">
              <a:solidFill>
                <a:schemeClr val="accent4">
                  <a:lumMod val="75000"/>
                </a:schemeClr>
              </a:solidFill>
              <a:latin typeface="Arial"/>
            </a:endParaRPr>
          </a:p>
        </p:txBody>
      </p:sp>
      <p:sp>
        <p:nvSpPr>
          <p:cNvPr id="2052" name="Text Box 2"/>
          <p:cNvSpPr txBox="1">
            <a:spLocks noChangeArrowheads="1"/>
          </p:cNvSpPr>
          <p:nvPr/>
        </p:nvSpPr>
        <p:spPr bwMode="auto">
          <a:xfrm>
            <a:off x="1143000" y="1219200"/>
            <a:ext cx="41605200"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6699"/>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540000" tIns="540000" rIns="540000" bIns="540000">
            <a:spAutoFit/>
          </a:bodyPr>
          <a:lstStyle>
            <a:defPPr>
              <a:defRPr kern="1200" smtId="4294967295"/>
            </a:defPPr>
            <a:lvl1pPr>
              <a:tabLst>
                <a:tab pos="5591175"/>
              </a:tabLst>
              <a:defRPr sz="2400">
                <a:solidFill>
                  <a:schemeClr val="tx1"/>
                </a:solidFill>
                <a:latin typeface="Times New Roman" pitchFamily="18" charset="0"/>
              </a:defRPr>
            </a:lvl1pPr>
            <a:lvl2pPr marL="742950" indent="-285750">
              <a:tabLst>
                <a:tab pos="5591175"/>
              </a:tabLst>
              <a:defRPr sz="2400">
                <a:solidFill>
                  <a:schemeClr val="tx1"/>
                </a:solidFill>
                <a:latin typeface="Times New Roman" pitchFamily="18" charset="0"/>
              </a:defRPr>
            </a:lvl2pPr>
            <a:lvl3pPr marL="1143000" indent="-228600">
              <a:tabLst>
                <a:tab pos="5591175"/>
              </a:tabLst>
              <a:defRPr sz="2400">
                <a:solidFill>
                  <a:schemeClr val="tx1"/>
                </a:solidFill>
                <a:latin typeface="Times New Roman" pitchFamily="18" charset="0"/>
              </a:defRPr>
            </a:lvl3pPr>
            <a:lvl4pPr marL="1600200" indent="-228600">
              <a:tabLst>
                <a:tab pos="5591175"/>
              </a:tabLst>
              <a:defRPr sz="2400">
                <a:solidFill>
                  <a:schemeClr val="tx1"/>
                </a:solidFill>
                <a:latin typeface="Times New Roman" pitchFamily="18" charset="0"/>
              </a:defRPr>
            </a:lvl4pPr>
            <a:lvl5pPr marL="2057400" indent="-228600">
              <a:tabLst>
                <a:tab pos="5591175"/>
              </a:tabLst>
              <a:defRPr sz="2400">
                <a:solidFill>
                  <a:schemeClr val="tx1"/>
                </a:solidFill>
                <a:latin typeface="Times New Roman" pitchFamily="18" charset="0"/>
              </a:defRPr>
            </a:lvl5pPr>
            <a:lvl6pPr marL="2514600" indent="-228600" eaLnBrk="0" fontAlgn="base" hangingPunct="0">
              <a:spcBef>
                <a:spcPct val="0"/>
              </a:spcBef>
              <a:spcAft>
                <a:spcPct val="0"/>
              </a:spcAft>
              <a:tabLst>
                <a:tab pos="5591175"/>
              </a:tabLst>
              <a:defRPr sz="2400">
                <a:solidFill>
                  <a:schemeClr val="tx1"/>
                </a:solidFill>
                <a:latin typeface="Times New Roman" pitchFamily="18" charset="0"/>
              </a:defRPr>
            </a:lvl6pPr>
            <a:lvl7pPr marL="2971800" indent="-228600" eaLnBrk="0" fontAlgn="base" hangingPunct="0">
              <a:spcBef>
                <a:spcPct val="0"/>
              </a:spcBef>
              <a:spcAft>
                <a:spcPct val="0"/>
              </a:spcAft>
              <a:tabLst>
                <a:tab pos="5591175"/>
              </a:tabLst>
              <a:defRPr sz="2400">
                <a:solidFill>
                  <a:schemeClr val="tx1"/>
                </a:solidFill>
                <a:latin typeface="Times New Roman" pitchFamily="18" charset="0"/>
              </a:defRPr>
            </a:lvl7pPr>
            <a:lvl8pPr marL="3429000" indent="-228600" eaLnBrk="0" fontAlgn="base" hangingPunct="0">
              <a:spcBef>
                <a:spcPct val="0"/>
              </a:spcBef>
              <a:spcAft>
                <a:spcPct val="0"/>
              </a:spcAft>
              <a:tabLst>
                <a:tab pos="5591175"/>
              </a:tabLst>
              <a:defRPr sz="2400">
                <a:solidFill>
                  <a:schemeClr val="tx1"/>
                </a:solidFill>
                <a:latin typeface="Times New Roman" pitchFamily="18" charset="0"/>
              </a:defRPr>
            </a:lvl8pPr>
            <a:lvl9pPr marL="3886200" indent="-228600" eaLnBrk="0" fontAlgn="base" hangingPunct="0">
              <a:spcBef>
                <a:spcPct val="0"/>
              </a:spcBef>
              <a:spcAft>
                <a:spcPct val="0"/>
              </a:spcAft>
              <a:tabLst>
                <a:tab pos="5591175"/>
              </a:tabLst>
              <a:defRPr sz="2400">
                <a:solidFill>
                  <a:schemeClr val="tx1"/>
                </a:solidFill>
                <a:latin typeface="Times New Roman" pitchFamily="18" charset="0"/>
              </a:defRPr>
            </a:lvl9pPr>
          </a:lstStyle>
          <a:p>
            <a:r>
              <a:rPr lang="en-GB" sz="12000" b="1" i="1">
                <a:solidFill>
                  <a:schemeClr val="accent4"/>
                </a:solidFill>
              </a:rPr>
              <a:t>	Your Very Long Two Line</a:t>
            </a:r>
            <a:r>
              <a:rPr lang="en-AU" sz="12000" b="1" i="1">
                <a:solidFill>
                  <a:schemeClr val="accent4"/>
                </a:solidFill>
              </a:rPr>
              <a:t> </a:t>
            </a:r>
            <a:br>
              <a:rPr lang="en-AU" sz="12000" b="1" i="1">
                <a:solidFill>
                  <a:schemeClr val="accent4"/>
                </a:solidFill>
              </a:rPr>
            </a:br>
            <a:r>
              <a:rPr lang="en-AU" sz="12000" b="1" i="1">
                <a:solidFill>
                  <a:schemeClr val="accent4"/>
                </a:solidFill>
              </a:rPr>
              <a:t>	Poster Title Goes Here</a:t>
            </a:r>
          </a:p>
        </p:txBody>
      </p:sp>
      <p:sp>
        <p:nvSpPr>
          <p:cNvPr id="2053" name="Text Box 4"/>
          <p:cNvSpPr txBox="1">
            <a:spLocks noChangeArrowheads="1"/>
          </p:cNvSpPr>
          <p:nvPr/>
        </p:nvSpPr>
        <p:spPr bwMode="auto">
          <a:xfrm>
            <a:off x="1174750" y="6032500"/>
            <a:ext cx="41573450"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6200" b="1">
                <a:solidFill>
                  <a:schemeClr val="accent4"/>
                </a:solidFill>
                <a:latin typeface="Arial"/>
              </a:rPr>
              <a:t>The Names of the Authors Can Go Here</a:t>
            </a:r>
            <a:endParaRPr lang="en-GB" sz="6200" b="1" baseline="30000">
              <a:solidFill>
                <a:schemeClr val="accent4"/>
              </a:solidFill>
              <a:latin typeface="Arial"/>
            </a:endParaRPr>
          </a:p>
          <a:p>
            <a:r>
              <a:rPr lang="en-GB" sz="6200">
                <a:solidFill>
                  <a:schemeClr val="accent4"/>
                </a:solidFill>
                <a:latin typeface="Arial"/>
              </a:rPr>
              <a:t>The Names of the Institutions Can Go Here</a:t>
            </a:r>
          </a:p>
        </p:txBody>
      </p:sp>
      <p:sp>
        <p:nvSpPr>
          <p:cNvPr id="2054" name="Text Box 14"/>
          <p:cNvSpPr txBox="1">
            <a:spLocks noChangeArrowheads="1"/>
          </p:cNvSpPr>
          <p:nvPr/>
        </p:nvSpPr>
        <p:spPr bwMode="auto">
          <a:xfrm>
            <a:off x="22783800" y="30708600"/>
            <a:ext cx="8915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AU" i="1">
                <a:solidFill>
                  <a:schemeClr val="accent4">
                    <a:lumMod val="75000"/>
                  </a:schemeClr>
                </a:solidFill>
                <a:latin typeface="Arial"/>
              </a:rPr>
              <a:t>Training Program Components</a:t>
            </a:r>
          </a:p>
        </p:txBody>
      </p:sp>
      <p:sp>
        <p:nvSpPr>
          <p:cNvPr id="2055" name="Rectangle 18"/>
          <p:cNvSpPr>
            <a:spLocks noChangeArrowheads="1"/>
          </p:cNvSpPr>
          <p:nvPr/>
        </p:nvSpPr>
        <p:spPr bwMode="auto">
          <a:xfrm>
            <a:off x="12074525" y="20574000"/>
            <a:ext cx="9144000" cy="4745038"/>
          </a:xfrm>
          <a:prstGeom prst="rect">
            <a:avLst/>
          </a:prstGeom>
          <a:solidFill>
            <a:srgbClr val="EEEEEE"/>
          </a:solidFill>
          <a:ln w="9525">
            <a:solidFill>
              <a:srgbClr val="336699"/>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56" name="Rectangle 19"/>
          <p:cNvSpPr>
            <a:spLocks noChangeArrowheads="1"/>
          </p:cNvSpPr>
          <p:nvPr/>
        </p:nvSpPr>
        <p:spPr bwMode="auto">
          <a:xfrm>
            <a:off x="12084050" y="25755600"/>
            <a:ext cx="9078913" cy="5410200"/>
          </a:xfrm>
          <a:prstGeom prst="rect">
            <a:avLst/>
          </a:prstGeom>
          <a:solidFill>
            <a:srgbClr val="EEEEEE"/>
          </a:solidFill>
          <a:ln w="9525">
            <a:solidFill>
              <a:srgbClr val="336699"/>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57" name="Text Box 60"/>
          <p:cNvSpPr txBox="1">
            <a:spLocks noChangeArrowheads="1"/>
          </p:cNvSpPr>
          <p:nvPr/>
        </p:nvSpPr>
        <p:spPr bwMode="auto">
          <a:xfrm>
            <a:off x="27584400" y="31927800"/>
            <a:ext cx="15132050"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sz="3200">
                <a:solidFill>
                  <a:schemeClr val="bg1"/>
                </a:solidFill>
                <a:latin typeface="Arial"/>
              </a:rPr>
              <a:t>Additional information here about the authors or the name of the conference</a:t>
            </a:r>
          </a:p>
        </p:txBody>
      </p:sp>
      <p:sp>
        <p:nvSpPr>
          <p:cNvPr id="2059" name="Text Box 69"/>
          <p:cNvSpPr txBox="1">
            <a:spLocks noChangeArrowheads="1"/>
          </p:cNvSpPr>
          <p:nvPr/>
        </p:nvSpPr>
        <p:spPr bwMode="auto">
          <a:xfrm>
            <a:off x="17145000" y="20955000"/>
            <a:ext cx="3962400" cy="3786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solidFill>
                  <a:schemeClr val="accent4">
                    <a:lumMod val="75000"/>
                  </a:schemeClr>
                </a:solidFill>
                <a:latin typeface="Arial"/>
              </a:rPr>
              <a:t>Pre-program exit interview results</a:t>
            </a:r>
          </a:p>
          <a:p>
            <a:pPr>
              <a:buFontTx/>
              <a:buChar char="•"/>
            </a:pPr>
            <a:r>
              <a:rPr lang="en-US">
                <a:solidFill>
                  <a:schemeClr val="accent4">
                    <a:lumMod val="75000"/>
                  </a:schemeClr>
                </a:solidFill>
                <a:latin typeface="Arial"/>
              </a:rPr>
              <a:t>Work hours:  too many or not what was expected</a:t>
            </a:r>
          </a:p>
          <a:p>
            <a:pPr>
              <a:buFontTx/>
              <a:buChar char="•"/>
            </a:pPr>
            <a:r>
              <a:rPr lang="en-US">
                <a:solidFill>
                  <a:schemeClr val="accent4">
                    <a:lumMod val="75000"/>
                  </a:schemeClr>
                </a:solidFill>
                <a:latin typeface="Arial"/>
              </a:rPr>
              <a:t>Poor orientation</a:t>
            </a:r>
          </a:p>
          <a:p>
            <a:pPr>
              <a:buFontTx/>
              <a:buChar char="•"/>
            </a:pPr>
            <a:r>
              <a:rPr lang="en-US">
                <a:solidFill>
                  <a:schemeClr val="accent4">
                    <a:lumMod val="75000"/>
                  </a:schemeClr>
                </a:solidFill>
                <a:latin typeface="Arial"/>
              </a:rPr>
              <a:t>Lack of communication between departments</a:t>
            </a:r>
          </a:p>
          <a:p>
            <a:pPr>
              <a:buFontTx/>
              <a:buChar char="•"/>
            </a:pPr>
            <a:r>
              <a:rPr lang="en-US">
                <a:solidFill>
                  <a:schemeClr val="accent4">
                    <a:lumMod val="75000"/>
                  </a:schemeClr>
                </a:solidFill>
                <a:latin typeface="Arial"/>
              </a:rPr>
              <a:t>Poor leadership </a:t>
            </a:r>
          </a:p>
          <a:p>
            <a:pPr>
              <a:buFontTx/>
              <a:buChar char="•"/>
            </a:pPr>
            <a:r>
              <a:rPr lang="en-US">
                <a:solidFill>
                  <a:schemeClr val="accent4">
                    <a:lumMod val="75000"/>
                  </a:schemeClr>
                </a:solidFill>
                <a:latin typeface="Arial"/>
              </a:rPr>
              <a:t>Benefit package</a:t>
            </a:r>
          </a:p>
        </p:txBody>
      </p:sp>
      <p:sp>
        <p:nvSpPr>
          <p:cNvPr id="2060" name="Rectangle 70"/>
          <p:cNvSpPr>
            <a:spLocks noChangeArrowheads="1"/>
          </p:cNvSpPr>
          <p:nvPr/>
        </p:nvSpPr>
        <p:spPr bwMode="auto">
          <a:xfrm>
            <a:off x="22534562" y="10363200"/>
            <a:ext cx="9404350" cy="12496800"/>
          </a:xfrm>
          <a:prstGeom prst="rect">
            <a:avLst/>
          </a:prstGeom>
          <a:solidFill>
            <a:srgbClr val="EEEEEE"/>
          </a:solidFill>
          <a:ln w="9525">
            <a:solidFill>
              <a:srgbClr val="336699"/>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61" name="Text Box 71"/>
          <p:cNvSpPr txBox="1">
            <a:spLocks noChangeArrowheads="1"/>
          </p:cNvSpPr>
          <p:nvPr/>
        </p:nvSpPr>
        <p:spPr bwMode="auto">
          <a:xfrm>
            <a:off x="22534562" y="22936200"/>
            <a:ext cx="8915400"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AU" i="1">
                <a:solidFill>
                  <a:schemeClr val="accent4">
                    <a:lumMod val="75000"/>
                  </a:schemeClr>
                </a:solidFill>
                <a:latin typeface="Arial"/>
              </a:rPr>
              <a:t>Pre- and post-program </a:t>
            </a:r>
            <a:r>
              <a:rPr lang="en-US" i="1">
                <a:solidFill>
                  <a:schemeClr val="accent4">
                    <a:lumMod val="75000"/>
                  </a:schemeClr>
                </a:solidFill>
                <a:latin typeface="Arial"/>
              </a:rPr>
              <a:t>Insert your text here </a:t>
            </a:r>
            <a:endParaRPr lang="en-AU" i="1">
              <a:solidFill>
                <a:schemeClr val="accent4">
                  <a:lumMod val="75000"/>
                </a:schemeClr>
              </a:solidFill>
            </a:endParaRPr>
          </a:p>
        </p:txBody>
      </p:sp>
      <p:sp>
        <p:nvSpPr>
          <p:cNvPr id="2062" name="Text Box 17"/>
          <p:cNvSpPr txBox="1">
            <a:spLocks noChangeArrowheads="1"/>
          </p:cNvSpPr>
          <p:nvPr/>
        </p:nvSpPr>
        <p:spPr bwMode="auto">
          <a:xfrm>
            <a:off x="12147550" y="23583900"/>
            <a:ext cx="4637088" cy="128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180000" rIns="180000" bIns="18000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AU" sz="2000" b="1">
                <a:solidFill>
                  <a:schemeClr val="accent4">
                    <a:lumMod val="75000"/>
                  </a:schemeClr>
                </a:solidFill>
                <a:latin typeface="Arial"/>
              </a:rPr>
              <a:t>Pre-program Terminations </a:t>
            </a:r>
          </a:p>
          <a:p>
            <a:r>
              <a:rPr lang="en-AU" sz="2000" b="1">
                <a:solidFill>
                  <a:schemeClr val="accent4">
                    <a:lumMod val="75000"/>
                  </a:schemeClr>
                </a:solidFill>
                <a:latin typeface="Arial"/>
              </a:rPr>
              <a:t>(voluntary and involuntary)</a:t>
            </a:r>
          </a:p>
          <a:p>
            <a:r>
              <a:rPr lang="en-AU" sz="2000">
                <a:solidFill>
                  <a:schemeClr val="accent4">
                    <a:lumMod val="75000"/>
                  </a:schemeClr>
                </a:solidFill>
                <a:latin typeface="Arial"/>
              </a:rPr>
              <a:t>2005 vs. 2006 (extrapolated)</a:t>
            </a:r>
          </a:p>
        </p:txBody>
      </p:sp>
      <p:sp>
        <p:nvSpPr>
          <p:cNvPr id="2063" name="Text Box 75"/>
          <p:cNvSpPr txBox="1">
            <a:spLocks noChangeArrowheads="1"/>
          </p:cNvSpPr>
          <p:nvPr/>
        </p:nvSpPr>
        <p:spPr bwMode="auto">
          <a:xfrm>
            <a:off x="12541250" y="30403800"/>
            <a:ext cx="8097838" cy="67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180000" rIns="180000" bIns="18000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AU" sz="2000">
                <a:solidFill>
                  <a:schemeClr val="accent4">
                    <a:lumMod val="75000"/>
                  </a:schemeClr>
                </a:solidFill>
                <a:latin typeface="Arial"/>
              </a:rPr>
              <a:t>Pre-program Medication Errors (Jan-Sep 2006; n=191)</a:t>
            </a:r>
          </a:p>
        </p:txBody>
      </p:sp>
      <p:sp>
        <p:nvSpPr>
          <p:cNvPr id="2064" name="Text Box 122"/>
          <p:cNvSpPr txBox="1">
            <a:spLocks noChangeArrowheads="1"/>
          </p:cNvSpPr>
          <p:nvPr/>
        </p:nvSpPr>
        <p:spPr bwMode="auto">
          <a:xfrm>
            <a:off x="1111250" y="9144000"/>
            <a:ext cx="9796463" cy="10541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a:defRPr sz="2400">
                <a:solidFill>
                  <a:schemeClr val="tx1"/>
                </a:solidFill>
                <a:latin typeface="Times New Roman" pitchFamily="18" charset="0"/>
              </a:defRPr>
            </a:lvl1pPr>
            <a:lvl2pPr marL="742950" indent="-285750" defTabSz="4703763">
              <a:defRPr sz="2400">
                <a:solidFill>
                  <a:schemeClr val="tx1"/>
                </a:solidFill>
                <a:latin typeface="Times New Roman" pitchFamily="18" charset="0"/>
              </a:defRPr>
            </a:lvl2pPr>
            <a:lvl3pPr marL="1143000" indent="-228600" defTabSz="4703763">
              <a:defRPr sz="2400">
                <a:solidFill>
                  <a:schemeClr val="tx1"/>
                </a:solidFill>
                <a:latin typeface="Times New Roman" pitchFamily="18" charset="0"/>
              </a:defRPr>
            </a:lvl3pPr>
            <a:lvl4pPr marL="1600200" indent="-228600" defTabSz="4703763">
              <a:defRPr sz="2400">
                <a:solidFill>
                  <a:schemeClr val="tx1"/>
                </a:solidFill>
                <a:latin typeface="Times New Roman" pitchFamily="18" charset="0"/>
              </a:defRPr>
            </a:lvl4pPr>
            <a:lvl5pPr marL="2057400" indent="-228600" defTabSz="4703763">
              <a:defRPr sz="2400">
                <a:solidFill>
                  <a:schemeClr val="tx1"/>
                </a:solidFill>
                <a:latin typeface="Times New Roman" pitchFamily="18" charset="0"/>
              </a:defRPr>
            </a:lvl5pPr>
            <a:lvl6pPr marL="2514600" indent="-228600" defTabSz="4703763" eaLnBrk="0" fontAlgn="base" hangingPunct="0">
              <a:spcBef>
                <a:spcPct val="0"/>
              </a:spcBef>
              <a:spcAft>
                <a:spcPct val="0"/>
              </a:spcAft>
              <a:defRPr sz="2400">
                <a:solidFill>
                  <a:schemeClr val="tx1"/>
                </a:solidFill>
                <a:latin typeface="Times New Roman" pitchFamily="18" charset="0"/>
              </a:defRPr>
            </a:lvl6pPr>
            <a:lvl7pPr marL="2971800" indent="-228600" defTabSz="4703763" eaLnBrk="0" fontAlgn="base" hangingPunct="0">
              <a:spcBef>
                <a:spcPct val="0"/>
              </a:spcBef>
              <a:spcAft>
                <a:spcPct val="0"/>
              </a:spcAft>
              <a:defRPr sz="2400">
                <a:solidFill>
                  <a:schemeClr val="tx1"/>
                </a:solidFill>
                <a:latin typeface="Times New Roman" pitchFamily="18" charset="0"/>
              </a:defRPr>
            </a:lvl7pPr>
            <a:lvl8pPr marL="3429000" indent="-228600" defTabSz="4703763" eaLnBrk="0" fontAlgn="base" hangingPunct="0">
              <a:spcBef>
                <a:spcPct val="0"/>
              </a:spcBef>
              <a:spcAft>
                <a:spcPct val="0"/>
              </a:spcAft>
              <a:defRPr sz="2400">
                <a:solidFill>
                  <a:schemeClr val="tx1"/>
                </a:solidFill>
                <a:latin typeface="Times New Roman" pitchFamily="18" charset="0"/>
              </a:defRPr>
            </a:lvl8pPr>
            <a:lvl9pPr marL="3886200" indent="-228600" defTabSz="470376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10000"/>
              </a:lnSpc>
            </a:pPr>
            <a:r>
              <a:rPr lang="en-GB" sz="4800" b="1">
                <a:solidFill>
                  <a:schemeClr val="accent4">
                    <a:lumMod val="75000"/>
                  </a:schemeClr>
                </a:solidFill>
                <a:latin typeface="Arial"/>
              </a:rPr>
              <a:t>Introduction</a:t>
            </a:r>
          </a:p>
          <a:p>
            <a:pPr eaLnBrk="1" hangingPunct="1">
              <a:lnSpc>
                <a:spcPct val="110000"/>
              </a:lnSpc>
            </a:pPr>
            <a:endParaRPr lang="en-GB" sz="3200" b="1">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Insert your text here. You can place your organizations logos on either side of the title of the poster. Insert your text here. </a:t>
            </a:r>
          </a:p>
          <a:p>
            <a:pPr eaLnBrk="1" hangingPunct="1">
              <a:lnSpc>
                <a:spcPct val="110000"/>
              </a:lnSpc>
            </a:pPr>
            <a:endParaRPr lang="en-US" sz="3600">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Remember to size your font to fit your information into the space. The larger your font, the easier it will be for others to read your poster. </a:t>
            </a:r>
          </a:p>
          <a:p>
            <a:pPr eaLnBrk="1" hangingPunct="1">
              <a:lnSpc>
                <a:spcPct val="110000"/>
              </a:lnSpc>
            </a:pPr>
            <a:endParaRPr lang="en-US" sz="3600">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Insert your text here. Remember to size your font to fit your information into the space. </a:t>
            </a:r>
          </a:p>
          <a:p>
            <a:pPr eaLnBrk="1" hangingPunct="1">
              <a:lnSpc>
                <a:spcPct val="110000"/>
              </a:lnSpc>
            </a:pPr>
            <a:endParaRPr lang="en-US" sz="3600">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The larger your font, the easier it will be for others to read your poster. Insert your text here. </a:t>
            </a:r>
          </a:p>
        </p:txBody>
      </p:sp>
      <p:sp>
        <p:nvSpPr>
          <p:cNvPr id="2065" name="Text Box 123"/>
          <p:cNvSpPr txBox="1">
            <a:spLocks noChangeArrowheads="1"/>
          </p:cNvSpPr>
          <p:nvPr/>
        </p:nvSpPr>
        <p:spPr bwMode="auto">
          <a:xfrm>
            <a:off x="1174750" y="20588288"/>
            <a:ext cx="9798050" cy="1114901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a:defRPr sz="2400">
                <a:solidFill>
                  <a:schemeClr val="tx1"/>
                </a:solidFill>
                <a:latin typeface="Times New Roman" pitchFamily="18" charset="0"/>
              </a:defRPr>
            </a:lvl1pPr>
            <a:lvl2pPr marL="742950" indent="-285750" defTabSz="4703763">
              <a:defRPr sz="2400">
                <a:solidFill>
                  <a:schemeClr val="tx1"/>
                </a:solidFill>
                <a:latin typeface="Times New Roman" pitchFamily="18" charset="0"/>
              </a:defRPr>
            </a:lvl2pPr>
            <a:lvl3pPr marL="1143000" indent="-228600" defTabSz="4703763">
              <a:defRPr sz="2400">
                <a:solidFill>
                  <a:schemeClr val="tx1"/>
                </a:solidFill>
                <a:latin typeface="Times New Roman" pitchFamily="18" charset="0"/>
              </a:defRPr>
            </a:lvl3pPr>
            <a:lvl4pPr marL="1600200" indent="-228600" defTabSz="4703763">
              <a:defRPr sz="2400">
                <a:solidFill>
                  <a:schemeClr val="tx1"/>
                </a:solidFill>
                <a:latin typeface="Times New Roman" pitchFamily="18" charset="0"/>
              </a:defRPr>
            </a:lvl4pPr>
            <a:lvl5pPr marL="2057400" indent="-228600" defTabSz="4703763">
              <a:defRPr sz="2400">
                <a:solidFill>
                  <a:schemeClr val="tx1"/>
                </a:solidFill>
                <a:latin typeface="Times New Roman" pitchFamily="18" charset="0"/>
              </a:defRPr>
            </a:lvl5pPr>
            <a:lvl6pPr marL="2514600" indent="-228600" defTabSz="4703763" eaLnBrk="0" fontAlgn="base" hangingPunct="0">
              <a:spcBef>
                <a:spcPct val="0"/>
              </a:spcBef>
              <a:spcAft>
                <a:spcPct val="0"/>
              </a:spcAft>
              <a:defRPr sz="2400">
                <a:solidFill>
                  <a:schemeClr val="tx1"/>
                </a:solidFill>
                <a:latin typeface="Times New Roman" pitchFamily="18" charset="0"/>
              </a:defRPr>
            </a:lvl6pPr>
            <a:lvl7pPr marL="2971800" indent="-228600" defTabSz="4703763" eaLnBrk="0" fontAlgn="base" hangingPunct="0">
              <a:spcBef>
                <a:spcPct val="0"/>
              </a:spcBef>
              <a:spcAft>
                <a:spcPct val="0"/>
              </a:spcAft>
              <a:defRPr sz="2400">
                <a:solidFill>
                  <a:schemeClr val="tx1"/>
                </a:solidFill>
                <a:latin typeface="Times New Roman" pitchFamily="18" charset="0"/>
              </a:defRPr>
            </a:lvl7pPr>
            <a:lvl8pPr marL="3429000" indent="-228600" defTabSz="4703763" eaLnBrk="0" fontAlgn="base" hangingPunct="0">
              <a:spcBef>
                <a:spcPct val="0"/>
              </a:spcBef>
              <a:spcAft>
                <a:spcPct val="0"/>
              </a:spcAft>
              <a:defRPr sz="2400">
                <a:solidFill>
                  <a:schemeClr val="tx1"/>
                </a:solidFill>
                <a:latin typeface="Times New Roman" pitchFamily="18" charset="0"/>
              </a:defRPr>
            </a:lvl8pPr>
            <a:lvl9pPr marL="3886200" indent="-228600" defTabSz="470376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10000"/>
              </a:lnSpc>
            </a:pPr>
            <a:r>
              <a:rPr lang="en-GB" sz="4800" b="1">
                <a:solidFill>
                  <a:schemeClr val="accent4">
                    <a:lumMod val="75000"/>
                  </a:schemeClr>
                </a:solidFill>
                <a:latin typeface="Arial"/>
              </a:rPr>
              <a:t>Purpose</a:t>
            </a:r>
          </a:p>
          <a:p>
            <a:pPr eaLnBrk="1" hangingPunct="1">
              <a:lnSpc>
                <a:spcPct val="110000"/>
              </a:lnSpc>
            </a:pPr>
            <a:endParaRPr lang="en-GB" sz="3200" b="1">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Insert your text here. You can place your organizations logos on either side of the title of the poster. Insert your text here. </a:t>
            </a:r>
          </a:p>
          <a:p>
            <a:pPr eaLnBrk="1" hangingPunct="1">
              <a:lnSpc>
                <a:spcPct val="110000"/>
              </a:lnSpc>
            </a:pPr>
            <a:endParaRPr lang="en-US" sz="3600">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Remember to size your font to fit your information into the space. The larger your font, the easier it will be for others to read your poster. </a:t>
            </a:r>
          </a:p>
          <a:p>
            <a:pPr eaLnBrk="1" hangingPunct="1">
              <a:lnSpc>
                <a:spcPct val="110000"/>
              </a:lnSpc>
            </a:pPr>
            <a:endParaRPr lang="en-US" sz="3600">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Insert your text here. Remember to size your font to fit your information into the space. </a:t>
            </a:r>
          </a:p>
          <a:p>
            <a:pPr eaLnBrk="1" hangingPunct="1">
              <a:lnSpc>
                <a:spcPct val="110000"/>
              </a:lnSpc>
            </a:pPr>
            <a:endParaRPr lang="en-US" sz="3600">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The larger your font, the easier it will be for others to read your poster. Insert your text here. You can place your organizations logos on either side of the title of the poster. </a:t>
            </a:r>
          </a:p>
        </p:txBody>
      </p:sp>
      <p:grpSp>
        <p:nvGrpSpPr>
          <p:cNvPr id="2066" name="Group 125"/>
          <p:cNvGrpSpPr/>
          <p:nvPr/>
        </p:nvGrpSpPr>
        <p:grpSpPr>
          <a:xfrm>
            <a:off x="22925088" y="10591800"/>
            <a:ext cx="8489950" cy="11938000"/>
            <a:chOff x="-12860" y="11336"/>
            <a:chExt cx="5102" cy="6123"/>
          </a:xfrm>
        </p:grpSpPr>
        <p:sp>
          <p:nvSpPr>
            <p:cNvPr id="2076" name="Rectangle 126"/>
            <p:cNvSpPr>
              <a:spLocks noChangeArrowheads="1"/>
            </p:cNvSpPr>
            <p:nvPr/>
          </p:nvSpPr>
          <p:spPr bwMode="auto">
            <a:xfrm>
              <a:off x="-12859" y="11336"/>
              <a:ext cx="2478" cy="1445"/>
            </a:xfrm>
            <a:prstGeom prst="rect">
              <a:avLst/>
            </a:prstGeom>
            <a:solidFill>
              <a:srgbClr val="C5C9CF"/>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77" name="Rectangle 127"/>
            <p:cNvSpPr>
              <a:spLocks noChangeArrowheads="1"/>
            </p:cNvSpPr>
            <p:nvPr/>
          </p:nvSpPr>
          <p:spPr bwMode="auto">
            <a:xfrm>
              <a:off x="-10249" y="11337"/>
              <a:ext cx="2478" cy="1445"/>
            </a:xfrm>
            <a:prstGeom prst="rect">
              <a:avLst/>
            </a:prstGeom>
            <a:solidFill>
              <a:srgbClr val="C5C9CF"/>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78" name="Rectangle 128"/>
            <p:cNvSpPr>
              <a:spLocks noChangeArrowheads="1"/>
            </p:cNvSpPr>
            <p:nvPr/>
          </p:nvSpPr>
          <p:spPr bwMode="auto">
            <a:xfrm>
              <a:off x="-12846" y="12895"/>
              <a:ext cx="2478" cy="1445"/>
            </a:xfrm>
            <a:prstGeom prst="rect">
              <a:avLst/>
            </a:prstGeom>
            <a:solidFill>
              <a:srgbClr val="C5C9CF"/>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79" name="Rectangle 129"/>
            <p:cNvSpPr>
              <a:spLocks noChangeArrowheads="1"/>
            </p:cNvSpPr>
            <p:nvPr/>
          </p:nvSpPr>
          <p:spPr bwMode="auto">
            <a:xfrm>
              <a:off x="-10236" y="12896"/>
              <a:ext cx="2478" cy="1445"/>
            </a:xfrm>
            <a:prstGeom prst="rect">
              <a:avLst/>
            </a:prstGeom>
            <a:solidFill>
              <a:srgbClr val="C5C9CF"/>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80" name="Rectangle 130"/>
            <p:cNvSpPr>
              <a:spLocks noChangeArrowheads="1"/>
            </p:cNvSpPr>
            <p:nvPr/>
          </p:nvSpPr>
          <p:spPr bwMode="auto">
            <a:xfrm>
              <a:off x="-12860" y="14454"/>
              <a:ext cx="2478" cy="1445"/>
            </a:xfrm>
            <a:prstGeom prst="rect">
              <a:avLst/>
            </a:prstGeom>
            <a:solidFill>
              <a:srgbClr val="C5C9CF"/>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81" name="Rectangle 131"/>
            <p:cNvSpPr>
              <a:spLocks noChangeArrowheads="1"/>
            </p:cNvSpPr>
            <p:nvPr/>
          </p:nvSpPr>
          <p:spPr bwMode="auto">
            <a:xfrm>
              <a:off x="-10250" y="14455"/>
              <a:ext cx="2478" cy="1445"/>
            </a:xfrm>
            <a:prstGeom prst="rect">
              <a:avLst/>
            </a:prstGeom>
            <a:solidFill>
              <a:srgbClr val="C5C9CF"/>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82" name="Rectangle 132"/>
            <p:cNvSpPr>
              <a:spLocks noChangeArrowheads="1"/>
            </p:cNvSpPr>
            <p:nvPr/>
          </p:nvSpPr>
          <p:spPr bwMode="auto">
            <a:xfrm>
              <a:off x="-12856" y="16013"/>
              <a:ext cx="2478" cy="1445"/>
            </a:xfrm>
            <a:prstGeom prst="rect">
              <a:avLst/>
            </a:prstGeom>
            <a:solidFill>
              <a:srgbClr val="C5C9CF"/>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83" name="Rectangle 133"/>
            <p:cNvSpPr>
              <a:spLocks noChangeArrowheads="1"/>
            </p:cNvSpPr>
            <p:nvPr/>
          </p:nvSpPr>
          <p:spPr bwMode="auto">
            <a:xfrm>
              <a:off x="-10246" y="16014"/>
              <a:ext cx="2478" cy="1445"/>
            </a:xfrm>
            <a:prstGeom prst="rect">
              <a:avLst/>
            </a:prstGeom>
            <a:solidFill>
              <a:srgbClr val="C5C9CF"/>
            </a:solidFill>
            <a:ln w="9525">
              <a:solidFill>
                <a:schemeClr val="tx1"/>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stStyle>
            <a:p>
              <a:endParaRPr lang="en-US"/>
            </a:p>
          </p:txBody>
        </p:sp>
        <p:sp>
          <p:nvSpPr>
            <p:cNvPr id="2084" name="Text Box 134"/>
            <p:cNvSpPr txBox="1">
              <a:spLocks noChangeArrowheads="1"/>
            </p:cNvSpPr>
            <p:nvPr/>
          </p:nvSpPr>
          <p:spPr bwMode="auto">
            <a:xfrm>
              <a:off x="-8937" y="17260"/>
              <a:ext cx="1047" cy="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AU" sz="1600" i="1">
                  <a:solidFill>
                    <a:srgbClr val="006983"/>
                  </a:solidFill>
                  <a:latin typeface="Arial"/>
                </a:rPr>
                <a:t>Picture 8</a:t>
              </a:r>
            </a:p>
          </p:txBody>
        </p:sp>
        <p:sp>
          <p:nvSpPr>
            <p:cNvPr id="2085" name="Text Box 135"/>
            <p:cNvSpPr txBox="1">
              <a:spLocks noChangeArrowheads="1"/>
            </p:cNvSpPr>
            <p:nvPr/>
          </p:nvSpPr>
          <p:spPr bwMode="auto">
            <a:xfrm>
              <a:off x="-8894" y="15664"/>
              <a:ext cx="1048" cy="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AU" sz="1600" i="1">
                  <a:solidFill>
                    <a:srgbClr val="006983"/>
                  </a:solidFill>
                  <a:latin typeface="Arial"/>
                </a:rPr>
                <a:t>Picture 6</a:t>
              </a:r>
            </a:p>
          </p:txBody>
        </p:sp>
        <p:sp>
          <p:nvSpPr>
            <p:cNvPr id="2086" name="Text Box 136"/>
            <p:cNvSpPr txBox="1">
              <a:spLocks noChangeArrowheads="1"/>
            </p:cNvSpPr>
            <p:nvPr/>
          </p:nvSpPr>
          <p:spPr bwMode="auto">
            <a:xfrm>
              <a:off x="-8894" y="14089"/>
              <a:ext cx="1048" cy="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AU" sz="1600" i="1">
                  <a:solidFill>
                    <a:srgbClr val="006983"/>
                  </a:solidFill>
                  <a:latin typeface="Arial"/>
                </a:rPr>
                <a:t>Picture 4</a:t>
              </a:r>
            </a:p>
          </p:txBody>
        </p:sp>
        <p:sp>
          <p:nvSpPr>
            <p:cNvPr id="2087" name="Text Box 137"/>
            <p:cNvSpPr txBox="1">
              <a:spLocks noChangeArrowheads="1"/>
            </p:cNvSpPr>
            <p:nvPr/>
          </p:nvSpPr>
          <p:spPr bwMode="auto">
            <a:xfrm>
              <a:off x="-8886" y="12573"/>
              <a:ext cx="1048" cy="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AU" sz="1600" i="1">
                  <a:solidFill>
                    <a:srgbClr val="006983"/>
                  </a:solidFill>
                  <a:latin typeface="Arial"/>
                </a:rPr>
                <a:t>Picture 2</a:t>
              </a:r>
            </a:p>
          </p:txBody>
        </p:sp>
        <p:sp>
          <p:nvSpPr>
            <p:cNvPr id="2088" name="Text Box 138"/>
            <p:cNvSpPr txBox="1">
              <a:spLocks noChangeArrowheads="1"/>
            </p:cNvSpPr>
            <p:nvPr/>
          </p:nvSpPr>
          <p:spPr bwMode="auto">
            <a:xfrm>
              <a:off x="-11498" y="17230"/>
              <a:ext cx="1047" cy="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AU" sz="1600" i="1">
                  <a:solidFill>
                    <a:srgbClr val="006983"/>
                  </a:solidFill>
                  <a:latin typeface="Arial"/>
                </a:rPr>
                <a:t>Picture 7</a:t>
              </a:r>
            </a:p>
          </p:txBody>
        </p:sp>
        <p:sp>
          <p:nvSpPr>
            <p:cNvPr id="2089" name="Text Box 139"/>
            <p:cNvSpPr txBox="1">
              <a:spLocks noChangeArrowheads="1"/>
            </p:cNvSpPr>
            <p:nvPr/>
          </p:nvSpPr>
          <p:spPr bwMode="auto">
            <a:xfrm>
              <a:off x="-11512" y="15657"/>
              <a:ext cx="1048" cy="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AU" sz="1600" i="1">
                  <a:solidFill>
                    <a:srgbClr val="006983"/>
                  </a:solidFill>
                  <a:latin typeface="Arial"/>
                </a:rPr>
                <a:t>Picture 5</a:t>
              </a:r>
            </a:p>
          </p:txBody>
        </p:sp>
        <p:sp>
          <p:nvSpPr>
            <p:cNvPr id="2090" name="Text Box 140"/>
            <p:cNvSpPr txBox="1">
              <a:spLocks noChangeArrowheads="1"/>
            </p:cNvSpPr>
            <p:nvPr/>
          </p:nvSpPr>
          <p:spPr bwMode="auto">
            <a:xfrm>
              <a:off x="-11492" y="14090"/>
              <a:ext cx="1048" cy="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AU" sz="1600" i="1">
                  <a:solidFill>
                    <a:srgbClr val="006983"/>
                  </a:solidFill>
                  <a:latin typeface="Arial"/>
                </a:rPr>
                <a:t>Picture 3</a:t>
              </a:r>
            </a:p>
          </p:txBody>
        </p:sp>
        <p:sp>
          <p:nvSpPr>
            <p:cNvPr id="2091" name="Text Box 141"/>
            <p:cNvSpPr txBox="1">
              <a:spLocks noChangeArrowheads="1"/>
            </p:cNvSpPr>
            <p:nvPr/>
          </p:nvSpPr>
          <p:spPr bwMode="auto">
            <a:xfrm>
              <a:off x="-11477" y="12542"/>
              <a:ext cx="1048" cy="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AU" sz="1600" i="1">
                  <a:solidFill>
                    <a:srgbClr val="006983"/>
                  </a:solidFill>
                  <a:latin typeface="Arial"/>
                </a:rPr>
                <a:t>Picture 1</a:t>
              </a:r>
            </a:p>
          </p:txBody>
        </p:sp>
      </p:grpSp>
      <p:graphicFrame>
        <p:nvGraphicFramePr>
          <p:cNvPr id="2067" name="Object 142"/>
          <p:cNvGraphicFramePr>
            <a:graphicFrameLocks noChangeAspect="1"/>
          </p:cNvGraphicFramePr>
          <p:nvPr/>
        </p:nvGraphicFramePr>
        <p:xfrm>
          <a:off x="12344400" y="20955000"/>
          <a:ext cx="4506913" cy="2598738"/>
        </p:xfrm>
        <a:graphic>
          <a:graphicData uri="http://schemas.openxmlformats.org/presentationml/2006/ole">
            <mc:AlternateContent xmlns:mc="http://schemas.openxmlformats.org/markup-compatibility/2006">
              <mc:Choice xmlns:v="urn:schemas-microsoft-com:vml" Requires="v">
                <p:oleObj spid="_x0000_s1038" name="Chart" r:id="rId3" progId="MSGraph.Chart.8">
                  <p:embed/>
                </p:oleObj>
              </mc:Choice>
              <mc:Fallback>
                <p:oleObj spid="_x0000_s1038" name="Chart" r:id="rId3" progId="MSGraph.Chart.8">
                  <p:embed/>
                  <p:pic>
                    <p:nvPicPr>
                      <p:cNvPr id="0" name="OLE substitute image"/>
                      <p:cNvPicPr/>
                      <p:nvPr/>
                    </p:nvPicPr>
                    <p:blipFill>
                      <a:blip r:embed="rId4"/>
                      <a:stretch>
                        <a:fillRect/>
                      </a:stretch>
                    </p:blipFill>
                    <p:spPr>
                      <a:xfrm>
                        <a:off x="12344400" y="20955000"/>
                        <a:ext cx="4506913" cy="2598738"/>
                      </a:xfrm>
                      <a:prstGeom prst="rect">
                        <a:avLst/>
                      </a:prstGeom>
                      <a:solidFill>
                        <a:schemeClr val="bg1"/>
                      </a:solidFill>
                      <a:ln>
                        <a:noFill/>
                      </a:ln>
                    </p:spPr>
                  </p:pic>
                </p:oleObj>
              </mc:Fallback>
            </mc:AlternateContent>
          </a:graphicData>
        </a:graphic>
      </p:graphicFrame>
      <p:graphicFrame>
        <p:nvGraphicFramePr>
          <p:cNvPr id="2068" name="Object 143"/>
          <p:cNvGraphicFramePr>
            <a:graphicFrameLocks noChangeAspect="1"/>
          </p:cNvGraphicFramePr>
          <p:nvPr/>
        </p:nvGraphicFramePr>
        <p:xfrm>
          <a:off x="13193712" y="26136600"/>
          <a:ext cx="6753225" cy="4202113"/>
        </p:xfrm>
        <a:graphic>
          <a:graphicData uri="http://schemas.openxmlformats.org/presentationml/2006/ole">
            <mc:AlternateContent xmlns:mc="http://schemas.openxmlformats.org/markup-compatibility/2006">
              <mc:Choice xmlns:v="urn:schemas-microsoft-com:vml" Requires="v">
                <p:oleObj spid="_x0000_s1039" name="Chart" r:id="rId5" progId="MSGraph.Chart.8">
                  <p:embed/>
                </p:oleObj>
              </mc:Choice>
              <mc:Fallback>
                <p:oleObj spid="_x0000_s1039" name="Chart" r:id="rId5" progId="MSGraph.Chart.8">
                  <p:embed/>
                  <p:pic>
                    <p:nvPicPr>
                      <p:cNvPr id="0" name="OLE substitute image"/>
                      <p:cNvPicPr/>
                      <p:nvPr/>
                    </p:nvPicPr>
                    <p:blipFill>
                      <a:blip r:embed="rId6"/>
                      <a:stretch>
                        <a:fillRect/>
                      </a:stretch>
                    </p:blipFill>
                    <p:spPr>
                      <a:xfrm>
                        <a:off x="13193712" y="26136600"/>
                        <a:ext cx="6753225" cy="4202113"/>
                      </a:xfrm>
                      <a:prstGeom prst="rect">
                        <a:avLst/>
                      </a:prstGeom>
                      <a:solidFill>
                        <a:schemeClr val="bg1"/>
                      </a:solidFill>
                      <a:ln>
                        <a:noFill/>
                      </a:ln>
                    </p:spPr>
                  </p:pic>
                </p:oleObj>
              </mc:Fallback>
            </mc:AlternateContent>
          </a:graphicData>
        </a:graphic>
      </p:graphicFrame>
      <p:sp>
        <p:nvSpPr>
          <p:cNvPr id="2069" name="Text Box 145"/>
          <p:cNvSpPr txBox="1">
            <a:spLocks noChangeArrowheads="1"/>
          </p:cNvSpPr>
          <p:nvPr/>
        </p:nvSpPr>
        <p:spPr bwMode="auto">
          <a:xfrm>
            <a:off x="22588538" y="24003000"/>
            <a:ext cx="9339262" cy="6553200"/>
          </a:xfrm>
          <a:prstGeom prst="rect">
            <a:avLst/>
          </a:prstGeom>
          <a:solidFill>
            <a:srgbClr val="EEEEEE"/>
          </a:solidFill>
          <a:ln w="9525">
            <a:solidFill>
              <a:schemeClr val="tx1"/>
            </a:solidFill>
            <a:miter lim="800000"/>
          </a:ln>
        </p:spPr>
        <p:txBody>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3000" b="1">
                <a:solidFill>
                  <a:schemeClr val="accent4">
                    <a:lumMod val="75000"/>
                  </a:schemeClr>
                </a:solidFill>
                <a:latin typeface="Arial"/>
              </a:rPr>
              <a:t>Doctors Technician Training Module</a:t>
            </a:r>
          </a:p>
          <a:p>
            <a:pPr>
              <a:buFont typeface="Wingdings" pitchFamily="2" charset="2"/>
              <a:buChar char="§"/>
            </a:pPr>
            <a:r>
              <a:rPr lang="en-US">
                <a:solidFill>
                  <a:schemeClr val="accent4">
                    <a:lumMod val="75000"/>
                  </a:schemeClr>
                </a:solidFill>
                <a:latin typeface="Arial"/>
              </a:rPr>
              <a:t>Insert your text here. You can place your organizations logos on either side of the title of the poster. Insert your text here. </a:t>
            </a:r>
          </a:p>
          <a:p>
            <a:pPr>
              <a:buFont typeface="Wingdings" pitchFamily="2" charset="2"/>
              <a:buChar char="§"/>
            </a:pPr>
            <a:endParaRPr lang="en-US">
              <a:solidFill>
                <a:schemeClr val="accent4">
                  <a:lumMod val="75000"/>
                </a:schemeClr>
              </a:solidFill>
              <a:latin typeface="Arial"/>
            </a:endParaRPr>
          </a:p>
          <a:p>
            <a:pPr>
              <a:buFont typeface="Wingdings" pitchFamily="2" charset="2"/>
              <a:buChar char="§"/>
            </a:pPr>
            <a:r>
              <a:rPr lang="en-US">
                <a:solidFill>
                  <a:schemeClr val="accent4">
                    <a:lumMod val="75000"/>
                  </a:schemeClr>
                </a:solidFill>
                <a:latin typeface="Arial"/>
              </a:rPr>
              <a:t>Remember to size your font to fit your information into the space. The larger your font, the easier it will be for others to read your poster. </a:t>
            </a:r>
          </a:p>
          <a:p>
            <a:pPr>
              <a:buFont typeface="Wingdings" pitchFamily="2" charset="2"/>
              <a:buChar char="§"/>
            </a:pPr>
            <a:endParaRPr lang="en-US">
              <a:solidFill>
                <a:schemeClr val="accent4">
                  <a:lumMod val="75000"/>
                </a:schemeClr>
              </a:solidFill>
              <a:latin typeface="Arial"/>
            </a:endParaRPr>
          </a:p>
          <a:p>
            <a:pPr>
              <a:buFont typeface="Wingdings" pitchFamily="2" charset="2"/>
              <a:buChar char="§"/>
            </a:pPr>
            <a:r>
              <a:rPr lang="en-US">
                <a:solidFill>
                  <a:schemeClr val="accent4">
                    <a:lumMod val="75000"/>
                  </a:schemeClr>
                </a:solidFill>
                <a:latin typeface="Arial"/>
              </a:rPr>
              <a:t>Insert your text here. Remember to size your font to fit your information into the space. </a:t>
            </a:r>
          </a:p>
          <a:p>
            <a:pPr>
              <a:buFont typeface="Wingdings" pitchFamily="2" charset="2"/>
              <a:buChar char="§"/>
            </a:pPr>
            <a:endParaRPr lang="en-US">
              <a:solidFill>
                <a:schemeClr val="accent4">
                  <a:lumMod val="75000"/>
                </a:schemeClr>
              </a:solidFill>
              <a:latin typeface="Arial"/>
            </a:endParaRPr>
          </a:p>
          <a:p>
            <a:pPr>
              <a:buFont typeface="Wingdings" pitchFamily="2" charset="2"/>
              <a:buChar char="§"/>
            </a:pPr>
            <a:r>
              <a:rPr lang="en-US">
                <a:solidFill>
                  <a:schemeClr val="accent4">
                    <a:lumMod val="75000"/>
                  </a:schemeClr>
                </a:solidFill>
                <a:latin typeface="Arial"/>
              </a:rPr>
              <a:t>The larger your font, the easier it will be for others to read your poster. Insert your text here. You can place your organizations logos on either side of the title of the poster. Insert your text here. Insert your text here. Remember to size your font to fit your information</a:t>
            </a:r>
          </a:p>
        </p:txBody>
      </p:sp>
      <p:sp>
        <p:nvSpPr>
          <p:cNvPr id="2070" name="Rectangle 146"/>
          <p:cNvSpPr>
            <a:spLocks noChangeArrowheads="1"/>
          </p:cNvSpPr>
          <p:nvPr/>
        </p:nvSpPr>
        <p:spPr bwMode="auto">
          <a:xfrm>
            <a:off x="32918400" y="18745200"/>
            <a:ext cx="9798050" cy="5715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360000" tIns="360000" rIns="360000" bIns="360000"/>
          <a:lstStyle>
            <a:defPPr>
              <a:defRPr kern="1200" smtId="4294967295"/>
            </a:defPPr>
          </a:lstStyle>
          <a:p>
            <a:pPr marL="381000" indent="-381000" eaLnBrk="1" hangingPunct="1">
              <a:spcBef>
                <a:spcPct val="50000"/>
              </a:spcBef>
            </a:pPr>
            <a:r>
              <a:rPr lang="en-GB" sz="4800" b="1">
                <a:solidFill>
                  <a:schemeClr val="accent4">
                    <a:lumMod val="75000"/>
                  </a:schemeClr>
                </a:solidFill>
                <a:latin typeface="Arial"/>
              </a:rPr>
              <a:t>Expected Results</a:t>
            </a:r>
          </a:p>
          <a:p>
            <a:pPr marL="381000" indent="-381000" eaLnBrk="1" hangingPunct="1">
              <a:spcBef>
                <a:spcPct val="50000"/>
              </a:spcBef>
            </a:pPr>
            <a:r>
              <a:rPr lang="en-US" sz="3600">
                <a:solidFill>
                  <a:schemeClr val="accent4">
                    <a:lumMod val="75000"/>
                  </a:schemeClr>
                </a:solidFill>
                <a:latin typeface="Arial"/>
              </a:rPr>
              <a:t>Insert your text here. You can place your organizations logos on either side of the title of the poster. Insert your text here. </a:t>
            </a:r>
          </a:p>
          <a:p>
            <a:pPr marL="381000" indent="-381000" eaLnBrk="1" hangingPunct="1">
              <a:spcBef>
                <a:spcPct val="50000"/>
              </a:spcBef>
            </a:pPr>
            <a:r>
              <a:rPr lang="en-US" sz="3600">
                <a:solidFill>
                  <a:schemeClr val="accent4">
                    <a:lumMod val="75000"/>
                  </a:schemeClr>
                </a:solidFill>
                <a:latin typeface="Arial"/>
              </a:rPr>
              <a:t>Remember to size your font to fit your information into the space. The larger your font, the easier it will be for others to read your poster. </a:t>
            </a:r>
          </a:p>
        </p:txBody>
      </p:sp>
      <p:sp>
        <p:nvSpPr>
          <p:cNvPr id="2071" name="Text Box 148"/>
          <p:cNvSpPr txBox="1">
            <a:spLocks noChangeArrowheads="1"/>
          </p:cNvSpPr>
          <p:nvPr/>
        </p:nvSpPr>
        <p:spPr bwMode="auto">
          <a:xfrm>
            <a:off x="32918400" y="9020175"/>
            <a:ext cx="9798050" cy="99774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kern="1200" smtId="4294967295"/>
            </a:defPPr>
            <a:lvl1pPr defTabSz="4703763">
              <a:defRPr sz="2400">
                <a:solidFill>
                  <a:schemeClr val="tx1"/>
                </a:solidFill>
                <a:latin typeface="Times New Roman" pitchFamily="18" charset="0"/>
              </a:defRPr>
            </a:lvl1pPr>
            <a:lvl2pPr marL="742950" indent="-285750" defTabSz="4703763">
              <a:defRPr sz="2400">
                <a:solidFill>
                  <a:schemeClr val="tx1"/>
                </a:solidFill>
                <a:latin typeface="Times New Roman" pitchFamily="18" charset="0"/>
              </a:defRPr>
            </a:lvl2pPr>
            <a:lvl3pPr marL="1143000" indent="-228600" defTabSz="4703763">
              <a:defRPr sz="2400">
                <a:solidFill>
                  <a:schemeClr val="tx1"/>
                </a:solidFill>
                <a:latin typeface="Times New Roman" pitchFamily="18" charset="0"/>
              </a:defRPr>
            </a:lvl3pPr>
            <a:lvl4pPr marL="1600200" indent="-228600" defTabSz="4703763">
              <a:defRPr sz="2400">
                <a:solidFill>
                  <a:schemeClr val="tx1"/>
                </a:solidFill>
                <a:latin typeface="Times New Roman" pitchFamily="18" charset="0"/>
              </a:defRPr>
            </a:lvl4pPr>
            <a:lvl5pPr marL="2057400" indent="-228600" defTabSz="4703763">
              <a:defRPr sz="2400">
                <a:solidFill>
                  <a:schemeClr val="tx1"/>
                </a:solidFill>
                <a:latin typeface="Times New Roman" pitchFamily="18" charset="0"/>
              </a:defRPr>
            </a:lvl5pPr>
            <a:lvl6pPr marL="2514600" indent="-228600" defTabSz="4703763" eaLnBrk="0" fontAlgn="base" hangingPunct="0">
              <a:spcBef>
                <a:spcPct val="0"/>
              </a:spcBef>
              <a:spcAft>
                <a:spcPct val="0"/>
              </a:spcAft>
              <a:defRPr sz="2400">
                <a:solidFill>
                  <a:schemeClr val="tx1"/>
                </a:solidFill>
                <a:latin typeface="Times New Roman" pitchFamily="18" charset="0"/>
              </a:defRPr>
            </a:lvl6pPr>
            <a:lvl7pPr marL="2971800" indent="-228600" defTabSz="4703763" eaLnBrk="0" fontAlgn="base" hangingPunct="0">
              <a:spcBef>
                <a:spcPct val="0"/>
              </a:spcBef>
              <a:spcAft>
                <a:spcPct val="0"/>
              </a:spcAft>
              <a:defRPr sz="2400">
                <a:solidFill>
                  <a:schemeClr val="tx1"/>
                </a:solidFill>
                <a:latin typeface="Times New Roman" pitchFamily="18" charset="0"/>
              </a:defRPr>
            </a:lvl7pPr>
            <a:lvl8pPr marL="3429000" indent="-228600" defTabSz="4703763" eaLnBrk="0" fontAlgn="base" hangingPunct="0">
              <a:spcBef>
                <a:spcPct val="0"/>
              </a:spcBef>
              <a:spcAft>
                <a:spcPct val="0"/>
              </a:spcAft>
              <a:defRPr sz="2400">
                <a:solidFill>
                  <a:schemeClr val="tx1"/>
                </a:solidFill>
                <a:latin typeface="Times New Roman" pitchFamily="18" charset="0"/>
              </a:defRPr>
            </a:lvl8pPr>
            <a:lvl9pPr marL="3886200" indent="-228600" defTabSz="4703763"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10000"/>
              </a:lnSpc>
            </a:pPr>
            <a:r>
              <a:rPr lang="en-GB" sz="4800" b="1">
                <a:solidFill>
                  <a:schemeClr val="accent4">
                    <a:lumMod val="75000"/>
                  </a:schemeClr>
                </a:solidFill>
                <a:latin typeface="Arial"/>
              </a:rPr>
              <a:t>Literature Cited</a:t>
            </a:r>
          </a:p>
          <a:p>
            <a:pPr eaLnBrk="1" hangingPunct="1">
              <a:lnSpc>
                <a:spcPct val="110000"/>
              </a:lnSpc>
            </a:pPr>
            <a:endParaRPr lang="en-GB" sz="3200" b="1">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Insert your text here. You can place your organizations logos on either side of the title of the poster. Insert your text here. </a:t>
            </a:r>
          </a:p>
          <a:p>
            <a:pPr eaLnBrk="1" hangingPunct="1">
              <a:lnSpc>
                <a:spcPct val="110000"/>
              </a:lnSpc>
            </a:pPr>
            <a:endParaRPr lang="en-US" sz="3600">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Remember to size your font to fit your information into the space. The larger your font, the easier it will be for others to read your poster. </a:t>
            </a:r>
          </a:p>
          <a:p>
            <a:pPr eaLnBrk="1" hangingPunct="1">
              <a:lnSpc>
                <a:spcPct val="110000"/>
              </a:lnSpc>
            </a:pPr>
            <a:endParaRPr lang="en-US" sz="3600">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Insert your text here. Remember to size your font to fit your information into the space. </a:t>
            </a:r>
          </a:p>
          <a:p>
            <a:pPr eaLnBrk="1" hangingPunct="1">
              <a:lnSpc>
                <a:spcPct val="110000"/>
              </a:lnSpc>
            </a:pPr>
            <a:endParaRPr lang="en-US" sz="3600">
              <a:solidFill>
                <a:schemeClr val="accent4">
                  <a:lumMod val="75000"/>
                </a:schemeClr>
              </a:solidFill>
              <a:latin typeface="Arial"/>
            </a:endParaRPr>
          </a:p>
          <a:p>
            <a:pPr eaLnBrk="1" hangingPunct="1">
              <a:lnSpc>
                <a:spcPct val="110000"/>
              </a:lnSpc>
            </a:pPr>
            <a:r>
              <a:rPr lang="en-US" sz="3600">
                <a:solidFill>
                  <a:schemeClr val="accent4">
                    <a:lumMod val="75000"/>
                  </a:schemeClr>
                </a:solidFill>
                <a:latin typeface="Arial"/>
              </a:rPr>
              <a:t>The larger your font, the easier it will be for others to read your poster. Insert your text here</a:t>
            </a:r>
          </a:p>
        </p:txBody>
      </p:sp>
      <p:sp>
        <p:nvSpPr>
          <p:cNvPr id="2072" name="Rectangle 150"/>
          <p:cNvSpPr>
            <a:spLocks noChangeArrowheads="1"/>
          </p:cNvSpPr>
          <p:nvPr/>
        </p:nvSpPr>
        <p:spPr bwMode="auto">
          <a:xfrm>
            <a:off x="32918400" y="24993600"/>
            <a:ext cx="9798050" cy="67056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360000" tIns="360000" rIns="360000" bIns="360000"/>
          <a:lstStyle>
            <a:defPPr>
              <a:defRPr kern="1200" smtId="4294967295"/>
            </a:defPPr>
          </a:lstStyle>
          <a:p>
            <a:pPr marL="381000" indent="-381000" eaLnBrk="1" hangingPunct="1">
              <a:spcBef>
                <a:spcPct val="50000"/>
              </a:spcBef>
            </a:pPr>
            <a:r>
              <a:rPr lang="en-GB" sz="4800" b="1">
                <a:solidFill>
                  <a:schemeClr val="accent4">
                    <a:lumMod val="75000"/>
                  </a:schemeClr>
                </a:solidFill>
                <a:latin typeface="Arial"/>
              </a:rPr>
              <a:t>Disclosure</a:t>
            </a:r>
          </a:p>
          <a:p>
            <a:pPr marL="381000" indent="-381000" eaLnBrk="1" hangingPunct="1">
              <a:spcBef>
                <a:spcPct val="50000"/>
              </a:spcBef>
            </a:pPr>
            <a:r>
              <a:rPr lang="en-AU" sz="3600" i="1">
                <a:solidFill>
                  <a:schemeClr val="accent4">
                    <a:lumMod val="75000"/>
                  </a:schemeClr>
                </a:solidFill>
                <a:latin typeface="Arial"/>
              </a:rPr>
              <a:t>Authors of this presentation have the following to disclose concerning possible financial or personal relationships with commercial entities that may have a direct or indirect interest in the subject matter of this presentation:</a:t>
            </a:r>
          </a:p>
          <a:p>
            <a:pPr marL="381000" indent="-381000" eaLnBrk="1" hangingPunct="1">
              <a:spcBef>
                <a:spcPct val="50000"/>
              </a:spcBef>
            </a:pPr>
            <a:r>
              <a:rPr lang="en-AU" sz="3600" i="1">
                <a:solidFill>
                  <a:schemeClr val="accent4">
                    <a:lumMod val="75000"/>
                  </a:schemeClr>
                </a:solidFill>
                <a:latin typeface="Arial"/>
              </a:rPr>
              <a:t>First Name:  More text or position here</a:t>
            </a:r>
            <a:br>
              <a:rPr lang="en-AU" sz="3600" i="1">
                <a:solidFill>
                  <a:schemeClr val="accent4">
                    <a:lumMod val="75000"/>
                  </a:schemeClr>
                </a:solidFill>
                <a:latin typeface="Arial"/>
              </a:rPr>
            </a:br>
            <a:r>
              <a:rPr lang="en-AU" sz="3600" i="1">
                <a:solidFill>
                  <a:schemeClr val="accent4">
                    <a:lumMod val="75000"/>
                  </a:schemeClr>
                </a:solidFill>
                <a:latin typeface="Arial"/>
              </a:rPr>
              <a:t>First Name, Last:  More information goes here</a:t>
            </a:r>
          </a:p>
        </p:txBody>
      </p:sp>
      <p:pic>
        <p:nvPicPr>
          <p:cNvPr id="2092" name="New picture"/>
          <p:cNvPicPr/>
          <p:nvPr/>
        </p:nvPicPr>
        <p:blipFill dpi="0">
          <a:blip r:embed="rId7"/>
          <a:stretch>
            <a:fillRect/>
          </a:stretch>
        </p:blipFill>
        <p:spPr>
          <a:xfrm>
            <a:off x="12166600" y="9461500"/>
            <a:ext cx="19558000" cy="140081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r="http://schemas.openxmlformats.org/officeDocument/2006/relationships"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theme>
</file>

<file path=docProps/app.xml><?xml version="1.0" encoding="utf-8"?>
<Properties xmlns="http://schemas.openxmlformats.org/officeDocument/2006/extended-properties">
  <Template>C:\Program Files\Microsoft Office\Templates\Blank Presentation.pot</Template>
  <Manager/>
  <Company>Graphicsland</Company>
  <PresentationFormat>Custom</PresentationFormat>
  <TotalTime>3559</TotalTime>
  <SharedDoc>0</SharedDoc>
  <Application>Aspose.Slides for .NET</Application>
  <AppVersion>15.0801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Example to make a scientific poster</dc:title>
  <cp:category>templates for scientific poster</cp:category>
  <dc:creator>Graphicsland/MakeSigns.com</dc:creator>
  <dc:description>This is a free template from MakeSigns.com to help you create the perfect scientific poster.</dc:description>
  <cp:keywords>scientific, research, template, custom, poster, presentation, symposium, printing, PowerPoint, create, design, example, sample, download</cp:keywords>
  <cp:lastModifiedBy>Justin</cp:lastModifiedBy>
  <cp:revision>287</cp:revision>
  <cp:lastPrinted>2006-11-15T16:04:57.000</cp:lastPrinted>
  <dcterms:modified xsi:type="dcterms:W3CDTF">2016-02-11T22:24:54Z</dcterms:modified>
  <dc:subject>Free Poster Presentation Example</dc:subject>
</cp:coreProperties>
</file>