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>
      <p:cViewPr>
        <p:scale>
          <a:sx n="66" d="100"/>
          <a:sy n="66" d="100"/>
        </p:scale>
        <p:origin x="-15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1951268-E47E-4C18-8592-FE0E45A9A677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CF24C7-A6CD-450B-831D-E153A37E58E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Multiple linear regression</a:t>
            </a:r>
            <a:br>
              <a:rPr lang="en-IN" dirty="0" smtClean="0"/>
            </a:br>
            <a:r>
              <a:rPr lang="en-IN" dirty="0" smtClean="0"/>
              <a:t>CASE STUDY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Submitted by: ARUNABHA MONDAL</a:t>
            </a:r>
          </a:p>
          <a:p>
            <a:r>
              <a:rPr lang="en-IN" dirty="0" smtClean="0">
                <a:latin typeface="+mj-lt"/>
              </a:rPr>
              <a:t>Uid:18BCS6074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42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" y="1844824"/>
            <a:ext cx="7932182" cy="4032448"/>
          </a:xfrm>
        </p:spPr>
      </p:pic>
    </p:spTree>
    <p:extLst>
      <p:ext uri="{BB962C8B-B14F-4D97-AF65-F5344CB8AC3E}">
        <p14:creationId xmlns:p14="http://schemas.microsoft.com/office/powerpoint/2010/main" val="92634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.csv from pandas library was used to read the csv file</a:t>
            </a:r>
          </a:p>
          <a:p>
            <a:r>
              <a:rPr lang="en-US" dirty="0" smtClean="0"/>
              <a:t>Imputer from sklearn.datapreprocessing is used to replace the missing values with the mean values.</a:t>
            </a:r>
          </a:p>
          <a:p>
            <a:r>
              <a:rPr lang="en-US" dirty="0" smtClean="0"/>
              <a:t>The data is divided into training and testing parts using test_train_split of sklearn.model_selection library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74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was created using the LINEARREGRESSION from sklearn.linearregression library</a:t>
            </a:r>
          </a:p>
          <a:p>
            <a:r>
              <a:rPr lang="en-US" dirty="0" smtClean="0"/>
              <a:t>The values of Target death rate was predicted using predict method of the linear regression class</a:t>
            </a:r>
          </a:p>
          <a:p>
            <a:r>
              <a:rPr lang="en-US" dirty="0" smtClean="0"/>
              <a:t>R2_score from sklearn.metrics was used to calculate the r2 value of the model</a:t>
            </a:r>
          </a:p>
          <a:p>
            <a:r>
              <a:rPr lang="en-US" dirty="0" smtClean="0"/>
              <a:t>OLS model was used to find the additional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8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Error Terms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2363787"/>
            <a:ext cx="4352925" cy="3181350"/>
          </a:xfrm>
        </p:spPr>
      </p:pic>
    </p:spTree>
    <p:extLst>
      <p:ext uri="{BB962C8B-B14F-4D97-AF65-F5344CB8AC3E}">
        <p14:creationId xmlns:p14="http://schemas.microsoft.com/office/powerpoint/2010/main" val="271358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and r2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scatter plot between</a:t>
            </a:r>
          </a:p>
          <a:p>
            <a:pPr marL="0" indent="0">
              <a:buNone/>
            </a:pPr>
            <a:r>
              <a:rPr lang="en-US" dirty="0" smtClean="0"/>
              <a:t>True and predicted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R^2 value = 0.51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33009"/>
            <a:ext cx="4381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DESCRIPTION: </a:t>
            </a:r>
            <a:r>
              <a:rPr lang="en-US" sz="1800" dirty="0"/>
              <a:t>Predict cancer mortality rates for US counties.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YOUR TASK:</a:t>
            </a:r>
            <a:r>
              <a:rPr lang="en-US" sz="1800" dirty="0"/>
              <a:t> Build a multivariate Ordinary Least Squares regression model to predict "TARGET_deathRate"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6693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followed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Reading .csv file</a:t>
            </a:r>
          </a:p>
          <a:p>
            <a:r>
              <a:rPr lang="en-IN" sz="2000" dirty="0" smtClean="0"/>
              <a:t>Data pre-processing</a:t>
            </a:r>
          </a:p>
          <a:p>
            <a:r>
              <a:rPr lang="en-IN" sz="2000" dirty="0" smtClean="0"/>
              <a:t>Data visualisation</a:t>
            </a:r>
          </a:p>
          <a:p>
            <a:r>
              <a:rPr lang="en-IN" sz="2000" dirty="0" smtClean="0"/>
              <a:t>Dividing into testing and training set</a:t>
            </a:r>
          </a:p>
          <a:p>
            <a:r>
              <a:rPr lang="en-IN" sz="2000" dirty="0" smtClean="0"/>
              <a:t>Building a regression model</a:t>
            </a:r>
          </a:p>
          <a:p>
            <a:r>
              <a:rPr lang="en-IN" sz="2000" dirty="0" smtClean="0"/>
              <a:t>Predicting the values of TARGET-DEATHRATE variable</a:t>
            </a:r>
          </a:p>
          <a:p>
            <a:r>
              <a:rPr lang="en-IN" sz="2000" dirty="0" smtClean="0"/>
              <a:t>Comparing the value</a:t>
            </a:r>
          </a:p>
          <a:p>
            <a:r>
              <a:rPr lang="en-IN" sz="2000" dirty="0" smtClean="0"/>
              <a:t>Finding the r2 value for the model</a:t>
            </a:r>
          </a:p>
          <a:p>
            <a:r>
              <a:rPr lang="en-IN" sz="2000" dirty="0" smtClean="0"/>
              <a:t>Creating a OLS to find the other data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1490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.csv 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848769" cy="3600400"/>
          </a:xfrm>
        </p:spPr>
      </p:pic>
    </p:spTree>
    <p:extLst>
      <p:ext uri="{BB962C8B-B14F-4D97-AF65-F5344CB8AC3E}">
        <p14:creationId xmlns:p14="http://schemas.microsoft.com/office/powerpoint/2010/main" val="35710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830387"/>
            <a:ext cx="6648450" cy="4248150"/>
          </a:xfrm>
        </p:spPr>
      </p:pic>
    </p:spTree>
    <p:extLst>
      <p:ext uri="{BB962C8B-B14F-4D97-AF65-F5344CB8AC3E}">
        <p14:creationId xmlns:p14="http://schemas.microsoft.com/office/powerpoint/2010/main" val="37397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PAIRPLOT of different columns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8229600" cy="2874140"/>
          </a:xfrm>
        </p:spPr>
      </p:pic>
    </p:spTree>
    <p:extLst>
      <p:ext uri="{BB962C8B-B14F-4D97-AF65-F5344CB8AC3E}">
        <p14:creationId xmlns:p14="http://schemas.microsoft.com/office/powerpoint/2010/main" val="3165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HEATMAP for </a:t>
            </a:r>
            <a:r>
              <a:rPr lang="en-IN" dirty="0" smtClean="0"/>
              <a:t>co-linearity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3987"/>
            <a:ext cx="8229600" cy="3140951"/>
          </a:xfrm>
        </p:spPr>
      </p:pic>
    </p:spTree>
    <p:extLst>
      <p:ext uri="{BB962C8B-B14F-4D97-AF65-F5344CB8AC3E}">
        <p14:creationId xmlns:p14="http://schemas.microsoft.com/office/powerpoint/2010/main" val="18066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of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878012"/>
            <a:ext cx="7705725" cy="4152900"/>
          </a:xfrm>
        </p:spPr>
      </p:pic>
    </p:spTree>
    <p:extLst>
      <p:ext uri="{BB962C8B-B14F-4D97-AF65-F5344CB8AC3E}">
        <p14:creationId xmlns:p14="http://schemas.microsoft.com/office/powerpoint/2010/main" val="303346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920156" cy="2736304"/>
          </a:xfrm>
        </p:spPr>
      </p:pic>
    </p:spTree>
    <p:extLst>
      <p:ext uri="{BB962C8B-B14F-4D97-AF65-F5344CB8AC3E}">
        <p14:creationId xmlns:p14="http://schemas.microsoft.com/office/powerpoint/2010/main" val="195471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188</TotalTime>
  <Words>199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Multiple linear regression CASE STUDY 1</vt:lpstr>
      <vt:lpstr>Question:</vt:lpstr>
      <vt:lpstr>Process followed</vt:lpstr>
      <vt:lpstr>Reading .csv file</vt:lpstr>
      <vt:lpstr>Data pre-processing</vt:lpstr>
      <vt:lpstr>PAIRPLOT of different columns</vt:lpstr>
      <vt:lpstr>HEATMAP for co-linearity</vt:lpstr>
      <vt:lpstr>Splitting of data</vt:lpstr>
      <vt:lpstr>Creating a model</vt:lpstr>
      <vt:lpstr>OLS model</vt:lpstr>
      <vt:lpstr>Process :</vt:lpstr>
      <vt:lpstr>Cont.…</vt:lpstr>
      <vt:lpstr>Plotting the Error Terms </vt:lpstr>
      <vt:lpstr>Plot and r2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masthan</dc:creator>
  <cp:lastModifiedBy>Windows User</cp:lastModifiedBy>
  <cp:revision>12</cp:revision>
  <dcterms:created xsi:type="dcterms:W3CDTF">2020-08-12T08:26:41Z</dcterms:created>
  <dcterms:modified xsi:type="dcterms:W3CDTF">2020-08-19T15:19:11Z</dcterms:modified>
</cp:coreProperties>
</file>