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 id="27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191015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372422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9059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1321942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3681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2958010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845189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182884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79398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37A59F-07DE-42D5-8D08-0CFDF1D96855}"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300042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37A59F-07DE-42D5-8D08-0CFDF1D96855}"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288970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37A59F-07DE-42D5-8D08-0CFDF1D96855}"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272448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37A59F-07DE-42D5-8D08-0CFDF1D96855}"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364317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7A59F-07DE-42D5-8D08-0CFDF1D96855}"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320766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37A59F-07DE-42D5-8D08-0CFDF1D96855}"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315288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937A59F-07DE-42D5-8D08-0CFDF1D96855}"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BD532-2B58-4604-9188-6050FAF24B11}" type="slidenum">
              <a:rPr lang="en-IN" smtClean="0"/>
              <a:t>‹#›</a:t>
            </a:fld>
            <a:endParaRPr lang="en-IN"/>
          </a:p>
        </p:txBody>
      </p:sp>
    </p:spTree>
    <p:extLst>
      <p:ext uri="{BB962C8B-B14F-4D97-AF65-F5344CB8AC3E}">
        <p14:creationId xmlns:p14="http://schemas.microsoft.com/office/powerpoint/2010/main" val="12542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37A59F-07DE-42D5-8D08-0CFDF1D96855}" type="datetimeFigureOut">
              <a:rPr lang="en-IN" smtClean="0"/>
              <a:t>04-11-2020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BBD532-2B58-4604-9188-6050FAF24B11}" type="slidenum">
              <a:rPr lang="en-IN" smtClean="0"/>
              <a:t>‹#›</a:t>
            </a:fld>
            <a:endParaRPr lang="en-IN"/>
          </a:p>
        </p:txBody>
      </p:sp>
    </p:spTree>
    <p:extLst>
      <p:ext uri="{BB962C8B-B14F-4D97-AF65-F5344CB8AC3E}">
        <p14:creationId xmlns:p14="http://schemas.microsoft.com/office/powerpoint/2010/main" val="4474587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E655-415B-4F42-A6F8-20836E614A79}"/>
              </a:ext>
            </a:extLst>
          </p:cNvPr>
          <p:cNvSpPr>
            <a:spLocks noGrp="1"/>
          </p:cNvSpPr>
          <p:nvPr>
            <p:ph type="ctrTitle"/>
          </p:nvPr>
        </p:nvSpPr>
        <p:spPr>
          <a:xfrm>
            <a:off x="1524000" y="2514600"/>
            <a:ext cx="9144000" cy="1618861"/>
          </a:xfrm>
        </p:spPr>
        <p:txBody>
          <a:bodyPr anchor="ctr">
            <a:normAutofit fontScale="90000"/>
          </a:bodyPr>
          <a:lstStyle/>
          <a:p>
            <a:endParaRPr lang="en-IN" sz="4000" dirty="0">
              <a:solidFill>
                <a:schemeClr val="bg2"/>
              </a:solidFill>
            </a:endParaRPr>
          </a:p>
          <a:p>
            <a:r>
              <a:rPr lang="en-IN" dirty="0"/>
              <a:t> Data Analysis of Placement Dataset</a:t>
            </a:r>
          </a:p>
        </p:txBody>
      </p:sp>
      <p:sp>
        <p:nvSpPr>
          <p:cNvPr id="3" name="Subtitle 2">
            <a:extLst>
              <a:ext uri="{FF2B5EF4-FFF2-40B4-BE49-F238E27FC236}">
                <a16:creationId xmlns:a16="http://schemas.microsoft.com/office/drawing/2014/main" id="{D78BE342-4CAA-4CD5-AD83-75B1F5F856E7}"/>
              </a:ext>
            </a:extLst>
          </p:cNvPr>
          <p:cNvSpPr>
            <a:spLocks noGrp="1"/>
          </p:cNvSpPr>
          <p:nvPr>
            <p:ph type="subTitle" idx="1"/>
          </p:nvPr>
        </p:nvSpPr>
        <p:spPr>
          <a:xfrm>
            <a:off x="1524000" y="4495800"/>
            <a:ext cx="9144000" cy="762000"/>
          </a:xfrm>
        </p:spPr>
        <p:txBody>
          <a:bodyPr>
            <a:normAutofit lnSpcReduction="10000"/>
          </a:bodyPr>
          <a:lstStyle/>
          <a:p>
            <a:r>
              <a:rPr lang="en-IN" sz="1800" dirty="0"/>
              <a:t>Name: </a:t>
            </a:r>
            <a:r>
              <a:rPr lang="en-IN" dirty="0" smtClean="0"/>
              <a:t>Arunabha Mondal</a:t>
            </a:r>
            <a:endParaRPr lang="en-IN" sz="1800" dirty="0"/>
          </a:p>
          <a:p>
            <a:r>
              <a:rPr lang="en-IN" sz="1800" dirty="0" smtClean="0"/>
              <a:t>UID: 18BCS6074</a:t>
            </a:r>
            <a:endParaRPr lang="en-IN" sz="1800" dirty="0"/>
          </a:p>
          <a:p>
            <a:endParaRPr lang="en-IN" sz="1800" dirty="0"/>
          </a:p>
          <a:p>
            <a:endParaRPr lang="en-IN" sz="1800" dirty="0"/>
          </a:p>
        </p:txBody>
      </p:sp>
    </p:spTree>
    <p:extLst>
      <p:ext uri="{BB962C8B-B14F-4D97-AF65-F5344CB8AC3E}">
        <p14:creationId xmlns:p14="http://schemas.microsoft.com/office/powerpoint/2010/main" val="3148478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589B-9099-4FE7-8760-A72C1DACDE10}"/>
              </a:ext>
            </a:extLst>
          </p:cNvPr>
          <p:cNvSpPr>
            <a:spLocks noGrp="1"/>
          </p:cNvSpPr>
          <p:nvPr>
            <p:ph type="title"/>
          </p:nvPr>
        </p:nvSpPr>
        <p:spPr/>
        <p:txBody>
          <a:bodyPr/>
          <a:lstStyle/>
          <a:p>
            <a:r>
              <a:rPr lang="en-IN" dirty="0"/>
              <a:t>Verbal ability vs LPA</a:t>
            </a:r>
          </a:p>
        </p:txBody>
      </p:sp>
      <p:sp>
        <p:nvSpPr>
          <p:cNvPr id="6" name="TextBox 5">
            <a:extLst>
              <a:ext uri="{FF2B5EF4-FFF2-40B4-BE49-F238E27FC236}">
                <a16:creationId xmlns:a16="http://schemas.microsoft.com/office/drawing/2014/main" id="{48E60EE9-8CD8-4019-9E7F-9E05D8E7385F}"/>
              </a:ext>
            </a:extLst>
          </p:cNvPr>
          <p:cNvSpPr txBox="1"/>
          <p:nvPr/>
        </p:nvSpPr>
        <p:spPr>
          <a:xfrm>
            <a:off x="1631092" y="2825578"/>
            <a:ext cx="562644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weightage of verbal ability score.</a:t>
            </a:r>
          </a:p>
          <a:p>
            <a:pPr marL="285750" indent="-285750">
              <a:buFont typeface="Arial" panose="020B0604020202020204" pitchFamily="34" charset="0"/>
              <a:buChar char="•"/>
            </a:pPr>
            <a:r>
              <a:rPr lang="en-IN" dirty="0"/>
              <a:t>The average range for getting good packages is 500-700</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2937" y="1930400"/>
            <a:ext cx="4088908" cy="3881437"/>
          </a:xfrm>
        </p:spPr>
      </p:pic>
    </p:spTree>
    <p:extLst>
      <p:ext uri="{BB962C8B-B14F-4D97-AF65-F5344CB8AC3E}">
        <p14:creationId xmlns:p14="http://schemas.microsoft.com/office/powerpoint/2010/main" val="260723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2B72-BA10-4336-BC5F-E7CD33E99E24}"/>
              </a:ext>
            </a:extLst>
          </p:cNvPr>
          <p:cNvSpPr>
            <a:spLocks noGrp="1"/>
          </p:cNvSpPr>
          <p:nvPr>
            <p:ph type="title"/>
          </p:nvPr>
        </p:nvSpPr>
        <p:spPr/>
        <p:txBody>
          <a:bodyPr/>
          <a:lstStyle/>
          <a:p>
            <a:r>
              <a:rPr lang="en-IN" dirty="0" smtClean="0"/>
              <a:t>Write X</a:t>
            </a:r>
            <a:r>
              <a:rPr lang="en-IN" dirty="0" smtClean="0"/>
              <a:t> </a:t>
            </a:r>
            <a:r>
              <a:rPr lang="en-IN" dirty="0"/>
              <a:t>vs LPA</a:t>
            </a:r>
          </a:p>
        </p:txBody>
      </p:sp>
      <p:sp>
        <p:nvSpPr>
          <p:cNvPr id="6" name="TextBox 5">
            <a:extLst>
              <a:ext uri="{FF2B5EF4-FFF2-40B4-BE49-F238E27FC236}">
                <a16:creationId xmlns:a16="http://schemas.microsoft.com/office/drawing/2014/main" id="{BF5F8D35-4312-4BFD-AE1C-8076300E7B15}"/>
              </a:ext>
            </a:extLst>
          </p:cNvPr>
          <p:cNvSpPr txBox="1"/>
          <p:nvPr/>
        </p:nvSpPr>
        <p:spPr>
          <a:xfrm>
            <a:off x="1453979" y="2502984"/>
            <a:ext cx="54658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weightage of writing skills score.</a:t>
            </a:r>
          </a:p>
          <a:p>
            <a:pPr marL="285750" indent="-285750">
              <a:buFont typeface="Arial" panose="020B0604020202020204" pitchFamily="34" charset="0"/>
              <a:buChar char="•"/>
            </a:pPr>
            <a:r>
              <a:rPr lang="en-IN" dirty="0"/>
              <a:t>The average range for getting good packages is 500-700</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1485" y="1930400"/>
            <a:ext cx="4190187" cy="3881437"/>
          </a:xfrm>
        </p:spPr>
      </p:pic>
    </p:spTree>
    <p:extLst>
      <p:ext uri="{BB962C8B-B14F-4D97-AF65-F5344CB8AC3E}">
        <p14:creationId xmlns:p14="http://schemas.microsoft.com/office/powerpoint/2010/main" val="145529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B12D-ADD7-4B60-A772-230FE6CCDDBD}"/>
              </a:ext>
            </a:extLst>
          </p:cNvPr>
          <p:cNvSpPr>
            <a:spLocks noGrp="1"/>
          </p:cNvSpPr>
          <p:nvPr>
            <p:ph type="title"/>
          </p:nvPr>
        </p:nvSpPr>
        <p:spPr/>
        <p:txBody>
          <a:bodyPr/>
          <a:lstStyle/>
          <a:p>
            <a:r>
              <a:rPr lang="en-IN" dirty="0"/>
              <a:t>Computer </a:t>
            </a:r>
            <a:r>
              <a:rPr lang="en-IN" dirty="0" smtClean="0"/>
              <a:t>programming </a:t>
            </a:r>
            <a:r>
              <a:rPr lang="en-IN" dirty="0"/>
              <a:t>vs LPA</a:t>
            </a:r>
          </a:p>
        </p:txBody>
      </p:sp>
      <p:sp>
        <p:nvSpPr>
          <p:cNvPr id="6" name="TextBox 5">
            <a:extLst>
              <a:ext uri="{FF2B5EF4-FFF2-40B4-BE49-F238E27FC236}">
                <a16:creationId xmlns:a16="http://schemas.microsoft.com/office/drawing/2014/main" id="{F8EF62F4-2C6E-47BF-A6B3-B24EC6134A4D}"/>
              </a:ext>
            </a:extLst>
          </p:cNvPr>
          <p:cNvSpPr txBox="1"/>
          <p:nvPr/>
        </p:nvSpPr>
        <p:spPr>
          <a:xfrm>
            <a:off x="1754659" y="2690336"/>
            <a:ext cx="513217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weightage of computer programming score.</a:t>
            </a:r>
          </a:p>
          <a:p>
            <a:pPr marL="285750" indent="-285750">
              <a:buFont typeface="Arial" panose="020B0604020202020204" pitchFamily="34" charset="0"/>
              <a:buChar char="•"/>
            </a:pPr>
            <a:r>
              <a:rPr lang="en-IN" dirty="0"/>
              <a:t>The average range for getting good packages is 500-700.</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3757" y="1930400"/>
            <a:ext cx="4235905" cy="3881437"/>
          </a:xfrm>
        </p:spPr>
      </p:pic>
    </p:spTree>
    <p:extLst>
      <p:ext uri="{BB962C8B-B14F-4D97-AF65-F5344CB8AC3E}">
        <p14:creationId xmlns:p14="http://schemas.microsoft.com/office/powerpoint/2010/main" val="15779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6092-3088-4CC6-BCD2-4405A59AFF14}"/>
              </a:ext>
            </a:extLst>
          </p:cNvPr>
          <p:cNvSpPr>
            <a:spLocks noGrp="1"/>
          </p:cNvSpPr>
          <p:nvPr>
            <p:ph type="title"/>
          </p:nvPr>
        </p:nvSpPr>
        <p:spPr/>
        <p:txBody>
          <a:bodyPr/>
          <a:lstStyle/>
          <a:p>
            <a:r>
              <a:rPr lang="en-IN" dirty="0"/>
              <a:t>Domain vs LPA</a:t>
            </a:r>
          </a:p>
        </p:txBody>
      </p:sp>
      <p:sp>
        <p:nvSpPr>
          <p:cNvPr id="6" name="TextBox 5">
            <a:extLst>
              <a:ext uri="{FF2B5EF4-FFF2-40B4-BE49-F238E27FC236}">
                <a16:creationId xmlns:a16="http://schemas.microsoft.com/office/drawing/2014/main" id="{49B3864F-7A1A-46C4-BFE5-EA636AE1FB89}"/>
              </a:ext>
            </a:extLst>
          </p:cNvPr>
          <p:cNvSpPr txBox="1"/>
          <p:nvPr/>
        </p:nvSpPr>
        <p:spPr>
          <a:xfrm>
            <a:off x="1919416" y="2502984"/>
            <a:ext cx="514041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weightage of Domain score.</a:t>
            </a:r>
          </a:p>
          <a:p>
            <a:pPr marL="285750" indent="-285750">
              <a:buFont typeface="Arial" panose="020B0604020202020204" pitchFamily="34" charset="0"/>
              <a:buChar char="•"/>
            </a:pPr>
            <a:r>
              <a:rPr lang="en-IN" dirty="0"/>
              <a:t>The average range for getting good packages is 400-600.</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673" y="1930400"/>
            <a:ext cx="4134954" cy="3881437"/>
          </a:xfrm>
        </p:spPr>
      </p:pic>
    </p:spTree>
    <p:extLst>
      <p:ext uri="{BB962C8B-B14F-4D97-AF65-F5344CB8AC3E}">
        <p14:creationId xmlns:p14="http://schemas.microsoft.com/office/powerpoint/2010/main" val="132560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924D-B68F-405A-94AF-27C9C099091D}"/>
              </a:ext>
            </a:extLst>
          </p:cNvPr>
          <p:cNvSpPr>
            <a:spLocks noGrp="1"/>
          </p:cNvSpPr>
          <p:nvPr>
            <p:ph type="title"/>
          </p:nvPr>
        </p:nvSpPr>
        <p:spPr/>
        <p:txBody>
          <a:bodyPr/>
          <a:lstStyle/>
          <a:p>
            <a:r>
              <a:rPr lang="en-IN" dirty="0"/>
              <a:t>Automata vs LPA</a:t>
            </a:r>
          </a:p>
        </p:txBody>
      </p:sp>
      <p:sp>
        <p:nvSpPr>
          <p:cNvPr id="6" name="TextBox 5">
            <a:extLst>
              <a:ext uri="{FF2B5EF4-FFF2-40B4-BE49-F238E27FC236}">
                <a16:creationId xmlns:a16="http://schemas.microsoft.com/office/drawing/2014/main" id="{78AD10FC-70B5-4C59-BE48-6EF76C3B3D29}"/>
              </a:ext>
            </a:extLst>
          </p:cNvPr>
          <p:cNvSpPr txBox="1"/>
          <p:nvPr/>
        </p:nvSpPr>
        <p:spPr>
          <a:xfrm>
            <a:off x="2042984" y="2784389"/>
            <a:ext cx="440724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Automata score.</a:t>
            </a:r>
          </a:p>
          <a:p>
            <a:pPr marL="285750" indent="-285750">
              <a:buFont typeface="Arial" panose="020B0604020202020204" pitchFamily="34" charset="0"/>
              <a:buChar char="•"/>
            </a:pPr>
            <a:r>
              <a:rPr lang="en-IN" dirty="0"/>
              <a:t>The automata score &gt; 40 can get you good packages.</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3688" y="1930400"/>
            <a:ext cx="4187406" cy="3881437"/>
          </a:xfrm>
        </p:spPr>
      </p:pic>
    </p:spTree>
    <p:extLst>
      <p:ext uri="{BB962C8B-B14F-4D97-AF65-F5344CB8AC3E}">
        <p14:creationId xmlns:p14="http://schemas.microsoft.com/office/powerpoint/2010/main" val="299497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90E6-F364-43E6-ACD1-1847BF9715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A2323B1-3B09-4254-AC72-F28BCDEC61F6}"/>
              </a:ext>
            </a:extLst>
          </p:cNvPr>
          <p:cNvSpPr>
            <a:spLocks noGrp="1"/>
          </p:cNvSpPr>
          <p:nvPr>
            <p:ph idx="1"/>
          </p:nvPr>
        </p:nvSpPr>
        <p:spPr/>
        <p:txBody>
          <a:bodyPr/>
          <a:lstStyle/>
          <a:p>
            <a:r>
              <a:rPr lang="en-IN" dirty="0"/>
              <a:t>The aforementioned graphs show the various dependencies and various features on how the packages are defined and gives a brief idea on where the improvements needs to be done for the upcoming batches who can achieve better and higher packages and also the minimum required skills for the getting placed.</a:t>
            </a:r>
          </a:p>
        </p:txBody>
      </p:sp>
    </p:spTree>
    <p:extLst>
      <p:ext uri="{BB962C8B-B14F-4D97-AF65-F5344CB8AC3E}">
        <p14:creationId xmlns:p14="http://schemas.microsoft.com/office/powerpoint/2010/main" val="52613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5576-4A0A-484E-9E0B-AD4C9BC82073}"/>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F7064605-7562-4119-8C29-6EEF8B9C685F}"/>
              </a:ext>
            </a:extLst>
          </p:cNvPr>
          <p:cNvSpPr>
            <a:spLocks noGrp="1"/>
          </p:cNvSpPr>
          <p:nvPr>
            <p:ph idx="1"/>
          </p:nvPr>
        </p:nvSpPr>
        <p:spPr/>
        <p:txBody>
          <a:bodyPr/>
          <a:lstStyle/>
          <a:p>
            <a:r>
              <a:rPr lang="en-IN" dirty="0"/>
              <a:t>The dataset consists of the information regarding the 2020 </a:t>
            </a:r>
            <a:r>
              <a:rPr lang="en-IN" dirty="0" smtClean="0"/>
              <a:t>pass out </a:t>
            </a:r>
            <a:r>
              <a:rPr lang="en-IN" dirty="0"/>
              <a:t>students who got </a:t>
            </a:r>
            <a:r>
              <a:rPr lang="en-IN" dirty="0" smtClean="0"/>
              <a:t>placed.</a:t>
            </a:r>
            <a:endParaRPr lang="en-IN" dirty="0"/>
          </a:p>
          <a:p>
            <a:r>
              <a:rPr lang="en-IN" dirty="0"/>
              <a:t>The dataset consists of their marks in </a:t>
            </a:r>
            <a:r>
              <a:rPr lang="en-IN" dirty="0" smtClean="0"/>
              <a:t>AMCAT</a:t>
            </a:r>
            <a:r>
              <a:rPr lang="en-IN" dirty="0" smtClean="0"/>
              <a:t> (various </a:t>
            </a:r>
            <a:r>
              <a:rPr lang="en-IN" dirty="0"/>
              <a:t>fields such as </a:t>
            </a:r>
            <a:r>
              <a:rPr lang="en-IN" dirty="0" smtClean="0"/>
              <a:t>quantitative, </a:t>
            </a:r>
            <a:r>
              <a:rPr lang="en-IN" dirty="0"/>
              <a:t>logical ability English verbal and many more</a:t>
            </a:r>
            <a:r>
              <a:rPr lang="en-IN" dirty="0" smtClean="0"/>
              <a:t>).</a:t>
            </a:r>
            <a:endParaRPr lang="en-IN" dirty="0"/>
          </a:p>
          <a:p>
            <a:r>
              <a:rPr lang="en-IN" dirty="0"/>
              <a:t>Also the dataset has info regarding their </a:t>
            </a:r>
            <a:r>
              <a:rPr lang="en-IN" dirty="0" smtClean="0"/>
              <a:t>projects, </a:t>
            </a:r>
            <a:r>
              <a:rPr lang="en-IN" dirty="0"/>
              <a:t>internships etc.</a:t>
            </a:r>
          </a:p>
          <a:p>
            <a:r>
              <a:rPr lang="en-IN" dirty="0"/>
              <a:t>The main task was to find the factors that affect the dataset and get the info on the variation of salary based on those features.</a:t>
            </a:r>
          </a:p>
          <a:p>
            <a:r>
              <a:rPr lang="en-IN" dirty="0"/>
              <a:t>T</a:t>
            </a:r>
            <a:r>
              <a:rPr lang="en-IN" dirty="0" smtClean="0"/>
              <a:t>he </a:t>
            </a:r>
            <a:r>
              <a:rPr lang="en-IN" dirty="0"/>
              <a:t>variation and the count based on each feature is shown through the graph.</a:t>
            </a:r>
          </a:p>
        </p:txBody>
      </p:sp>
    </p:spTree>
    <p:extLst>
      <p:ext uri="{BB962C8B-B14F-4D97-AF65-F5344CB8AC3E}">
        <p14:creationId xmlns:p14="http://schemas.microsoft.com/office/powerpoint/2010/main" val="198001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5720-5692-4FF3-A52D-D4F1F7E6EA69}"/>
              </a:ext>
            </a:extLst>
          </p:cNvPr>
          <p:cNvSpPr>
            <a:spLocks noGrp="1"/>
          </p:cNvSpPr>
          <p:nvPr>
            <p:ph type="title"/>
          </p:nvPr>
        </p:nvSpPr>
        <p:spPr/>
        <p:txBody>
          <a:bodyPr/>
          <a:lstStyle/>
          <a:p>
            <a:r>
              <a:rPr lang="en-IN" dirty="0"/>
              <a:t>CGPA vs LPA</a:t>
            </a:r>
          </a:p>
        </p:txBody>
      </p:sp>
      <p:sp>
        <p:nvSpPr>
          <p:cNvPr id="6" name="TextBox 5">
            <a:extLst>
              <a:ext uri="{FF2B5EF4-FFF2-40B4-BE49-F238E27FC236}">
                <a16:creationId xmlns:a16="http://schemas.microsoft.com/office/drawing/2014/main" id="{FA6D994B-C804-440B-A252-C4D67689DD7B}"/>
              </a:ext>
            </a:extLst>
          </p:cNvPr>
          <p:cNvSpPr txBox="1"/>
          <p:nvPr/>
        </p:nvSpPr>
        <p:spPr>
          <a:xfrm>
            <a:off x="1210962" y="2866768"/>
            <a:ext cx="610423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graph shows the relation of CGPA to package LPA.</a:t>
            </a:r>
          </a:p>
          <a:p>
            <a:pPr marL="285750" indent="-285750">
              <a:buFont typeface="Arial" panose="020B0604020202020204" pitchFamily="34" charset="0"/>
              <a:buChar char="•"/>
            </a:pPr>
            <a:r>
              <a:rPr lang="en-IN" dirty="0"/>
              <a:t>As the graph depicts that most of the placements was in range of 7-8 </a:t>
            </a:r>
            <a:r>
              <a:rPr lang="en-IN" dirty="0" smtClean="0"/>
              <a:t>CGPA</a:t>
            </a:r>
            <a:r>
              <a:rPr lang="en-IN" dirty="0" smtClean="0"/>
              <a:t> </a:t>
            </a:r>
            <a:endParaRPr lang="en-IN" dirty="0"/>
          </a:p>
          <a:p>
            <a:pPr marL="285750" indent="-285750">
              <a:buFont typeface="Arial" panose="020B0604020202020204" pitchFamily="34" charset="0"/>
              <a:buChar char="•"/>
            </a:pPr>
            <a:r>
              <a:rPr lang="en-IN" dirty="0"/>
              <a:t>The </a:t>
            </a:r>
            <a:r>
              <a:rPr lang="en-IN" dirty="0" smtClean="0"/>
              <a:t>CGPA</a:t>
            </a:r>
            <a:r>
              <a:rPr lang="en-IN" dirty="0" smtClean="0"/>
              <a:t> </a:t>
            </a:r>
            <a:r>
              <a:rPr lang="en-IN" dirty="0"/>
              <a:t>&gt; 7.5 had higher chances of getting high packages such as &gt; 6 LPA</a:t>
            </a:r>
          </a:p>
          <a:p>
            <a:pPr marL="285750" indent="-285750">
              <a:buFont typeface="Arial" panose="020B0604020202020204" pitchFamily="34" charset="0"/>
              <a:buChar char="•"/>
            </a:pP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6896" y="1803212"/>
            <a:ext cx="4237376" cy="3881437"/>
          </a:xfrm>
        </p:spPr>
      </p:pic>
    </p:spTree>
    <p:extLst>
      <p:ext uri="{BB962C8B-B14F-4D97-AF65-F5344CB8AC3E}">
        <p14:creationId xmlns:p14="http://schemas.microsoft.com/office/powerpoint/2010/main" val="246928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0854-5DC4-4D95-A5EC-DEFDBA701A6B}"/>
              </a:ext>
            </a:extLst>
          </p:cNvPr>
          <p:cNvSpPr>
            <a:spLocks noGrp="1"/>
          </p:cNvSpPr>
          <p:nvPr>
            <p:ph type="title"/>
          </p:nvPr>
        </p:nvSpPr>
        <p:spPr/>
        <p:txBody>
          <a:bodyPr/>
          <a:lstStyle/>
          <a:p>
            <a:r>
              <a:rPr lang="en-IN" dirty="0"/>
              <a:t>10</a:t>
            </a:r>
            <a:r>
              <a:rPr lang="en-IN" baseline="30000" dirty="0"/>
              <a:t>th</a:t>
            </a:r>
            <a:r>
              <a:rPr lang="en-IN" dirty="0"/>
              <a:t> score vs LPA</a:t>
            </a:r>
          </a:p>
        </p:txBody>
      </p:sp>
      <p:sp>
        <p:nvSpPr>
          <p:cNvPr id="6" name="TextBox 5">
            <a:extLst>
              <a:ext uri="{FF2B5EF4-FFF2-40B4-BE49-F238E27FC236}">
                <a16:creationId xmlns:a16="http://schemas.microsoft.com/office/drawing/2014/main" id="{199C2143-0C93-4829-814D-22EED3595150}"/>
              </a:ext>
            </a:extLst>
          </p:cNvPr>
          <p:cNvSpPr txBox="1"/>
          <p:nvPr/>
        </p:nvSpPr>
        <p:spPr>
          <a:xfrm>
            <a:off x="1326293" y="2669059"/>
            <a:ext cx="568410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10</a:t>
            </a:r>
            <a:r>
              <a:rPr lang="en-IN" baseline="30000" dirty="0"/>
              <a:t>th</a:t>
            </a:r>
            <a:r>
              <a:rPr lang="en-IN" dirty="0"/>
              <a:t> score towards package.</a:t>
            </a:r>
          </a:p>
          <a:p>
            <a:pPr marL="285750" indent="-285750">
              <a:buFont typeface="Arial" panose="020B0604020202020204" pitchFamily="34" charset="0"/>
              <a:buChar char="•"/>
            </a:pPr>
            <a:r>
              <a:rPr lang="en-IN" dirty="0"/>
              <a:t>The range of students with 10</a:t>
            </a:r>
            <a:r>
              <a:rPr lang="en-IN" baseline="30000" dirty="0"/>
              <a:t>th</a:t>
            </a:r>
            <a:r>
              <a:rPr lang="en-IN" dirty="0"/>
              <a:t> score&gt;70 have higher chance of getting placed.</a:t>
            </a:r>
          </a:p>
          <a:p>
            <a:pPr marL="285750" indent="-285750">
              <a:buFont typeface="Arial" panose="020B0604020202020204" pitchFamily="34" charset="0"/>
              <a:buChar char="•"/>
            </a:pPr>
            <a:r>
              <a:rPr lang="en-IN" dirty="0"/>
              <a:t>The range of students with 10</a:t>
            </a:r>
            <a:r>
              <a:rPr lang="en-IN" baseline="30000" dirty="0"/>
              <a:t>th</a:t>
            </a:r>
            <a:r>
              <a:rPr lang="en-IN" dirty="0"/>
              <a:t> score &gt; 80 have higher chances of higher packages.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2854" y="1605503"/>
            <a:ext cx="4191952" cy="3881437"/>
          </a:xfrm>
        </p:spPr>
      </p:pic>
    </p:spTree>
    <p:extLst>
      <p:ext uri="{BB962C8B-B14F-4D97-AF65-F5344CB8AC3E}">
        <p14:creationId xmlns:p14="http://schemas.microsoft.com/office/powerpoint/2010/main" val="150468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DC54-8C31-4C16-B11F-290F41AF4322}"/>
              </a:ext>
            </a:extLst>
          </p:cNvPr>
          <p:cNvSpPr>
            <a:spLocks noGrp="1"/>
          </p:cNvSpPr>
          <p:nvPr>
            <p:ph type="title"/>
          </p:nvPr>
        </p:nvSpPr>
        <p:spPr/>
        <p:txBody>
          <a:bodyPr/>
          <a:lstStyle/>
          <a:p>
            <a:r>
              <a:rPr lang="en-IN" dirty="0"/>
              <a:t>12</a:t>
            </a:r>
            <a:r>
              <a:rPr lang="en-IN" baseline="30000" dirty="0"/>
              <a:t>th</a:t>
            </a:r>
            <a:r>
              <a:rPr lang="en-IN" dirty="0"/>
              <a:t> score vs LPA</a:t>
            </a:r>
          </a:p>
        </p:txBody>
      </p:sp>
      <p:sp>
        <p:nvSpPr>
          <p:cNvPr id="7" name="TextBox 6">
            <a:extLst>
              <a:ext uri="{FF2B5EF4-FFF2-40B4-BE49-F238E27FC236}">
                <a16:creationId xmlns:a16="http://schemas.microsoft.com/office/drawing/2014/main" id="{95699BFF-A191-401B-8E74-4976B0501B3E}"/>
              </a:ext>
            </a:extLst>
          </p:cNvPr>
          <p:cNvSpPr txBox="1"/>
          <p:nvPr/>
        </p:nvSpPr>
        <p:spPr>
          <a:xfrm>
            <a:off x="1066801" y="2347784"/>
            <a:ext cx="625663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12</a:t>
            </a:r>
            <a:r>
              <a:rPr lang="en-IN" baseline="30000" dirty="0"/>
              <a:t>th</a:t>
            </a:r>
            <a:r>
              <a:rPr lang="en-IN" dirty="0"/>
              <a:t> score towards package.</a:t>
            </a:r>
          </a:p>
          <a:p>
            <a:pPr marL="285750" indent="-285750">
              <a:buFont typeface="Arial" panose="020B0604020202020204" pitchFamily="34" charset="0"/>
              <a:buChar char="•"/>
            </a:pPr>
            <a:r>
              <a:rPr lang="en-IN" dirty="0"/>
              <a:t>The range of students with 12</a:t>
            </a:r>
            <a:r>
              <a:rPr lang="en-IN" baseline="30000" dirty="0"/>
              <a:t>th</a:t>
            </a:r>
            <a:r>
              <a:rPr lang="en-IN" dirty="0"/>
              <a:t> score&gt;60 have higher chance of getting placed.</a:t>
            </a:r>
          </a:p>
          <a:p>
            <a:pPr marL="285750" indent="-285750">
              <a:buFont typeface="Arial" panose="020B0604020202020204" pitchFamily="34" charset="0"/>
              <a:buChar char="•"/>
            </a:pPr>
            <a:r>
              <a:rPr lang="en-IN" dirty="0"/>
              <a:t>The range of students with 12</a:t>
            </a:r>
            <a:r>
              <a:rPr lang="en-IN" baseline="30000" dirty="0"/>
              <a:t>th</a:t>
            </a:r>
            <a:r>
              <a:rPr lang="en-IN" dirty="0"/>
              <a:t> score &gt; 70 have higher chances of higher packages.</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173" y="1930400"/>
            <a:ext cx="4183326" cy="3881437"/>
          </a:xfrm>
        </p:spPr>
      </p:pic>
    </p:spTree>
    <p:extLst>
      <p:ext uri="{BB962C8B-B14F-4D97-AF65-F5344CB8AC3E}">
        <p14:creationId xmlns:p14="http://schemas.microsoft.com/office/powerpoint/2010/main" val="361603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B08-ACFD-426B-AE40-746363573D35}"/>
              </a:ext>
            </a:extLst>
          </p:cNvPr>
          <p:cNvSpPr>
            <a:spLocks noGrp="1"/>
          </p:cNvSpPr>
          <p:nvPr>
            <p:ph type="title"/>
          </p:nvPr>
        </p:nvSpPr>
        <p:spPr/>
        <p:txBody>
          <a:bodyPr/>
          <a:lstStyle/>
          <a:p>
            <a:r>
              <a:rPr lang="en-IN" dirty="0"/>
              <a:t>Gender vs LPA</a:t>
            </a:r>
          </a:p>
        </p:txBody>
      </p:sp>
      <p:sp>
        <p:nvSpPr>
          <p:cNvPr id="6" name="TextBox 5">
            <a:extLst>
              <a:ext uri="{FF2B5EF4-FFF2-40B4-BE49-F238E27FC236}">
                <a16:creationId xmlns:a16="http://schemas.microsoft.com/office/drawing/2014/main" id="{6C67A609-0A58-4036-B7E4-B292E4817D82}"/>
              </a:ext>
            </a:extLst>
          </p:cNvPr>
          <p:cNvSpPr txBox="1"/>
          <p:nvPr/>
        </p:nvSpPr>
        <p:spPr>
          <a:xfrm>
            <a:off x="1260389" y="2438400"/>
            <a:ext cx="522507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influence of gender on placement packages</a:t>
            </a:r>
          </a:p>
          <a:p>
            <a:pPr marL="285750" indent="-285750">
              <a:buFont typeface="Arial" panose="020B0604020202020204" pitchFamily="34" charset="0"/>
              <a:buChar char="•"/>
            </a:pPr>
            <a:r>
              <a:rPr lang="en-IN" dirty="0"/>
              <a:t>As the population of male is higher more males are getting placed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2561" y="1930400"/>
            <a:ext cx="4178663" cy="3881437"/>
          </a:xfrm>
        </p:spPr>
      </p:pic>
    </p:spTree>
    <p:extLst>
      <p:ext uri="{BB962C8B-B14F-4D97-AF65-F5344CB8AC3E}">
        <p14:creationId xmlns:p14="http://schemas.microsoft.com/office/powerpoint/2010/main" val="152717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B08-ACFD-426B-AE40-746363573D35}"/>
              </a:ext>
            </a:extLst>
          </p:cNvPr>
          <p:cNvSpPr>
            <a:spLocks noGrp="1"/>
          </p:cNvSpPr>
          <p:nvPr>
            <p:ph type="title"/>
          </p:nvPr>
        </p:nvSpPr>
        <p:spPr/>
        <p:txBody>
          <a:bodyPr/>
          <a:lstStyle/>
          <a:p>
            <a:r>
              <a:rPr lang="en-IN" dirty="0" smtClean="0"/>
              <a:t>Category</a:t>
            </a:r>
            <a:r>
              <a:rPr lang="en-IN" dirty="0" smtClean="0"/>
              <a:t> </a:t>
            </a:r>
            <a:r>
              <a:rPr lang="en-IN" dirty="0"/>
              <a:t>vs LPA</a:t>
            </a:r>
          </a:p>
        </p:txBody>
      </p:sp>
      <p:sp>
        <p:nvSpPr>
          <p:cNvPr id="6" name="TextBox 5">
            <a:extLst>
              <a:ext uri="{FF2B5EF4-FFF2-40B4-BE49-F238E27FC236}">
                <a16:creationId xmlns:a16="http://schemas.microsoft.com/office/drawing/2014/main" id="{6C67A609-0A58-4036-B7E4-B292E4817D82}"/>
              </a:ext>
            </a:extLst>
          </p:cNvPr>
          <p:cNvSpPr txBox="1"/>
          <p:nvPr/>
        </p:nvSpPr>
        <p:spPr>
          <a:xfrm>
            <a:off x="1260389" y="2438400"/>
            <a:ext cx="5225078"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influence of </a:t>
            </a:r>
            <a:r>
              <a:rPr lang="en-IN" dirty="0" smtClean="0"/>
              <a:t>category</a:t>
            </a:r>
            <a:r>
              <a:rPr lang="en-IN" dirty="0" smtClean="0"/>
              <a:t> </a:t>
            </a:r>
            <a:r>
              <a:rPr lang="en-IN" dirty="0"/>
              <a:t>on placement packages</a:t>
            </a:r>
          </a:p>
          <a:p>
            <a:pPr marL="285750" indent="-285750">
              <a:buFont typeface="Arial" panose="020B0604020202020204" pitchFamily="34" charset="0"/>
              <a:buChar char="•"/>
            </a:pPr>
            <a:r>
              <a:rPr lang="en-IN" dirty="0" smtClean="0"/>
              <a:t>General category is mostly placed.</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9460" y="1930400"/>
            <a:ext cx="4129369" cy="3881437"/>
          </a:xfrm>
        </p:spPr>
      </p:pic>
    </p:spTree>
    <p:extLst>
      <p:ext uri="{BB962C8B-B14F-4D97-AF65-F5344CB8AC3E}">
        <p14:creationId xmlns:p14="http://schemas.microsoft.com/office/powerpoint/2010/main" val="14758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8D66-115E-4F46-A141-E6F503536A08}"/>
              </a:ext>
            </a:extLst>
          </p:cNvPr>
          <p:cNvSpPr>
            <a:spLocks noGrp="1"/>
          </p:cNvSpPr>
          <p:nvPr>
            <p:ph type="title"/>
          </p:nvPr>
        </p:nvSpPr>
        <p:spPr/>
        <p:txBody>
          <a:bodyPr/>
          <a:lstStyle/>
          <a:p>
            <a:r>
              <a:rPr lang="en-IN" dirty="0"/>
              <a:t>Quantitative vs LPA</a:t>
            </a:r>
          </a:p>
        </p:txBody>
      </p:sp>
      <p:sp>
        <p:nvSpPr>
          <p:cNvPr id="6" name="TextBox 5">
            <a:extLst>
              <a:ext uri="{FF2B5EF4-FFF2-40B4-BE49-F238E27FC236}">
                <a16:creationId xmlns:a16="http://schemas.microsoft.com/office/drawing/2014/main" id="{7156E19F-7C12-49BF-A008-3E9D2D7858BD}"/>
              </a:ext>
            </a:extLst>
          </p:cNvPr>
          <p:cNvSpPr txBox="1"/>
          <p:nvPr/>
        </p:nvSpPr>
        <p:spPr>
          <a:xfrm>
            <a:off x="1219604" y="2370209"/>
            <a:ext cx="550333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weightage of quantitative score.</a:t>
            </a:r>
          </a:p>
          <a:p>
            <a:pPr marL="285750" indent="-285750">
              <a:buFont typeface="Arial" panose="020B0604020202020204" pitchFamily="34" charset="0"/>
              <a:buChar char="•"/>
            </a:pPr>
            <a:r>
              <a:rPr lang="en-IN" dirty="0"/>
              <a:t>The average range for getting good packages is 600-700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4871" y="1930400"/>
            <a:ext cx="4035666" cy="3881437"/>
          </a:xfrm>
        </p:spPr>
      </p:pic>
    </p:spTree>
    <p:extLst>
      <p:ext uri="{BB962C8B-B14F-4D97-AF65-F5344CB8AC3E}">
        <p14:creationId xmlns:p14="http://schemas.microsoft.com/office/powerpoint/2010/main" val="145269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8629-878D-4103-A05D-A4905B116FFF}"/>
              </a:ext>
            </a:extLst>
          </p:cNvPr>
          <p:cNvSpPr>
            <a:spLocks noGrp="1"/>
          </p:cNvSpPr>
          <p:nvPr>
            <p:ph type="title"/>
          </p:nvPr>
        </p:nvSpPr>
        <p:spPr/>
        <p:txBody>
          <a:bodyPr/>
          <a:lstStyle/>
          <a:p>
            <a:r>
              <a:rPr lang="en-IN" dirty="0"/>
              <a:t>Logical Reasoning vs LPA</a:t>
            </a:r>
          </a:p>
        </p:txBody>
      </p:sp>
      <p:sp>
        <p:nvSpPr>
          <p:cNvPr id="7" name="TextBox 6">
            <a:extLst>
              <a:ext uri="{FF2B5EF4-FFF2-40B4-BE49-F238E27FC236}">
                <a16:creationId xmlns:a16="http://schemas.microsoft.com/office/drawing/2014/main" id="{63375115-2732-41C3-ADD8-98AC1B8FE51E}"/>
              </a:ext>
            </a:extLst>
          </p:cNvPr>
          <p:cNvSpPr txBox="1"/>
          <p:nvPr/>
        </p:nvSpPr>
        <p:spPr>
          <a:xfrm>
            <a:off x="1491049" y="2529016"/>
            <a:ext cx="558525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graph depicts the weightage of logical reasoning score.</a:t>
            </a:r>
          </a:p>
          <a:p>
            <a:pPr marL="285750" indent="-285750">
              <a:buFont typeface="Arial" panose="020B0604020202020204" pitchFamily="34" charset="0"/>
              <a:buChar char="•"/>
            </a:pPr>
            <a:r>
              <a:rPr lang="en-IN" dirty="0"/>
              <a:t>The average range for getting good packages is 500-700</a:t>
            </a:r>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8327" y="1930400"/>
            <a:ext cx="4019750" cy="3881437"/>
          </a:xfrm>
        </p:spPr>
      </p:pic>
    </p:spTree>
    <p:extLst>
      <p:ext uri="{BB962C8B-B14F-4D97-AF65-F5344CB8AC3E}">
        <p14:creationId xmlns:p14="http://schemas.microsoft.com/office/powerpoint/2010/main" val="10578688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125</TotalTime>
  <Words>493</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  Data Analysis of Placement Dataset</vt:lpstr>
      <vt:lpstr>About the Dataset</vt:lpstr>
      <vt:lpstr>CGPA vs LPA</vt:lpstr>
      <vt:lpstr>10th score vs LPA</vt:lpstr>
      <vt:lpstr>12th score vs LPA</vt:lpstr>
      <vt:lpstr>Gender vs LPA</vt:lpstr>
      <vt:lpstr>Category vs LPA</vt:lpstr>
      <vt:lpstr>Quantitative vs LPA</vt:lpstr>
      <vt:lpstr>Logical Reasoning vs LPA</vt:lpstr>
      <vt:lpstr>Verbal ability vs LPA</vt:lpstr>
      <vt:lpstr>Write X vs LPA</vt:lpstr>
      <vt:lpstr>Computer programming vs LPA</vt:lpstr>
      <vt:lpstr>Domain vs LPA</vt:lpstr>
      <vt:lpstr>Automata vs LPA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Placement Dataset</dc:title>
  <dc:creator>arsalan mohammed</dc:creator>
  <cp:lastModifiedBy>LENOVO</cp:lastModifiedBy>
  <cp:revision>11</cp:revision>
  <dcterms:created xsi:type="dcterms:W3CDTF">2020-11-04T07:29:21Z</dcterms:created>
  <dcterms:modified xsi:type="dcterms:W3CDTF">2020-11-04T15:47:13Z</dcterms:modified>
</cp:coreProperties>
</file>