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unachalam Arunachalam" initials="AA" lastIdx="1" clrIdx="0">
    <p:extLst>
      <p:ext uri="{19B8F6BF-5375-455C-9EA6-DF929625EA0E}">
        <p15:presenceInfo xmlns:p15="http://schemas.microsoft.com/office/powerpoint/2012/main" userId="c1cde3cbb566d6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612"/>
        <p:guide pos="144"/>
        <p:guide orient="horz" pos="876"/>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2.fntdata" /><Relationship Id="rId3" Type="http://schemas.openxmlformats.org/officeDocument/2006/relationships/slide" Target="slides/slide2.xml" /><Relationship Id="rId21" Type="http://schemas.openxmlformats.org/officeDocument/2006/relationships/commentAuthors" Target="commentAuthor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1.fntdata"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font" Target="fonts/font4.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3.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8T19:33:36.374" idx="1">
    <p:pos x="3067" y="2492"/>
    <p:text>s</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IN" b="1"/>
              <a:t>Student name: Arunachalam Saravanan</a:t>
            </a:r>
            <a:endParaRPr b="1"/>
          </a:p>
        </p:txBody>
      </p:sp>
      <p:sp>
        <p:nvSpPr>
          <p:cNvPr id="60" name="Google Shape;6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6" name="Google Shape;17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6" name="Google Shape;12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1"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1"/>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1"/>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1"/>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1"/>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7" Type="http://schemas.openxmlformats.org/officeDocument/2006/relationships/comments" Target="../comments/comment1.xml"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10.xml"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11.xml"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9.png" /></Relationships>
</file>

<file path=ppt/slides/_rels/slide8.xml.rels><?xml version="1.0" encoding="UTF-8" standalone="yes"?>
<Relationships xmlns="http://schemas.openxmlformats.org/package/2006/relationships"><Relationship Id="rId3" Type="http://schemas.openxmlformats.org/officeDocument/2006/relationships/image" Target="../media/image10.tmp" /><Relationship Id="rId2" Type="http://schemas.openxmlformats.org/officeDocument/2006/relationships/notesSlide" Target="../notesSlides/notesSlide8.xml" /><Relationship Id="rId1" Type="http://schemas.openxmlformats.org/officeDocument/2006/relationships/slideLayout" Target="../slideLayouts/slideLayout2.xml" /><Relationship Id="rId5" Type="http://schemas.openxmlformats.org/officeDocument/2006/relationships/image" Target="../media/image12.tmp" /><Relationship Id="rId4" Type="http://schemas.openxmlformats.org/officeDocument/2006/relationships/image" Target="../media/image11.tmp" /></Relationships>
</file>

<file path=ppt/slides/_rels/slide9.xml.rels><?xml version="1.0" encoding="UTF-8" standalone="yes"?>
<Relationships xmlns="http://schemas.openxmlformats.org/package/2006/relationships"><Relationship Id="rId3" Type="http://schemas.openxmlformats.org/officeDocument/2006/relationships/image" Target="../media/image13.tmp" /><Relationship Id="rId2" Type="http://schemas.openxmlformats.org/officeDocument/2006/relationships/notesSlide" Target="../notesSlides/notesSlide9.xml" /><Relationship Id="rId1" Type="http://schemas.openxmlformats.org/officeDocument/2006/relationships/slideLayout" Target="../slideLayouts/slideLayout3.xml" /><Relationship Id="rId6" Type="http://schemas.openxmlformats.org/officeDocument/2006/relationships/image" Target="../media/image16.jpeg" /><Relationship Id="rId5" Type="http://schemas.openxmlformats.org/officeDocument/2006/relationships/image" Target="../media/image15.jpeg" /><Relationship Id="rId4" Type="http://schemas.openxmlformats.org/officeDocument/2006/relationships/image" Target="../media/image14.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13"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13"/>
          <p:cNvSpPr/>
          <p:nvPr/>
        </p:nvSpPr>
        <p:spPr>
          <a:xfrm>
            <a:off x="977787" y="1061739"/>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13"/>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13"/>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68" name="Google Shape;68;p13"/>
          <p:cNvSpPr txBox="1"/>
          <p:nvPr/>
        </p:nvSpPr>
        <p:spPr>
          <a:xfrm>
            <a:off x="2541122" y="2795733"/>
            <a:ext cx="4019698"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i="0" u="none" strike="noStrike" cap="none">
                <a:solidFill>
                  <a:srgbClr val="161D23"/>
                </a:solidFill>
                <a:latin typeface="Arial"/>
                <a:ea typeface="Arial"/>
                <a:cs typeface="Arial"/>
                <a:sym typeface="Arial"/>
              </a:rPr>
              <a:t>Creating a future-ready workforce</a:t>
            </a:r>
            <a:endParaRPr/>
          </a:p>
        </p:txBody>
      </p:sp>
      <p:sp>
        <p:nvSpPr>
          <p:cNvPr id="69" name="Google Shape;69;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u="sng" strike="noStrike" cap="none">
                <a:solidFill>
                  <a:schemeClr val="dk1"/>
                </a:solidFill>
                <a:latin typeface="Arial"/>
                <a:ea typeface="Arial"/>
                <a:cs typeface="Arial"/>
                <a:sym typeface="Arial"/>
              </a:rPr>
              <a:t>Team Members</a:t>
            </a:r>
            <a:endParaRPr b="1" u="sng"/>
          </a:p>
        </p:txBody>
      </p:sp>
      <p:sp>
        <p:nvSpPr>
          <p:cNvPr id="70" name="Google Shape;70;p13"/>
          <p:cNvSpPr txBox="1"/>
          <p:nvPr/>
        </p:nvSpPr>
        <p:spPr>
          <a:xfrm>
            <a:off x="1093742" y="3956075"/>
            <a:ext cx="3775500" cy="6975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1" u="none" strike="noStrike" cap="none">
                <a:solidFill>
                  <a:schemeClr val="dk1"/>
                </a:solidFill>
                <a:latin typeface="Arial"/>
                <a:ea typeface="Arial"/>
                <a:cs typeface="Arial"/>
                <a:sym typeface="Arial"/>
              </a:rPr>
              <a:t>Student Name </a:t>
            </a:r>
            <a:r>
              <a:rPr lang="en-IN" sz="1100" b="1" u="none" strike="noStrike" cap="none">
                <a:solidFill>
                  <a:schemeClr val="dk1"/>
                </a:solidFill>
                <a:latin typeface="Arial"/>
                <a:ea typeface="Arial"/>
                <a:cs typeface="Arial"/>
                <a:sym typeface="Arial"/>
              </a:rPr>
              <a:t>: Arunachalam Saravanan</a:t>
            </a:r>
            <a:endParaRPr b="1"/>
          </a:p>
          <a:p>
            <a:pPr marL="0" marR="0" lvl="0" indent="0" algn="l" rtl="0">
              <a:lnSpc>
                <a:spcPct val="100000"/>
              </a:lnSpc>
              <a:spcBef>
                <a:spcPts val="200"/>
              </a:spcBef>
              <a:spcAft>
                <a:spcPts val="0"/>
              </a:spcAft>
              <a:buNone/>
            </a:pPr>
            <a:r>
              <a:rPr lang="en-US" sz="1100" b="1" u="none" strike="noStrike" cap="none">
                <a:solidFill>
                  <a:schemeClr val="dk1"/>
                </a:solidFill>
                <a:latin typeface="Arial"/>
                <a:ea typeface="Arial"/>
                <a:cs typeface="Arial"/>
                <a:sym typeface="Arial"/>
              </a:rPr>
              <a:t>Student ID : </a:t>
            </a:r>
            <a:r>
              <a:rPr lang="en-US" sz="1100" b="1">
                <a:solidFill>
                  <a:srgbClr val="222222"/>
                </a:solidFill>
                <a:highlight>
                  <a:srgbClr val="FFFFFF"/>
                </a:highlight>
              </a:rPr>
              <a:t>au41232</a:t>
            </a:r>
            <a:r>
              <a:rPr lang="en-IN" sz="1100" b="1">
                <a:solidFill>
                  <a:srgbClr val="222222"/>
                </a:solidFill>
                <a:highlight>
                  <a:srgbClr val="FFFFFF"/>
                </a:highlight>
              </a:rPr>
              <a:t>104003</a:t>
            </a:r>
          </a:p>
          <a:p>
            <a:pPr marL="0" marR="0" lvl="0" indent="0" algn="l" rtl="0">
              <a:lnSpc>
                <a:spcPct val="100000"/>
              </a:lnSpc>
              <a:spcBef>
                <a:spcPts val="200"/>
              </a:spcBef>
              <a:spcAft>
                <a:spcPts val="0"/>
              </a:spcAft>
              <a:buNone/>
            </a:pPr>
            <a:endParaRPr b="1"/>
          </a:p>
        </p:txBody>
      </p:sp>
      <p:cxnSp>
        <p:nvCxnSpPr>
          <p:cNvPr id="71" name="Google Shape;71;p13"/>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sng" strike="noStrike" cap="none">
                <a:solidFill>
                  <a:schemeClr val="dk1"/>
                </a:solidFill>
                <a:latin typeface="Arial"/>
                <a:ea typeface="Arial"/>
                <a:cs typeface="Arial"/>
                <a:sym typeface="Arial"/>
              </a:rPr>
              <a:t>College Name</a:t>
            </a:r>
            <a:endParaRPr b="1" u="sng"/>
          </a:p>
        </p:txBody>
      </p:sp>
      <p:cxnSp>
        <p:nvCxnSpPr>
          <p:cNvPr id="73" name="Google Shape;73;p13"/>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13"/>
          <p:cNvSpPr txBox="1"/>
          <p:nvPr/>
        </p:nvSpPr>
        <p:spPr>
          <a:xfrm>
            <a:off x="5596475" y="3956075"/>
            <a:ext cx="23664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1">
                <a:solidFill>
                  <a:schemeClr val="dk1"/>
                </a:solidFill>
              </a:rPr>
              <a:t>Sri Ramanujar Engineering college</a:t>
            </a:r>
            <a:endParaRPr b="1"/>
          </a:p>
        </p:txBody>
      </p:sp>
      <p:pic>
        <p:nvPicPr>
          <p:cNvPr id="75" name="Google Shape;75;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13" descr="A close up of a logo&#10;&#10;Description automatically generated"/>
          <p:cNvPicPr preferRelativeResize="0"/>
          <p:nvPr/>
        </p:nvPicPr>
        <p:blipFill rotWithShape="1">
          <a:blip r:embed="rId6">
            <a:alphaModFix/>
          </a:blip>
          <a:srcRect/>
          <a:stretch/>
        </p:blipFill>
        <p:spPr>
          <a:xfrm>
            <a:off x="3927667" y="1286630"/>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628560" y="601132"/>
            <a:ext cx="7886430" cy="666517"/>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u="sng"/>
              <a:t>About-Us-Page</a:t>
            </a:r>
            <a:endParaRPr b="1" u="sng"/>
          </a:p>
        </p:txBody>
      </p:sp>
      <p:pic>
        <p:nvPicPr>
          <p:cNvPr id="161" name="Google Shape;161;p22"/>
          <p:cNvPicPr preferRelativeResize="0"/>
          <p:nvPr/>
        </p:nvPicPr>
        <p:blipFill>
          <a:blip r:embed="rId3">
            <a:alphaModFix/>
          </a:blip>
          <a:stretch>
            <a:fillRect/>
          </a:stretch>
        </p:blipFill>
        <p:spPr>
          <a:xfrm>
            <a:off x="959662" y="1152075"/>
            <a:ext cx="7224674" cy="35559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u="sng"/>
              <a:t>Service-Page</a:t>
            </a:r>
            <a:endParaRPr b="1" u="sng"/>
          </a:p>
        </p:txBody>
      </p:sp>
      <p:pic>
        <p:nvPicPr>
          <p:cNvPr id="167" name="Google Shape;167;p23"/>
          <p:cNvPicPr preferRelativeResize="0"/>
          <p:nvPr/>
        </p:nvPicPr>
        <p:blipFill>
          <a:blip r:embed="rId3">
            <a:alphaModFix/>
          </a:blip>
          <a:stretch>
            <a:fillRect/>
          </a:stretch>
        </p:blipFill>
        <p:spPr>
          <a:xfrm>
            <a:off x="562863" y="1168875"/>
            <a:ext cx="8017826" cy="35710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u="sng">
                <a:solidFill>
                  <a:srgbClr val="213163"/>
                </a:solidFill>
                <a:latin typeface="Arial"/>
                <a:ea typeface="Arial"/>
                <a:cs typeface="Arial"/>
                <a:sym typeface="Arial"/>
              </a:rPr>
              <a:t>Future Enhancements</a:t>
            </a:r>
            <a:r>
              <a:rPr lang="en-US" sz="1600" b="1" u="sng">
                <a:solidFill>
                  <a:srgbClr val="374151"/>
                </a:solidFill>
                <a:latin typeface="Arial"/>
                <a:ea typeface="Arial"/>
                <a:cs typeface="Arial"/>
                <a:sym typeface="Arial"/>
              </a:rPr>
              <a:t>:</a:t>
            </a:r>
            <a:br>
              <a:rPr lang="en-US" b="0" i="0" u="sng">
                <a:solidFill>
                  <a:srgbClr val="374151"/>
                </a:solidFill>
                <a:latin typeface="Arial"/>
                <a:ea typeface="Arial"/>
                <a:cs typeface="Arial"/>
                <a:sym typeface="Arial"/>
              </a:rPr>
            </a:br>
            <a:endParaRPr u="sng"/>
          </a:p>
        </p:txBody>
      </p:sp>
      <p:sp>
        <p:nvSpPr>
          <p:cNvPr id="173" name="Google Shape;173;p24"/>
          <p:cNvSpPr txBox="1"/>
          <p:nvPr/>
        </p:nvSpPr>
        <p:spPr>
          <a:xfrm>
            <a:off x="709825" y="1267775"/>
            <a:ext cx="7404000" cy="3480300"/>
          </a:xfrm>
          <a:prstGeom prst="rect">
            <a:avLst/>
          </a:prstGeom>
          <a:noFill/>
          <a:ln>
            <a:noFill/>
          </a:ln>
        </p:spPr>
        <p:txBody>
          <a:bodyPr spcFirstLastPara="1" wrap="square" lIns="91425" tIns="91425" rIns="91425" bIns="91425" anchor="t" anchorCtr="0">
            <a:noAutofit/>
          </a:bodyPr>
          <a:lstStyle/>
          <a:p>
            <a:pPr marL="457200" lvl="0" indent="-228600" algn="l" rtl="0">
              <a:spcBef>
                <a:spcPts val="0"/>
              </a:spcBef>
              <a:spcAft>
                <a:spcPts val="0"/>
              </a:spcAft>
              <a:buSzPts val="1200"/>
              <a:buNone/>
            </a:pPr>
            <a:r>
              <a:rPr lang="en-US" sz="1200" b="1"/>
              <a:t>Enhanced Favorite Songs Feature</a:t>
            </a:r>
            <a:endParaRPr sz="1200" b="1"/>
          </a:p>
          <a:p>
            <a:pPr marL="457200" lvl="0" indent="-228600" algn="l" rtl="0">
              <a:spcBef>
                <a:spcPts val="0"/>
              </a:spcBef>
              <a:spcAft>
                <a:spcPts val="0"/>
              </a:spcAft>
              <a:buSzPts val="1200"/>
              <a:buNone/>
            </a:pPr>
            <a:endParaRPr sz="1200" b="1"/>
          </a:p>
          <a:p>
            <a:pPr marL="457200" lvl="0" indent="-228600" algn="l" rtl="0">
              <a:spcBef>
                <a:spcPts val="0"/>
              </a:spcBef>
              <a:spcAft>
                <a:spcPts val="0"/>
              </a:spcAft>
              <a:buSzPts val="1200"/>
              <a:buNone/>
            </a:pPr>
            <a:r>
              <a:rPr lang="en-US" sz="1200" b="1"/>
              <a:t>Real-time Listening Together Feature</a:t>
            </a:r>
            <a:endParaRPr sz="1200" b="1"/>
          </a:p>
          <a:p>
            <a:pPr marL="457200" lvl="0" indent="-228600" algn="l" rtl="0">
              <a:spcBef>
                <a:spcPts val="0"/>
              </a:spcBef>
              <a:spcAft>
                <a:spcPts val="0"/>
              </a:spcAft>
              <a:buSzPts val="1200"/>
              <a:buNone/>
            </a:pPr>
            <a:endParaRPr sz="1200" b="1"/>
          </a:p>
          <a:p>
            <a:pPr marL="457200" lvl="0" indent="-228600" algn="l" rtl="0">
              <a:spcBef>
                <a:spcPts val="0"/>
              </a:spcBef>
              <a:spcAft>
                <a:spcPts val="0"/>
              </a:spcAft>
              <a:buSzPts val="1200"/>
              <a:buNone/>
            </a:pPr>
            <a:r>
              <a:rPr lang="en-US" sz="1200" b="1"/>
              <a:t>Friend Networking and Social Integration</a:t>
            </a:r>
            <a:endParaRPr sz="1200" b="1"/>
          </a:p>
          <a:p>
            <a:pPr marL="457200" lvl="0" indent="-228600" algn="l" rtl="0">
              <a:spcBef>
                <a:spcPts val="0"/>
              </a:spcBef>
              <a:spcAft>
                <a:spcPts val="0"/>
              </a:spcAft>
              <a:buSzPts val="1200"/>
              <a:buNone/>
            </a:pPr>
            <a:endParaRPr sz="1200" b="1"/>
          </a:p>
          <a:p>
            <a:pPr marL="457200" lvl="0" indent="-228600" algn="l" rtl="0">
              <a:spcBef>
                <a:spcPts val="0"/>
              </a:spcBef>
              <a:spcAft>
                <a:spcPts val="0"/>
              </a:spcAft>
              <a:buSzPts val="1200"/>
              <a:buNone/>
            </a:pPr>
            <a:r>
              <a:rPr lang="en-US" sz="1200" b="1"/>
              <a:t>Premium Subscription Model</a:t>
            </a:r>
            <a:endParaRPr sz="1200" b="1"/>
          </a:p>
          <a:p>
            <a:pPr marL="457200" lvl="0" indent="-228600" algn="l" rtl="0">
              <a:spcBef>
                <a:spcPts val="0"/>
              </a:spcBef>
              <a:spcAft>
                <a:spcPts val="0"/>
              </a:spcAft>
              <a:buSzPts val="1200"/>
              <a:buNone/>
            </a:pPr>
            <a:endParaRPr sz="1200" b="1"/>
          </a:p>
          <a:p>
            <a:pPr marL="457200" lvl="0" indent="-228600" algn="l" rtl="0">
              <a:spcBef>
                <a:spcPts val="0"/>
              </a:spcBef>
              <a:spcAft>
                <a:spcPts val="0"/>
              </a:spcAft>
              <a:buSzPts val="1200"/>
              <a:buNone/>
            </a:pPr>
            <a:r>
              <a:rPr lang="en-US" sz="1200" b="1"/>
              <a:t>Expanded Music Library</a:t>
            </a:r>
            <a:endParaRPr sz="1200" b="1"/>
          </a:p>
          <a:p>
            <a:pPr marL="457200" lvl="0" indent="-228600" algn="l" rtl="0">
              <a:spcBef>
                <a:spcPts val="0"/>
              </a:spcBef>
              <a:spcAft>
                <a:spcPts val="0"/>
              </a:spcAft>
              <a:buSzPts val="1200"/>
              <a:buNone/>
            </a:pPr>
            <a:endParaRPr sz="1200" b="1"/>
          </a:p>
          <a:p>
            <a:pPr marL="457200" lvl="0" indent="-228600" algn="l" rtl="0">
              <a:spcBef>
                <a:spcPts val="0"/>
              </a:spcBef>
              <a:spcAft>
                <a:spcPts val="0"/>
              </a:spcAft>
              <a:buSzPts val="1200"/>
              <a:buNone/>
            </a:pPr>
            <a:r>
              <a:rPr lang="en-US" sz="1200" b="1"/>
              <a:t>Personalized Recommendations and Discovery</a:t>
            </a:r>
            <a:endParaRPr sz="1200" b="1"/>
          </a:p>
          <a:p>
            <a:pPr marL="457200" lvl="0" indent="-228600" algn="l" rtl="0">
              <a:spcBef>
                <a:spcPts val="0"/>
              </a:spcBef>
              <a:spcAft>
                <a:spcPts val="0"/>
              </a:spcAft>
              <a:buSzPts val="1200"/>
              <a:buNone/>
            </a:pPr>
            <a:endParaRPr sz="1200" b="1"/>
          </a:p>
          <a:p>
            <a:pPr marL="457200" lvl="0" indent="-228600" algn="l" rtl="0">
              <a:spcBef>
                <a:spcPts val="0"/>
              </a:spcBef>
              <a:spcAft>
                <a:spcPts val="0"/>
              </a:spcAft>
              <a:buSzPts val="1200"/>
              <a:buNone/>
            </a:pPr>
            <a:r>
              <a:rPr lang="en-US" sz="1200" b="1"/>
              <a:t>Community Engagement and User Interaction</a:t>
            </a:r>
            <a:endParaRPr sz="1200" b="1"/>
          </a:p>
          <a:p>
            <a:pPr marL="457200" lvl="0" indent="-228600" algn="l" rtl="0">
              <a:spcBef>
                <a:spcPts val="0"/>
              </a:spcBef>
              <a:spcAft>
                <a:spcPts val="0"/>
              </a:spcAft>
              <a:buSzPts val="1200"/>
              <a:buNone/>
            </a:pPr>
            <a:endParaRPr sz="1200" b="1"/>
          </a:p>
          <a:p>
            <a:pPr marL="457200" lvl="0" indent="-228600" algn="l" rtl="0">
              <a:spcBef>
                <a:spcPts val="0"/>
              </a:spcBef>
              <a:spcAft>
                <a:spcPts val="0"/>
              </a:spcAft>
              <a:buSzPts val="1200"/>
              <a:buNone/>
            </a:pPr>
            <a:r>
              <a:rPr lang="en-US" sz="1200" b="1"/>
              <a:t>Cross-Platform Compatibility</a:t>
            </a:r>
            <a:endParaRPr sz="1200" b="1"/>
          </a:p>
          <a:p>
            <a:pPr marL="0" lvl="0" indent="0" algn="l" rtl="0">
              <a:spcBef>
                <a:spcPts val="0"/>
              </a:spcBef>
              <a:spcAft>
                <a:spcPts val="0"/>
              </a:spcAft>
              <a:buNone/>
            </a:pPr>
            <a:endParaRPr sz="10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sng" strike="noStrike" cap="none">
                <a:solidFill>
                  <a:srgbClr val="213163"/>
                </a:solidFill>
                <a:latin typeface="Arial"/>
                <a:ea typeface="Arial"/>
                <a:cs typeface="Arial"/>
                <a:sym typeface="Arial"/>
              </a:rPr>
              <a:t>Conclusion</a:t>
            </a:r>
            <a:endParaRPr sz="1600" b="0" i="0" u="sng" strike="noStrike" cap="none">
              <a:solidFill>
                <a:srgbClr val="000000"/>
              </a:solidFill>
              <a:latin typeface="Arial"/>
              <a:ea typeface="Arial"/>
              <a:cs typeface="Arial"/>
              <a:sym typeface="Arial"/>
            </a:endParaRPr>
          </a:p>
        </p:txBody>
      </p:sp>
      <p:cxnSp>
        <p:nvCxnSpPr>
          <p:cNvPr id="179" name="Google Shape;179;p2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0" name="Google Shape;180;p2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81" name="Google Shape;181;p25"/>
          <p:cNvSpPr txBox="1"/>
          <p:nvPr/>
        </p:nvSpPr>
        <p:spPr>
          <a:xfrm>
            <a:off x="1168475" y="1824500"/>
            <a:ext cx="5733300" cy="20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a:t>Stay connected with Mewsick to discover and enjoy sick tunes. </a:t>
            </a:r>
            <a:endParaRPr sz="1500" b="1"/>
          </a:p>
          <a:p>
            <a:pPr marL="0" lvl="0" indent="0" algn="l" rtl="0">
              <a:spcBef>
                <a:spcPts val="0"/>
              </a:spcBef>
              <a:spcAft>
                <a:spcPts val="0"/>
              </a:spcAft>
              <a:buNone/>
            </a:pPr>
            <a:endParaRPr sz="2000" b="1"/>
          </a:p>
          <a:p>
            <a:pPr marL="0" lvl="0" indent="0" algn="l" rtl="0">
              <a:spcBef>
                <a:spcPts val="0"/>
              </a:spcBef>
              <a:spcAft>
                <a:spcPts val="0"/>
              </a:spcAft>
              <a:buNone/>
            </a:pPr>
            <a:endParaRPr sz="2000" b="1"/>
          </a:p>
          <a:p>
            <a:pPr marL="1371600" lvl="0" indent="457200" algn="l" rtl="0">
              <a:spcBef>
                <a:spcPts val="0"/>
              </a:spcBef>
              <a:spcAft>
                <a:spcPts val="0"/>
              </a:spcAft>
              <a:buNone/>
            </a:pPr>
            <a:r>
              <a:rPr lang="en-US" sz="2000" b="1"/>
              <a:t>Peace out!</a:t>
            </a:r>
            <a:endParaRPr sz="20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u="sng">
                <a:solidFill>
                  <a:srgbClr val="223366"/>
                </a:solidFill>
              </a:rPr>
              <a:t>Thank You!</a:t>
            </a:r>
            <a:endParaRPr b="1"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84" name="Google Shape;84;p14"/>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14"/>
          <p:cNvSpPr txBox="1"/>
          <p:nvPr/>
        </p:nvSpPr>
        <p:spPr>
          <a:xfrm>
            <a:off x="1504077" y="3189726"/>
            <a:ext cx="6135846"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dk1"/>
                </a:solidFill>
                <a:latin typeface="Arial"/>
                <a:ea typeface="Arial"/>
                <a:cs typeface="Arial"/>
                <a:sym typeface="Arial"/>
              </a:rPr>
              <a:t>MUSIC WEB APPLICATION USING DJANGO FRAMEWORK </a:t>
            </a:r>
            <a:endParaRPr sz="1600" b="0" i="0" u="none" strike="noStrike" cap="none">
              <a:solidFill>
                <a:schemeClr val="dk1"/>
              </a:solidFill>
              <a:latin typeface="Arial"/>
              <a:ea typeface="Arial"/>
              <a:cs typeface="Arial"/>
              <a:sym typeface="Arial"/>
            </a:endParaRPr>
          </a:p>
        </p:txBody>
      </p:sp>
      <p:sp>
        <p:nvSpPr>
          <p:cNvPr id="86" name="Google Shape;86;p14"/>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14"/>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sng" strike="noStrike" cap="none">
                <a:solidFill>
                  <a:srgbClr val="213163"/>
                </a:solidFill>
                <a:latin typeface="Arial"/>
                <a:ea typeface="Arial"/>
                <a:cs typeface="Arial"/>
                <a:sym typeface="Arial"/>
              </a:rPr>
              <a:t>Abstract</a:t>
            </a:r>
            <a:endParaRPr sz="1600" b="0" i="0" u="sng" strike="noStrike" cap="none">
              <a:solidFill>
                <a:srgbClr val="000000"/>
              </a:solidFill>
              <a:latin typeface="Arial"/>
              <a:ea typeface="Arial"/>
              <a:cs typeface="Arial"/>
              <a:sym typeface="Arial"/>
            </a:endParaRPr>
          </a:p>
        </p:txBody>
      </p:sp>
      <p:cxnSp>
        <p:nvCxnSpPr>
          <p:cNvPr id="93" name="Google Shape;93;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15"/>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a:t>
            </a:r>
            <a:endParaRPr/>
          </a:p>
        </p:txBody>
      </p:sp>
      <p:sp>
        <p:nvSpPr>
          <p:cNvPr id="95" name="Google Shape;95;p15"/>
          <p:cNvSpPr txBox="1"/>
          <p:nvPr/>
        </p:nvSpPr>
        <p:spPr>
          <a:xfrm>
            <a:off x="360375" y="1356300"/>
            <a:ext cx="8550600" cy="2925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b="1"/>
          </a:p>
          <a:p>
            <a:pPr marL="1371600" lvl="0" indent="457200" algn="l" rtl="0">
              <a:spcBef>
                <a:spcPts val="0"/>
              </a:spcBef>
              <a:spcAft>
                <a:spcPts val="0"/>
              </a:spcAft>
              <a:buNone/>
            </a:pPr>
            <a:r>
              <a:rPr lang="en-US" b="1"/>
              <a:t> Mewsick: Redefining Music Streaming with Django</a:t>
            </a:r>
            <a:endParaRPr b="1"/>
          </a:p>
          <a:p>
            <a:pPr marL="1371600" lvl="0" indent="457200" algn="l" rtl="0">
              <a:spcBef>
                <a:spcPts val="0"/>
              </a:spcBef>
              <a:spcAft>
                <a:spcPts val="0"/>
              </a:spcAft>
              <a:buNone/>
            </a:pPr>
            <a:endParaRPr b="1"/>
          </a:p>
          <a:p>
            <a:pPr marL="1371600" lvl="0" indent="457200" algn="l" rtl="0">
              <a:spcBef>
                <a:spcPts val="0"/>
              </a:spcBef>
              <a:spcAft>
                <a:spcPts val="0"/>
              </a:spcAft>
              <a:buNone/>
            </a:pPr>
            <a:endParaRPr b="1"/>
          </a:p>
          <a:p>
            <a:pPr marL="457200" lvl="0" indent="0" algn="l" rtl="0">
              <a:spcBef>
                <a:spcPts val="0"/>
              </a:spcBef>
              <a:spcAft>
                <a:spcPts val="0"/>
              </a:spcAft>
              <a:buNone/>
            </a:pPr>
            <a:endParaRPr b="1"/>
          </a:p>
          <a:p>
            <a:pPr marL="457200" lvl="0" indent="0" algn="l" rtl="0">
              <a:spcBef>
                <a:spcPts val="0"/>
              </a:spcBef>
              <a:spcAft>
                <a:spcPts val="0"/>
              </a:spcAft>
              <a:buNone/>
            </a:pPr>
            <a:r>
              <a:rPr lang="en-US" b="1"/>
              <a:t> Mewsick is a dynamic web music player crafted with Django Framework, offering an immersive and intuitive listening experience. Join us as we uncover the innovative techniques and special features that set Mewsick apart. From personalized playlists to seamless cross-device playback, discover how Mewsick is reshaping the future of music streaming.</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sng" strike="noStrike" cap="none">
                <a:solidFill>
                  <a:srgbClr val="213163"/>
                </a:solidFill>
                <a:latin typeface="Arial"/>
                <a:ea typeface="Arial"/>
                <a:cs typeface="Arial"/>
                <a:sym typeface="Arial"/>
              </a:rPr>
              <a:t>Problem Statement</a:t>
            </a:r>
            <a:endParaRPr sz="1600" b="0" i="0" u="sng" strike="noStrike" cap="none">
              <a:latin typeface="Arial"/>
              <a:ea typeface="Arial"/>
              <a:cs typeface="Arial"/>
              <a:sym typeface="Arial"/>
            </a:endParaRPr>
          </a:p>
        </p:txBody>
      </p:sp>
      <p:cxnSp>
        <p:nvCxnSpPr>
          <p:cNvPr id="101" name="Google Shape;101;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2" name="Google Shape;102;p1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03" name="Google Shape;103;p16"/>
          <p:cNvSpPr txBox="1"/>
          <p:nvPr/>
        </p:nvSpPr>
        <p:spPr>
          <a:xfrm>
            <a:off x="845820" y="1234050"/>
            <a:ext cx="7698900" cy="2675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b="1"/>
              <a:t>User Registration Page</a:t>
            </a:r>
            <a:endParaRPr b="1"/>
          </a:p>
          <a:p>
            <a:pPr marL="457200" lvl="0" indent="0" algn="l" rtl="0">
              <a:spcBef>
                <a:spcPts val="0"/>
              </a:spcBef>
              <a:spcAft>
                <a:spcPts val="0"/>
              </a:spcAft>
              <a:buNone/>
            </a:pPr>
            <a:endParaRPr b="1"/>
          </a:p>
          <a:p>
            <a:pPr marL="457200" lvl="0" indent="-317500" algn="l" rtl="0">
              <a:spcBef>
                <a:spcPts val="0"/>
              </a:spcBef>
              <a:spcAft>
                <a:spcPts val="0"/>
              </a:spcAft>
              <a:buSzPts val="1400"/>
              <a:buAutoNum type="arabicPeriod"/>
            </a:pPr>
            <a:r>
              <a:rPr lang="en-US" b="1"/>
              <a:t>Authentication</a:t>
            </a:r>
            <a:endParaRPr b="1"/>
          </a:p>
          <a:p>
            <a:pPr marL="457200" lvl="0" indent="0" algn="l" rtl="0">
              <a:spcBef>
                <a:spcPts val="0"/>
              </a:spcBef>
              <a:spcAft>
                <a:spcPts val="0"/>
              </a:spcAft>
              <a:buNone/>
            </a:pPr>
            <a:r>
              <a:rPr lang="en-US" b="1"/>
              <a:t> 	</a:t>
            </a:r>
            <a:endParaRPr b="1"/>
          </a:p>
          <a:p>
            <a:pPr marL="457200" lvl="0" indent="-317500" algn="l" rtl="0">
              <a:spcBef>
                <a:spcPts val="0"/>
              </a:spcBef>
              <a:spcAft>
                <a:spcPts val="0"/>
              </a:spcAft>
              <a:buSzPts val="1400"/>
              <a:buAutoNum type="arabicPeriod"/>
            </a:pPr>
            <a:r>
              <a:rPr lang="en-US" b="1"/>
              <a:t>Database Integration</a:t>
            </a:r>
            <a:endParaRPr b="1"/>
          </a:p>
          <a:p>
            <a:pPr marL="457200" lvl="0" indent="0" algn="l" rtl="0">
              <a:spcBef>
                <a:spcPts val="0"/>
              </a:spcBef>
              <a:spcAft>
                <a:spcPts val="0"/>
              </a:spcAft>
              <a:buNone/>
            </a:pPr>
            <a:endParaRPr b="1"/>
          </a:p>
          <a:p>
            <a:pPr marL="457200" lvl="0" indent="-317500" algn="l" rtl="0">
              <a:spcBef>
                <a:spcPts val="0"/>
              </a:spcBef>
              <a:spcAft>
                <a:spcPts val="0"/>
              </a:spcAft>
              <a:buSzPts val="1400"/>
              <a:buAutoNum type="arabicPeriod"/>
            </a:pPr>
            <a:r>
              <a:rPr lang="en-US" b="1"/>
              <a:t>Linking other pages</a:t>
            </a:r>
            <a:endParaRPr b="1"/>
          </a:p>
          <a:p>
            <a:pPr marL="457200" lvl="0" indent="0" algn="l" rtl="0">
              <a:spcBef>
                <a:spcPts val="0"/>
              </a:spcBef>
              <a:spcAft>
                <a:spcPts val="0"/>
              </a:spcAft>
              <a:buNone/>
            </a:pPr>
            <a:endParaRPr b="1"/>
          </a:p>
          <a:p>
            <a:pPr marL="457200" lvl="0" indent="-317500" algn="l" rtl="0">
              <a:spcBef>
                <a:spcPts val="0"/>
              </a:spcBef>
              <a:spcAft>
                <a:spcPts val="0"/>
              </a:spcAft>
              <a:buSzPts val="1400"/>
              <a:buAutoNum type="arabicPeriod"/>
            </a:pPr>
            <a:r>
              <a:rPr lang="en-US" b="1"/>
              <a:t>In django the external css import is different</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sng" strike="noStrike" cap="none">
                <a:solidFill>
                  <a:srgbClr val="213163"/>
                </a:solidFill>
                <a:latin typeface="Arial"/>
                <a:ea typeface="Arial"/>
                <a:cs typeface="Arial"/>
                <a:sym typeface="Arial"/>
              </a:rPr>
              <a:t>Project Overview</a:t>
            </a:r>
            <a:endParaRPr sz="1600" b="0" i="0" u="sng" strike="noStrike" cap="none">
              <a:latin typeface="Arial"/>
              <a:ea typeface="Arial"/>
              <a:cs typeface="Arial"/>
              <a:sym typeface="Arial"/>
            </a:endParaRPr>
          </a:p>
        </p:txBody>
      </p:sp>
      <p:cxnSp>
        <p:nvCxnSpPr>
          <p:cNvPr id="109" name="Google Shape;109;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0" name="Google Shape;110;p1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1" name="Google Shape;111;p17"/>
          <p:cNvPicPr preferRelativeResize="0"/>
          <p:nvPr/>
        </p:nvPicPr>
        <p:blipFill>
          <a:blip r:embed="rId3">
            <a:alphaModFix/>
          </a:blip>
          <a:stretch>
            <a:fillRect/>
          </a:stretch>
        </p:blipFill>
        <p:spPr>
          <a:xfrm>
            <a:off x="1261923" y="2033981"/>
            <a:ext cx="2699600" cy="1419249"/>
          </a:xfrm>
          <a:prstGeom prst="rect">
            <a:avLst/>
          </a:prstGeom>
          <a:noFill/>
          <a:ln>
            <a:noFill/>
          </a:ln>
        </p:spPr>
      </p:pic>
      <p:sp>
        <p:nvSpPr>
          <p:cNvPr id="112" name="Google Shape;112;p17"/>
          <p:cNvSpPr txBox="1"/>
          <p:nvPr/>
        </p:nvSpPr>
        <p:spPr>
          <a:xfrm>
            <a:off x="4984950" y="1706575"/>
            <a:ext cx="3815400" cy="17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The front end was developed using HTML to define the structure of the website, CSS for styling elements, and Bootstrap for utilizing prebuilt styles. On the other hand, the back end was implemented using Django, which serves as a framework for seamlessly integrating the front end and back end components, all powered by Python.</a:t>
            </a:r>
            <a:endParaRPr b="1"/>
          </a:p>
        </p:txBody>
      </p:sp>
      <p:sp>
        <p:nvSpPr>
          <p:cNvPr id="113" name="Google Shape;113;p17"/>
          <p:cNvSpPr txBox="1"/>
          <p:nvPr/>
        </p:nvSpPr>
        <p:spPr>
          <a:xfrm>
            <a:off x="1189250" y="1706575"/>
            <a:ext cx="1635300" cy="5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Front end</a:t>
            </a:r>
            <a:endParaRPr b="1"/>
          </a:p>
        </p:txBody>
      </p:sp>
      <p:sp>
        <p:nvSpPr>
          <p:cNvPr id="114" name="Google Shape;114;p17"/>
          <p:cNvSpPr txBox="1"/>
          <p:nvPr/>
        </p:nvSpPr>
        <p:spPr>
          <a:xfrm>
            <a:off x="2913675" y="1706575"/>
            <a:ext cx="1127100" cy="3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Back end</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sng" strike="noStrike" cap="none">
                <a:solidFill>
                  <a:srgbClr val="213163"/>
                </a:solidFill>
                <a:latin typeface="Arial"/>
                <a:ea typeface="Arial"/>
                <a:cs typeface="Arial"/>
                <a:sym typeface="Arial"/>
              </a:rPr>
              <a:t>Proposed Solution</a:t>
            </a:r>
            <a:endParaRPr sz="1600" b="0" i="0" u="sng" strike="noStrike" cap="none">
              <a:solidFill>
                <a:srgbClr val="000000"/>
              </a:solidFill>
              <a:latin typeface="Arial"/>
              <a:ea typeface="Arial"/>
              <a:cs typeface="Arial"/>
              <a:sym typeface="Arial"/>
            </a:endParaRPr>
          </a:p>
        </p:txBody>
      </p:sp>
      <p:sp>
        <p:nvSpPr>
          <p:cNvPr id="120" name="Google Shape;120;p18"/>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21" name="Google Shape;121;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1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3" name="Google Shape;123;p18"/>
          <p:cNvSpPr txBox="1"/>
          <p:nvPr/>
        </p:nvSpPr>
        <p:spPr>
          <a:xfrm>
            <a:off x="895475" y="1390650"/>
            <a:ext cx="5809800" cy="2499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US" b="1"/>
              <a:t>Django helped to store the data</a:t>
            </a:r>
            <a:endParaRPr b="1"/>
          </a:p>
          <a:p>
            <a:pPr marL="0" lvl="0" indent="0" algn="l" rtl="0">
              <a:spcBef>
                <a:spcPts val="0"/>
              </a:spcBef>
              <a:spcAft>
                <a:spcPts val="0"/>
              </a:spcAft>
              <a:buNone/>
            </a:pPr>
            <a:endParaRPr b="1"/>
          </a:p>
          <a:p>
            <a:pPr marL="457200" lvl="0" indent="-317500" algn="l" rtl="0">
              <a:spcBef>
                <a:spcPts val="0"/>
              </a:spcBef>
              <a:spcAft>
                <a:spcPts val="0"/>
              </a:spcAft>
              <a:buSzPts val="1400"/>
              <a:buAutoNum type="arabicPeriod"/>
            </a:pPr>
            <a:r>
              <a:rPr lang="en-US" b="1"/>
              <a:t>Now we can </a:t>
            </a:r>
            <a:r>
              <a:rPr lang="en-US" b="1">
                <a:solidFill>
                  <a:schemeClr val="dk1"/>
                </a:solidFill>
              </a:rPr>
              <a:t>authenticate</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317500" algn="l" rtl="0">
              <a:spcBef>
                <a:spcPts val="0"/>
              </a:spcBef>
              <a:spcAft>
                <a:spcPts val="0"/>
              </a:spcAft>
              <a:buClr>
                <a:schemeClr val="dk1"/>
              </a:buClr>
              <a:buSzPts val="1400"/>
              <a:buAutoNum type="arabicPeriod"/>
            </a:pPr>
            <a:r>
              <a:rPr lang="en-US" b="1">
                <a:solidFill>
                  <a:schemeClr val="dk1"/>
                </a:solidFill>
              </a:rPr>
              <a:t>Django integrated database(sqlite3)</a:t>
            </a:r>
            <a:endParaRPr b="1">
              <a:solidFill>
                <a:schemeClr val="dk1"/>
              </a:solidFill>
            </a:endParaRPr>
          </a:p>
          <a:p>
            <a:pPr marL="0" lvl="0" indent="0" algn="l" rtl="0">
              <a:spcBef>
                <a:spcPts val="0"/>
              </a:spcBef>
              <a:spcAft>
                <a:spcPts val="0"/>
              </a:spcAft>
              <a:buNone/>
            </a:pPr>
            <a:endParaRPr b="1">
              <a:solidFill>
                <a:schemeClr val="dk1"/>
              </a:solidFill>
            </a:endParaRPr>
          </a:p>
          <a:p>
            <a:pPr marL="457200" lvl="0" indent="-317500" algn="l" rtl="0">
              <a:spcBef>
                <a:spcPts val="0"/>
              </a:spcBef>
              <a:spcAft>
                <a:spcPts val="0"/>
              </a:spcAft>
              <a:buClr>
                <a:schemeClr val="dk1"/>
              </a:buClr>
              <a:buSzPts val="1400"/>
              <a:buAutoNum type="arabicPeriod"/>
            </a:pPr>
            <a:r>
              <a:rPr lang="en-US" b="1">
                <a:solidFill>
                  <a:schemeClr val="dk1"/>
                </a:solidFill>
              </a:rPr>
              <a:t>get help from youtube</a:t>
            </a:r>
            <a:br>
              <a:rPr lang="en-US" b="1">
                <a:solidFill>
                  <a:schemeClr val="dk1"/>
                </a:solidFill>
              </a:rPr>
            </a:br>
            <a:endParaRPr b="1">
              <a:solidFill>
                <a:schemeClr val="dk1"/>
              </a:solidFill>
            </a:endParaRPr>
          </a:p>
          <a:p>
            <a:pPr marL="457200" lvl="0" indent="-317500" algn="l" rtl="0">
              <a:spcBef>
                <a:spcPts val="0"/>
              </a:spcBef>
              <a:spcAft>
                <a:spcPts val="0"/>
              </a:spcAft>
              <a:buClr>
                <a:schemeClr val="dk1"/>
              </a:buClr>
              <a:buSzPts val="1400"/>
              <a:buAutoNum type="arabicPeriod"/>
            </a:pPr>
            <a:r>
              <a:rPr lang="en-US" b="1">
                <a:solidFill>
                  <a:schemeClr val="dk1"/>
                </a:solidFill>
              </a:rPr>
              <a:t>used internal css but now i know how to add external css</a:t>
            </a:r>
            <a:endParaRPr b="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sng" strike="noStrike" cap="none">
                <a:solidFill>
                  <a:srgbClr val="213163"/>
                </a:solidFill>
                <a:latin typeface="Arial"/>
                <a:ea typeface="Arial"/>
                <a:cs typeface="Arial"/>
                <a:sym typeface="Arial"/>
              </a:rPr>
              <a:t>Technology Used</a:t>
            </a:r>
            <a:endParaRPr sz="1600" b="0" i="0" u="sng" strike="noStrike" cap="none">
              <a:solidFill>
                <a:srgbClr val="000000"/>
              </a:solidFill>
              <a:latin typeface="Arial"/>
              <a:ea typeface="Arial"/>
              <a:cs typeface="Arial"/>
              <a:sym typeface="Arial"/>
            </a:endParaRPr>
          </a:p>
        </p:txBody>
      </p:sp>
      <p:sp>
        <p:nvSpPr>
          <p:cNvPr id="129" name="Google Shape;129;p19"/>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9"/>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1" name="Google Shape;131;p19"/>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2" name="Google Shape;132;p19"/>
          <p:cNvPicPr preferRelativeResize="0"/>
          <p:nvPr/>
        </p:nvPicPr>
        <p:blipFill rotWithShape="1">
          <a:blip r:embed="rId4">
            <a:alphaModFix/>
          </a:blip>
          <a:srcRect/>
          <a:stretch/>
        </p:blipFill>
        <p:spPr>
          <a:xfrm>
            <a:off x="4564380" y="1712692"/>
            <a:ext cx="4165599" cy="2090952"/>
          </a:xfrm>
          <a:prstGeom prst="rect">
            <a:avLst/>
          </a:prstGeom>
          <a:ln w="88900" cap="sq" cmpd="thickThin">
            <a:solidFill>
              <a:srgbClr val="000000"/>
            </a:solidFill>
            <a:prstDash val="solid"/>
            <a:miter lim="800000"/>
          </a:ln>
          <a:effectLst>
            <a:innerShdw blurRad="76200">
              <a:srgbClr val="000000"/>
            </a:innerShdw>
          </a:effectLst>
        </p:spPr>
      </p:pic>
      <p:sp>
        <p:nvSpPr>
          <p:cNvPr id="133" name="Google Shape;133;p19"/>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Front-end</a:t>
            </a:r>
            <a:endParaRPr b="1"/>
          </a:p>
        </p:txBody>
      </p:sp>
      <p:sp>
        <p:nvSpPr>
          <p:cNvPr id="134" name="Google Shape;134;p19"/>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Back-end</a:t>
            </a:r>
            <a:endParaRPr b="1"/>
          </a:p>
        </p:txBody>
      </p:sp>
      <p:cxnSp>
        <p:nvCxnSpPr>
          <p:cNvPr id="135" name="Google Shape;13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6" name="Google Shape;136;p1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sng" strike="noStrike" cap="none">
                <a:solidFill>
                  <a:srgbClr val="213163"/>
                </a:solidFill>
                <a:latin typeface="Arial"/>
                <a:ea typeface="Arial"/>
                <a:cs typeface="Arial"/>
                <a:sym typeface="Arial"/>
              </a:rPr>
              <a:t>Modelling &amp; Results</a:t>
            </a:r>
            <a:endParaRPr sz="1600" b="0" i="0" u="sng" strike="noStrike" cap="none">
              <a:solidFill>
                <a:srgbClr val="000000"/>
              </a:solidFill>
              <a:latin typeface="Arial"/>
              <a:ea typeface="Arial"/>
              <a:cs typeface="Arial"/>
              <a:sym typeface="Arial"/>
            </a:endParaRPr>
          </a:p>
        </p:txBody>
      </p:sp>
      <p:cxnSp>
        <p:nvCxnSpPr>
          <p:cNvPr id="142" name="Google Shape;142;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3" name="Google Shape;143;p2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44" name="Google Shape;144;p20"/>
          <p:cNvPicPr preferRelativeResize="0"/>
          <p:nvPr/>
        </p:nvPicPr>
        <p:blipFill>
          <a:blip r:embed="rId3"/>
          <a:srcRect/>
          <a:stretch/>
        </p:blipFill>
        <p:spPr>
          <a:xfrm>
            <a:off x="766441" y="1296975"/>
            <a:ext cx="1899549" cy="1067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5" name="Google Shape;145;p20"/>
          <p:cNvPicPr preferRelativeResize="0"/>
          <p:nvPr/>
        </p:nvPicPr>
        <p:blipFill>
          <a:blip r:embed="rId4"/>
          <a:srcRect/>
          <a:stretch/>
        </p:blipFill>
        <p:spPr>
          <a:xfrm>
            <a:off x="2764877" y="2364950"/>
            <a:ext cx="1899547" cy="10679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6" name="Google Shape;146;p20"/>
          <p:cNvSpPr txBox="1"/>
          <p:nvPr/>
        </p:nvSpPr>
        <p:spPr>
          <a:xfrm>
            <a:off x="766427" y="3543130"/>
            <a:ext cx="39969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The signup and </a:t>
            </a:r>
            <a:r>
              <a:rPr lang="en-IN" b="1"/>
              <a:t>password change </a:t>
            </a:r>
            <a:r>
              <a:rPr lang="en-US" b="1"/>
              <a:t>pages are functioning successfully, and the data entered by users is being stored in the database accurately.</a:t>
            </a:r>
            <a:endParaRPr b="1"/>
          </a:p>
        </p:txBody>
      </p:sp>
      <p:cxnSp>
        <p:nvCxnSpPr>
          <p:cNvPr id="147" name="Google Shape;147;p20"/>
          <p:cNvCxnSpPr/>
          <p:nvPr/>
        </p:nvCxnSpPr>
        <p:spPr>
          <a:xfrm>
            <a:off x="5074125" y="725450"/>
            <a:ext cx="29700" cy="3765900"/>
          </a:xfrm>
          <a:prstGeom prst="straightConnector1">
            <a:avLst/>
          </a:prstGeom>
          <a:noFill/>
          <a:ln w="9525" cap="flat" cmpd="sng">
            <a:solidFill>
              <a:schemeClr val="dk2"/>
            </a:solidFill>
            <a:prstDash val="solid"/>
            <a:round/>
            <a:headEnd type="none" w="med" len="med"/>
            <a:tailEnd type="none" w="med" len="med"/>
          </a:ln>
        </p:spPr>
      </p:cxnSp>
      <p:pic>
        <p:nvPicPr>
          <p:cNvPr id="148" name="Google Shape;148;p20"/>
          <p:cNvPicPr preferRelativeResize="0"/>
          <p:nvPr/>
        </p:nvPicPr>
        <p:blipFill>
          <a:blip r:embed="rId5"/>
          <a:srcRect/>
          <a:stretch/>
        </p:blipFill>
        <p:spPr>
          <a:xfrm>
            <a:off x="5537524" y="1488610"/>
            <a:ext cx="3172776" cy="17838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9" name="Google Shape;149;p20"/>
          <p:cNvSpPr txBox="1"/>
          <p:nvPr/>
        </p:nvSpPr>
        <p:spPr>
          <a:xfrm>
            <a:off x="5292150" y="3639100"/>
            <a:ext cx="3699600" cy="7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a:t>The songs are playing properly, indicating successful implementation.</a:t>
            </a:r>
            <a:endParaRPr sz="1200" b="1">
              <a:solidFill>
                <a:srgbClr val="ECECEC"/>
              </a:solidFill>
              <a:highlight>
                <a:schemeClr val="accent2"/>
              </a:highlight>
              <a:latin typeface="Roboto"/>
              <a:ea typeface="Roboto"/>
              <a:cs typeface="Roboto"/>
              <a:sym typeface="Roboto"/>
            </a:endParaRPr>
          </a:p>
          <a:p>
            <a:pPr marL="0" lvl="0" indent="0" algn="l" rtl="0">
              <a:spcBef>
                <a:spcPts val="0"/>
              </a:spcBef>
              <a:spcAft>
                <a:spcPts val="0"/>
              </a:spcAft>
              <a:buNone/>
            </a:pP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b="1" u="sng"/>
              <a:t>Homepage</a:t>
            </a:r>
            <a:endParaRPr b="1" u="sng"/>
          </a:p>
        </p:txBody>
      </p:sp>
      <p:pic>
        <p:nvPicPr>
          <p:cNvPr id="155" name="Google Shape;155;p21"/>
          <p:cNvPicPr preferRelativeResize="0"/>
          <p:nvPr/>
        </p:nvPicPr>
        <p:blipFill>
          <a:blip r:embed="rId3"/>
          <a:srcRect/>
          <a:stretch/>
        </p:blipFill>
        <p:spPr>
          <a:xfrm>
            <a:off x="1284778" y="1223884"/>
            <a:ext cx="6574444" cy="33064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6875BB18-F964-2AA7-5195-4CF8AD1358AF}"/>
              </a:ext>
            </a:extLst>
          </p:cNvPr>
          <p:cNvPicPr>
            <a:picLocks noChangeAspect="1"/>
          </p:cNvPicPr>
          <p:nvPr/>
        </p:nvPicPr>
        <p:blipFill>
          <a:blip r:embed="rId4"/>
          <a:stretch>
            <a:fillRect/>
          </a:stretch>
        </p:blipFill>
        <p:spPr>
          <a:xfrm>
            <a:off x="2977446" y="1722575"/>
            <a:ext cx="1170214" cy="1737591"/>
          </a:xfrm>
          <a:prstGeom prst="rect">
            <a:avLst/>
          </a:prstGeom>
        </p:spPr>
      </p:pic>
      <p:pic>
        <p:nvPicPr>
          <p:cNvPr id="8" name="Picture 7">
            <a:extLst>
              <a:ext uri="{FF2B5EF4-FFF2-40B4-BE49-F238E27FC236}">
                <a16:creationId xmlns:a16="http://schemas.microsoft.com/office/drawing/2014/main" id="{92B84245-5D85-1E0B-6FE6-55A2A15CE27B}"/>
              </a:ext>
            </a:extLst>
          </p:cNvPr>
          <p:cNvPicPr>
            <a:picLocks noChangeAspect="1"/>
          </p:cNvPicPr>
          <p:nvPr/>
        </p:nvPicPr>
        <p:blipFill>
          <a:blip r:embed="rId5"/>
          <a:stretch>
            <a:fillRect/>
          </a:stretch>
        </p:blipFill>
        <p:spPr>
          <a:xfrm>
            <a:off x="4607782" y="1677638"/>
            <a:ext cx="1298449" cy="1827464"/>
          </a:xfrm>
          <a:prstGeom prst="rect">
            <a:avLst/>
          </a:prstGeom>
        </p:spPr>
      </p:pic>
      <p:pic>
        <p:nvPicPr>
          <p:cNvPr id="2" name="Picture 1">
            <a:extLst>
              <a:ext uri="{FF2B5EF4-FFF2-40B4-BE49-F238E27FC236}">
                <a16:creationId xmlns:a16="http://schemas.microsoft.com/office/drawing/2014/main" id="{ED1CD452-F27D-C79E-7FF7-3096097BBBFE}"/>
              </a:ext>
            </a:extLst>
          </p:cNvPr>
          <p:cNvPicPr>
            <a:picLocks noChangeAspect="1"/>
          </p:cNvPicPr>
          <p:nvPr/>
        </p:nvPicPr>
        <p:blipFill>
          <a:blip r:embed="rId6"/>
          <a:stretch>
            <a:fillRect/>
          </a:stretch>
        </p:blipFill>
        <p:spPr>
          <a:xfrm>
            <a:off x="6366353" y="1702954"/>
            <a:ext cx="1298449" cy="173759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14</Slides>
  <Notes>14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vt:lpstr>
      <vt:lpstr>Service-Page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Arunachalam Arunachalam</cp:lastModifiedBy>
  <cp:revision>2</cp:revision>
  <dcterms:modified xsi:type="dcterms:W3CDTF">2024-04-08T14:50:42Z</dcterms:modified>
</cp:coreProperties>
</file>