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606" r:id="rId2"/>
    <p:sldId id="587" r:id="rId3"/>
    <p:sldId id="588" r:id="rId4"/>
    <p:sldId id="585" r:id="rId5"/>
    <p:sldId id="490" r:id="rId6"/>
    <p:sldId id="491" r:id="rId7"/>
    <p:sldId id="590" r:id="rId8"/>
    <p:sldId id="589" r:id="rId9"/>
    <p:sldId id="493" r:id="rId10"/>
    <p:sldId id="494" r:id="rId11"/>
    <p:sldId id="495" r:id="rId12"/>
    <p:sldId id="417" r:id="rId13"/>
    <p:sldId id="418" r:id="rId14"/>
    <p:sldId id="419" r:id="rId15"/>
    <p:sldId id="420" r:id="rId16"/>
    <p:sldId id="422" r:id="rId17"/>
    <p:sldId id="423" r:id="rId18"/>
    <p:sldId id="424" r:id="rId19"/>
    <p:sldId id="425" r:id="rId20"/>
    <p:sldId id="426" r:id="rId21"/>
    <p:sldId id="427" r:id="rId22"/>
    <p:sldId id="428" r:id="rId23"/>
    <p:sldId id="429" r:id="rId24"/>
    <p:sldId id="591" r:id="rId25"/>
    <p:sldId id="592" r:id="rId26"/>
    <p:sldId id="593" r:id="rId27"/>
    <p:sldId id="594" r:id="rId28"/>
    <p:sldId id="595" r:id="rId29"/>
    <p:sldId id="596" r:id="rId30"/>
    <p:sldId id="597" r:id="rId31"/>
    <p:sldId id="598" r:id="rId32"/>
    <p:sldId id="599" r:id="rId33"/>
    <p:sldId id="600" r:id="rId34"/>
    <p:sldId id="601" r:id="rId35"/>
    <p:sldId id="602" r:id="rId36"/>
    <p:sldId id="603" r:id="rId37"/>
    <p:sldId id="604" r:id="rId38"/>
    <p:sldId id="60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03084-8451-0D8D-870B-707A6951CB88}" v="39" dt="2021-09-19T10:06:23.902"/>
    <p1510:client id="{938ADA3F-E86A-BD44-7B07-CE72FFCEBF4A}" v="542" dt="2021-09-19T09:59:26.482"/>
    <p1510:client id="{F3BDB1CD-B240-70C4-C8ED-6EC6071C0C36}" v="29" dt="2021-09-19T12:43:17.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1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1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7.svg"/></Relationships>
</file>

<file path=ppt/diagrams/_rels/data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colored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3">
        <a:alpha val="0"/>
      </a:schemeClr>
    </dgm:fillClrLst>
    <dgm:linClrLst meth="repeat">
      <a:schemeClr val="accent3">
        <a:alpha val="0"/>
      </a:schemeClr>
    </dgm:linClrLst>
    <dgm:effectClrLst/>
    <dgm:txLinClrLst/>
    <dgm:txFillClrLst meth="repeat">
      <a:schemeClr val="accent3"/>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29CD0-EE45-4D93-AE0E-ED657832BFA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BA1057A-6822-4422-8195-E29CD1814633}">
      <dgm:prSet/>
      <dgm:spPr/>
      <dgm:t>
        <a:bodyPr/>
        <a:lstStyle/>
        <a:p>
          <a:r>
            <a:rPr lang="en-US" b="1" dirty="0"/>
            <a:t>Object-Oriented Programming System (OOPs)</a:t>
          </a:r>
          <a:r>
            <a:rPr lang="en-US" dirty="0"/>
            <a:t> is a programming concept that works on the principles of abstraction, encapsulation, inheritance, and polymorphism. It allows users to create objects they want and create methods to handle those objects. The basic concept of OOPs is to create objects, re-use them throughout the program, and manipulate these objects to get results.</a:t>
          </a:r>
        </a:p>
      </dgm:t>
    </dgm:pt>
    <dgm:pt modelId="{7277BC0B-4D38-428E-8EFB-3444F8FBB3FF}" type="parTrans" cxnId="{0ED35E5F-3581-4BF8-829F-E83A475F621B}">
      <dgm:prSet/>
      <dgm:spPr/>
      <dgm:t>
        <a:bodyPr/>
        <a:lstStyle/>
        <a:p>
          <a:endParaRPr lang="en-US"/>
        </a:p>
      </dgm:t>
    </dgm:pt>
    <dgm:pt modelId="{64654712-EDFD-4901-BA6F-3805058AB8AC}" type="sibTrans" cxnId="{0ED35E5F-3581-4BF8-829F-E83A475F621B}">
      <dgm:prSet/>
      <dgm:spPr/>
      <dgm:t>
        <a:bodyPr/>
        <a:lstStyle/>
        <a:p>
          <a:endParaRPr lang="en-US"/>
        </a:p>
      </dgm:t>
    </dgm:pt>
    <dgm:pt modelId="{8D045FA1-2B4A-48FA-9CB4-4BD236FFC1C3}">
      <dgm:prSet/>
      <dgm:spPr/>
      <dgm:t>
        <a:bodyPr/>
        <a:lstStyle/>
        <a:p>
          <a:r>
            <a:rPr lang="en-US" dirty="0"/>
            <a:t>OOP meaning “Object Oriented Programming” is a popularly known and widely used concept in modern programming languages like Java</a:t>
          </a:r>
        </a:p>
      </dgm:t>
    </dgm:pt>
    <dgm:pt modelId="{B4C97A06-EC18-48D8-8E16-DC40C27510D1}" type="parTrans" cxnId="{4107BDD8-671B-4CEF-8910-BDBF02A22EE9}">
      <dgm:prSet/>
      <dgm:spPr/>
      <dgm:t>
        <a:bodyPr/>
        <a:lstStyle/>
        <a:p>
          <a:endParaRPr lang="en-US"/>
        </a:p>
      </dgm:t>
    </dgm:pt>
    <dgm:pt modelId="{CD6A991A-C6B2-4C89-BEF7-910169FA4583}" type="sibTrans" cxnId="{4107BDD8-671B-4CEF-8910-BDBF02A22EE9}">
      <dgm:prSet/>
      <dgm:spPr/>
      <dgm:t>
        <a:bodyPr/>
        <a:lstStyle/>
        <a:p>
          <a:endParaRPr lang="en-US"/>
        </a:p>
      </dgm:t>
    </dgm:pt>
    <dgm:pt modelId="{6EF17F44-A65A-4119-B45E-1CCAC4F1E243}" type="pres">
      <dgm:prSet presAssocID="{B7C29CD0-EE45-4D93-AE0E-ED657832BFA5}" presName="root" presStyleCnt="0">
        <dgm:presLayoutVars>
          <dgm:dir/>
          <dgm:resizeHandles val="exact"/>
        </dgm:presLayoutVars>
      </dgm:prSet>
      <dgm:spPr/>
    </dgm:pt>
    <dgm:pt modelId="{E080D527-34EF-40B9-BF95-CC88E83F371A}" type="pres">
      <dgm:prSet presAssocID="{CBA1057A-6822-4422-8195-E29CD1814633}" presName="compNode" presStyleCnt="0"/>
      <dgm:spPr/>
    </dgm:pt>
    <dgm:pt modelId="{3183C0DD-2C91-4ABB-BEED-8F5843A3DAF3}" type="pres">
      <dgm:prSet presAssocID="{CBA1057A-6822-4422-8195-E29CD1814633}" presName="bgRect" presStyleLbl="bgShp" presStyleIdx="0" presStyleCnt="2"/>
      <dgm:spPr/>
    </dgm:pt>
    <dgm:pt modelId="{C6EFBFA8-B688-4E03-8B22-7591F9680C3C}" type="pres">
      <dgm:prSet presAssocID="{CBA1057A-6822-4422-8195-E29CD18146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E540E05A-3B06-46B7-B3E1-6F5AC5A8E258}" type="pres">
      <dgm:prSet presAssocID="{CBA1057A-6822-4422-8195-E29CD1814633}" presName="spaceRect" presStyleCnt="0"/>
      <dgm:spPr/>
    </dgm:pt>
    <dgm:pt modelId="{1DEBC54A-0DC8-45DC-B59C-E9E11F5FDB34}" type="pres">
      <dgm:prSet presAssocID="{CBA1057A-6822-4422-8195-E29CD1814633}" presName="parTx" presStyleLbl="revTx" presStyleIdx="0" presStyleCnt="2">
        <dgm:presLayoutVars>
          <dgm:chMax val="0"/>
          <dgm:chPref val="0"/>
        </dgm:presLayoutVars>
      </dgm:prSet>
      <dgm:spPr/>
    </dgm:pt>
    <dgm:pt modelId="{A755B655-07AC-4825-A025-D8238397EA5E}" type="pres">
      <dgm:prSet presAssocID="{64654712-EDFD-4901-BA6F-3805058AB8AC}" presName="sibTrans" presStyleCnt="0"/>
      <dgm:spPr/>
    </dgm:pt>
    <dgm:pt modelId="{C8E01DF8-7B11-402B-B1C8-F924DCAFFC9F}" type="pres">
      <dgm:prSet presAssocID="{8D045FA1-2B4A-48FA-9CB4-4BD236FFC1C3}" presName="compNode" presStyleCnt="0"/>
      <dgm:spPr/>
    </dgm:pt>
    <dgm:pt modelId="{98FE24BB-74EB-45C8-ABCA-71F4D556D73E}" type="pres">
      <dgm:prSet presAssocID="{8D045FA1-2B4A-48FA-9CB4-4BD236FFC1C3}" presName="bgRect" presStyleLbl="bgShp" presStyleIdx="1" presStyleCnt="2"/>
      <dgm:spPr/>
    </dgm:pt>
    <dgm:pt modelId="{34B6C9A5-9C8C-45D2-A2BC-42CB0EC3BEBA}" type="pres">
      <dgm:prSet presAssocID="{8D045FA1-2B4A-48FA-9CB4-4BD236FFC1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40026DE-19DE-40DD-8906-040C5197585D}" type="pres">
      <dgm:prSet presAssocID="{8D045FA1-2B4A-48FA-9CB4-4BD236FFC1C3}" presName="spaceRect" presStyleCnt="0"/>
      <dgm:spPr/>
    </dgm:pt>
    <dgm:pt modelId="{2780FB96-18B5-45C8-8524-48EE988B379F}" type="pres">
      <dgm:prSet presAssocID="{8D045FA1-2B4A-48FA-9CB4-4BD236FFC1C3}" presName="parTx" presStyleLbl="revTx" presStyleIdx="1" presStyleCnt="2">
        <dgm:presLayoutVars>
          <dgm:chMax val="0"/>
          <dgm:chPref val="0"/>
        </dgm:presLayoutVars>
      </dgm:prSet>
      <dgm:spPr/>
    </dgm:pt>
  </dgm:ptLst>
  <dgm:cxnLst>
    <dgm:cxn modelId="{0ED35E5F-3581-4BF8-829F-E83A475F621B}" srcId="{B7C29CD0-EE45-4D93-AE0E-ED657832BFA5}" destId="{CBA1057A-6822-4422-8195-E29CD1814633}" srcOrd="0" destOrd="0" parTransId="{7277BC0B-4D38-428E-8EFB-3444F8FBB3FF}" sibTransId="{64654712-EDFD-4901-BA6F-3805058AB8AC}"/>
    <dgm:cxn modelId="{41BD6381-B697-43FF-A4E9-3C9952C86122}" type="presOf" srcId="{CBA1057A-6822-4422-8195-E29CD1814633}" destId="{1DEBC54A-0DC8-45DC-B59C-E9E11F5FDB34}" srcOrd="0" destOrd="0" presId="urn:microsoft.com/office/officeart/2018/2/layout/IconVerticalSolidList"/>
    <dgm:cxn modelId="{A3662185-65B1-439E-B8A0-5EC2B47C5C67}" type="presOf" srcId="{B7C29CD0-EE45-4D93-AE0E-ED657832BFA5}" destId="{6EF17F44-A65A-4119-B45E-1CCAC4F1E243}" srcOrd="0" destOrd="0" presId="urn:microsoft.com/office/officeart/2018/2/layout/IconVerticalSolidList"/>
    <dgm:cxn modelId="{12BFF1CE-8544-4278-BA71-7DACAA0F1636}" type="presOf" srcId="{8D045FA1-2B4A-48FA-9CB4-4BD236FFC1C3}" destId="{2780FB96-18B5-45C8-8524-48EE988B379F}" srcOrd="0" destOrd="0" presId="urn:microsoft.com/office/officeart/2018/2/layout/IconVerticalSolidList"/>
    <dgm:cxn modelId="{4107BDD8-671B-4CEF-8910-BDBF02A22EE9}" srcId="{B7C29CD0-EE45-4D93-AE0E-ED657832BFA5}" destId="{8D045FA1-2B4A-48FA-9CB4-4BD236FFC1C3}" srcOrd="1" destOrd="0" parTransId="{B4C97A06-EC18-48D8-8E16-DC40C27510D1}" sibTransId="{CD6A991A-C6B2-4C89-BEF7-910169FA4583}"/>
    <dgm:cxn modelId="{784678AE-585A-4E5F-8E51-9D8DA4033BBA}" type="presParOf" srcId="{6EF17F44-A65A-4119-B45E-1CCAC4F1E243}" destId="{E080D527-34EF-40B9-BF95-CC88E83F371A}" srcOrd="0" destOrd="0" presId="urn:microsoft.com/office/officeart/2018/2/layout/IconVerticalSolidList"/>
    <dgm:cxn modelId="{28D234ED-BC60-4CE5-9997-DC98B4AD95F3}" type="presParOf" srcId="{E080D527-34EF-40B9-BF95-CC88E83F371A}" destId="{3183C0DD-2C91-4ABB-BEED-8F5843A3DAF3}" srcOrd="0" destOrd="0" presId="urn:microsoft.com/office/officeart/2018/2/layout/IconVerticalSolidList"/>
    <dgm:cxn modelId="{77EE99DD-2AB9-4D34-93AF-54C10DD60A63}" type="presParOf" srcId="{E080D527-34EF-40B9-BF95-CC88E83F371A}" destId="{C6EFBFA8-B688-4E03-8B22-7591F9680C3C}" srcOrd="1" destOrd="0" presId="urn:microsoft.com/office/officeart/2018/2/layout/IconVerticalSolidList"/>
    <dgm:cxn modelId="{52E1154C-0877-4E9A-AE45-26C195211EFC}" type="presParOf" srcId="{E080D527-34EF-40B9-BF95-CC88E83F371A}" destId="{E540E05A-3B06-46B7-B3E1-6F5AC5A8E258}" srcOrd="2" destOrd="0" presId="urn:microsoft.com/office/officeart/2018/2/layout/IconVerticalSolidList"/>
    <dgm:cxn modelId="{EDC2A143-A95D-4D20-AB57-4AA8EFBB3CC1}" type="presParOf" srcId="{E080D527-34EF-40B9-BF95-CC88E83F371A}" destId="{1DEBC54A-0DC8-45DC-B59C-E9E11F5FDB34}" srcOrd="3" destOrd="0" presId="urn:microsoft.com/office/officeart/2018/2/layout/IconVerticalSolidList"/>
    <dgm:cxn modelId="{13796E66-25BF-4E02-A055-5B961DE29CC2}" type="presParOf" srcId="{6EF17F44-A65A-4119-B45E-1CCAC4F1E243}" destId="{A755B655-07AC-4825-A025-D8238397EA5E}" srcOrd="1" destOrd="0" presId="urn:microsoft.com/office/officeart/2018/2/layout/IconVerticalSolidList"/>
    <dgm:cxn modelId="{DD98D833-9969-4ABB-92B6-D0B682305847}" type="presParOf" srcId="{6EF17F44-A65A-4119-B45E-1CCAC4F1E243}" destId="{C8E01DF8-7B11-402B-B1C8-F924DCAFFC9F}" srcOrd="2" destOrd="0" presId="urn:microsoft.com/office/officeart/2018/2/layout/IconVerticalSolidList"/>
    <dgm:cxn modelId="{310663C9-778E-4E91-AC92-3A1C62AC5F1C}" type="presParOf" srcId="{C8E01DF8-7B11-402B-B1C8-F924DCAFFC9F}" destId="{98FE24BB-74EB-45C8-ABCA-71F4D556D73E}" srcOrd="0" destOrd="0" presId="urn:microsoft.com/office/officeart/2018/2/layout/IconVerticalSolidList"/>
    <dgm:cxn modelId="{EAE49E47-224D-4437-834B-186C8E850A80}" type="presParOf" srcId="{C8E01DF8-7B11-402B-B1C8-F924DCAFFC9F}" destId="{34B6C9A5-9C8C-45D2-A2BC-42CB0EC3BEBA}" srcOrd="1" destOrd="0" presId="urn:microsoft.com/office/officeart/2018/2/layout/IconVerticalSolidList"/>
    <dgm:cxn modelId="{082F18A9-E6F3-4CAE-B216-A7B3D4FDB00A}" type="presParOf" srcId="{C8E01DF8-7B11-402B-B1C8-F924DCAFFC9F}" destId="{D40026DE-19DE-40DD-8906-040C5197585D}" srcOrd="2" destOrd="0" presId="urn:microsoft.com/office/officeart/2018/2/layout/IconVerticalSolidList"/>
    <dgm:cxn modelId="{DB2CA87E-8CEB-4E1B-A8EF-21CD53750535}" type="presParOf" srcId="{C8E01DF8-7B11-402B-B1C8-F924DCAFFC9F}" destId="{2780FB96-18B5-45C8-8524-48EE988B37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5F485A4-661C-4697-B673-CC81F40E7711}"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2F946C3D-A816-4021-AECC-7E7F9F7AA462}">
      <dgm:prSet/>
      <dgm:spPr/>
      <dgm:t>
        <a:bodyPr/>
        <a:lstStyle/>
        <a:p>
          <a:r>
            <a:rPr lang="en-US"/>
            <a:t>Along with access modifiers, Java provides non-access modifiers as well. These modifier are </a:t>
          </a:r>
          <a:r>
            <a:rPr lang="en-US" b="1"/>
            <a:t>used to set special properties </a:t>
          </a:r>
          <a:r>
            <a:rPr lang="en-US"/>
            <a:t>to the variable or method.</a:t>
          </a:r>
        </a:p>
      </dgm:t>
    </dgm:pt>
    <dgm:pt modelId="{FE31420A-2789-4C82-A299-4F0DC1218226}" type="parTrans" cxnId="{FAF50C74-9059-414D-87A6-7443C2B8A49E}">
      <dgm:prSet/>
      <dgm:spPr/>
      <dgm:t>
        <a:bodyPr/>
        <a:lstStyle/>
        <a:p>
          <a:endParaRPr lang="en-US"/>
        </a:p>
      </dgm:t>
    </dgm:pt>
    <dgm:pt modelId="{D6BF4AE5-E26E-4A98-995D-E5DC662DEC90}" type="sibTrans" cxnId="{FAF50C74-9059-414D-87A6-7443C2B8A49E}">
      <dgm:prSet/>
      <dgm:spPr/>
      <dgm:t>
        <a:bodyPr/>
        <a:lstStyle/>
        <a:p>
          <a:endParaRPr lang="en-US"/>
        </a:p>
      </dgm:t>
    </dgm:pt>
    <dgm:pt modelId="{FD1217BA-381E-438D-B746-3934F96B560B}">
      <dgm:prSet/>
      <dgm:spPr/>
      <dgm:t>
        <a:bodyPr/>
        <a:lstStyle/>
        <a:p>
          <a:r>
            <a:rPr lang="en-US"/>
            <a:t>Non-access modifiers do not change the accessibility of variable or method, but they provide special properties to them. Java provides following non-access modifiers.</a:t>
          </a:r>
        </a:p>
      </dgm:t>
    </dgm:pt>
    <dgm:pt modelId="{F4A7949B-406E-42E3-A9A5-FF660B0452DA}" type="parTrans" cxnId="{978C6A22-4E02-4104-AD66-6887D50AAFB6}">
      <dgm:prSet/>
      <dgm:spPr/>
      <dgm:t>
        <a:bodyPr/>
        <a:lstStyle/>
        <a:p>
          <a:endParaRPr lang="en-US"/>
        </a:p>
      </dgm:t>
    </dgm:pt>
    <dgm:pt modelId="{E1CA2C76-9B3C-42B1-83FF-3D557F58D19C}" type="sibTrans" cxnId="{978C6A22-4E02-4104-AD66-6887D50AAFB6}">
      <dgm:prSet/>
      <dgm:spPr/>
      <dgm:t>
        <a:bodyPr/>
        <a:lstStyle/>
        <a:p>
          <a:endParaRPr lang="en-US"/>
        </a:p>
      </dgm:t>
    </dgm:pt>
    <dgm:pt modelId="{7E6AA21D-7420-4132-A439-4178F40F7066}">
      <dgm:prSet/>
      <dgm:spPr/>
      <dgm:t>
        <a:bodyPr/>
        <a:lstStyle/>
        <a:p>
          <a:r>
            <a:rPr lang="en-US"/>
            <a:t>Final</a:t>
          </a:r>
        </a:p>
      </dgm:t>
    </dgm:pt>
    <dgm:pt modelId="{9C241967-0DC7-4655-B56C-2B7FF6E2CE0E}" type="parTrans" cxnId="{97A26D3F-4D66-45C7-861A-CFBFFF6BD82D}">
      <dgm:prSet/>
      <dgm:spPr/>
      <dgm:t>
        <a:bodyPr/>
        <a:lstStyle/>
        <a:p>
          <a:endParaRPr lang="en-US"/>
        </a:p>
      </dgm:t>
    </dgm:pt>
    <dgm:pt modelId="{C136434D-D717-449A-82C6-046EB865AC1D}" type="sibTrans" cxnId="{97A26D3F-4D66-45C7-861A-CFBFFF6BD82D}">
      <dgm:prSet/>
      <dgm:spPr/>
      <dgm:t>
        <a:bodyPr/>
        <a:lstStyle/>
        <a:p>
          <a:endParaRPr lang="en-US"/>
        </a:p>
      </dgm:t>
    </dgm:pt>
    <dgm:pt modelId="{EF61EF84-E2B1-4F5C-94B5-B2D9A58B38C3}">
      <dgm:prSet/>
      <dgm:spPr/>
      <dgm:t>
        <a:bodyPr/>
        <a:lstStyle/>
        <a:p>
          <a:r>
            <a:rPr lang="en-US"/>
            <a:t>Static</a:t>
          </a:r>
        </a:p>
      </dgm:t>
    </dgm:pt>
    <dgm:pt modelId="{03EDBD95-1DA0-410E-8B3A-F31D3654E07D}" type="parTrans" cxnId="{6F7A1576-10E4-46C6-B3EF-031A0365BAEE}">
      <dgm:prSet/>
      <dgm:spPr/>
      <dgm:t>
        <a:bodyPr/>
        <a:lstStyle/>
        <a:p>
          <a:endParaRPr lang="en-US"/>
        </a:p>
      </dgm:t>
    </dgm:pt>
    <dgm:pt modelId="{EAB9D1D9-A3A9-430C-B515-F3E87F8F290F}" type="sibTrans" cxnId="{6F7A1576-10E4-46C6-B3EF-031A0365BAEE}">
      <dgm:prSet/>
      <dgm:spPr/>
      <dgm:t>
        <a:bodyPr/>
        <a:lstStyle/>
        <a:p>
          <a:endParaRPr lang="en-US"/>
        </a:p>
      </dgm:t>
    </dgm:pt>
    <dgm:pt modelId="{E96AE563-9E0D-42AB-B640-CAB9FAF64D7E}">
      <dgm:prSet/>
      <dgm:spPr/>
      <dgm:t>
        <a:bodyPr/>
        <a:lstStyle/>
        <a:p>
          <a:r>
            <a:rPr lang="en-US"/>
            <a:t>Transient</a:t>
          </a:r>
        </a:p>
      </dgm:t>
    </dgm:pt>
    <dgm:pt modelId="{E31F9FC3-D127-4972-8978-00F24BBBD004}" type="parTrans" cxnId="{7162A0C6-D833-428A-8E9B-3CE071938CBB}">
      <dgm:prSet/>
      <dgm:spPr/>
      <dgm:t>
        <a:bodyPr/>
        <a:lstStyle/>
        <a:p>
          <a:endParaRPr lang="en-US"/>
        </a:p>
      </dgm:t>
    </dgm:pt>
    <dgm:pt modelId="{16A6BAFE-E1E6-4040-872A-87BF0F383013}" type="sibTrans" cxnId="{7162A0C6-D833-428A-8E9B-3CE071938CBB}">
      <dgm:prSet/>
      <dgm:spPr/>
      <dgm:t>
        <a:bodyPr/>
        <a:lstStyle/>
        <a:p>
          <a:endParaRPr lang="en-US"/>
        </a:p>
      </dgm:t>
    </dgm:pt>
    <dgm:pt modelId="{AF6A1EC6-2B90-43AB-80D7-8EEA04C4A154}">
      <dgm:prSet/>
      <dgm:spPr/>
      <dgm:t>
        <a:bodyPr/>
        <a:lstStyle/>
        <a:p>
          <a:r>
            <a:rPr lang="en-US"/>
            <a:t>Synchronized</a:t>
          </a:r>
        </a:p>
      </dgm:t>
    </dgm:pt>
    <dgm:pt modelId="{EBB98BED-E896-44C8-AB93-9F9473983971}" type="parTrans" cxnId="{542297A6-0B50-4EDC-A878-BC56D0F5BCFB}">
      <dgm:prSet/>
      <dgm:spPr/>
      <dgm:t>
        <a:bodyPr/>
        <a:lstStyle/>
        <a:p>
          <a:endParaRPr lang="en-US"/>
        </a:p>
      </dgm:t>
    </dgm:pt>
    <dgm:pt modelId="{8E9EE9FE-8CAC-4778-B88C-AE1D666CF6BC}" type="sibTrans" cxnId="{542297A6-0B50-4EDC-A878-BC56D0F5BCFB}">
      <dgm:prSet/>
      <dgm:spPr/>
      <dgm:t>
        <a:bodyPr/>
        <a:lstStyle/>
        <a:p>
          <a:endParaRPr lang="en-US"/>
        </a:p>
      </dgm:t>
    </dgm:pt>
    <dgm:pt modelId="{6DD5C3CE-7DED-46F0-B80F-E47E2D95D6D0}">
      <dgm:prSet/>
      <dgm:spPr/>
      <dgm:t>
        <a:bodyPr/>
        <a:lstStyle/>
        <a:p>
          <a:r>
            <a:rPr lang="en-US"/>
            <a:t>Volatile</a:t>
          </a:r>
        </a:p>
      </dgm:t>
    </dgm:pt>
    <dgm:pt modelId="{EF8E55F0-2427-4D39-86EF-B3EF59867D1E}" type="parTrans" cxnId="{F5BCCBED-B227-495A-9967-6D14766452D6}">
      <dgm:prSet/>
      <dgm:spPr/>
      <dgm:t>
        <a:bodyPr/>
        <a:lstStyle/>
        <a:p>
          <a:endParaRPr lang="en-US"/>
        </a:p>
      </dgm:t>
    </dgm:pt>
    <dgm:pt modelId="{10825083-4888-4363-8D3C-E55D9C43EDC4}" type="sibTrans" cxnId="{F5BCCBED-B227-495A-9967-6D14766452D6}">
      <dgm:prSet/>
      <dgm:spPr/>
      <dgm:t>
        <a:bodyPr/>
        <a:lstStyle/>
        <a:p>
          <a:endParaRPr lang="en-US"/>
        </a:p>
      </dgm:t>
    </dgm:pt>
    <dgm:pt modelId="{8723A576-41C2-4BB2-9A98-307229D96F5C}" type="pres">
      <dgm:prSet presAssocID="{25F485A4-661C-4697-B673-CC81F40E7711}" presName="Name0" presStyleCnt="0">
        <dgm:presLayoutVars>
          <dgm:dir/>
          <dgm:animLvl val="lvl"/>
          <dgm:resizeHandles val="exact"/>
        </dgm:presLayoutVars>
      </dgm:prSet>
      <dgm:spPr/>
    </dgm:pt>
    <dgm:pt modelId="{60D665D9-233E-492A-BAD6-718260298A10}" type="pres">
      <dgm:prSet presAssocID="{FD1217BA-381E-438D-B746-3934F96B560B}" presName="boxAndChildren" presStyleCnt="0"/>
      <dgm:spPr/>
    </dgm:pt>
    <dgm:pt modelId="{B6DCA2F2-658D-4A82-A070-7F6BB8EE4147}" type="pres">
      <dgm:prSet presAssocID="{FD1217BA-381E-438D-B746-3934F96B560B}" presName="parentTextBox" presStyleLbl="node1" presStyleIdx="0" presStyleCnt="2"/>
      <dgm:spPr/>
    </dgm:pt>
    <dgm:pt modelId="{471A6B50-5649-4734-B935-A3F9C9626268}" type="pres">
      <dgm:prSet presAssocID="{FD1217BA-381E-438D-B746-3934F96B560B}" presName="entireBox" presStyleLbl="node1" presStyleIdx="0" presStyleCnt="2"/>
      <dgm:spPr/>
    </dgm:pt>
    <dgm:pt modelId="{34C8A3B1-2D5B-4F78-B6A9-66E98AA01F73}" type="pres">
      <dgm:prSet presAssocID="{FD1217BA-381E-438D-B746-3934F96B560B}" presName="descendantBox" presStyleCnt="0"/>
      <dgm:spPr/>
    </dgm:pt>
    <dgm:pt modelId="{98334F03-B05C-418F-8BB6-3629C81FD616}" type="pres">
      <dgm:prSet presAssocID="{7E6AA21D-7420-4132-A439-4178F40F7066}" presName="childTextBox" presStyleLbl="fgAccFollowNode1" presStyleIdx="0" presStyleCnt="5">
        <dgm:presLayoutVars>
          <dgm:bulletEnabled val="1"/>
        </dgm:presLayoutVars>
      </dgm:prSet>
      <dgm:spPr/>
    </dgm:pt>
    <dgm:pt modelId="{7BF3C5CC-577F-44D7-BF3D-FD26827935D8}" type="pres">
      <dgm:prSet presAssocID="{EF61EF84-E2B1-4F5C-94B5-B2D9A58B38C3}" presName="childTextBox" presStyleLbl="fgAccFollowNode1" presStyleIdx="1" presStyleCnt="5">
        <dgm:presLayoutVars>
          <dgm:bulletEnabled val="1"/>
        </dgm:presLayoutVars>
      </dgm:prSet>
      <dgm:spPr/>
    </dgm:pt>
    <dgm:pt modelId="{448F797E-D489-4E88-BDC9-C5FD7854A13D}" type="pres">
      <dgm:prSet presAssocID="{E96AE563-9E0D-42AB-B640-CAB9FAF64D7E}" presName="childTextBox" presStyleLbl="fgAccFollowNode1" presStyleIdx="2" presStyleCnt="5">
        <dgm:presLayoutVars>
          <dgm:bulletEnabled val="1"/>
        </dgm:presLayoutVars>
      </dgm:prSet>
      <dgm:spPr/>
    </dgm:pt>
    <dgm:pt modelId="{87DD3524-952F-4222-BCFF-E87AC264E470}" type="pres">
      <dgm:prSet presAssocID="{AF6A1EC6-2B90-43AB-80D7-8EEA04C4A154}" presName="childTextBox" presStyleLbl="fgAccFollowNode1" presStyleIdx="3" presStyleCnt="5">
        <dgm:presLayoutVars>
          <dgm:bulletEnabled val="1"/>
        </dgm:presLayoutVars>
      </dgm:prSet>
      <dgm:spPr/>
    </dgm:pt>
    <dgm:pt modelId="{371177CF-8BCB-4ED8-80B0-EB84E6DB48D2}" type="pres">
      <dgm:prSet presAssocID="{6DD5C3CE-7DED-46F0-B80F-E47E2D95D6D0}" presName="childTextBox" presStyleLbl="fgAccFollowNode1" presStyleIdx="4" presStyleCnt="5">
        <dgm:presLayoutVars>
          <dgm:bulletEnabled val="1"/>
        </dgm:presLayoutVars>
      </dgm:prSet>
      <dgm:spPr/>
    </dgm:pt>
    <dgm:pt modelId="{EFC48680-1554-4953-8DC8-FFBC807BC158}" type="pres">
      <dgm:prSet presAssocID="{D6BF4AE5-E26E-4A98-995D-E5DC662DEC90}" presName="sp" presStyleCnt="0"/>
      <dgm:spPr/>
    </dgm:pt>
    <dgm:pt modelId="{113323E4-C2B3-4FD4-840C-B4DEA5FA771F}" type="pres">
      <dgm:prSet presAssocID="{2F946C3D-A816-4021-AECC-7E7F9F7AA462}" presName="arrowAndChildren" presStyleCnt="0"/>
      <dgm:spPr/>
    </dgm:pt>
    <dgm:pt modelId="{C72E3DEC-37E2-4E05-9E91-D70906C6F79D}" type="pres">
      <dgm:prSet presAssocID="{2F946C3D-A816-4021-AECC-7E7F9F7AA462}" presName="parentTextArrow" presStyleLbl="node1" presStyleIdx="1" presStyleCnt="2"/>
      <dgm:spPr/>
    </dgm:pt>
  </dgm:ptLst>
  <dgm:cxnLst>
    <dgm:cxn modelId="{D5D6DE20-4984-4024-8020-1666826DC81B}" type="presOf" srcId="{FD1217BA-381E-438D-B746-3934F96B560B}" destId="{B6DCA2F2-658D-4A82-A070-7F6BB8EE4147}" srcOrd="0" destOrd="0" presId="urn:microsoft.com/office/officeart/2005/8/layout/process4"/>
    <dgm:cxn modelId="{978C6A22-4E02-4104-AD66-6887D50AAFB6}" srcId="{25F485A4-661C-4697-B673-CC81F40E7711}" destId="{FD1217BA-381E-438D-B746-3934F96B560B}" srcOrd="1" destOrd="0" parTransId="{F4A7949B-406E-42E3-A9A5-FF660B0452DA}" sibTransId="{E1CA2C76-9B3C-42B1-83FF-3D557F58D19C}"/>
    <dgm:cxn modelId="{97A26D3F-4D66-45C7-861A-CFBFFF6BD82D}" srcId="{FD1217BA-381E-438D-B746-3934F96B560B}" destId="{7E6AA21D-7420-4132-A439-4178F40F7066}" srcOrd="0" destOrd="0" parTransId="{9C241967-0DC7-4655-B56C-2B7FF6E2CE0E}" sibTransId="{C136434D-D717-449A-82C6-046EB865AC1D}"/>
    <dgm:cxn modelId="{55603E5C-B6C1-450E-A4D6-D2A2141A172B}" type="presOf" srcId="{AF6A1EC6-2B90-43AB-80D7-8EEA04C4A154}" destId="{87DD3524-952F-4222-BCFF-E87AC264E470}" srcOrd="0" destOrd="0" presId="urn:microsoft.com/office/officeart/2005/8/layout/process4"/>
    <dgm:cxn modelId="{FB60C142-F702-491F-B0B0-E95ABAA60536}" type="presOf" srcId="{7E6AA21D-7420-4132-A439-4178F40F7066}" destId="{98334F03-B05C-418F-8BB6-3629C81FD616}" srcOrd="0" destOrd="0" presId="urn:microsoft.com/office/officeart/2005/8/layout/process4"/>
    <dgm:cxn modelId="{2FA5566C-5E7F-41B4-AC39-73217F891E7B}" type="presOf" srcId="{2F946C3D-A816-4021-AECC-7E7F9F7AA462}" destId="{C72E3DEC-37E2-4E05-9E91-D70906C6F79D}" srcOrd="0" destOrd="0" presId="urn:microsoft.com/office/officeart/2005/8/layout/process4"/>
    <dgm:cxn modelId="{FAF50C74-9059-414D-87A6-7443C2B8A49E}" srcId="{25F485A4-661C-4697-B673-CC81F40E7711}" destId="{2F946C3D-A816-4021-AECC-7E7F9F7AA462}" srcOrd="0" destOrd="0" parTransId="{FE31420A-2789-4C82-A299-4F0DC1218226}" sibTransId="{D6BF4AE5-E26E-4A98-995D-E5DC662DEC90}"/>
    <dgm:cxn modelId="{6F7A1576-10E4-46C6-B3EF-031A0365BAEE}" srcId="{FD1217BA-381E-438D-B746-3934F96B560B}" destId="{EF61EF84-E2B1-4F5C-94B5-B2D9A58B38C3}" srcOrd="1" destOrd="0" parTransId="{03EDBD95-1DA0-410E-8B3A-F31D3654E07D}" sibTransId="{EAB9D1D9-A3A9-430C-B515-F3E87F8F290F}"/>
    <dgm:cxn modelId="{9B2B2D7D-C05B-4E80-8EEC-14F5863D7EB9}" type="presOf" srcId="{6DD5C3CE-7DED-46F0-B80F-E47E2D95D6D0}" destId="{371177CF-8BCB-4ED8-80B0-EB84E6DB48D2}" srcOrd="0" destOrd="0" presId="urn:microsoft.com/office/officeart/2005/8/layout/process4"/>
    <dgm:cxn modelId="{41803D7E-EE80-42C3-9FA0-3D78343ED131}" type="presOf" srcId="{EF61EF84-E2B1-4F5C-94B5-B2D9A58B38C3}" destId="{7BF3C5CC-577F-44D7-BF3D-FD26827935D8}" srcOrd="0" destOrd="0" presId="urn:microsoft.com/office/officeart/2005/8/layout/process4"/>
    <dgm:cxn modelId="{EAD6BE8D-AACD-40CB-8F48-493DF03F09AD}" type="presOf" srcId="{FD1217BA-381E-438D-B746-3934F96B560B}" destId="{471A6B50-5649-4734-B935-A3F9C9626268}" srcOrd="1" destOrd="0" presId="urn:microsoft.com/office/officeart/2005/8/layout/process4"/>
    <dgm:cxn modelId="{4CA3E49A-0D66-4FB8-9E77-0F81CA2E124E}" type="presOf" srcId="{E96AE563-9E0D-42AB-B640-CAB9FAF64D7E}" destId="{448F797E-D489-4E88-BDC9-C5FD7854A13D}" srcOrd="0" destOrd="0" presId="urn:microsoft.com/office/officeart/2005/8/layout/process4"/>
    <dgm:cxn modelId="{0C389AA5-358E-4423-985D-886D14832322}" type="presOf" srcId="{25F485A4-661C-4697-B673-CC81F40E7711}" destId="{8723A576-41C2-4BB2-9A98-307229D96F5C}" srcOrd="0" destOrd="0" presId="urn:microsoft.com/office/officeart/2005/8/layout/process4"/>
    <dgm:cxn modelId="{542297A6-0B50-4EDC-A878-BC56D0F5BCFB}" srcId="{FD1217BA-381E-438D-B746-3934F96B560B}" destId="{AF6A1EC6-2B90-43AB-80D7-8EEA04C4A154}" srcOrd="3" destOrd="0" parTransId="{EBB98BED-E896-44C8-AB93-9F9473983971}" sibTransId="{8E9EE9FE-8CAC-4778-B88C-AE1D666CF6BC}"/>
    <dgm:cxn modelId="{7162A0C6-D833-428A-8E9B-3CE071938CBB}" srcId="{FD1217BA-381E-438D-B746-3934F96B560B}" destId="{E96AE563-9E0D-42AB-B640-CAB9FAF64D7E}" srcOrd="2" destOrd="0" parTransId="{E31F9FC3-D127-4972-8978-00F24BBBD004}" sibTransId="{16A6BAFE-E1E6-4040-872A-87BF0F383013}"/>
    <dgm:cxn modelId="{F5BCCBED-B227-495A-9967-6D14766452D6}" srcId="{FD1217BA-381E-438D-B746-3934F96B560B}" destId="{6DD5C3CE-7DED-46F0-B80F-E47E2D95D6D0}" srcOrd="4" destOrd="0" parTransId="{EF8E55F0-2427-4D39-86EF-B3EF59867D1E}" sibTransId="{10825083-4888-4363-8D3C-E55D9C43EDC4}"/>
    <dgm:cxn modelId="{3840CE8D-744A-45C3-9B83-9C895FA04BE9}" type="presParOf" srcId="{8723A576-41C2-4BB2-9A98-307229D96F5C}" destId="{60D665D9-233E-492A-BAD6-718260298A10}" srcOrd="0" destOrd="0" presId="urn:microsoft.com/office/officeart/2005/8/layout/process4"/>
    <dgm:cxn modelId="{4E1CB1B8-4AAF-49C2-9D7E-122F3A9F4346}" type="presParOf" srcId="{60D665D9-233E-492A-BAD6-718260298A10}" destId="{B6DCA2F2-658D-4A82-A070-7F6BB8EE4147}" srcOrd="0" destOrd="0" presId="urn:microsoft.com/office/officeart/2005/8/layout/process4"/>
    <dgm:cxn modelId="{3E2419C1-65EF-4D65-9C19-2C1EF69BA9D2}" type="presParOf" srcId="{60D665D9-233E-492A-BAD6-718260298A10}" destId="{471A6B50-5649-4734-B935-A3F9C9626268}" srcOrd="1" destOrd="0" presId="urn:microsoft.com/office/officeart/2005/8/layout/process4"/>
    <dgm:cxn modelId="{11816EB4-B564-4D31-8733-C8278661F920}" type="presParOf" srcId="{60D665D9-233E-492A-BAD6-718260298A10}" destId="{34C8A3B1-2D5B-4F78-B6A9-66E98AA01F73}" srcOrd="2" destOrd="0" presId="urn:microsoft.com/office/officeart/2005/8/layout/process4"/>
    <dgm:cxn modelId="{781261A9-D5F3-4FAC-A4A1-411B14246728}" type="presParOf" srcId="{34C8A3B1-2D5B-4F78-B6A9-66E98AA01F73}" destId="{98334F03-B05C-418F-8BB6-3629C81FD616}" srcOrd="0" destOrd="0" presId="urn:microsoft.com/office/officeart/2005/8/layout/process4"/>
    <dgm:cxn modelId="{1797DDB4-A768-4562-9EFE-59D99F2D6688}" type="presParOf" srcId="{34C8A3B1-2D5B-4F78-B6A9-66E98AA01F73}" destId="{7BF3C5CC-577F-44D7-BF3D-FD26827935D8}" srcOrd="1" destOrd="0" presId="urn:microsoft.com/office/officeart/2005/8/layout/process4"/>
    <dgm:cxn modelId="{CDEF3AE0-491C-4A9C-B0DF-9EA6B9C0E90F}" type="presParOf" srcId="{34C8A3B1-2D5B-4F78-B6A9-66E98AA01F73}" destId="{448F797E-D489-4E88-BDC9-C5FD7854A13D}" srcOrd="2" destOrd="0" presId="urn:microsoft.com/office/officeart/2005/8/layout/process4"/>
    <dgm:cxn modelId="{5C5A1F33-25CC-49EE-BBB3-8AAB3FD0499A}" type="presParOf" srcId="{34C8A3B1-2D5B-4F78-B6A9-66E98AA01F73}" destId="{87DD3524-952F-4222-BCFF-E87AC264E470}" srcOrd="3" destOrd="0" presId="urn:microsoft.com/office/officeart/2005/8/layout/process4"/>
    <dgm:cxn modelId="{692BB45A-545B-4E9C-8DF5-617246C4D8F7}" type="presParOf" srcId="{34C8A3B1-2D5B-4F78-B6A9-66E98AA01F73}" destId="{371177CF-8BCB-4ED8-80B0-EB84E6DB48D2}" srcOrd="4" destOrd="0" presId="urn:microsoft.com/office/officeart/2005/8/layout/process4"/>
    <dgm:cxn modelId="{5E53F7A4-4365-46DB-855E-362DF3171DE2}" type="presParOf" srcId="{8723A576-41C2-4BB2-9A98-307229D96F5C}" destId="{EFC48680-1554-4953-8DC8-FFBC807BC158}" srcOrd="1" destOrd="0" presId="urn:microsoft.com/office/officeart/2005/8/layout/process4"/>
    <dgm:cxn modelId="{C1F14FD6-B9C3-4FD0-A33E-757A0E64F7B2}" type="presParOf" srcId="{8723A576-41C2-4BB2-9A98-307229D96F5C}" destId="{113323E4-C2B3-4FD4-840C-B4DEA5FA771F}" srcOrd="2" destOrd="0" presId="urn:microsoft.com/office/officeart/2005/8/layout/process4"/>
    <dgm:cxn modelId="{15987AE0-604E-4547-BA3B-7D71551FB5F4}" type="presParOf" srcId="{113323E4-C2B3-4FD4-840C-B4DEA5FA771F}" destId="{C72E3DEC-37E2-4E05-9E91-D70906C6F79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C8C824-A087-4269-83EC-27A18E39D83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FF4F29B-149B-4CB9-A090-493E4B14A911}">
      <dgm:prSet/>
      <dgm:spPr/>
      <dgm:t>
        <a:bodyPr/>
        <a:lstStyle/>
        <a:p>
          <a:pPr>
            <a:defRPr cap="all"/>
          </a:pPr>
          <a:r>
            <a:rPr lang="en-US" b="1"/>
            <a:t>Inheritance</a:t>
          </a:r>
          <a:r>
            <a:rPr lang="en-US"/>
            <a:t> is a mechanism in which one class acquires the property of another class. For example, a child inherits the traits of his/her parents. </a:t>
          </a:r>
        </a:p>
      </dgm:t>
    </dgm:pt>
    <dgm:pt modelId="{428CCA8C-ADF4-4436-80B4-970ECE002FC4}" type="parTrans" cxnId="{FD7DCF78-B6E8-4685-A2A6-00EA0204478D}">
      <dgm:prSet/>
      <dgm:spPr/>
      <dgm:t>
        <a:bodyPr/>
        <a:lstStyle/>
        <a:p>
          <a:endParaRPr lang="en-US"/>
        </a:p>
      </dgm:t>
    </dgm:pt>
    <dgm:pt modelId="{493A2C0F-1472-4A32-B511-7B5757239F86}" type="sibTrans" cxnId="{FD7DCF78-B6E8-4685-A2A6-00EA0204478D}">
      <dgm:prSet/>
      <dgm:spPr/>
      <dgm:t>
        <a:bodyPr/>
        <a:lstStyle/>
        <a:p>
          <a:endParaRPr lang="en-US"/>
        </a:p>
      </dgm:t>
    </dgm:pt>
    <dgm:pt modelId="{344C8F39-B90B-4B2F-9305-B48241D88E05}">
      <dgm:prSet/>
      <dgm:spPr/>
      <dgm:t>
        <a:bodyPr/>
        <a:lstStyle/>
        <a:p>
          <a:pPr>
            <a:defRPr cap="all"/>
          </a:pPr>
          <a:r>
            <a:rPr lang="en-US"/>
            <a:t>With inheritance, we can reuse the fields and methods of the existing class. </a:t>
          </a:r>
        </a:p>
      </dgm:t>
    </dgm:pt>
    <dgm:pt modelId="{2F06F8FD-2C45-403D-8823-3223927738CE}" type="parTrans" cxnId="{A53E6005-5068-403F-A82B-9E0646FFCCC5}">
      <dgm:prSet/>
      <dgm:spPr/>
      <dgm:t>
        <a:bodyPr/>
        <a:lstStyle/>
        <a:p>
          <a:endParaRPr lang="en-US"/>
        </a:p>
      </dgm:t>
    </dgm:pt>
    <dgm:pt modelId="{C2C284AC-47AF-463C-8E50-D41F436CD74C}" type="sibTrans" cxnId="{A53E6005-5068-403F-A82B-9E0646FFCCC5}">
      <dgm:prSet/>
      <dgm:spPr/>
      <dgm:t>
        <a:bodyPr/>
        <a:lstStyle/>
        <a:p>
          <a:endParaRPr lang="en-US"/>
        </a:p>
      </dgm:t>
    </dgm:pt>
    <dgm:pt modelId="{CFDE83D2-980D-4C1F-9B76-D3E2EE5F2881}">
      <dgm:prSet/>
      <dgm:spPr/>
      <dgm:t>
        <a:bodyPr/>
        <a:lstStyle/>
        <a:p>
          <a:pPr>
            <a:defRPr cap="all"/>
          </a:pPr>
          <a:r>
            <a:rPr lang="en-US"/>
            <a:t>Hence, inheritance facilitates Reusability and is an important concept of OOPs.</a:t>
          </a:r>
        </a:p>
      </dgm:t>
    </dgm:pt>
    <dgm:pt modelId="{5ADDE4B9-55E0-4A59-9815-C48AFD541835}" type="parTrans" cxnId="{29FA2BE0-857F-4301-A65D-53C52235365F}">
      <dgm:prSet/>
      <dgm:spPr/>
      <dgm:t>
        <a:bodyPr/>
        <a:lstStyle/>
        <a:p>
          <a:endParaRPr lang="en-US"/>
        </a:p>
      </dgm:t>
    </dgm:pt>
    <dgm:pt modelId="{7533F4FA-7F16-496F-8704-DE11FAE35051}" type="sibTrans" cxnId="{29FA2BE0-857F-4301-A65D-53C52235365F}">
      <dgm:prSet/>
      <dgm:spPr/>
      <dgm:t>
        <a:bodyPr/>
        <a:lstStyle/>
        <a:p>
          <a:endParaRPr lang="en-US"/>
        </a:p>
      </dgm:t>
    </dgm:pt>
    <dgm:pt modelId="{B91F3D3C-0DD2-4C2E-A56E-4F7D95C5B5A7}" type="pres">
      <dgm:prSet presAssocID="{F7C8C824-A087-4269-83EC-27A18E39D83E}" presName="root" presStyleCnt="0">
        <dgm:presLayoutVars>
          <dgm:dir/>
          <dgm:resizeHandles val="exact"/>
        </dgm:presLayoutVars>
      </dgm:prSet>
      <dgm:spPr/>
    </dgm:pt>
    <dgm:pt modelId="{D5E9A5C8-D103-46A4-92B8-BA8EC3206822}" type="pres">
      <dgm:prSet presAssocID="{AFF4F29B-149B-4CB9-A090-493E4B14A911}" presName="compNode" presStyleCnt="0"/>
      <dgm:spPr/>
    </dgm:pt>
    <dgm:pt modelId="{08FF29D8-B96C-424C-BA94-74428B785D98}" type="pres">
      <dgm:prSet presAssocID="{AFF4F29B-149B-4CB9-A090-493E4B14A911}" presName="iconBgRect" presStyleLbl="bgShp" presStyleIdx="0" presStyleCnt="3"/>
      <dgm:spPr/>
    </dgm:pt>
    <dgm:pt modelId="{9A5087EF-A0B8-4927-B063-493CE6ED83A2}" type="pres">
      <dgm:prSet presAssocID="{AFF4F29B-149B-4CB9-A090-493E4B14A9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2BF5E93B-B51E-4FC6-A01D-6828B123AC6E}" type="pres">
      <dgm:prSet presAssocID="{AFF4F29B-149B-4CB9-A090-493E4B14A911}" presName="spaceRect" presStyleCnt="0"/>
      <dgm:spPr/>
    </dgm:pt>
    <dgm:pt modelId="{3369BAA8-E398-4852-8DD7-87017B66E6D3}" type="pres">
      <dgm:prSet presAssocID="{AFF4F29B-149B-4CB9-A090-493E4B14A911}" presName="textRect" presStyleLbl="revTx" presStyleIdx="0" presStyleCnt="3">
        <dgm:presLayoutVars>
          <dgm:chMax val="1"/>
          <dgm:chPref val="1"/>
        </dgm:presLayoutVars>
      </dgm:prSet>
      <dgm:spPr/>
    </dgm:pt>
    <dgm:pt modelId="{4EE4CCE9-49C6-4DCC-A332-FBDC81D3693B}" type="pres">
      <dgm:prSet presAssocID="{493A2C0F-1472-4A32-B511-7B5757239F86}" presName="sibTrans" presStyleCnt="0"/>
      <dgm:spPr/>
    </dgm:pt>
    <dgm:pt modelId="{236762FE-B815-4175-95A6-859C27B13842}" type="pres">
      <dgm:prSet presAssocID="{344C8F39-B90B-4B2F-9305-B48241D88E05}" presName="compNode" presStyleCnt="0"/>
      <dgm:spPr/>
    </dgm:pt>
    <dgm:pt modelId="{577B231D-3B0C-4EC6-B539-F0FAEBF315C2}" type="pres">
      <dgm:prSet presAssocID="{344C8F39-B90B-4B2F-9305-B48241D88E05}" presName="iconBgRect" presStyleLbl="bgShp" presStyleIdx="1" presStyleCnt="3"/>
      <dgm:spPr/>
    </dgm:pt>
    <dgm:pt modelId="{F2F25855-5E1F-446C-A031-B9539EFA3692}" type="pres">
      <dgm:prSet presAssocID="{344C8F39-B90B-4B2F-9305-B48241D88E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21BBC30-D703-4082-AF3B-AE54C63C4A55}" type="pres">
      <dgm:prSet presAssocID="{344C8F39-B90B-4B2F-9305-B48241D88E05}" presName="spaceRect" presStyleCnt="0"/>
      <dgm:spPr/>
    </dgm:pt>
    <dgm:pt modelId="{CF4737CE-22C5-424B-B6AC-D1303D56FEDB}" type="pres">
      <dgm:prSet presAssocID="{344C8F39-B90B-4B2F-9305-B48241D88E05}" presName="textRect" presStyleLbl="revTx" presStyleIdx="1" presStyleCnt="3">
        <dgm:presLayoutVars>
          <dgm:chMax val="1"/>
          <dgm:chPref val="1"/>
        </dgm:presLayoutVars>
      </dgm:prSet>
      <dgm:spPr/>
    </dgm:pt>
    <dgm:pt modelId="{DD206303-4278-4A1A-9473-E5B1B861E98F}" type="pres">
      <dgm:prSet presAssocID="{C2C284AC-47AF-463C-8E50-D41F436CD74C}" presName="sibTrans" presStyleCnt="0"/>
      <dgm:spPr/>
    </dgm:pt>
    <dgm:pt modelId="{A751E22D-9936-487A-A4FB-483AF8349829}" type="pres">
      <dgm:prSet presAssocID="{CFDE83D2-980D-4C1F-9B76-D3E2EE5F2881}" presName="compNode" presStyleCnt="0"/>
      <dgm:spPr/>
    </dgm:pt>
    <dgm:pt modelId="{5CD44D9A-9B81-4A5F-A0BA-3804CD402986}" type="pres">
      <dgm:prSet presAssocID="{CFDE83D2-980D-4C1F-9B76-D3E2EE5F2881}" presName="iconBgRect" presStyleLbl="bgShp" presStyleIdx="2" presStyleCnt="3"/>
      <dgm:spPr/>
    </dgm:pt>
    <dgm:pt modelId="{9EE2E7BB-C0CF-439D-9170-1BE851860CF8}" type="pres">
      <dgm:prSet presAssocID="{CFDE83D2-980D-4C1F-9B76-D3E2EE5F28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53D0EBD2-5AC9-454D-890D-45F081CDF76E}" type="pres">
      <dgm:prSet presAssocID="{CFDE83D2-980D-4C1F-9B76-D3E2EE5F2881}" presName="spaceRect" presStyleCnt="0"/>
      <dgm:spPr/>
    </dgm:pt>
    <dgm:pt modelId="{B32E174F-E973-40E8-BFBA-5EF919F35AED}" type="pres">
      <dgm:prSet presAssocID="{CFDE83D2-980D-4C1F-9B76-D3E2EE5F2881}" presName="textRect" presStyleLbl="revTx" presStyleIdx="2" presStyleCnt="3">
        <dgm:presLayoutVars>
          <dgm:chMax val="1"/>
          <dgm:chPref val="1"/>
        </dgm:presLayoutVars>
      </dgm:prSet>
      <dgm:spPr/>
    </dgm:pt>
  </dgm:ptLst>
  <dgm:cxnLst>
    <dgm:cxn modelId="{A53E6005-5068-403F-A82B-9E0646FFCCC5}" srcId="{F7C8C824-A087-4269-83EC-27A18E39D83E}" destId="{344C8F39-B90B-4B2F-9305-B48241D88E05}" srcOrd="1" destOrd="0" parTransId="{2F06F8FD-2C45-403D-8823-3223927738CE}" sibTransId="{C2C284AC-47AF-463C-8E50-D41F436CD74C}"/>
    <dgm:cxn modelId="{E46D5607-25AA-46BB-B494-43383BC6465A}" type="presOf" srcId="{CFDE83D2-980D-4C1F-9B76-D3E2EE5F2881}" destId="{B32E174F-E973-40E8-BFBA-5EF919F35AED}" srcOrd="0" destOrd="0" presId="urn:microsoft.com/office/officeart/2018/5/layout/IconCircleLabelList"/>
    <dgm:cxn modelId="{317C281A-AB13-4CE2-8A43-D1D0E0F87951}" type="presOf" srcId="{F7C8C824-A087-4269-83EC-27A18E39D83E}" destId="{B91F3D3C-0DD2-4C2E-A56E-4F7D95C5B5A7}" srcOrd="0" destOrd="0" presId="urn:microsoft.com/office/officeart/2018/5/layout/IconCircleLabelList"/>
    <dgm:cxn modelId="{FD7DCF78-B6E8-4685-A2A6-00EA0204478D}" srcId="{F7C8C824-A087-4269-83EC-27A18E39D83E}" destId="{AFF4F29B-149B-4CB9-A090-493E4B14A911}" srcOrd="0" destOrd="0" parTransId="{428CCA8C-ADF4-4436-80B4-970ECE002FC4}" sibTransId="{493A2C0F-1472-4A32-B511-7B5757239F86}"/>
    <dgm:cxn modelId="{803400BD-CA56-4068-8F8A-FEFD366CF437}" type="presOf" srcId="{AFF4F29B-149B-4CB9-A090-493E4B14A911}" destId="{3369BAA8-E398-4852-8DD7-87017B66E6D3}" srcOrd="0" destOrd="0" presId="urn:microsoft.com/office/officeart/2018/5/layout/IconCircleLabelList"/>
    <dgm:cxn modelId="{29FA2BE0-857F-4301-A65D-53C52235365F}" srcId="{F7C8C824-A087-4269-83EC-27A18E39D83E}" destId="{CFDE83D2-980D-4C1F-9B76-D3E2EE5F2881}" srcOrd="2" destOrd="0" parTransId="{5ADDE4B9-55E0-4A59-9815-C48AFD541835}" sibTransId="{7533F4FA-7F16-496F-8704-DE11FAE35051}"/>
    <dgm:cxn modelId="{AFBB04F4-39F9-4DFC-A2C5-47722A330C4C}" type="presOf" srcId="{344C8F39-B90B-4B2F-9305-B48241D88E05}" destId="{CF4737CE-22C5-424B-B6AC-D1303D56FEDB}" srcOrd="0" destOrd="0" presId="urn:microsoft.com/office/officeart/2018/5/layout/IconCircleLabelList"/>
    <dgm:cxn modelId="{0E3670BA-3AD7-435F-A312-C10C4C8AFF43}" type="presParOf" srcId="{B91F3D3C-0DD2-4C2E-A56E-4F7D95C5B5A7}" destId="{D5E9A5C8-D103-46A4-92B8-BA8EC3206822}" srcOrd="0" destOrd="0" presId="urn:microsoft.com/office/officeart/2018/5/layout/IconCircleLabelList"/>
    <dgm:cxn modelId="{01681124-8526-481B-9DF4-C2528EDB15F9}" type="presParOf" srcId="{D5E9A5C8-D103-46A4-92B8-BA8EC3206822}" destId="{08FF29D8-B96C-424C-BA94-74428B785D98}" srcOrd="0" destOrd="0" presId="urn:microsoft.com/office/officeart/2018/5/layout/IconCircleLabelList"/>
    <dgm:cxn modelId="{3BC6D9D6-2742-4FF5-931D-F74A02B07D03}" type="presParOf" srcId="{D5E9A5C8-D103-46A4-92B8-BA8EC3206822}" destId="{9A5087EF-A0B8-4927-B063-493CE6ED83A2}" srcOrd="1" destOrd="0" presId="urn:microsoft.com/office/officeart/2018/5/layout/IconCircleLabelList"/>
    <dgm:cxn modelId="{9CC8C2AD-4DF9-4BDD-A809-16AD3F7A388E}" type="presParOf" srcId="{D5E9A5C8-D103-46A4-92B8-BA8EC3206822}" destId="{2BF5E93B-B51E-4FC6-A01D-6828B123AC6E}" srcOrd="2" destOrd="0" presId="urn:microsoft.com/office/officeart/2018/5/layout/IconCircleLabelList"/>
    <dgm:cxn modelId="{9160671F-C543-4C3C-A667-C35930D75821}" type="presParOf" srcId="{D5E9A5C8-D103-46A4-92B8-BA8EC3206822}" destId="{3369BAA8-E398-4852-8DD7-87017B66E6D3}" srcOrd="3" destOrd="0" presId="urn:microsoft.com/office/officeart/2018/5/layout/IconCircleLabelList"/>
    <dgm:cxn modelId="{1756F1DC-E241-4C87-A69D-00D45AE6021F}" type="presParOf" srcId="{B91F3D3C-0DD2-4C2E-A56E-4F7D95C5B5A7}" destId="{4EE4CCE9-49C6-4DCC-A332-FBDC81D3693B}" srcOrd="1" destOrd="0" presId="urn:microsoft.com/office/officeart/2018/5/layout/IconCircleLabelList"/>
    <dgm:cxn modelId="{990C91A2-0407-4D96-AC12-168E67518549}" type="presParOf" srcId="{B91F3D3C-0DD2-4C2E-A56E-4F7D95C5B5A7}" destId="{236762FE-B815-4175-95A6-859C27B13842}" srcOrd="2" destOrd="0" presId="urn:microsoft.com/office/officeart/2018/5/layout/IconCircleLabelList"/>
    <dgm:cxn modelId="{16764694-8A35-4260-8709-DA6AE3B61A0A}" type="presParOf" srcId="{236762FE-B815-4175-95A6-859C27B13842}" destId="{577B231D-3B0C-4EC6-B539-F0FAEBF315C2}" srcOrd="0" destOrd="0" presId="urn:microsoft.com/office/officeart/2018/5/layout/IconCircleLabelList"/>
    <dgm:cxn modelId="{67394116-75C5-4366-9735-F334377F08C9}" type="presParOf" srcId="{236762FE-B815-4175-95A6-859C27B13842}" destId="{F2F25855-5E1F-446C-A031-B9539EFA3692}" srcOrd="1" destOrd="0" presId="urn:microsoft.com/office/officeart/2018/5/layout/IconCircleLabelList"/>
    <dgm:cxn modelId="{E362DE41-8CDF-4162-B3E6-70851F4EB668}" type="presParOf" srcId="{236762FE-B815-4175-95A6-859C27B13842}" destId="{821BBC30-D703-4082-AF3B-AE54C63C4A55}" srcOrd="2" destOrd="0" presId="urn:microsoft.com/office/officeart/2018/5/layout/IconCircleLabelList"/>
    <dgm:cxn modelId="{5D509420-70E3-4480-A935-2068AF870DC9}" type="presParOf" srcId="{236762FE-B815-4175-95A6-859C27B13842}" destId="{CF4737CE-22C5-424B-B6AC-D1303D56FEDB}" srcOrd="3" destOrd="0" presId="urn:microsoft.com/office/officeart/2018/5/layout/IconCircleLabelList"/>
    <dgm:cxn modelId="{24357FD2-F969-4BB5-B8AC-A98FC6DD450A}" type="presParOf" srcId="{B91F3D3C-0DD2-4C2E-A56E-4F7D95C5B5A7}" destId="{DD206303-4278-4A1A-9473-E5B1B861E98F}" srcOrd="3" destOrd="0" presId="urn:microsoft.com/office/officeart/2018/5/layout/IconCircleLabelList"/>
    <dgm:cxn modelId="{70E924F6-76F2-4F18-8B5A-DD5C5BAE0C85}" type="presParOf" srcId="{B91F3D3C-0DD2-4C2E-A56E-4F7D95C5B5A7}" destId="{A751E22D-9936-487A-A4FB-483AF8349829}" srcOrd="4" destOrd="0" presId="urn:microsoft.com/office/officeart/2018/5/layout/IconCircleLabelList"/>
    <dgm:cxn modelId="{965D43B3-C322-4C82-A0A7-FD10B0B0A09B}" type="presParOf" srcId="{A751E22D-9936-487A-A4FB-483AF8349829}" destId="{5CD44D9A-9B81-4A5F-A0BA-3804CD402986}" srcOrd="0" destOrd="0" presId="urn:microsoft.com/office/officeart/2018/5/layout/IconCircleLabelList"/>
    <dgm:cxn modelId="{46F395B5-1606-4D25-8BDA-BEF89AE891E8}" type="presParOf" srcId="{A751E22D-9936-487A-A4FB-483AF8349829}" destId="{9EE2E7BB-C0CF-439D-9170-1BE851860CF8}" srcOrd="1" destOrd="0" presId="urn:microsoft.com/office/officeart/2018/5/layout/IconCircleLabelList"/>
    <dgm:cxn modelId="{30A67E2C-FF73-46CF-907E-3ED8E762CC3F}" type="presParOf" srcId="{A751E22D-9936-487A-A4FB-483AF8349829}" destId="{53D0EBD2-5AC9-454D-890D-45F081CDF76E}" srcOrd="2" destOrd="0" presId="urn:microsoft.com/office/officeart/2018/5/layout/IconCircleLabelList"/>
    <dgm:cxn modelId="{AA0C9E51-7125-4F13-A7A1-0597748E1820}" type="presParOf" srcId="{A751E22D-9936-487A-A4FB-483AF8349829}" destId="{B32E174F-E973-40E8-BFBA-5EF919F35AE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4FCD0A-34C5-451F-80C4-1A4424204EC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2E88685-8759-408A-8EA7-09FA42A4E75B}">
      <dgm:prSet/>
      <dgm:spPr/>
      <dgm:t>
        <a:bodyPr/>
        <a:lstStyle/>
        <a:p>
          <a:r>
            <a:rPr lang="en-US" dirty="0"/>
            <a:t>In Java, this is a keyword which is </a:t>
          </a:r>
          <a:r>
            <a:rPr lang="en-US" b="1" dirty="0"/>
            <a:t>used to refer current object</a:t>
          </a:r>
          <a:r>
            <a:rPr lang="en-US" dirty="0"/>
            <a:t> of a class. we can it to refer any member of the class. It means we can access any instance variable and method by using </a:t>
          </a:r>
          <a:r>
            <a:rPr lang="en-US" b="1" dirty="0"/>
            <a:t>this</a:t>
          </a:r>
          <a:r>
            <a:rPr lang="en-US" dirty="0"/>
            <a:t> keyword.</a:t>
          </a:r>
        </a:p>
      </dgm:t>
    </dgm:pt>
    <dgm:pt modelId="{0E8FED0B-0299-49FB-88C5-19C2B7A0BAB2}" type="parTrans" cxnId="{8148FD12-DD4B-4926-8E5C-133919051EA7}">
      <dgm:prSet/>
      <dgm:spPr/>
      <dgm:t>
        <a:bodyPr/>
        <a:lstStyle/>
        <a:p>
          <a:endParaRPr lang="en-US"/>
        </a:p>
      </dgm:t>
    </dgm:pt>
    <dgm:pt modelId="{BF3D7C64-B3BC-4F72-83F5-08B211BEEEC6}" type="sibTrans" cxnId="{8148FD12-DD4B-4926-8E5C-133919051EA7}">
      <dgm:prSet/>
      <dgm:spPr/>
      <dgm:t>
        <a:bodyPr/>
        <a:lstStyle/>
        <a:p>
          <a:endParaRPr lang="en-US"/>
        </a:p>
      </dgm:t>
    </dgm:pt>
    <dgm:pt modelId="{3D8616FD-5876-4258-90D0-F19D84E0C62A}">
      <dgm:prSet/>
      <dgm:spPr/>
      <dgm:t>
        <a:bodyPr/>
        <a:lstStyle/>
        <a:p>
          <a:r>
            <a:rPr lang="en-US" dirty="0"/>
            <a:t>The main purpose of using </a:t>
          </a:r>
          <a:r>
            <a:rPr lang="en-US" b="1" dirty="0"/>
            <a:t>this</a:t>
          </a:r>
          <a:r>
            <a:rPr lang="en-US" dirty="0"/>
            <a:t> keyword is to solve the confusion when we have same variable name for instance and local variables.</a:t>
          </a:r>
        </a:p>
      </dgm:t>
    </dgm:pt>
    <dgm:pt modelId="{50934152-99A2-4712-9E80-D14689F98E7E}" type="parTrans" cxnId="{61AFC1A1-3ADC-4090-B110-462B0A440B4C}">
      <dgm:prSet/>
      <dgm:spPr/>
      <dgm:t>
        <a:bodyPr/>
        <a:lstStyle/>
        <a:p>
          <a:endParaRPr lang="en-US"/>
        </a:p>
      </dgm:t>
    </dgm:pt>
    <dgm:pt modelId="{FF64C54F-4975-4E2D-8151-FC4B0FAD386D}" type="sibTrans" cxnId="{61AFC1A1-3ADC-4090-B110-462B0A440B4C}">
      <dgm:prSet/>
      <dgm:spPr/>
      <dgm:t>
        <a:bodyPr/>
        <a:lstStyle/>
        <a:p>
          <a:endParaRPr lang="en-US"/>
        </a:p>
      </dgm:t>
    </dgm:pt>
    <dgm:pt modelId="{B57F3A42-AB0F-472C-87C5-4D740AD518DA}">
      <dgm:prSet/>
      <dgm:spPr/>
      <dgm:t>
        <a:bodyPr/>
        <a:lstStyle/>
        <a:p>
          <a:r>
            <a:rPr lang="en-US" dirty="0"/>
            <a:t>We can use this keyword for the following purpose.</a:t>
          </a:r>
        </a:p>
      </dgm:t>
    </dgm:pt>
    <dgm:pt modelId="{D51B35A1-9418-4E6B-9D29-3E127F79C3AB}" type="parTrans" cxnId="{5F7BDFDC-5A5A-400D-85DE-D5533E83F0E6}">
      <dgm:prSet/>
      <dgm:spPr/>
      <dgm:t>
        <a:bodyPr/>
        <a:lstStyle/>
        <a:p>
          <a:endParaRPr lang="en-US"/>
        </a:p>
      </dgm:t>
    </dgm:pt>
    <dgm:pt modelId="{BFD153F4-03B9-4A26-BC5A-54CF89001CF4}" type="sibTrans" cxnId="{5F7BDFDC-5A5A-400D-85DE-D5533E83F0E6}">
      <dgm:prSet/>
      <dgm:spPr/>
      <dgm:t>
        <a:bodyPr/>
        <a:lstStyle/>
        <a:p>
          <a:endParaRPr lang="en-US"/>
        </a:p>
      </dgm:t>
    </dgm:pt>
    <dgm:pt modelId="{F47541B3-8016-450C-A003-1A794EC758E3}">
      <dgm:prSet/>
      <dgm:spPr/>
      <dgm:t>
        <a:bodyPr/>
        <a:lstStyle/>
        <a:p>
          <a:r>
            <a:rPr lang="en-US" b="1" dirty="0"/>
            <a:t>this</a:t>
          </a:r>
          <a:r>
            <a:rPr lang="en-US" dirty="0"/>
            <a:t> keyword is used to refer to current object.</a:t>
          </a:r>
        </a:p>
      </dgm:t>
    </dgm:pt>
    <dgm:pt modelId="{5756A24F-D963-42D3-B0FF-D9F510BF846D}" type="parTrans" cxnId="{C00744FE-B0CE-4740-AD04-D262AD8FAAAC}">
      <dgm:prSet/>
      <dgm:spPr/>
      <dgm:t>
        <a:bodyPr/>
        <a:lstStyle/>
        <a:p>
          <a:endParaRPr lang="en-US"/>
        </a:p>
      </dgm:t>
    </dgm:pt>
    <dgm:pt modelId="{FD4BD63C-62A2-4B56-9988-9CBD5A70EDF5}" type="sibTrans" cxnId="{C00744FE-B0CE-4740-AD04-D262AD8FAAAC}">
      <dgm:prSet/>
      <dgm:spPr/>
      <dgm:t>
        <a:bodyPr/>
        <a:lstStyle/>
        <a:p>
          <a:endParaRPr lang="en-US"/>
        </a:p>
      </dgm:t>
    </dgm:pt>
    <dgm:pt modelId="{0DB4CB6F-9ED4-4C62-97B7-2709223BCD00}">
      <dgm:prSet/>
      <dgm:spPr/>
      <dgm:t>
        <a:bodyPr/>
        <a:lstStyle/>
        <a:p>
          <a:r>
            <a:rPr lang="en-US" b="1" dirty="0"/>
            <a:t>this</a:t>
          </a:r>
          <a:r>
            <a:rPr lang="en-US" dirty="0"/>
            <a:t> is always a reference to the object on which method was invoked.</a:t>
          </a:r>
        </a:p>
      </dgm:t>
    </dgm:pt>
    <dgm:pt modelId="{DDCBE985-62F6-46C4-85A6-C0399C5B5A59}" type="parTrans" cxnId="{FF4F6205-5565-4273-8C28-C43D34856D48}">
      <dgm:prSet/>
      <dgm:spPr/>
      <dgm:t>
        <a:bodyPr/>
        <a:lstStyle/>
        <a:p>
          <a:endParaRPr lang="en-US"/>
        </a:p>
      </dgm:t>
    </dgm:pt>
    <dgm:pt modelId="{7A5173C3-3F66-4444-B4B1-CC3028FF2956}" type="sibTrans" cxnId="{FF4F6205-5565-4273-8C28-C43D34856D48}">
      <dgm:prSet/>
      <dgm:spPr/>
      <dgm:t>
        <a:bodyPr/>
        <a:lstStyle/>
        <a:p>
          <a:endParaRPr lang="en-US"/>
        </a:p>
      </dgm:t>
    </dgm:pt>
    <dgm:pt modelId="{F566B191-85FE-49D7-91C1-4CA64EC4DCEA}">
      <dgm:prSet/>
      <dgm:spPr/>
      <dgm:t>
        <a:bodyPr/>
        <a:lstStyle/>
        <a:p>
          <a:r>
            <a:rPr lang="en-US" b="1" dirty="0"/>
            <a:t>this</a:t>
          </a:r>
          <a:r>
            <a:rPr lang="en-US" dirty="0"/>
            <a:t> can be used to invoke current class constructor.</a:t>
          </a:r>
        </a:p>
      </dgm:t>
    </dgm:pt>
    <dgm:pt modelId="{16A5CE50-82D8-42A6-A62A-083D225A4DE9}" type="parTrans" cxnId="{C23CD0A1-E57D-4318-80E5-48E628222353}">
      <dgm:prSet/>
      <dgm:spPr/>
      <dgm:t>
        <a:bodyPr/>
        <a:lstStyle/>
        <a:p>
          <a:endParaRPr lang="en-US"/>
        </a:p>
      </dgm:t>
    </dgm:pt>
    <dgm:pt modelId="{676ECDE6-D5B1-4DA3-9BF4-0E5D2925CD70}" type="sibTrans" cxnId="{C23CD0A1-E57D-4318-80E5-48E628222353}">
      <dgm:prSet/>
      <dgm:spPr/>
      <dgm:t>
        <a:bodyPr/>
        <a:lstStyle/>
        <a:p>
          <a:endParaRPr lang="en-US"/>
        </a:p>
      </dgm:t>
    </dgm:pt>
    <dgm:pt modelId="{3AA1E889-3C9B-4DA6-8523-7CEBDC26164A}">
      <dgm:prSet/>
      <dgm:spPr/>
      <dgm:t>
        <a:bodyPr/>
        <a:lstStyle/>
        <a:p>
          <a:r>
            <a:rPr lang="en-US" b="1" dirty="0"/>
            <a:t>this</a:t>
          </a:r>
          <a:r>
            <a:rPr lang="en-US" dirty="0"/>
            <a:t> can be passed as an argument to another method.</a:t>
          </a:r>
        </a:p>
      </dgm:t>
    </dgm:pt>
    <dgm:pt modelId="{FEFD21FA-AB3B-40F1-921F-D7E52B29B040}" type="parTrans" cxnId="{1DCAD359-37F5-48AD-B949-B5283778BE3F}">
      <dgm:prSet/>
      <dgm:spPr/>
      <dgm:t>
        <a:bodyPr/>
        <a:lstStyle/>
        <a:p>
          <a:endParaRPr lang="en-US"/>
        </a:p>
      </dgm:t>
    </dgm:pt>
    <dgm:pt modelId="{F3C70660-516F-4923-AD70-1A468D792C4A}" type="sibTrans" cxnId="{1DCAD359-37F5-48AD-B949-B5283778BE3F}">
      <dgm:prSet/>
      <dgm:spPr/>
      <dgm:t>
        <a:bodyPr/>
        <a:lstStyle/>
        <a:p>
          <a:endParaRPr lang="en-US"/>
        </a:p>
      </dgm:t>
    </dgm:pt>
    <dgm:pt modelId="{B9DD69F2-399C-408F-A94C-993E999526D4}" type="pres">
      <dgm:prSet presAssocID="{784FCD0A-34C5-451F-80C4-1A4424204EC5}" presName="root" presStyleCnt="0">
        <dgm:presLayoutVars>
          <dgm:dir/>
          <dgm:resizeHandles val="exact"/>
        </dgm:presLayoutVars>
      </dgm:prSet>
      <dgm:spPr/>
    </dgm:pt>
    <dgm:pt modelId="{C332C103-FA6F-40F3-9E6B-FB96157B99BE}" type="pres">
      <dgm:prSet presAssocID="{D2E88685-8759-408A-8EA7-09FA42A4E75B}" presName="compNode" presStyleCnt="0"/>
      <dgm:spPr/>
    </dgm:pt>
    <dgm:pt modelId="{37D0711F-52D4-4F17-9F1A-9B84EE26F83C}" type="pres">
      <dgm:prSet presAssocID="{D2E88685-8759-408A-8EA7-09FA42A4E75B}" presName="bgRect" presStyleLbl="bgShp" presStyleIdx="0" presStyleCnt="3"/>
      <dgm:spPr/>
    </dgm:pt>
    <dgm:pt modelId="{E703C488-E06F-406C-B647-338BCDB121BB}" type="pres">
      <dgm:prSet presAssocID="{D2E88685-8759-408A-8EA7-09FA42A4E7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5D6F9A4-760F-4136-8364-D5764EC987BB}" type="pres">
      <dgm:prSet presAssocID="{D2E88685-8759-408A-8EA7-09FA42A4E75B}" presName="spaceRect" presStyleCnt="0"/>
      <dgm:spPr/>
    </dgm:pt>
    <dgm:pt modelId="{72927BA8-72C7-4D82-9B23-243D1BF3DA66}" type="pres">
      <dgm:prSet presAssocID="{D2E88685-8759-408A-8EA7-09FA42A4E75B}" presName="parTx" presStyleLbl="revTx" presStyleIdx="0" presStyleCnt="4">
        <dgm:presLayoutVars>
          <dgm:chMax val="0"/>
          <dgm:chPref val="0"/>
        </dgm:presLayoutVars>
      </dgm:prSet>
      <dgm:spPr/>
    </dgm:pt>
    <dgm:pt modelId="{F5B0103A-8221-4883-A1E4-038BFF161DC9}" type="pres">
      <dgm:prSet presAssocID="{BF3D7C64-B3BC-4F72-83F5-08B211BEEEC6}" presName="sibTrans" presStyleCnt="0"/>
      <dgm:spPr/>
    </dgm:pt>
    <dgm:pt modelId="{25CDC0B9-EBA3-4B5C-94DA-439917A61E0D}" type="pres">
      <dgm:prSet presAssocID="{3D8616FD-5876-4258-90D0-F19D84E0C62A}" presName="compNode" presStyleCnt="0"/>
      <dgm:spPr/>
    </dgm:pt>
    <dgm:pt modelId="{D8769222-0AB9-43F3-916A-5029CDCFDFFD}" type="pres">
      <dgm:prSet presAssocID="{3D8616FD-5876-4258-90D0-F19D84E0C62A}" presName="bgRect" presStyleLbl="bgShp" presStyleIdx="1" presStyleCnt="3"/>
      <dgm:spPr/>
    </dgm:pt>
    <dgm:pt modelId="{087B182C-195C-4B08-B70B-9397488BA4DD}" type="pres">
      <dgm:prSet presAssocID="{3D8616FD-5876-4258-90D0-F19D84E0C6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EF7693F-D51D-4EB1-A376-88C655F45504}" type="pres">
      <dgm:prSet presAssocID="{3D8616FD-5876-4258-90D0-F19D84E0C62A}" presName="spaceRect" presStyleCnt="0"/>
      <dgm:spPr/>
    </dgm:pt>
    <dgm:pt modelId="{5B3C3EE1-B608-4ECB-BE6D-4B2D2B3E9B5A}" type="pres">
      <dgm:prSet presAssocID="{3D8616FD-5876-4258-90D0-F19D84E0C62A}" presName="parTx" presStyleLbl="revTx" presStyleIdx="1" presStyleCnt="4">
        <dgm:presLayoutVars>
          <dgm:chMax val="0"/>
          <dgm:chPref val="0"/>
        </dgm:presLayoutVars>
      </dgm:prSet>
      <dgm:spPr/>
    </dgm:pt>
    <dgm:pt modelId="{E356DAED-5A81-4F14-8E3B-7E6B8E38920B}" type="pres">
      <dgm:prSet presAssocID="{FF64C54F-4975-4E2D-8151-FC4B0FAD386D}" presName="sibTrans" presStyleCnt="0"/>
      <dgm:spPr/>
    </dgm:pt>
    <dgm:pt modelId="{7466C60A-9EBD-4547-9099-B5465CAC450B}" type="pres">
      <dgm:prSet presAssocID="{B57F3A42-AB0F-472C-87C5-4D740AD518DA}" presName="compNode" presStyleCnt="0"/>
      <dgm:spPr/>
    </dgm:pt>
    <dgm:pt modelId="{9188BE48-5174-4E67-B038-D0BEC6162E82}" type="pres">
      <dgm:prSet presAssocID="{B57F3A42-AB0F-472C-87C5-4D740AD518DA}" presName="bgRect" presStyleLbl="bgShp" presStyleIdx="2" presStyleCnt="3"/>
      <dgm:spPr/>
    </dgm:pt>
    <dgm:pt modelId="{F98FC6B8-F932-4CBB-96CD-49866C285912}" type="pres">
      <dgm:prSet presAssocID="{B57F3A42-AB0F-472C-87C5-4D740AD518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E3EA521A-8397-4E39-9157-357309A5BD09}" type="pres">
      <dgm:prSet presAssocID="{B57F3A42-AB0F-472C-87C5-4D740AD518DA}" presName="spaceRect" presStyleCnt="0"/>
      <dgm:spPr/>
    </dgm:pt>
    <dgm:pt modelId="{EA31ABEB-A51C-4AC7-BC5D-C8E530368AED}" type="pres">
      <dgm:prSet presAssocID="{B57F3A42-AB0F-472C-87C5-4D740AD518DA}" presName="parTx" presStyleLbl="revTx" presStyleIdx="2" presStyleCnt="4">
        <dgm:presLayoutVars>
          <dgm:chMax val="0"/>
          <dgm:chPref val="0"/>
        </dgm:presLayoutVars>
      </dgm:prSet>
      <dgm:spPr/>
    </dgm:pt>
    <dgm:pt modelId="{4CF736B4-0A11-4A6F-9725-C0F68A77DD0C}" type="pres">
      <dgm:prSet presAssocID="{B57F3A42-AB0F-472C-87C5-4D740AD518DA}" presName="desTx" presStyleLbl="revTx" presStyleIdx="3" presStyleCnt="4">
        <dgm:presLayoutVars/>
      </dgm:prSet>
      <dgm:spPr/>
    </dgm:pt>
  </dgm:ptLst>
  <dgm:cxnLst>
    <dgm:cxn modelId="{FF4F6205-5565-4273-8C28-C43D34856D48}" srcId="{B57F3A42-AB0F-472C-87C5-4D740AD518DA}" destId="{0DB4CB6F-9ED4-4C62-97B7-2709223BCD00}" srcOrd="1" destOrd="0" parTransId="{DDCBE985-62F6-46C4-85A6-C0399C5B5A59}" sibTransId="{7A5173C3-3F66-4444-B4B1-CC3028FF2956}"/>
    <dgm:cxn modelId="{8148FD12-DD4B-4926-8E5C-133919051EA7}" srcId="{784FCD0A-34C5-451F-80C4-1A4424204EC5}" destId="{D2E88685-8759-408A-8EA7-09FA42A4E75B}" srcOrd="0" destOrd="0" parTransId="{0E8FED0B-0299-49FB-88C5-19C2B7A0BAB2}" sibTransId="{BF3D7C64-B3BC-4F72-83F5-08B211BEEEC6}"/>
    <dgm:cxn modelId="{F89D8828-C3BD-4EA2-BF26-F57F302024F5}" type="presOf" srcId="{784FCD0A-34C5-451F-80C4-1A4424204EC5}" destId="{B9DD69F2-399C-408F-A94C-993E999526D4}" srcOrd="0" destOrd="0" presId="urn:microsoft.com/office/officeart/2018/2/layout/IconVerticalSolidList"/>
    <dgm:cxn modelId="{A53CC83D-17E8-4FAB-90F1-2781EA3732AC}" type="presOf" srcId="{0DB4CB6F-9ED4-4C62-97B7-2709223BCD00}" destId="{4CF736B4-0A11-4A6F-9725-C0F68A77DD0C}" srcOrd="0" destOrd="1" presId="urn:microsoft.com/office/officeart/2018/2/layout/IconVerticalSolidList"/>
    <dgm:cxn modelId="{F9B20D44-A9A0-49BB-B6F1-2B8A3ACA0349}" type="presOf" srcId="{D2E88685-8759-408A-8EA7-09FA42A4E75B}" destId="{72927BA8-72C7-4D82-9B23-243D1BF3DA66}" srcOrd="0" destOrd="0" presId="urn:microsoft.com/office/officeart/2018/2/layout/IconVerticalSolidList"/>
    <dgm:cxn modelId="{716E654B-4386-405C-B1EF-D336DC137901}" type="presOf" srcId="{3D8616FD-5876-4258-90D0-F19D84E0C62A}" destId="{5B3C3EE1-B608-4ECB-BE6D-4B2D2B3E9B5A}" srcOrd="0" destOrd="0" presId="urn:microsoft.com/office/officeart/2018/2/layout/IconVerticalSolidList"/>
    <dgm:cxn modelId="{EEAD0B6C-B2CA-4F0F-85BC-8FD22B91DF97}" type="presOf" srcId="{3AA1E889-3C9B-4DA6-8523-7CEBDC26164A}" destId="{4CF736B4-0A11-4A6F-9725-C0F68A77DD0C}" srcOrd="0" destOrd="3" presId="urn:microsoft.com/office/officeart/2018/2/layout/IconVerticalSolidList"/>
    <dgm:cxn modelId="{1DCAD359-37F5-48AD-B949-B5283778BE3F}" srcId="{B57F3A42-AB0F-472C-87C5-4D740AD518DA}" destId="{3AA1E889-3C9B-4DA6-8523-7CEBDC26164A}" srcOrd="3" destOrd="0" parTransId="{FEFD21FA-AB3B-40F1-921F-D7E52B29B040}" sibTransId="{F3C70660-516F-4923-AD70-1A468D792C4A}"/>
    <dgm:cxn modelId="{61AFC1A1-3ADC-4090-B110-462B0A440B4C}" srcId="{784FCD0A-34C5-451F-80C4-1A4424204EC5}" destId="{3D8616FD-5876-4258-90D0-F19D84E0C62A}" srcOrd="1" destOrd="0" parTransId="{50934152-99A2-4712-9E80-D14689F98E7E}" sibTransId="{FF64C54F-4975-4E2D-8151-FC4B0FAD386D}"/>
    <dgm:cxn modelId="{C23CD0A1-E57D-4318-80E5-48E628222353}" srcId="{B57F3A42-AB0F-472C-87C5-4D740AD518DA}" destId="{F566B191-85FE-49D7-91C1-4CA64EC4DCEA}" srcOrd="2" destOrd="0" parTransId="{16A5CE50-82D8-42A6-A62A-083D225A4DE9}" sibTransId="{676ECDE6-D5B1-4DA3-9BF4-0E5D2925CD70}"/>
    <dgm:cxn modelId="{8A58A2BB-B651-4133-A84C-26970457114C}" type="presOf" srcId="{F47541B3-8016-450C-A003-1A794EC758E3}" destId="{4CF736B4-0A11-4A6F-9725-C0F68A77DD0C}" srcOrd="0" destOrd="0" presId="urn:microsoft.com/office/officeart/2018/2/layout/IconVerticalSolidList"/>
    <dgm:cxn modelId="{5F7BDFDC-5A5A-400D-85DE-D5533E83F0E6}" srcId="{784FCD0A-34C5-451F-80C4-1A4424204EC5}" destId="{B57F3A42-AB0F-472C-87C5-4D740AD518DA}" srcOrd="2" destOrd="0" parTransId="{D51B35A1-9418-4E6B-9D29-3E127F79C3AB}" sibTransId="{BFD153F4-03B9-4A26-BC5A-54CF89001CF4}"/>
    <dgm:cxn modelId="{8A161EE4-862B-492A-AE4B-1FFE3AB8BE7C}" type="presOf" srcId="{F566B191-85FE-49D7-91C1-4CA64EC4DCEA}" destId="{4CF736B4-0A11-4A6F-9725-C0F68A77DD0C}" srcOrd="0" destOrd="2" presId="urn:microsoft.com/office/officeart/2018/2/layout/IconVerticalSolidList"/>
    <dgm:cxn modelId="{08CCF1FA-DAC4-4CBA-9D02-CD39E152C846}" type="presOf" srcId="{B57F3A42-AB0F-472C-87C5-4D740AD518DA}" destId="{EA31ABEB-A51C-4AC7-BC5D-C8E530368AED}" srcOrd="0" destOrd="0" presId="urn:microsoft.com/office/officeart/2018/2/layout/IconVerticalSolidList"/>
    <dgm:cxn modelId="{C00744FE-B0CE-4740-AD04-D262AD8FAAAC}" srcId="{B57F3A42-AB0F-472C-87C5-4D740AD518DA}" destId="{F47541B3-8016-450C-A003-1A794EC758E3}" srcOrd="0" destOrd="0" parTransId="{5756A24F-D963-42D3-B0FF-D9F510BF846D}" sibTransId="{FD4BD63C-62A2-4B56-9988-9CBD5A70EDF5}"/>
    <dgm:cxn modelId="{D2AC72AE-8F98-4237-92BF-5C6E95A3CC1D}" type="presParOf" srcId="{B9DD69F2-399C-408F-A94C-993E999526D4}" destId="{C332C103-FA6F-40F3-9E6B-FB96157B99BE}" srcOrd="0" destOrd="0" presId="urn:microsoft.com/office/officeart/2018/2/layout/IconVerticalSolidList"/>
    <dgm:cxn modelId="{E789F345-7D81-4354-99DA-312113B3CBE2}" type="presParOf" srcId="{C332C103-FA6F-40F3-9E6B-FB96157B99BE}" destId="{37D0711F-52D4-4F17-9F1A-9B84EE26F83C}" srcOrd="0" destOrd="0" presId="urn:microsoft.com/office/officeart/2018/2/layout/IconVerticalSolidList"/>
    <dgm:cxn modelId="{7E9E5A84-E0C9-40EE-91EB-AA95F52BC7EF}" type="presParOf" srcId="{C332C103-FA6F-40F3-9E6B-FB96157B99BE}" destId="{E703C488-E06F-406C-B647-338BCDB121BB}" srcOrd="1" destOrd="0" presId="urn:microsoft.com/office/officeart/2018/2/layout/IconVerticalSolidList"/>
    <dgm:cxn modelId="{6B430C14-8F9C-470F-959F-AC442D030C2C}" type="presParOf" srcId="{C332C103-FA6F-40F3-9E6B-FB96157B99BE}" destId="{85D6F9A4-760F-4136-8364-D5764EC987BB}" srcOrd="2" destOrd="0" presId="urn:microsoft.com/office/officeart/2018/2/layout/IconVerticalSolidList"/>
    <dgm:cxn modelId="{5A038E10-55D4-4CA4-BA5C-5F20A83CBC9A}" type="presParOf" srcId="{C332C103-FA6F-40F3-9E6B-FB96157B99BE}" destId="{72927BA8-72C7-4D82-9B23-243D1BF3DA66}" srcOrd="3" destOrd="0" presId="urn:microsoft.com/office/officeart/2018/2/layout/IconVerticalSolidList"/>
    <dgm:cxn modelId="{B6CEFC41-0462-4F21-BA10-C08D866B596C}" type="presParOf" srcId="{B9DD69F2-399C-408F-A94C-993E999526D4}" destId="{F5B0103A-8221-4883-A1E4-038BFF161DC9}" srcOrd="1" destOrd="0" presId="urn:microsoft.com/office/officeart/2018/2/layout/IconVerticalSolidList"/>
    <dgm:cxn modelId="{E06E1B29-BF64-4B41-AA7A-69C24266A223}" type="presParOf" srcId="{B9DD69F2-399C-408F-A94C-993E999526D4}" destId="{25CDC0B9-EBA3-4B5C-94DA-439917A61E0D}" srcOrd="2" destOrd="0" presId="urn:microsoft.com/office/officeart/2018/2/layout/IconVerticalSolidList"/>
    <dgm:cxn modelId="{69CC5C55-C16A-4457-A894-83AE685BC739}" type="presParOf" srcId="{25CDC0B9-EBA3-4B5C-94DA-439917A61E0D}" destId="{D8769222-0AB9-43F3-916A-5029CDCFDFFD}" srcOrd="0" destOrd="0" presId="urn:microsoft.com/office/officeart/2018/2/layout/IconVerticalSolidList"/>
    <dgm:cxn modelId="{576E2C11-EFA5-4E76-8DA4-14091CE7692D}" type="presParOf" srcId="{25CDC0B9-EBA3-4B5C-94DA-439917A61E0D}" destId="{087B182C-195C-4B08-B70B-9397488BA4DD}" srcOrd="1" destOrd="0" presId="urn:microsoft.com/office/officeart/2018/2/layout/IconVerticalSolidList"/>
    <dgm:cxn modelId="{3898FFE8-EF4D-4F4B-934F-4F98010A778F}" type="presParOf" srcId="{25CDC0B9-EBA3-4B5C-94DA-439917A61E0D}" destId="{6EF7693F-D51D-4EB1-A376-88C655F45504}" srcOrd="2" destOrd="0" presId="urn:microsoft.com/office/officeart/2018/2/layout/IconVerticalSolidList"/>
    <dgm:cxn modelId="{0A8C3BA7-1F91-4426-8438-50918D1DE7B4}" type="presParOf" srcId="{25CDC0B9-EBA3-4B5C-94DA-439917A61E0D}" destId="{5B3C3EE1-B608-4ECB-BE6D-4B2D2B3E9B5A}" srcOrd="3" destOrd="0" presId="urn:microsoft.com/office/officeart/2018/2/layout/IconVerticalSolidList"/>
    <dgm:cxn modelId="{1B81B607-5452-429F-BC43-407F30B73BCB}" type="presParOf" srcId="{B9DD69F2-399C-408F-A94C-993E999526D4}" destId="{E356DAED-5A81-4F14-8E3B-7E6B8E38920B}" srcOrd="3" destOrd="0" presId="urn:microsoft.com/office/officeart/2018/2/layout/IconVerticalSolidList"/>
    <dgm:cxn modelId="{65EC7A35-0E27-4319-8CA6-2B20E8BEF9AB}" type="presParOf" srcId="{B9DD69F2-399C-408F-A94C-993E999526D4}" destId="{7466C60A-9EBD-4547-9099-B5465CAC450B}" srcOrd="4" destOrd="0" presId="urn:microsoft.com/office/officeart/2018/2/layout/IconVerticalSolidList"/>
    <dgm:cxn modelId="{3CCF0275-4945-4E9D-8AE0-DEEFA57939A4}" type="presParOf" srcId="{7466C60A-9EBD-4547-9099-B5465CAC450B}" destId="{9188BE48-5174-4E67-B038-D0BEC6162E82}" srcOrd="0" destOrd="0" presId="urn:microsoft.com/office/officeart/2018/2/layout/IconVerticalSolidList"/>
    <dgm:cxn modelId="{FF7B3660-9A5F-4587-A683-973CF3BB45FA}" type="presParOf" srcId="{7466C60A-9EBD-4547-9099-B5465CAC450B}" destId="{F98FC6B8-F932-4CBB-96CD-49866C285912}" srcOrd="1" destOrd="0" presId="urn:microsoft.com/office/officeart/2018/2/layout/IconVerticalSolidList"/>
    <dgm:cxn modelId="{23390EBA-A40F-49BD-A74B-854E125D55C4}" type="presParOf" srcId="{7466C60A-9EBD-4547-9099-B5465CAC450B}" destId="{E3EA521A-8397-4E39-9157-357309A5BD09}" srcOrd="2" destOrd="0" presId="urn:microsoft.com/office/officeart/2018/2/layout/IconVerticalSolidList"/>
    <dgm:cxn modelId="{2BB50FF4-6D0E-4DA0-B958-528C4BFEFCBF}" type="presParOf" srcId="{7466C60A-9EBD-4547-9099-B5465CAC450B}" destId="{EA31ABEB-A51C-4AC7-BC5D-C8E530368AED}" srcOrd="3" destOrd="0" presId="urn:microsoft.com/office/officeart/2018/2/layout/IconVerticalSolidList"/>
    <dgm:cxn modelId="{F41561B4-5655-40C7-BD67-815610F1C8DF}" type="presParOf" srcId="{7466C60A-9EBD-4547-9099-B5465CAC450B}" destId="{4CF736B4-0A11-4A6F-9725-C0F68A77DD0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1C788B5-1E82-4805-9FE0-530C1CC6FEE0}" type="doc">
      <dgm:prSet loTypeId="urn:microsoft.com/office/officeart/2018/layout/CircleProcess" loCatId="simpleprocesssa" qsTypeId="urn:microsoft.com/office/officeart/2005/8/quickstyle/simple1" qsCatId="simple" csTypeId="urn:microsoft.com/office/officeart/2005/8/colors/colorful2" csCatId="colorful"/>
      <dgm:spPr/>
      <dgm:t>
        <a:bodyPr/>
        <a:lstStyle/>
        <a:p>
          <a:endParaRPr lang="en-US"/>
        </a:p>
      </dgm:t>
    </dgm:pt>
    <dgm:pt modelId="{FBE258DA-001D-468F-BAB5-328BBBC945F6}">
      <dgm:prSet/>
      <dgm:spPr/>
      <dgm:t>
        <a:bodyPr/>
        <a:lstStyle/>
        <a:p>
          <a:r>
            <a:rPr lang="en-US" dirty="0"/>
            <a:t>Calling Constructor using this keyword</a:t>
          </a:r>
        </a:p>
      </dgm:t>
    </dgm:pt>
    <dgm:pt modelId="{FBD57E21-F979-45AA-B6A8-546ECD027982}" type="parTrans" cxnId="{634A8979-2CEC-4D82-ACB1-BA23A2CEBD0B}">
      <dgm:prSet/>
      <dgm:spPr/>
      <dgm:t>
        <a:bodyPr/>
        <a:lstStyle/>
        <a:p>
          <a:endParaRPr lang="en-US"/>
        </a:p>
      </dgm:t>
    </dgm:pt>
    <dgm:pt modelId="{35439EA4-577A-4708-BB81-0A77F68168B8}" type="sibTrans" cxnId="{634A8979-2CEC-4D82-ACB1-BA23A2CEBD0B}">
      <dgm:prSet/>
      <dgm:spPr/>
      <dgm:t>
        <a:bodyPr/>
        <a:lstStyle/>
        <a:p>
          <a:endParaRPr lang="en-US"/>
        </a:p>
      </dgm:t>
    </dgm:pt>
    <dgm:pt modelId="{A8F72F53-99A5-4CFC-AFB7-0F6A8A368D82}">
      <dgm:prSet/>
      <dgm:spPr/>
      <dgm:t>
        <a:bodyPr/>
        <a:lstStyle/>
        <a:p>
          <a:r>
            <a:rPr lang="en-US" dirty="0"/>
            <a:t>Accessing Method using this keyword</a:t>
          </a:r>
        </a:p>
      </dgm:t>
    </dgm:pt>
    <dgm:pt modelId="{5D768F79-07B1-4363-B6B7-3DA47BC4B301}" type="parTrans" cxnId="{42DE5A88-2F44-41F0-836C-0D49264E507D}">
      <dgm:prSet/>
      <dgm:spPr/>
      <dgm:t>
        <a:bodyPr/>
        <a:lstStyle/>
        <a:p>
          <a:endParaRPr lang="en-US"/>
        </a:p>
      </dgm:t>
    </dgm:pt>
    <dgm:pt modelId="{011FD81F-EB75-40A4-8B58-1CB2646534A2}" type="sibTrans" cxnId="{42DE5A88-2F44-41F0-836C-0D49264E507D}">
      <dgm:prSet/>
      <dgm:spPr/>
      <dgm:t>
        <a:bodyPr/>
        <a:lstStyle/>
        <a:p>
          <a:endParaRPr lang="en-US"/>
        </a:p>
      </dgm:t>
    </dgm:pt>
    <dgm:pt modelId="{00A1BCED-5278-42A1-B976-DBE7372068E4}">
      <dgm:prSet/>
      <dgm:spPr/>
      <dgm:t>
        <a:bodyPr/>
        <a:lstStyle/>
        <a:p>
          <a:r>
            <a:rPr lang="en-US" dirty="0"/>
            <a:t>Return Current Object from a Method</a:t>
          </a:r>
        </a:p>
      </dgm:t>
    </dgm:pt>
    <dgm:pt modelId="{03985EF9-F2D0-4748-8248-7DBD09512914}" type="parTrans" cxnId="{EB167423-47A1-4AD7-B3AE-9C973DD1A874}">
      <dgm:prSet/>
      <dgm:spPr/>
      <dgm:t>
        <a:bodyPr/>
        <a:lstStyle/>
        <a:p>
          <a:endParaRPr lang="en-US"/>
        </a:p>
      </dgm:t>
    </dgm:pt>
    <dgm:pt modelId="{49764336-07D8-4350-B0B9-BE858ABD7CE2}" type="sibTrans" cxnId="{EB167423-47A1-4AD7-B3AE-9C973DD1A874}">
      <dgm:prSet/>
      <dgm:spPr/>
      <dgm:t>
        <a:bodyPr/>
        <a:lstStyle/>
        <a:p>
          <a:endParaRPr lang="en-US"/>
        </a:p>
      </dgm:t>
    </dgm:pt>
    <dgm:pt modelId="{34BD07D8-2034-4F70-8787-410FB8027EEF}" type="pres">
      <dgm:prSet presAssocID="{E1C788B5-1E82-4805-9FE0-530C1CC6FEE0}" presName="Name0" presStyleCnt="0">
        <dgm:presLayoutVars>
          <dgm:chMax val="11"/>
          <dgm:chPref val="11"/>
          <dgm:dir/>
          <dgm:resizeHandles/>
        </dgm:presLayoutVars>
      </dgm:prSet>
      <dgm:spPr/>
    </dgm:pt>
    <dgm:pt modelId="{7C7310D2-9C3F-4F9B-BD9D-83C5A3DFD657}" type="pres">
      <dgm:prSet presAssocID="{00A1BCED-5278-42A1-B976-DBE7372068E4}" presName="Accent3" presStyleCnt="0"/>
      <dgm:spPr/>
    </dgm:pt>
    <dgm:pt modelId="{2F851682-B022-42A3-BCE6-C052BFE25281}" type="pres">
      <dgm:prSet presAssocID="{00A1BCED-5278-42A1-B976-DBE7372068E4}" presName="Accent" presStyleLbl="node1" presStyleIdx="0" presStyleCnt="6"/>
      <dgm:spPr/>
    </dgm:pt>
    <dgm:pt modelId="{9E17611C-9CE1-46B4-B134-F584618B5B91}" type="pres">
      <dgm:prSet presAssocID="{00A1BCED-5278-42A1-B976-DBE7372068E4}" presName="ParentBackground3" presStyleCnt="0"/>
      <dgm:spPr/>
    </dgm:pt>
    <dgm:pt modelId="{9B96C161-E4A8-4174-BB05-1B87A9200C61}" type="pres">
      <dgm:prSet presAssocID="{00A1BCED-5278-42A1-B976-DBE7372068E4}" presName="ParentBackground" presStyleLbl="node1" presStyleIdx="1" presStyleCnt="6"/>
      <dgm:spPr/>
    </dgm:pt>
    <dgm:pt modelId="{95EEC293-D166-4239-8312-3CCE79A184F3}" type="pres">
      <dgm:prSet presAssocID="{00A1BCED-5278-42A1-B976-DBE7372068E4}" presName="Parent3" presStyleLbl="fgAcc0" presStyleIdx="0" presStyleCnt="0">
        <dgm:presLayoutVars>
          <dgm:chMax val="1"/>
          <dgm:chPref val="1"/>
          <dgm:bulletEnabled val="1"/>
        </dgm:presLayoutVars>
      </dgm:prSet>
      <dgm:spPr/>
    </dgm:pt>
    <dgm:pt modelId="{9DFDECD5-8695-46EE-AB21-699139A5B072}" type="pres">
      <dgm:prSet presAssocID="{A8F72F53-99A5-4CFC-AFB7-0F6A8A368D82}" presName="Accent2" presStyleCnt="0"/>
      <dgm:spPr/>
    </dgm:pt>
    <dgm:pt modelId="{239B3D1A-C77B-4664-90E3-2BEB57A7B9D6}" type="pres">
      <dgm:prSet presAssocID="{A8F72F53-99A5-4CFC-AFB7-0F6A8A368D82}" presName="Accent" presStyleLbl="node1" presStyleIdx="2" presStyleCnt="6"/>
      <dgm:spPr/>
    </dgm:pt>
    <dgm:pt modelId="{F179D626-8D7D-4987-84AC-7234EBB5FA3E}" type="pres">
      <dgm:prSet presAssocID="{A8F72F53-99A5-4CFC-AFB7-0F6A8A368D82}" presName="ParentBackground2" presStyleCnt="0"/>
      <dgm:spPr/>
    </dgm:pt>
    <dgm:pt modelId="{366F4FC4-C8FA-4684-B71D-D3F64A5ED811}" type="pres">
      <dgm:prSet presAssocID="{A8F72F53-99A5-4CFC-AFB7-0F6A8A368D82}" presName="ParentBackground" presStyleLbl="node1" presStyleIdx="3" presStyleCnt="6"/>
      <dgm:spPr/>
    </dgm:pt>
    <dgm:pt modelId="{7ACCFD1F-E97E-4110-B4B8-005D915C2773}" type="pres">
      <dgm:prSet presAssocID="{A8F72F53-99A5-4CFC-AFB7-0F6A8A368D82}" presName="Parent2" presStyleLbl="fgAcc0" presStyleIdx="0" presStyleCnt="0">
        <dgm:presLayoutVars>
          <dgm:chMax val="1"/>
          <dgm:chPref val="1"/>
          <dgm:bulletEnabled val="1"/>
        </dgm:presLayoutVars>
      </dgm:prSet>
      <dgm:spPr/>
    </dgm:pt>
    <dgm:pt modelId="{0D5F231E-77A7-44D8-A3F0-DAA950A5447E}" type="pres">
      <dgm:prSet presAssocID="{FBE258DA-001D-468F-BAB5-328BBBC945F6}" presName="Accent1" presStyleCnt="0"/>
      <dgm:spPr/>
    </dgm:pt>
    <dgm:pt modelId="{9CBB2D78-D1C9-4254-BC36-0BE33170C6F4}" type="pres">
      <dgm:prSet presAssocID="{FBE258DA-001D-468F-BAB5-328BBBC945F6}" presName="Accent" presStyleLbl="node1" presStyleIdx="4" presStyleCnt="6"/>
      <dgm:spPr/>
    </dgm:pt>
    <dgm:pt modelId="{C342A4AC-3154-4900-898D-6574782F0D01}" type="pres">
      <dgm:prSet presAssocID="{FBE258DA-001D-468F-BAB5-328BBBC945F6}" presName="ParentBackground1" presStyleCnt="0"/>
      <dgm:spPr/>
    </dgm:pt>
    <dgm:pt modelId="{09BBC02C-CAF1-43CE-9F9A-803124754412}" type="pres">
      <dgm:prSet presAssocID="{FBE258DA-001D-468F-BAB5-328BBBC945F6}" presName="ParentBackground" presStyleLbl="node1" presStyleIdx="5" presStyleCnt="6"/>
      <dgm:spPr/>
    </dgm:pt>
    <dgm:pt modelId="{BD4AA4E7-66A8-4712-A26C-6772D85403CA}" type="pres">
      <dgm:prSet presAssocID="{FBE258DA-001D-468F-BAB5-328BBBC945F6}" presName="Parent1" presStyleLbl="fgAcc0" presStyleIdx="0" presStyleCnt="0">
        <dgm:presLayoutVars>
          <dgm:chMax val="1"/>
          <dgm:chPref val="1"/>
          <dgm:bulletEnabled val="1"/>
        </dgm:presLayoutVars>
      </dgm:prSet>
      <dgm:spPr/>
    </dgm:pt>
  </dgm:ptLst>
  <dgm:cxnLst>
    <dgm:cxn modelId="{B26FE30F-00FA-4BDD-BF07-7180E27AF2F6}" type="presOf" srcId="{E1C788B5-1E82-4805-9FE0-530C1CC6FEE0}" destId="{34BD07D8-2034-4F70-8787-410FB8027EEF}" srcOrd="0" destOrd="0" presId="urn:microsoft.com/office/officeart/2018/layout/CircleProcess"/>
    <dgm:cxn modelId="{FE29CD1B-AC68-48D2-9FD3-89DCD0159AD3}" type="presOf" srcId="{00A1BCED-5278-42A1-B976-DBE7372068E4}" destId="{95EEC293-D166-4239-8312-3CCE79A184F3}" srcOrd="1" destOrd="0" presId="urn:microsoft.com/office/officeart/2018/layout/CircleProcess"/>
    <dgm:cxn modelId="{EB167423-47A1-4AD7-B3AE-9C973DD1A874}" srcId="{E1C788B5-1E82-4805-9FE0-530C1CC6FEE0}" destId="{00A1BCED-5278-42A1-B976-DBE7372068E4}" srcOrd="2" destOrd="0" parTransId="{03985EF9-F2D0-4748-8248-7DBD09512914}" sibTransId="{49764336-07D8-4350-B0B9-BE858ABD7CE2}"/>
    <dgm:cxn modelId="{DF320E28-518A-4326-A45D-CEC4D9F07349}" type="presOf" srcId="{FBE258DA-001D-468F-BAB5-328BBBC945F6}" destId="{BD4AA4E7-66A8-4712-A26C-6772D85403CA}" srcOrd="1" destOrd="0" presId="urn:microsoft.com/office/officeart/2018/layout/CircleProcess"/>
    <dgm:cxn modelId="{634A8979-2CEC-4D82-ACB1-BA23A2CEBD0B}" srcId="{E1C788B5-1E82-4805-9FE0-530C1CC6FEE0}" destId="{FBE258DA-001D-468F-BAB5-328BBBC945F6}" srcOrd="0" destOrd="0" parTransId="{FBD57E21-F979-45AA-B6A8-546ECD027982}" sibTransId="{35439EA4-577A-4708-BB81-0A77F68168B8}"/>
    <dgm:cxn modelId="{42DE5A88-2F44-41F0-836C-0D49264E507D}" srcId="{E1C788B5-1E82-4805-9FE0-530C1CC6FEE0}" destId="{A8F72F53-99A5-4CFC-AFB7-0F6A8A368D82}" srcOrd="1" destOrd="0" parTransId="{5D768F79-07B1-4363-B6B7-3DA47BC4B301}" sibTransId="{011FD81F-EB75-40A4-8B58-1CB2646534A2}"/>
    <dgm:cxn modelId="{9484ACC4-BF06-4AE5-886C-77D5686A7250}" type="presOf" srcId="{00A1BCED-5278-42A1-B976-DBE7372068E4}" destId="{9B96C161-E4A8-4174-BB05-1B87A9200C61}" srcOrd="0" destOrd="0" presId="urn:microsoft.com/office/officeart/2018/layout/CircleProcess"/>
    <dgm:cxn modelId="{8F3017E8-ADDC-48DF-ADA8-5707105F4871}" type="presOf" srcId="{A8F72F53-99A5-4CFC-AFB7-0F6A8A368D82}" destId="{7ACCFD1F-E97E-4110-B4B8-005D915C2773}" srcOrd="1" destOrd="0" presId="urn:microsoft.com/office/officeart/2018/layout/CircleProcess"/>
    <dgm:cxn modelId="{D205B3EC-29D0-409C-8CD1-595F007BFEF7}" type="presOf" srcId="{FBE258DA-001D-468F-BAB5-328BBBC945F6}" destId="{09BBC02C-CAF1-43CE-9F9A-803124754412}" srcOrd="0" destOrd="0" presId="urn:microsoft.com/office/officeart/2018/layout/CircleProcess"/>
    <dgm:cxn modelId="{C7FF04FF-1D79-47F3-ADDE-5EF142DDA59B}" type="presOf" srcId="{A8F72F53-99A5-4CFC-AFB7-0F6A8A368D82}" destId="{366F4FC4-C8FA-4684-B71D-D3F64A5ED811}" srcOrd="0" destOrd="0" presId="urn:microsoft.com/office/officeart/2018/layout/CircleProcess"/>
    <dgm:cxn modelId="{F69B98BD-0DFB-4147-9332-BD2AD0CA0A13}" type="presParOf" srcId="{34BD07D8-2034-4F70-8787-410FB8027EEF}" destId="{7C7310D2-9C3F-4F9B-BD9D-83C5A3DFD657}" srcOrd="0" destOrd="0" presId="urn:microsoft.com/office/officeart/2018/layout/CircleProcess"/>
    <dgm:cxn modelId="{44D53433-4E67-479B-8CA2-E0E062F522E7}" type="presParOf" srcId="{7C7310D2-9C3F-4F9B-BD9D-83C5A3DFD657}" destId="{2F851682-B022-42A3-BCE6-C052BFE25281}" srcOrd="0" destOrd="0" presId="urn:microsoft.com/office/officeart/2018/layout/CircleProcess"/>
    <dgm:cxn modelId="{129AB75C-2108-44C9-886F-23442DA49BA4}" type="presParOf" srcId="{34BD07D8-2034-4F70-8787-410FB8027EEF}" destId="{9E17611C-9CE1-46B4-B134-F584618B5B91}" srcOrd="1" destOrd="0" presId="urn:microsoft.com/office/officeart/2018/layout/CircleProcess"/>
    <dgm:cxn modelId="{20CABE49-0016-41F9-A5EC-92C742C30B43}" type="presParOf" srcId="{9E17611C-9CE1-46B4-B134-F584618B5B91}" destId="{9B96C161-E4A8-4174-BB05-1B87A9200C61}" srcOrd="0" destOrd="0" presId="urn:microsoft.com/office/officeart/2018/layout/CircleProcess"/>
    <dgm:cxn modelId="{1DB472ED-F0E1-4B33-B0D4-D2AFC5431634}" type="presParOf" srcId="{34BD07D8-2034-4F70-8787-410FB8027EEF}" destId="{95EEC293-D166-4239-8312-3CCE79A184F3}" srcOrd="2" destOrd="0" presId="urn:microsoft.com/office/officeart/2018/layout/CircleProcess"/>
    <dgm:cxn modelId="{83712ADA-B4B6-4164-986A-AD8E5347835D}" type="presParOf" srcId="{34BD07D8-2034-4F70-8787-410FB8027EEF}" destId="{9DFDECD5-8695-46EE-AB21-699139A5B072}" srcOrd="3" destOrd="0" presId="urn:microsoft.com/office/officeart/2018/layout/CircleProcess"/>
    <dgm:cxn modelId="{F0FC87DE-D6E7-47F7-9EB7-21974AF88B32}" type="presParOf" srcId="{9DFDECD5-8695-46EE-AB21-699139A5B072}" destId="{239B3D1A-C77B-4664-90E3-2BEB57A7B9D6}" srcOrd="0" destOrd="0" presId="urn:microsoft.com/office/officeart/2018/layout/CircleProcess"/>
    <dgm:cxn modelId="{A06CEDD9-39CC-48E5-B112-034B296890CC}" type="presParOf" srcId="{34BD07D8-2034-4F70-8787-410FB8027EEF}" destId="{F179D626-8D7D-4987-84AC-7234EBB5FA3E}" srcOrd="4" destOrd="0" presId="urn:microsoft.com/office/officeart/2018/layout/CircleProcess"/>
    <dgm:cxn modelId="{CC3FA882-5C30-4D17-9FE5-FF76049D9152}" type="presParOf" srcId="{F179D626-8D7D-4987-84AC-7234EBB5FA3E}" destId="{366F4FC4-C8FA-4684-B71D-D3F64A5ED811}" srcOrd="0" destOrd="0" presId="urn:microsoft.com/office/officeart/2018/layout/CircleProcess"/>
    <dgm:cxn modelId="{DFD4A6DA-4D66-4384-BD2A-F249B779503A}" type="presParOf" srcId="{34BD07D8-2034-4F70-8787-410FB8027EEF}" destId="{7ACCFD1F-E97E-4110-B4B8-005D915C2773}" srcOrd="5" destOrd="0" presId="urn:microsoft.com/office/officeart/2018/layout/CircleProcess"/>
    <dgm:cxn modelId="{A9D0BD91-9F87-4837-BC26-77C7B35DFE63}" type="presParOf" srcId="{34BD07D8-2034-4F70-8787-410FB8027EEF}" destId="{0D5F231E-77A7-44D8-A3F0-DAA950A5447E}" srcOrd="6" destOrd="0" presId="urn:microsoft.com/office/officeart/2018/layout/CircleProcess"/>
    <dgm:cxn modelId="{9B70ED05-9C51-469C-BF8D-26423C13473A}" type="presParOf" srcId="{0D5F231E-77A7-44D8-A3F0-DAA950A5447E}" destId="{9CBB2D78-D1C9-4254-BC36-0BE33170C6F4}" srcOrd="0" destOrd="0" presId="urn:microsoft.com/office/officeart/2018/layout/CircleProcess"/>
    <dgm:cxn modelId="{C69C237D-1FC7-4C14-8937-7A72E6679ACA}" type="presParOf" srcId="{34BD07D8-2034-4F70-8787-410FB8027EEF}" destId="{C342A4AC-3154-4900-898D-6574782F0D01}" srcOrd="7" destOrd="0" presId="urn:microsoft.com/office/officeart/2018/layout/CircleProcess"/>
    <dgm:cxn modelId="{37892547-BD0C-4870-B91C-5F34CC6F71EC}" type="presParOf" srcId="{C342A4AC-3154-4900-898D-6574782F0D01}" destId="{09BBC02C-CAF1-43CE-9F9A-803124754412}" srcOrd="0" destOrd="0" presId="urn:microsoft.com/office/officeart/2018/layout/CircleProcess"/>
    <dgm:cxn modelId="{B6A60658-6E1B-4624-9256-25B90E3D44CA}" type="presParOf" srcId="{34BD07D8-2034-4F70-8787-410FB8027EEF}" destId="{BD4AA4E7-66A8-4712-A26C-6772D85403CA}" srcOrd="8" destOrd="0" presId="urn:microsoft.com/office/officeart/2018/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B9F6E90-B373-424A-A01C-421D7CF680E2}" type="doc">
      <dgm:prSet loTypeId="urn:microsoft.com/office/officeart/2005/8/layout/matrix3" loCatId="matrix" qsTypeId="urn:microsoft.com/office/officeart/2005/8/quickstyle/simple1" qsCatId="simple" csTypeId="urn:microsoft.com/office/officeart/2005/8/colors/accent4_2" csCatId="accent4"/>
      <dgm:spPr/>
      <dgm:t>
        <a:bodyPr/>
        <a:lstStyle/>
        <a:p>
          <a:endParaRPr lang="en-US"/>
        </a:p>
      </dgm:t>
    </dgm:pt>
    <dgm:pt modelId="{6017B9E2-590E-4F33-935C-21A7802EEF90}">
      <dgm:prSet/>
      <dgm:spPr/>
      <dgm:t>
        <a:bodyPr/>
        <a:lstStyle/>
        <a:p>
          <a:r>
            <a:rPr lang="en-US" dirty="0"/>
            <a:t>Static is a keyword in Java which is used to declare static stuffs. </a:t>
          </a:r>
        </a:p>
      </dgm:t>
    </dgm:pt>
    <dgm:pt modelId="{B0F35528-7EF8-4208-A21D-2CDB81247F0C}" type="parTrans" cxnId="{35BFA1B5-4790-42E2-9E18-BBD6E4A555B1}">
      <dgm:prSet/>
      <dgm:spPr/>
      <dgm:t>
        <a:bodyPr/>
        <a:lstStyle/>
        <a:p>
          <a:endParaRPr lang="en-US"/>
        </a:p>
      </dgm:t>
    </dgm:pt>
    <dgm:pt modelId="{10A12550-F65D-49EC-B6CE-D504C43F05EE}" type="sibTrans" cxnId="{35BFA1B5-4790-42E2-9E18-BBD6E4A555B1}">
      <dgm:prSet/>
      <dgm:spPr/>
      <dgm:t>
        <a:bodyPr/>
        <a:lstStyle/>
        <a:p>
          <a:endParaRPr lang="en-US"/>
        </a:p>
      </dgm:t>
    </dgm:pt>
    <dgm:pt modelId="{98FF2BE0-6071-4029-BAF5-663F561FF54C}">
      <dgm:prSet/>
      <dgm:spPr/>
      <dgm:t>
        <a:bodyPr/>
        <a:lstStyle/>
        <a:p>
          <a:r>
            <a:rPr lang="en-US" dirty="0"/>
            <a:t>It can be used to create variable, method block or a class.</a:t>
          </a:r>
        </a:p>
      </dgm:t>
    </dgm:pt>
    <dgm:pt modelId="{A8D491D5-24D7-4737-95A3-C147EAE7C673}" type="parTrans" cxnId="{7964584E-7203-42E8-91A8-F8F5258E58A8}">
      <dgm:prSet/>
      <dgm:spPr/>
      <dgm:t>
        <a:bodyPr/>
        <a:lstStyle/>
        <a:p>
          <a:endParaRPr lang="en-US"/>
        </a:p>
      </dgm:t>
    </dgm:pt>
    <dgm:pt modelId="{5B2E0089-9EF9-422A-8997-F9349A003610}" type="sibTrans" cxnId="{7964584E-7203-42E8-91A8-F8F5258E58A8}">
      <dgm:prSet/>
      <dgm:spPr/>
      <dgm:t>
        <a:bodyPr/>
        <a:lstStyle/>
        <a:p>
          <a:endParaRPr lang="en-US"/>
        </a:p>
      </dgm:t>
    </dgm:pt>
    <dgm:pt modelId="{30D380A4-AFBF-4D2C-845C-00B4299A0BC6}">
      <dgm:prSet/>
      <dgm:spPr/>
      <dgm:t>
        <a:bodyPr/>
        <a:lstStyle/>
        <a:p>
          <a:r>
            <a:rPr lang="en-US" dirty="0"/>
            <a:t>Static variable or method can be accessed without instance of a class because it belongs to class. </a:t>
          </a:r>
        </a:p>
      </dgm:t>
    </dgm:pt>
    <dgm:pt modelId="{FBE64F56-45F9-4424-9E65-E4877038B95C}" type="parTrans" cxnId="{414391C5-A7BF-4A41-B97E-E49EF76E8A84}">
      <dgm:prSet/>
      <dgm:spPr/>
      <dgm:t>
        <a:bodyPr/>
        <a:lstStyle/>
        <a:p>
          <a:endParaRPr lang="en-US"/>
        </a:p>
      </dgm:t>
    </dgm:pt>
    <dgm:pt modelId="{3DD13544-34A2-4F05-8890-9BCB78B7BBE1}" type="sibTrans" cxnId="{414391C5-A7BF-4A41-B97E-E49EF76E8A84}">
      <dgm:prSet/>
      <dgm:spPr/>
      <dgm:t>
        <a:bodyPr/>
        <a:lstStyle/>
        <a:p>
          <a:endParaRPr lang="en-US"/>
        </a:p>
      </dgm:t>
    </dgm:pt>
    <dgm:pt modelId="{24B79B12-BD18-4DCE-9837-A3D50BEDFE64}">
      <dgm:prSet/>
      <dgm:spPr/>
      <dgm:t>
        <a:bodyPr/>
        <a:lstStyle/>
        <a:p>
          <a:r>
            <a:rPr lang="en-US" dirty="0"/>
            <a:t>Static members are common for all the instances of the class, but non-static members are different for each instance of the class. Let's study how it works with variables and methods.</a:t>
          </a:r>
        </a:p>
      </dgm:t>
    </dgm:pt>
    <dgm:pt modelId="{3D34DA9E-A111-4D7E-91BE-716ACB57888D}" type="parTrans" cxnId="{EF66B9C8-8DE5-4AAB-80B4-C1C7A0F47D9D}">
      <dgm:prSet/>
      <dgm:spPr/>
      <dgm:t>
        <a:bodyPr/>
        <a:lstStyle/>
        <a:p>
          <a:endParaRPr lang="en-US"/>
        </a:p>
      </dgm:t>
    </dgm:pt>
    <dgm:pt modelId="{8B3B5863-6608-4AB8-892C-E63483EEDB4A}" type="sibTrans" cxnId="{EF66B9C8-8DE5-4AAB-80B4-C1C7A0F47D9D}">
      <dgm:prSet/>
      <dgm:spPr/>
      <dgm:t>
        <a:bodyPr/>
        <a:lstStyle/>
        <a:p>
          <a:endParaRPr lang="en-US"/>
        </a:p>
      </dgm:t>
    </dgm:pt>
    <dgm:pt modelId="{242417EE-9659-4F66-AFE5-082AF6FAF64A}" type="pres">
      <dgm:prSet presAssocID="{3B9F6E90-B373-424A-A01C-421D7CF680E2}" presName="matrix" presStyleCnt="0">
        <dgm:presLayoutVars>
          <dgm:chMax val="1"/>
          <dgm:dir/>
          <dgm:resizeHandles val="exact"/>
        </dgm:presLayoutVars>
      </dgm:prSet>
      <dgm:spPr/>
    </dgm:pt>
    <dgm:pt modelId="{AD543690-0C36-4FE1-A95F-34E8A8EDB20D}" type="pres">
      <dgm:prSet presAssocID="{3B9F6E90-B373-424A-A01C-421D7CF680E2}" presName="diamond" presStyleLbl="bgShp" presStyleIdx="0" presStyleCnt="1"/>
      <dgm:spPr/>
    </dgm:pt>
    <dgm:pt modelId="{95D63369-BD09-4584-B236-95A180908F63}" type="pres">
      <dgm:prSet presAssocID="{3B9F6E90-B373-424A-A01C-421D7CF680E2}" presName="quad1" presStyleLbl="node1" presStyleIdx="0" presStyleCnt="4">
        <dgm:presLayoutVars>
          <dgm:chMax val="0"/>
          <dgm:chPref val="0"/>
          <dgm:bulletEnabled val="1"/>
        </dgm:presLayoutVars>
      </dgm:prSet>
      <dgm:spPr/>
    </dgm:pt>
    <dgm:pt modelId="{8EF56076-D551-449D-9B7A-0ECDBE60EC8D}" type="pres">
      <dgm:prSet presAssocID="{3B9F6E90-B373-424A-A01C-421D7CF680E2}" presName="quad2" presStyleLbl="node1" presStyleIdx="1" presStyleCnt="4">
        <dgm:presLayoutVars>
          <dgm:chMax val="0"/>
          <dgm:chPref val="0"/>
          <dgm:bulletEnabled val="1"/>
        </dgm:presLayoutVars>
      </dgm:prSet>
      <dgm:spPr/>
    </dgm:pt>
    <dgm:pt modelId="{2D1614C0-695F-47E0-97BF-6CBF1EDEF1AB}" type="pres">
      <dgm:prSet presAssocID="{3B9F6E90-B373-424A-A01C-421D7CF680E2}" presName="quad3" presStyleLbl="node1" presStyleIdx="2" presStyleCnt="4">
        <dgm:presLayoutVars>
          <dgm:chMax val="0"/>
          <dgm:chPref val="0"/>
          <dgm:bulletEnabled val="1"/>
        </dgm:presLayoutVars>
      </dgm:prSet>
      <dgm:spPr/>
    </dgm:pt>
    <dgm:pt modelId="{008EC5C4-3581-4532-95D9-A8B6F5C32013}" type="pres">
      <dgm:prSet presAssocID="{3B9F6E90-B373-424A-A01C-421D7CF680E2}" presName="quad4" presStyleLbl="node1" presStyleIdx="3" presStyleCnt="4">
        <dgm:presLayoutVars>
          <dgm:chMax val="0"/>
          <dgm:chPref val="0"/>
          <dgm:bulletEnabled val="1"/>
        </dgm:presLayoutVars>
      </dgm:prSet>
      <dgm:spPr/>
    </dgm:pt>
  </dgm:ptLst>
  <dgm:cxnLst>
    <dgm:cxn modelId="{7964584E-7203-42E8-91A8-F8F5258E58A8}" srcId="{3B9F6E90-B373-424A-A01C-421D7CF680E2}" destId="{98FF2BE0-6071-4029-BAF5-663F561FF54C}" srcOrd="1" destOrd="0" parTransId="{A8D491D5-24D7-4737-95A3-C147EAE7C673}" sibTransId="{5B2E0089-9EF9-422A-8997-F9349A003610}"/>
    <dgm:cxn modelId="{084C0A79-2CAC-421E-8DAA-F40413BBD168}" type="presOf" srcId="{24B79B12-BD18-4DCE-9837-A3D50BEDFE64}" destId="{008EC5C4-3581-4532-95D9-A8B6F5C32013}" srcOrd="0" destOrd="0" presId="urn:microsoft.com/office/officeart/2005/8/layout/matrix3"/>
    <dgm:cxn modelId="{05A2D7A3-2D6A-4BE8-B610-604927F22D43}" type="presOf" srcId="{30D380A4-AFBF-4D2C-845C-00B4299A0BC6}" destId="{2D1614C0-695F-47E0-97BF-6CBF1EDEF1AB}" srcOrd="0" destOrd="0" presId="urn:microsoft.com/office/officeart/2005/8/layout/matrix3"/>
    <dgm:cxn modelId="{4D31E8AB-5F16-44E1-9692-A3FC620B6484}" type="presOf" srcId="{98FF2BE0-6071-4029-BAF5-663F561FF54C}" destId="{8EF56076-D551-449D-9B7A-0ECDBE60EC8D}" srcOrd="0" destOrd="0" presId="urn:microsoft.com/office/officeart/2005/8/layout/matrix3"/>
    <dgm:cxn modelId="{35BFA1B5-4790-42E2-9E18-BBD6E4A555B1}" srcId="{3B9F6E90-B373-424A-A01C-421D7CF680E2}" destId="{6017B9E2-590E-4F33-935C-21A7802EEF90}" srcOrd="0" destOrd="0" parTransId="{B0F35528-7EF8-4208-A21D-2CDB81247F0C}" sibTransId="{10A12550-F65D-49EC-B6CE-D504C43F05EE}"/>
    <dgm:cxn modelId="{414391C5-A7BF-4A41-B97E-E49EF76E8A84}" srcId="{3B9F6E90-B373-424A-A01C-421D7CF680E2}" destId="{30D380A4-AFBF-4D2C-845C-00B4299A0BC6}" srcOrd="2" destOrd="0" parTransId="{FBE64F56-45F9-4424-9E65-E4877038B95C}" sibTransId="{3DD13544-34A2-4F05-8890-9BCB78B7BBE1}"/>
    <dgm:cxn modelId="{EF66B9C8-8DE5-4AAB-80B4-C1C7A0F47D9D}" srcId="{3B9F6E90-B373-424A-A01C-421D7CF680E2}" destId="{24B79B12-BD18-4DCE-9837-A3D50BEDFE64}" srcOrd="3" destOrd="0" parTransId="{3D34DA9E-A111-4D7E-91BE-716ACB57888D}" sibTransId="{8B3B5863-6608-4AB8-892C-E63483EEDB4A}"/>
    <dgm:cxn modelId="{E436C5C9-C39A-4061-98D0-0734F0A367CA}" type="presOf" srcId="{6017B9E2-590E-4F33-935C-21A7802EEF90}" destId="{95D63369-BD09-4584-B236-95A180908F63}" srcOrd="0" destOrd="0" presId="urn:microsoft.com/office/officeart/2005/8/layout/matrix3"/>
    <dgm:cxn modelId="{C2DD74EE-5FE8-4364-89CF-CC751A1B4500}" type="presOf" srcId="{3B9F6E90-B373-424A-A01C-421D7CF680E2}" destId="{242417EE-9659-4F66-AFE5-082AF6FAF64A}" srcOrd="0" destOrd="0" presId="urn:microsoft.com/office/officeart/2005/8/layout/matrix3"/>
    <dgm:cxn modelId="{AF0D3762-B768-49BA-B814-F0E5F90DBFB6}" type="presParOf" srcId="{242417EE-9659-4F66-AFE5-082AF6FAF64A}" destId="{AD543690-0C36-4FE1-A95F-34E8A8EDB20D}" srcOrd="0" destOrd="0" presId="urn:microsoft.com/office/officeart/2005/8/layout/matrix3"/>
    <dgm:cxn modelId="{EAD3636B-BDE6-4FE2-AF91-994EF491B488}" type="presParOf" srcId="{242417EE-9659-4F66-AFE5-082AF6FAF64A}" destId="{95D63369-BD09-4584-B236-95A180908F63}" srcOrd="1" destOrd="0" presId="urn:microsoft.com/office/officeart/2005/8/layout/matrix3"/>
    <dgm:cxn modelId="{EF9BDF8F-B6C1-4C3D-A306-E6BBBEB7035A}" type="presParOf" srcId="{242417EE-9659-4F66-AFE5-082AF6FAF64A}" destId="{8EF56076-D551-449D-9B7A-0ECDBE60EC8D}" srcOrd="2" destOrd="0" presId="urn:microsoft.com/office/officeart/2005/8/layout/matrix3"/>
    <dgm:cxn modelId="{40237CA7-7D28-4ABB-AF65-BDCD12927E1E}" type="presParOf" srcId="{242417EE-9659-4F66-AFE5-082AF6FAF64A}" destId="{2D1614C0-695F-47E0-97BF-6CBF1EDEF1AB}" srcOrd="3" destOrd="0" presId="urn:microsoft.com/office/officeart/2005/8/layout/matrix3"/>
    <dgm:cxn modelId="{A5366FE6-4DD7-4785-B729-659507F8FC24}" type="presParOf" srcId="{242417EE-9659-4F66-AFE5-082AF6FAF64A}" destId="{008EC5C4-3581-4532-95D9-A8B6F5C3201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0EF70AF-5940-4CB8-8C06-DEC638DF1973}" type="doc">
      <dgm:prSet loTypeId="urn:microsoft.com/office/officeart/2018/5/layout/IconCircleLabelList" loCatId="icon" qsTypeId="urn:microsoft.com/office/officeart/2005/8/quickstyle/simple1" qsCatId="simple" csTypeId="urn:microsoft.com/office/officeart/2018/5/colors/Iconchunking_coloredtext_accent3_2" csCatId="accent3" phldr="1"/>
      <dgm:spPr/>
      <dgm:t>
        <a:bodyPr/>
        <a:lstStyle/>
        <a:p>
          <a:endParaRPr lang="en-US"/>
        </a:p>
      </dgm:t>
    </dgm:pt>
    <dgm:pt modelId="{F39C9CC4-3082-4931-9336-D8B12F718981}">
      <dgm:prSet/>
      <dgm:spPr/>
      <dgm:t>
        <a:bodyPr/>
        <a:lstStyle/>
        <a:p>
          <a:pPr>
            <a:lnSpc>
              <a:spcPct val="100000"/>
            </a:lnSpc>
            <a:defRPr cap="all"/>
          </a:pPr>
          <a:r>
            <a:rPr lang="en-US" dirty="0"/>
            <a:t>Static Variables</a:t>
          </a:r>
        </a:p>
      </dgm:t>
    </dgm:pt>
    <dgm:pt modelId="{5C1B0562-1C82-4EB6-9919-6002ECD6FA2E}" type="parTrans" cxnId="{D80A6CF3-9681-4773-AA6A-45F44C7752D6}">
      <dgm:prSet/>
      <dgm:spPr/>
      <dgm:t>
        <a:bodyPr/>
        <a:lstStyle/>
        <a:p>
          <a:endParaRPr lang="en-US"/>
        </a:p>
      </dgm:t>
    </dgm:pt>
    <dgm:pt modelId="{D4DD834E-BEFD-46D2-B835-937083EC89F0}" type="sibTrans" cxnId="{D80A6CF3-9681-4773-AA6A-45F44C7752D6}">
      <dgm:prSet/>
      <dgm:spPr/>
      <dgm:t>
        <a:bodyPr/>
        <a:lstStyle/>
        <a:p>
          <a:endParaRPr lang="en-US"/>
        </a:p>
      </dgm:t>
    </dgm:pt>
    <dgm:pt modelId="{E71A9C7D-F56C-4D72-BBAF-D353806EBC12}">
      <dgm:prSet/>
      <dgm:spPr/>
      <dgm:t>
        <a:bodyPr/>
        <a:lstStyle/>
        <a:p>
          <a:pPr>
            <a:lnSpc>
              <a:spcPct val="100000"/>
            </a:lnSpc>
            <a:defRPr cap="all"/>
          </a:pPr>
          <a:r>
            <a:rPr lang="en-US" dirty="0"/>
            <a:t>Static Method in Java</a:t>
          </a:r>
        </a:p>
      </dgm:t>
    </dgm:pt>
    <dgm:pt modelId="{4F1F7FCE-BDC0-4860-BAF1-619CA59EE06D}" type="parTrans" cxnId="{E045C7DA-227D-4CC0-AFDB-BF0C7A8F0FCE}">
      <dgm:prSet/>
      <dgm:spPr/>
      <dgm:t>
        <a:bodyPr/>
        <a:lstStyle/>
        <a:p>
          <a:endParaRPr lang="en-US"/>
        </a:p>
      </dgm:t>
    </dgm:pt>
    <dgm:pt modelId="{F2A48C2C-436B-4F1C-9755-DB6CFCB1895F}" type="sibTrans" cxnId="{E045C7DA-227D-4CC0-AFDB-BF0C7A8F0FCE}">
      <dgm:prSet/>
      <dgm:spPr/>
      <dgm:t>
        <a:bodyPr/>
        <a:lstStyle/>
        <a:p>
          <a:endParaRPr lang="en-US"/>
        </a:p>
      </dgm:t>
    </dgm:pt>
    <dgm:pt modelId="{6E23F75E-C8CB-48CA-B406-4F3E6033F177}">
      <dgm:prSet/>
      <dgm:spPr/>
      <dgm:t>
        <a:bodyPr/>
        <a:lstStyle/>
        <a:p>
          <a:pPr>
            <a:lnSpc>
              <a:spcPct val="100000"/>
            </a:lnSpc>
            <a:defRPr cap="all"/>
          </a:pPr>
          <a:r>
            <a:rPr lang="en-US" dirty="0"/>
            <a:t>Static block in Java</a:t>
          </a:r>
        </a:p>
      </dgm:t>
    </dgm:pt>
    <dgm:pt modelId="{22F9B2CF-120F-48C7-BBE6-1CFBD625978B}" type="parTrans" cxnId="{6118D199-91FC-40A9-A19C-DED705922FEE}">
      <dgm:prSet/>
      <dgm:spPr/>
      <dgm:t>
        <a:bodyPr/>
        <a:lstStyle/>
        <a:p>
          <a:endParaRPr lang="en-US"/>
        </a:p>
      </dgm:t>
    </dgm:pt>
    <dgm:pt modelId="{B51F1375-1437-4994-9B5C-12738EED9785}" type="sibTrans" cxnId="{6118D199-91FC-40A9-A19C-DED705922FEE}">
      <dgm:prSet/>
      <dgm:spPr/>
      <dgm:t>
        <a:bodyPr/>
        <a:lstStyle/>
        <a:p>
          <a:endParaRPr lang="en-US"/>
        </a:p>
      </dgm:t>
    </dgm:pt>
    <dgm:pt modelId="{51CAA0DD-5CDD-46FF-8141-B33CF231A0AB}">
      <dgm:prSet/>
      <dgm:spPr/>
      <dgm:t>
        <a:bodyPr/>
        <a:lstStyle/>
        <a:p>
          <a:pPr>
            <a:lnSpc>
              <a:spcPct val="100000"/>
            </a:lnSpc>
            <a:defRPr cap="all"/>
          </a:pPr>
          <a:r>
            <a:rPr lang="en-US" b="1" dirty="0"/>
            <a:t>Non-static (instance) variable cannot be referenced from a static context.</a:t>
          </a:r>
          <a:endParaRPr lang="en-US" dirty="0"/>
        </a:p>
      </dgm:t>
    </dgm:pt>
    <dgm:pt modelId="{3DDFD88B-4FC5-4CC9-A07C-F8CEB9FAAB60}" type="parTrans" cxnId="{1D8B7006-CBEF-41A2-AE35-406074C53057}">
      <dgm:prSet/>
      <dgm:spPr/>
      <dgm:t>
        <a:bodyPr/>
        <a:lstStyle/>
        <a:p>
          <a:endParaRPr lang="en-US"/>
        </a:p>
      </dgm:t>
    </dgm:pt>
    <dgm:pt modelId="{C9EF3C3A-626C-49CC-BAFD-01E7646D2E77}" type="sibTrans" cxnId="{1D8B7006-CBEF-41A2-AE35-406074C53057}">
      <dgm:prSet/>
      <dgm:spPr/>
      <dgm:t>
        <a:bodyPr/>
        <a:lstStyle/>
        <a:p>
          <a:endParaRPr lang="en-US"/>
        </a:p>
      </dgm:t>
    </dgm:pt>
    <dgm:pt modelId="{112E45F3-B299-4810-80C2-3572A50B3016}" type="pres">
      <dgm:prSet presAssocID="{50EF70AF-5940-4CB8-8C06-DEC638DF1973}" presName="root" presStyleCnt="0">
        <dgm:presLayoutVars>
          <dgm:dir/>
          <dgm:resizeHandles val="exact"/>
        </dgm:presLayoutVars>
      </dgm:prSet>
      <dgm:spPr/>
    </dgm:pt>
    <dgm:pt modelId="{02D759D4-C4FF-48ED-BE9F-892CCBAD1172}" type="pres">
      <dgm:prSet presAssocID="{F39C9CC4-3082-4931-9336-D8B12F718981}" presName="compNode" presStyleCnt="0"/>
      <dgm:spPr/>
    </dgm:pt>
    <dgm:pt modelId="{957055DF-A147-4787-86F0-8568742088A4}" type="pres">
      <dgm:prSet presAssocID="{F39C9CC4-3082-4931-9336-D8B12F718981}" presName="iconBgRect" presStyleLbl="bgShp" presStyleIdx="0" presStyleCnt="4"/>
      <dgm:spPr/>
    </dgm:pt>
    <dgm:pt modelId="{792CB654-A929-4D58-8CC6-233023CE17C8}" type="pres">
      <dgm:prSet presAssocID="{F39C9CC4-3082-4931-9336-D8B12F71898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DF05D9E-C3BB-4B12-B127-7BEB60AAD4B8}" type="pres">
      <dgm:prSet presAssocID="{F39C9CC4-3082-4931-9336-D8B12F718981}" presName="spaceRect" presStyleCnt="0"/>
      <dgm:spPr/>
    </dgm:pt>
    <dgm:pt modelId="{992DAB17-C9B9-4342-B928-BE790F5C2F56}" type="pres">
      <dgm:prSet presAssocID="{F39C9CC4-3082-4931-9336-D8B12F718981}" presName="textRect" presStyleLbl="revTx" presStyleIdx="0" presStyleCnt="4">
        <dgm:presLayoutVars>
          <dgm:chMax val="1"/>
          <dgm:chPref val="1"/>
        </dgm:presLayoutVars>
      </dgm:prSet>
      <dgm:spPr/>
    </dgm:pt>
    <dgm:pt modelId="{3E2C3D7E-3CA1-491E-93B9-26A796FDEAAE}" type="pres">
      <dgm:prSet presAssocID="{D4DD834E-BEFD-46D2-B835-937083EC89F0}" presName="sibTrans" presStyleCnt="0"/>
      <dgm:spPr/>
    </dgm:pt>
    <dgm:pt modelId="{6B371015-1DE9-422F-9507-4BB0A8E00398}" type="pres">
      <dgm:prSet presAssocID="{E71A9C7D-F56C-4D72-BBAF-D353806EBC12}" presName="compNode" presStyleCnt="0"/>
      <dgm:spPr/>
    </dgm:pt>
    <dgm:pt modelId="{703A6A88-4370-4B29-82B3-94B8D1C4F3E5}" type="pres">
      <dgm:prSet presAssocID="{E71A9C7D-F56C-4D72-BBAF-D353806EBC12}" presName="iconBgRect" presStyleLbl="bgShp" presStyleIdx="1" presStyleCnt="4"/>
      <dgm:spPr/>
    </dgm:pt>
    <dgm:pt modelId="{B1836B87-3181-4A91-A57F-BF126C499C61}" type="pres">
      <dgm:prSet presAssocID="{E71A9C7D-F56C-4D72-BBAF-D353806EBC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2FDFBDCD-1B35-46AD-90DB-95C3E77A89D5}" type="pres">
      <dgm:prSet presAssocID="{E71A9C7D-F56C-4D72-BBAF-D353806EBC12}" presName="spaceRect" presStyleCnt="0"/>
      <dgm:spPr/>
    </dgm:pt>
    <dgm:pt modelId="{239C9233-E160-4780-9106-08BE63030CE7}" type="pres">
      <dgm:prSet presAssocID="{E71A9C7D-F56C-4D72-BBAF-D353806EBC12}" presName="textRect" presStyleLbl="revTx" presStyleIdx="1" presStyleCnt="4">
        <dgm:presLayoutVars>
          <dgm:chMax val="1"/>
          <dgm:chPref val="1"/>
        </dgm:presLayoutVars>
      </dgm:prSet>
      <dgm:spPr/>
    </dgm:pt>
    <dgm:pt modelId="{3F8234AB-27B4-457D-ABB4-5361E5BB3977}" type="pres">
      <dgm:prSet presAssocID="{F2A48C2C-436B-4F1C-9755-DB6CFCB1895F}" presName="sibTrans" presStyleCnt="0"/>
      <dgm:spPr/>
    </dgm:pt>
    <dgm:pt modelId="{13F4A327-8DF8-434F-B9AE-0B812F0C527D}" type="pres">
      <dgm:prSet presAssocID="{6E23F75E-C8CB-48CA-B406-4F3E6033F177}" presName="compNode" presStyleCnt="0"/>
      <dgm:spPr/>
    </dgm:pt>
    <dgm:pt modelId="{697DFFEF-8D4C-4F2B-A51C-41FD527FB9DA}" type="pres">
      <dgm:prSet presAssocID="{6E23F75E-C8CB-48CA-B406-4F3E6033F177}" presName="iconBgRect" presStyleLbl="bgShp" presStyleIdx="2" presStyleCnt="4"/>
      <dgm:spPr/>
    </dgm:pt>
    <dgm:pt modelId="{D82E3729-1BC7-4411-98D0-36B598A499F0}" type="pres">
      <dgm:prSet presAssocID="{6E23F75E-C8CB-48CA-B406-4F3E6033F1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335192EA-9799-4D51-A26F-2AFCEAB09E27}" type="pres">
      <dgm:prSet presAssocID="{6E23F75E-C8CB-48CA-B406-4F3E6033F177}" presName="spaceRect" presStyleCnt="0"/>
      <dgm:spPr/>
    </dgm:pt>
    <dgm:pt modelId="{D8C70FF6-E3CD-44BC-BD34-66D274C380CC}" type="pres">
      <dgm:prSet presAssocID="{6E23F75E-C8CB-48CA-B406-4F3E6033F177}" presName="textRect" presStyleLbl="revTx" presStyleIdx="2" presStyleCnt="4">
        <dgm:presLayoutVars>
          <dgm:chMax val="1"/>
          <dgm:chPref val="1"/>
        </dgm:presLayoutVars>
      </dgm:prSet>
      <dgm:spPr/>
    </dgm:pt>
    <dgm:pt modelId="{906ED38A-6B14-44C6-80AE-2AEB3461CA6C}" type="pres">
      <dgm:prSet presAssocID="{B51F1375-1437-4994-9B5C-12738EED9785}" presName="sibTrans" presStyleCnt="0"/>
      <dgm:spPr/>
    </dgm:pt>
    <dgm:pt modelId="{10992058-C311-4475-8EBD-0F517D0FCEA6}" type="pres">
      <dgm:prSet presAssocID="{51CAA0DD-5CDD-46FF-8141-B33CF231A0AB}" presName="compNode" presStyleCnt="0"/>
      <dgm:spPr/>
    </dgm:pt>
    <dgm:pt modelId="{7F24C481-C522-400D-BD96-258FA969A1A6}" type="pres">
      <dgm:prSet presAssocID="{51CAA0DD-5CDD-46FF-8141-B33CF231A0AB}" presName="iconBgRect" presStyleLbl="bgShp" presStyleIdx="3" presStyleCnt="4"/>
      <dgm:spPr/>
    </dgm:pt>
    <dgm:pt modelId="{D31B6886-9A9C-41E9-A5DD-10E9CC439632}" type="pres">
      <dgm:prSet presAssocID="{51CAA0DD-5CDD-46FF-8141-B33CF231A0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40D3AF4A-AD9D-4E03-AB0F-86EB916EFFE4}" type="pres">
      <dgm:prSet presAssocID="{51CAA0DD-5CDD-46FF-8141-B33CF231A0AB}" presName="spaceRect" presStyleCnt="0"/>
      <dgm:spPr/>
    </dgm:pt>
    <dgm:pt modelId="{7DEECAF1-3A62-474F-B876-793E8687FDD6}" type="pres">
      <dgm:prSet presAssocID="{51CAA0DD-5CDD-46FF-8141-B33CF231A0AB}" presName="textRect" presStyleLbl="revTx" presStyleIdx="3" presStyleCnt="4">
        <dgm:presLayoutVars>
          <dgm:chMax val="1"/>
          <dgm:chPref val="1"/>
        </dgm:presLayoutVars>
      </dgm:prSet>
      <dgm:spPr/>
    </dgm:pt>
  </dgm:ptLst>
  <dgm:cxnLst>
    <dgm:cxn modelId="{1D8B7006-CBEF-41A2-AE35-406074C53057}" srcId="{50EF70AF-5940-4CB8-8C06-DEC638DF1973}" destId="{51CAA0DD-5CDD-46FF-8141-B33CF231A0AB}" srcOrd="3" destOrd="0" parTransId="{3DDFD88B-4FC5-4CC9-A07C-F8CEB9FAAB60}" sibTransId="{C9EF3C3A-626C-49CC-BAFD-01E7646D2E77}"/>
    <dgm:cxn modelId="{0C448816-657B-4285-B7B9-BD57D737B414}" type="presOf" srcId="{6E23F75E-C8CB-48CA-B406-4F3E6033F177}" destId="{D8C70FF6-E3CD-44BC-BD34-66D274C380CC}" srcOrd="0" destOrd="0" presId="urn:microsoft.com/office/officeart/2018/5/layout/IconCircleLabelList"/>
    <dgm:cxn modelId="{0DEAFE42-8C32-4004-89D7-6886322D0C9F}" type="presOf" srcId="{F39C9CC4-3082-4931-9336-D8B12F718981}" destId="{992DAB17-C9B9-4342-B928-BE790F5C2F56}" srcOrd="0" destOrd="0" presId="urn:microsoft.com/office/officeart/2018/5/layout/IconCircleLabelList"/>
    <dgm:cxn modelId="{6118D199-91FC-40A9-A19C-DED705922FEE}" srcId="{50EF70AF-5940-4CB8-8C06-DEC638DF1973}" destId="{6E23F75E-C8CB-48CA-B406-4F3E6033F177}" srcOrd="2" destOrd="0" parTransId="{22F9B2CF-120F-48C7-BBE6-1CFBD625978B}" sibTransId="{B51F1375-1437-4994-9B5C-12738EED9785}"/>
    <dgm:cxn modelId="{621964AA-91FD-4127-9C30-0C67B3EA5189}" type="presOf" srcId="{50EF70AF-5940-4CB8-8C06-DEC638DF1973}" destId="{112E45F3-B299-4810-80C2-3572A50B3016}" srcOrd="0" destOrd="0" presId="urn:microsoft.com/office/officeart/2018/5/layout/IconCircleLabelList"/>
    <dgm:cxn modelId="{E045C7DA-227D-4CC0-AFDB-BF0C7A8F0FCE}" srcId="{50EF70AF-5940-4CB8-8C06-DEC638DF1973}" destId="{E71A9C7D-F56C-4D72-BBAF-D353806EBC12}" srcOrd="1" destOrd="0" parTransId="{4F1F7FCE-BDC0-4860-BAF1-619CA59EE06D}" sibTransId="{F2A48C2C-436B-4F1C-9755-DB6CFCB1895F}"/>
    <dgm:cxn modelId="{E9E91FDB-B714-4D60-AB84-6491474CA984}" type="presOf" srcId="{E71A9C7D-F56C-4D72-BBAF-D353806EBC12}" destId="{239C9233-E160-4780-9106-08BE63030CE7}" srcOrd="0" destOrd="0" presId="urn:microsoft.com/office/officeart/2018/5/layout/IconCircleLabelList"/>
    <dgm:cxn modelId="{D80A6CF3-9681-4773-AA6A-45F44C7752D6}" srcId="{50EF70AF-5940-4CB8-8C06-DEC638DF1973}" destId="{F39C9CC4-3082-4931-9336-D8B12F718981}" srcOrd="0" destOrd="0" parTransId="{5C1B0562-1C82-4EB6-9919-6002ECD6FA2E}" sibTransId="{D4DD834E-BEFD-46D2-B835-937083EC89F0}"/>
    <dgm:cxn modelId="{0817C2F6-584D-4604-996E-72F6DD1EC5B6}" type="presOf" srcId="{51CAA0DD-5CDD-46FF-8141-B33CF231A0AB}" destId="{7DEECAF1-3A62-474F-B876-793E8687FDD6}" srcOrd="0" destOrd="0" presId="urn:microsoft.com/office/officeart/2018/5/layout/IconCircleLabelList"/>
    <dgm:cxn modelId="{58573511-1C59-4ECF-894C-D8CDF360EC17}" type="presParOf" srcId="{112E45F3-B299-4810-80C2-3572A50B3016}" destId="{02D759D4-C4FF-48ED-BE9F-892CCBAD1172}" srcOrd="0" destOrd="0" presId="urn:microsoft.com/office/officeart/2018/5/layout/IconCircleLabelList"/>
    <dgm:cxn modelId="{D85BE87B-366D-4F24-88BE-B4BDB1724A0C}" type="presParOf" srcId="{02D759D4-C4FF-48ED-BE9F-892CCBAD1172}" destId="{957055DF-A147-4787-86F0-8568742088A4}" srcOrd="0" destOrd="0" presId="urn:microsoft.com/office/officeart/2018/5/layout/IconCircleLabelList"/>
    <dgm:cxn modelId="{7BDD4509-3412-48AD-B6EF-93CC1EDE1557}" type="presParOf" srcId="{02D759D4-C4FF-48ED-BE9F-892CCBAD1172}" destId="{792CB654-A929-4D58-8CC6-233023CE17C8}" srcOrd="1" destOrd="0" presId="urn:microsoft.com/office/officeart/2018/5/layout/IconCircleLabelList"/>
    <dgm:cxn modelId="{E6F6D80B-BBB3-4D01-913F-96091FAB48A7}" type="presParOf" srcId="{02D759D4-C4FF-48ED-BE9F-892CCBAD1172}" destId="{FDF05D9E-C3BB-4B12-B127-7BEB60AAD4B8}" srcOrd="2" destOrd="0" presId="urn:microsoft.com/office/officeart/2018/5/layout/IconCircleLabelList"/>
    <dgm:cxn modelId="{D8698FF5-08DB-4E42-9A4B-DB3CC2D5895E}" type="presParOf" srcId="{02D759D4-C4FF-48ED-BE9F-892CCBAD1172}" destId="{992DAB17-C9B9-4342-B928-BE790F5C2F56}" srcOrd="3" destOrd="0" presId="urn:microsoft.com/office/officeart/2018/5/layout/IconCircleLabelList"/>
    <dgm:cxn modelId="{D29D256B-8758-47AD-BE38-7AB6977A962E}" type="presParOf" srcId="{112E45F3-B299-4810-80C2-3572A50B3016}" destId="{3E2C3D7E-3CA1-491E-93B9-26A796FDEAAE}" srcOrd="1" destOrd="0" presId="urn:microsoft.com/office/officeart/2018/5/layout/IconCircleLabelList"/>
    <dgm:cxn modelId="{BCC1CB61-72BC-4371-882E-3228C3DDFB2D}" type="presParOf" srcId="{112E45F3-B299-4810-80C2-3572A50B3016}" destId="{6B371015-1DE9-422F-9507-4BB0A8E00398}" srcOrd="2" destOrd="0" presId="urn:microsoft.com/office/officeart/2018/5/layout/IconCircleLabelList"/>
    <dgm:cxn modelId="{3297146E-324F-45DB-B236-78F5C373684A}" type="presParOf" srcId="{6B371015-1DE9-422F-9507-4BB0A8E00398}" destId="{703A6A88-4370-4B29-82B3-94B8D1C4F3E5}" srcOrd="0" destOrd="0" presId="urn:microsoft.com/office/officeart/2018/5/layout/IconCircleLabelList"/>
    <dgm:cxn modelId="{F21F96AE-89CC-420C-A112-6FAF151A8C7D}" type="presParOf" srcId="{6B371015-1DE9-422F-9507-4BB0A8E00398}" destId="{B1836B87-3181-4A91-A57F-BF126C499C61}" srcOrd="1" destOrd="0" presId="urn:microsoft.com/office/officeart/2018/5/layout/IconCircleLabelList"/>
    <dgm:cxn modelId="{2F7137C9-BA36-4643-A6E1-0D0996F57291}" type="presParOf" srcId="{6B371015-1DE9-422F-9507-4BB0A8E00398}" destId="{2FDFBDCD-1B35-46AD-90DB-95C3E77A89D5}" srcOrd="2" destOrd="0" presId="urn:microsoft.com/office/officeart/2018/5/layout/IconCircleLabelList"/>
    <dgm:cxn modelId="{EB73369B-0503-4B05-BFC3-42255198EE53}" type="presParOf" srcId="{6B371015-1DE9-422F-9507-4BB0A8E00398}" destId="{239C9233-E160-4780-9106-08BE63030CE7}" srcOrd="3" destOrd="0" presId="urn:microsoft.com/office/officeart/2018/5/layout/IconCircleLabelList"/>
    <dgm:cxn modelId="{E51E63C3-30DE-4011-A78E-357B99A3F682}" type="presParOf" srcId="{112E45F3-B299-4810-80C2-3572A50B3016}" destId="{3F8234AB-27B4-457D-ABB4-5361E5BB3977}" srcOrd="3" destOrd="0" presId="urn:microsoft.com/office/officeart/2018/5/layout/IconCircleLabelList"/>
    <dgm:cxn modelId="{D5B2D992-9B11-48CA-87C3-9DC0E0C59616}" type="presParOf" srcId="{112E45F3-B299-4810-80C2-3572A50B3016}" destId="{13F4A327-8DF8-434F-B9AE-0B812F0C527D}" srcOrd="4" destOrd="0" presId="urn:microsoft.com/office/officeart/2018/5/layout/IconCircleLabelList"/>
    <dgm:cxn modelId="{5EC149B1-83CD-4F74-8ADB-2E692C1818ED}" type="presParOf" srcId="{13F4A327-8DF8-434F-B9AE-0B812F0C527D}" destId="{697DFFEF-8D4C-4F2B-A51C-41FD527FB9DA}" srcOrd="0" destOrd="0" presId="urn:microsoft.com/office/officeart/2018/5/layout/IconCircleLabelList"/>
    <dgm:cxn modelId="{CDF19D2E-5013-44B4-9720-A3857F45829A}" type="presParOf" srcId="{13F4A327-8DF8-434F-B9AE-0B812F0C527D}" destId="{D82E3729-1BC7-4411-98D0-36B598A499F0}" srcOrd="1" destOrd="0" presId="urn:microsoft.com/office/officeart/2018/5/layout/IconCircleLabelList"/>
    <dgm:cxn modelId="{B5D9FD01-A237-405F-BA30-F75BAAE7F606}" type="presParOf" srcId="{13F4A327-8DF8-434F-B9AE-0B812F0C527D}" destId="{335192EA-9799-4D51-A26F-2AFCEAB09E27}" srcOrd="2" destOrd="0" presId="urn:microsoft.com/office/officeart/2018/5/layout/IconCircleLabelList"/>
    <dgm:cxn modelId="{B28EA6C4-7DBC-4404-98E1-9B16467D775A}" type="presParOf" srcId="{13F4A327-8DF8-434F-B9AE-0B812F0C527D}" destId="{D8C70FF6-E3CD-44BC-BD34-66D274C380CC}" srcOrd="3" destOrd="0" presId="urn:microsoft.com/office/officeart/2018/5/layout/IconCircleLabelList"/>
    <dgm:cxn modelId="{963F8669-F3A6-4104-92C1-BE3780C4EE12}" type="presParOf" srcId="{112E45F3-B299-4810-80C2-3572A50B3016}" destId="{906ED38A-6B14-44C6-80AE-2AEB3461CA6C}" srcOrd="5" destOrd="0" presId="urn:microsoft.com/office/officeart/2018/5/layout/IconCircleLabelList"/>
    <dgm:cxn modelId="{7D460566-9C64-40A2-AD50-A671B0005DB4}" type="presParOf" srcId="{112E45F3-B299-4810-80C2-3572A50B3016}" destId="{10992058-C311-4475-8EBD-0F517D0FCEA6}" srcOrd="6" destOrd="0" presId="urn:microsoft.com/office/officeart/2018/5/layout/IconCircleLabelList"/>
    <dgm:cxn modelId="{8F3D272E-72F1-40E5-9312-E70FD6795FC1}" type="presParOf" srcId="{10992058-C311-4475-8EBD-0F517D0FCEA6}" destId="{7F24C481-C522-400D-BD96-258FA969A1A6}" srcOrd="0" destOrd="0" presId="urn:microsoft.com/office/officeart/2018/5/layout/IconCircleLabelList"/>
    <dgm:cxn modelId="{7F252E56-0E54-44CB-A466-6AC73329CEE7}" type="presParOf" srcId="{10992058-C311-4475-8EBD-0F517D0FCEA6}" destId="{D31B6886-9A9C-41E9-A5DD-10E9CC439632}" srcOrd="1" destOrd="0" presId="urn:microsoft.com/office/officeart/2018/5/layout/IconCircleLabelList"/>
    <dgm:cxn modelId="{EC366283-671D-4CF4-A06E-49CDEBE1E2B4}" type="presParOf" srcId="{10992058-C311-4475-8EBD-0F517D0FCEA6}" destId="{40D3AF4A-AD9D-4E03-AB0F-86EB916EFFE4}" srcOrd="2" destOrd="0" presId="urn:microsoft.com/office/officeart/2018/5/layout/IconCircleLabelList"/>
    <dgm:cxn modelId="{87A5DA55-0C78-4FA7-90D1-20E6A4C041B9}" type="presParOf" srcId="{10992058-C311-4475-8EBD-0F517D0FCEA6}" destId="{7DEECAF1-3A62-474F-B876-793E8687FDD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C61C126-EB26-490E-B951-5BA2D01B3BDF}"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38130299-D2AA-452F-A786-8B36E27F2B01}">
      <dgm:prSet/>
      <dgm:spPr/>
      <dgm:t>
        <a:bodyPr/>
        <a:lstStyle/>
        <a:p>
          <a:r>
            <a:rPr lang="en-US" dirty="0"/>
            <a:t>Static variables defined as a class member can be </a:t>
          </a:r>
          <a:r>
            <a:rPr lang="en-US" b="1" dirty="0"/>
            <a:t>accessed without object</a:t>
          </a:r>
          <a:r>
            <a:rPr lang="en-US" dirty="0"/>
            <a:t> of that class.</a:t>
          </a:r>
        </a:p>
      </dgm:t>
    </dgm:pt>
    <dgm:pt modelId="{74135FD5-E8C4-41C3-BBDA-B1FAF6CBD6F6}" type="parTrans" cxnId="{B251474D-C3D1-49EB-992B-1C2BA86FB228}">
      <dgm:prSet/>
      <dgm:spPr/>
      <dgm:t>
        <a:bodyPr/>
        <a:lstStyle/>
        <a:p>
          <a:endParaRPr lang="en-US"/>
        </a:p>
      </dgm:t>
    </dgm:pt>
    <dgm:pt modelId="{E79DFCD2-D37D-4D90-AB24-8C0A7AD1CE53}" type="sibTrans" cxnId="{B251474D-C3D1-49EB-992B-1C2BA86FB228}">
      <dgm:prSet/>
      <dgm:spPr/>
      <dgm:t>
        <a:bodyPr/>
        <a:lstStyle/>
        <a:p>
          <a:endParaRPr lang="en-US"/>
        </a:p>
      </dgm:t>
    </dgm:pt>
    <dgm:pt modelId="{B0DD8A7F-B7AD-4233-90E9-C918EE96DC11}">
      <dgm:prSet/>
      <dgm:spPr/>
      <dgm:t>
        <a:bodyPr/>
        <a:lstStyle/>
        <a:p>
          <a:r>
            <a:rPr lang="en-US" dirty="0"/>
            <a:t>Static variable is </a:t>
          </a:r>
          <a:r>
            <a:rPr lang="en-US" b="1" dirty="0"/>
            <a:t>initialized once</a:t>
          </a:r>
          <a:r>
            <a:rPr lang="en-US" dirty="0"/>
            <a:t> and </a:t>
          </a:r>
          <a:r>
            <a:rPr lang="en-US" b="1" dirty="0"/>
            <a:t>shared among different objects</a:t>
          </a:r>
          <a:r>
            <a:rPr lang="en-US" dirty="0"/>
            <a:t> of the class. </a:t>
          </a:r>
        </a:p>
      </dgm:t>
    </dgm:pt>
    <dgm:pt modelId="{BA1BA04E-ABEC-4451-A8FC-7773BE2DD6B5}" type="parTrans" cxnId="{578CF99A-A9A7-4513-BEC4-33FBDFB53B37}">
      <dgm:prSet/>
      <dgm:spPr/>
      <dgm:t>
        <a:bodyPr/>
        <a:lstStyle/>
        <a:p>
          <a:endParaRPr lang="en-US"/>
        </a:p>
      </dgm:t>
    </dgm:pt>
    <dgm:pt modelId="{2659C94F-D171-4AC4-A99C-394FB3D16DE3}" type="sibTrans" cxnId="{578CF99A-A9A7-4513-BEC4-33FBDFB53B37}">
      <dgm:prSet/>
      <dgm:spPr/>
      <dgm:t>
        <a:bodyPr/>
        <a:lstStyle/>
        <a:p>
          <a:endParaRPr lang="en-US"/>
        </a:p>
      </dgm:t>
    </dgm:pt>
    <dgm:pt modelId="{DF153F61-B0D9-4A10-94F1-A5EB04A69007}">
      <dgm:prSet/>
      <dgm:spPr/>
      <dgm:t>
        <a:bodyPr/>
        <a:lstStyle/>
        <a:p>
          <a:r>
            <a:rPr lang="en-US" dirty="0"/>
            <a:t>All the object of the class having static variable will have the same instance of static variable.</a:t>
          </a:r>
        </a:p>
      </dgm:t>
    </dgm:pt>
    <dgm:pt modelId="{7C984D3E-802E-49B5-9E82-5A647FFFA951}" type="parTrans" cxnId="{D3E70CDF-FDBC-4521-BA0A-97674077F5D8}">
      <dgm:prSet/>
      <dgm:spPr/>
      <dgm:t>
        <a:bodyPr/>
        <a:lstStyle/>
        <a:p>
          <a:endParaRPr lang="en-US"/>
        </a:p>
      </dgm:t>
    </dgm:pt>
    <dgm:pt modelId="{10D9B927-B5C8-4926-BB8A-49E1DC3EBDAA}" type="sibTrans" cxnId="{D3E70CDF-FDBC-4521-BA0A-97674077F5D8}">
      <dgm:prSet/>
      <dgm:spPr/>
      <dgm:t>
        <a:bodyPr/>
        <a:lstStyle/>
        <a:p>
          <a:endParaRPr lang="en-US"/>
        </a:p>
      </dgm:t>
    </dgm:pt>
    <dgm:pt modelId="{59391D3A-BF22-4EC0-8AC4-F07978715488}">
      <dgm:prSet/>
      <dgm:spPr/>
      <dgm:t>
        <a:bodyPr/>
        <a:lstStyle/>
        <a:p>
          <a:r>
            <a:rPr lang="en-US" b="1" dirty="0"/>
            <a:t>Note:</a:t>
          </a:r>
          <a:r>
            <a:rPr lang="en-US" dirty="0"/>
            <a:t> Static variable is used to represent common property of a class. It saves memory.</a:t>
          </a:r>
        </a:p>
      </dgm:t>
    </dgm:pt>
    <dgm:pt modelId="{5FB262B4-D185-478A-9A14-55AD6AD4FB50}" type="parTrans" cxnId="{E8A47BFC-EF8D-43D4-9E91-5E363ADD281D}">
      <dgm:prSet/>
      <dgm:spPr/>
      <dgm:t>
        <a:bodyPr/>
        <a:lstStyle/>
        <a:p>
          <a:endParaRPr lang="en-US"/>
        </a:p>
      </dgm:t>
    </dgm:pt>
    <dgm:pt modelId="{F4B74203-C37A-403E-B24B-0A9B766471E6}" type="sibTrans" cxnId="{E8A47BFC-EF8D-43D4-9E91-5E363ADD281D}">
      <dgm:prSet/>
      <dgm:spPr/>
      <dgm:t>
        <a:bodyPr/>
        <a:lstStyle/>
        <a:p>
          <a:endParaRPr lang="en-US"/>
        </a:p>
      </dgm:t>
    </dgm:pt>
    <dgm:pt modelId="{C0D9F119-46BA-424A-8BB5-30F59FA2D2E0}" type="pres">
      <dgm:prSet presAssocID="{8C61C126-EB26-490E-B951-5BA2D01B3BDF}" presName="root" presStyleCnt="0">
        <dgm:presLayoutVars>
          <dgm:dir/>
          <dgm:resizeHandles val="exact"/>
        </dgm:presLayoutVars>
      </dgm:prSet>
      <dgm:spPr/>
    </dgm:pt>
    <dgm:pt modelId="{E1842B6B-FFD8-48EA-A90E-CFC56C1257F6}" type="pres">
      <dgm:prSet presAssocID="{8C61C126-EB26-490E-B951-5BA2D01B3BDF}" presName="container" presStyleCnt="0">
        <dgm:presLayoutVars>
          <dgm:dir/>
          <dgm:resizeHandles val="exact"/>
        </dgm:presLayoutVars>
      </dgm:prSet>
      <dgm:spPr/>
    </dgm:pt>
    <dgm:pt modelId="{65769EF7-A92B-4B95-85AE-C1421DEE319E}" type="pres">
      <dgm:prSet presAssocID="{38130299-D2AA-452F-A786-8B36E27F2B01}" presName="compNode" presStyleCnt="0"/>
      <dgm:spPr/>
    </dgm:pt>
    <dgm:pt modelId="{1CDCFA04-E554-4FF7-84E5-2F884EE8B623}" type="pres">
      <dgm:prSet presAssocID="{38130299-D2AA-452F-A786-8B36E27F2B01}" presName="iconBgRect" presStyleLbl="bgShp" presStyleIdx="0" presStyleCnt="4"/>
      <dgm:spPr/>
    </dgm:pt>
    <dgm:pt modelId="{C07A1507-A567-49BE-966A-E48882D319EB}" type="pres">
      <dgm:prSet presAssocID="{38130299-D2AA-452F-A786-8B36E27F2B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76228B8-BEA4-4C17-BD22-0CF7C646BD50}" type="pres">
      <dgm:prSet presAssocID="{38130299-D2AA-452F-A786-8B36E27F2B01}" presName="spaceRect" presStyleCnt="0"/>
      <dgm:spPr/>
    </dgm:pt>
    <dgm:pt modelId="{C758D763-0F28-46C5-881D-A1F1A3D962A2}" type="pres">
      <dgm:prSet presAssocID="{38130299-D2AA-452F-A786-8B36E27F2B01}" presName="textRect" presStyleLbl="revTx" presStyleIdx="0" presStyleCnt="4">
        <dgm:presLayoutVars>
          <dgm:chMax val="1"/>
          <dgm:chPref val="1"/>
        </dgm:presLayoutVars>
      </dgm:prSet>
      <dgm:spPr/>
    </dgm:pt>
    <dgm:pt modelId="{6036FC97-C946-4033-86E4-ECCD03DD57EF}" type="pres">
      <dgm:prSet presAssocID="{E79DFCD2-D37D-4D90-AB24-8C0A7AD1CE53}" presName="sibTrans" presStyleLbl="sibTrans2D1" presStyleIdx="0" presStyleCnt="0"/>
      <dgm:spPr/>
    </dgm:pt>
    <dgm:pt modelId="{64522BC5-355C-4D3C-9AE5-61E04B17F138}" type="pres">
      <dgm:prSet presAssocID="{B0DD8A7F-B7AD-4233-90E9-C918EE96DC11}" presName="compNode" presStyleCnt="0"/>
      <dgm:spPr/>
    </dgm:pt>
    <dgm:pt modelId="{266F4C02-F19C-4CAF-9933-5602F3D254A3}" type="pres">
      <dgm:prSet presAssocID="{B0DD8A7F-B7AD-4233-90E9-C918EE96DC11}" presName="iconBgRect" presStyleLbl="bgShp" presStyleIdx="1" presStyleCnt="4"/>
      <dgm:spPr/>
    </dgm:pt>
    <dgm:pt modelId="{F4E9CC47-3534-4297-8087-A72ED6D4D67F}" type="pres">
      <dgm:prSet presAssocID="{B0DD8A7F-B7AD-4233-90E9-C918EE96DC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oster"/>
        </a:ext>
      </dgm:extLst>
    </dgm:pt>
    <dgm:pt modelId="{7AD83801-B434-413E-A4E2-614DFFA4C945}" type="pres">
      <dgm:prSet presAssocID="{B0DD8A7F-B7AD-4233-90E9-C918EE96DC11}" presName="spaceRect" presStyleCnt="0"/>
      <dgm:spPr/>
    </dgm:pt>
    <dgm:pt modelId="{8309064B-9F20-4974-82C5-91CDAD2196FB}" type="pres">
      <dgm:prSet presAssocID="{B0DD8A7F-B7AD-4233-90E9-C918EE96DC11}" presName="textRect" presStyleLbl="revTx" presStyleIdx="1" presStyleCnt="4">
        <dgm:presLayoutVars>
          <dgm:chMax val="1"/>
          <dgm:chPref val="1"/>
        </dgm:presLayoutVars>
      </dgm:prSet>
      <dgm:spPr/>
    </dgm:pt>
    <dgm:pt modelId="{8FB133CF-534C-4425-99A6-B8ECE0158E05}" type="pres">
      <dgm:prSet presAssocID="{2659C94F-D171-4AC4-A99C-394FB3D16DE3}" presName="sibTrans" presStyleLbl="sibTrans2D1" presStyleIdx="0" presStyleCnt="0"/>
      <dgm:spPr/>
    </dgm:pt>
    <dgm:pt modelId="{7FFCDD43-4B34-4BF1-BFD6-7D9AA642EAD4}" type="pres">
      <dgm:prSet presAssocID="{DF153F61-B0D9-4A10-94F1-A5EB04A69007}" presName="compNode" presStyleCnt="0"/>
      <dgm:spPr/>
    </dgm:pt>
    <dgm:pt modelId="{BF8926CA-AD7D-4662-920E-4423BD65B39A}" type="pres">
      <dgm:prSet presAssocID="{DF153F61-B0D9-4A10-94F1-A5EB04A69007}" presName="iconBgRect" presStyleLbl="bgShp" presStyleIdx="2" presStyleCnt="4"/>
      <dgm:spPr/>
    </dgm:pt>
    <dgm:pt modelId="{80C444D9-8B06-4E2B-A001-9016A85FDE0B}" type="pres">
      <dgm:prSet presAssocID="{DF153F61-B0D9-4A10-94F1-A5EB04A690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4B92FEAF-BC24-440E-96C2-9C91CD4479AB}" type="pres">
      <dgm:prSet presAssocID="{DF153F61-B0D9-4A10-94F1-A5EB04A69007}" presName="spaceRect" presStyleCnt="0"/>
      <dgm:spPr/>
    </dgm:pt>
    <dgm:pt modelId="{70482ED1-DE26-4A93-AB9F-B2F5A3780724}" type="pres">
      <dgm:prSet presAssocID="{DF153F61-B0D9-4A10-94F1-A5EB04A69007}" presName="textRect" presStyleLbl="revTx" presStyleIdx="2" presStyleCnt="4">
        <dgm:presLayoutVars>
          <dgm:chMax val="1"/>
          <dgm:chPref val="1"/>
        </dgm:presLayoutVars>
      </dgm:prSet>
      <dgm:spPr/>
    </dgm:pt>
    <dgm:pt modelId="{8F04F76B-9CF2-46C7-8EEE-B24748E6FF5E}" type="pres">
      <dgm:prSet presAssocID="{10D9B927-B5C8-4926-BB8A-49E1DC3EBDAA}" presName="sibTrans" presStyleLbl="sibTrans2D1" presStyleIdx="0" presStyleCnt="0"/>
      <dgm:spPr/>
    </dgm:pt>
    <dgm:pt modelId="{9D28D91C-58EF-4891-B763-36C54F584E2F}" type="pres">
      <dgm:prSet presAssocID="{59391D3A-BF22-4EC0-8AC4-F07978715488}" presName="compNode" presStyleCnt="0"/>
      <dgm:spPr/>
    </dgm:pt>
    <dgm:pt modelId="{2434D541-4E5C-4BBF-A070-F814D8DDEEC2}" type="pres">
      <dgm:prSet presAssocID="{59391D3A-BF22-4EC0-8AC4-F07978715488}" presName="iconBgRect" presStyleLbl="bgShp" presStyleIdx="3" presStyleCnt="4"/>
      <dgm:spPr/>
    </dgm:pt>
    <dgm:pt modelId="{7ABA31FC-3E9D-41CE-B4A5-1524475365F7}" type="pres">
      <dgm:prSet presAssocID="{59391D3A-BF22-4EC0-8AC4-F079787154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bow"/>
        </a:ext>
      </dgm:extLst>
    </dgm:pt>
    <dgm:pt modelId="{5A40136A-A11E-4F55-9A7C-4CF203A85285}" type="pres">
      <dgm:prSet presAssocID="{59391D3A-BF22-4EC0-8AC4-F07978715488}" presName="spaceRect" presStyleCnt="0"/>
      <dgm:spPr/>
    </dgm:pt>
    <dgm:pt modelId="{EB8922EA-B9BB-4580-BE12-E6C108AD4845}" type="pres">
      <dgm:prSet presAssocID="{59391D3A-BF22-4EC0-8AC4-F07978715488}" presName="textRect" presStyleLbl="revTx" presStyleIdx="3" presStyleCnt="4">
        <dgm:presLayoutVars>
          <dgm:chMax val="1"/>
          <dgm:chPref val="1"/>
        </dgm:presLayoutVars>
      </dgm:prSet>
      <dgm:spPr/>
    </dgm:pt>
  </dgm:ptLst>
  <dgm:cxnLst>
    <dgm:cxn modelId="{EC5FBB32-39DC-486A-A150-92E1D0FDE364}" type="presOf" srcId="{38130299-D2AA-452F-A786-8B36E27F2B01}" destId="{C758D763-0F28-46C5-881D-A1F1A3D962A2}" srcOrd="0" destOrd="0" presId="urn:microsoft.com/office/officeart/2018/2/layout/IconCircleList"/>
    <dgm:cxn modelId="{F81A9747-EE8A-48AB-9F77-B37EAF3AFE8E}" type="presOf" srcId="{DF153F61-B0D9-4A10-94F1-A5EB04A69007}" destId="{70482ED1-DE26-4A93-AB9F-B2F5A3780724}" srcOrd="0" destOrd="0" presId="urn:microsoft.com/office/officeart/2018/2/layout/IconCircleList"/>
    <dgm:cxn modelId="{B251474D-C3D1-49EB-992B-1C2BA86FB228}" srcId="{8C61C126-EB26-490E-B951-5BA2D01B3BDF}" destId="{38130299-D2AA-452F-A786-8B36E27F2B01}" srcOrd="0" destOrd="0" parTransId="{74135FD5-E8C4-41C3-BBDA-B1FAF6CBD6F6}" sibTransId="{E79DFCD2-D37D-4D90-AB24-8C0A7AD1CE53}"/>
    <dgm:cxn modelId="{578CF99A-A9A7-4513-BEC4-33FBDFB53B37}" srcId="{8C61C126-EB26-490E-B951-5BA2D01B3BDF}" destId="{B0DD8A7F-B7AD-4233-90E9-C918EE96DC11}" srcOrd="1" destOrd="0" parTransId="{BA1BA04E-ABEC-4451-A8FC-7773BE2DD6B5}" sibTransId="{2659C94F-D171-4AC4-A99C-394FB3D16DE3}"/>
    <dgm:cxn modelId="{0A63A5A5-4BC4-4C4E-ADEC-AA615DA65714}" type="presOf" srcId="{B0DD8A7F-B7AD-4233-90E9-C918EE96DC11}" destId="{8309064B-9F20-4974-82C5-91CDAD2196FB}" srcOrd="0" destOrd="0" presId="urn:microsoft.com/office/officeart/2018/2/layout/IconCircleList"/>
    <dgm:cxn modelId="{23DA98B1-D90A-481A-BA51-DC045EBE69F6}" type="presOf" srcId="{2659C94F-D171-4AC4-A99C-394FB3D16DE3}" destId="{8FB133CF-534C-4425-99A6-B8ECE0158E05}" srcOrd="0" destOrd="0" presId="urn:microsoft.com/office/officeart/2018/2/layout/IconCircleList"/>
    <dgm:cxn modelId="{336798CC-216E-485D-BBB1-2C8EA5BB7925}" type="presOf" srcId="{10D9B927-B5C8-4926-BB8A-49E1DC3EBDAA}" destId="{8F04F76B-9CF2-46C7-8EEE-B24748E6FF5E}" srcOrd="0" destOrd="0" presId="urn:microsoft.com/office/officeart/2018/2/layout/IconCircleList"/>
    <dgm:cxn modelId="{D3E70CDF-FDBC-4521-BA0A-97674077F5D8}" srcId="{8C61C126-EB26-490E-B951-5BA2D01B3BDF}" destId="{DF153F61-B0D9-4A10-94F1-A5EB04A69007}" srcOrd="2" destOrd="0" parTransId="{7C984D3E-802E-49B5-9E82-5A647FFFA951}" sibTransId="{10D9B927-B5C8-4926-BB8A-49E1DC3EBDAA}"/>
    <dgm:cxn modelId="{CC9946E3-63D2-42FF-A517-63D5D0750A3A}" type="presOf" srcId="{E79DFCD2-D37D-4D90-AB24-8C0A7AD1CE53}" destId="{6036FC97-C946-4033-86E4-ECCD03DD57EF}" srcOrd="0" destOrd="0" presId="urn:microsoft.com/office/officeart/2018/2/layout/IconCircleList"/>
    <dgm:cxn modelId="{A54FDFEE-E02E-4CF4-8404-96F47E351EF0}" type="presOf" srcId="{59391D3A-BF22-4EC0-8AC4-F07978715488}" destId="{EB8922EA-B9BB-4580-BE12-E6C108AD4845}" srcOrd="0" destOrd="0" presId="urn:microsoft.com/office/officeart/2018/2/layout/IconCircleList"/>
    <dgm:cxn modelId="{92E72DF1-FDEC-43B2-82B2-9C30D7452A02}" type="presOf" srcId="{8C61C126-EB26-490E-B951-5BA2D01B3BDF}" destId="{C0D9F119-46BA-424A-8BB5-30F59FA2D2E0}" srcOrd="0" destOrd="0" presId="urn:microsoft.com/office/officeart/2018/2/layout/IconCircleList"/>
    <dgm:cxn modelId="{E8A47BFC-EF8D-43D4-9E91-5E363ADD281D}" srcId="{8C61C126-EB26-490E-B951-5BA2D01B3BDF}" destId="{59391D3A-BF22-4EC0-8AC4-F07978715488}" srcOrd="3" destOrd="0" parTransId="{5FB262B4-D185-478A-9A14-55AD6AD4FB50}" sibTransId="{F4B74203-C37A-403E-B24B-0A9B766471E6}"/>
    <dgm:cxn modelId="{66A1C4C3-E9D0-464E-986B-202D618196F1}" type="presParOf" srcId="{C0D9F119-46BA-424A-8BB5-30F59FA2D2E0}" destId="{E1842B6B-FFD8-48EA-A90E-CFC56C1257F6}" srcOrd="0" destOrd="0" presId="urn:microsoft.com/office/officeart/2018/2/layout/IconCircleList"/>
    <dgm:cxn modelId="{48DB9F77-EC37-4092-ACDE-B31D2C7905FC}" type="presParOf" srcId="{E1842B6B-FFD8-48EA-A90E-CFC56C1257F6}" destId="{65769EF7-A92B-4B95-85AE-C1421DEE319E}" srcOrd="0" destOrd="0" presId="urn:microsoft.com/office/officeart/2018/2/layout/IconCircleList"/>
    <dgm:cxn modelId="{29CE0BF0-AFB5-480C-8A2D-C1C69BDC0E9E}" type="presParOf" srcId="{65769EF7-A92B-4B95-85AE-C1421DEE319E}" destId="{1CDCFA04-E554-4FF7-84E5-2F884EE8B623}" srcOrd="0" destOrd="0" presId="urn:microsoft.com/office/officeart/2018/2/layout/IconCircleList"/>
    <dgm:cxn modelId="{A7BBA3CC-2B50-4458-AD10-FA239BE39E66}" type="presParOf" srcId="{65769EF7-A92B-4B95-85AE-C1421DEE319E}" destId="{C07A1507-A567-49BE-966A-E48882D319EB}" srcOrd="1" destOrd="0" presId="urn:microsoft.com/office/officeart/2018/2/layout/IconCircleList"/>
    <dgm:cxn modelId="{14A6C007-6AEA-489C-80E5-68684EAE872E}" type="presParOf" srcId="{65769EF7-A92B-4B95-85AE-C1421DEE319E}" destId="{976228B8-BEA4-4C17-BD22-0CF7C646BD50}" srcOrd="2" destOrd="0" presId="urn:microsoft.com/office/officeart/2018/2/layout/IconCircleList"/>
    <dgm:cxn modelId="{1980F3C0-8E15-49AA-A4B5-EC3154EA9D6D}" type="presParOf" srcId="{65769EF7-A92B-4B95-85AE-C1421DEE319E}" destId="{C758D763-0F28-46C5-881D-A1F1A3D962A2}" srcOrd="3" destOrd="0" presId="urn:microsoft.com/office/officeart/2018/2/layout/IconCircleList"/>
    <dgm:cxn modelId="{AD4C4448-AE44-4E56-ACDF-64500B8EB298}" type="presParOf" srcId="{E1842B6B-FFD8-48EA-A90E-CFC56C1257F6}" destId="{6036FC97-C946-4033-86E4-ECCD03DD57EF}" srcOrd="1" destOrd="0" presId="urn:microsoft.com/office/officeart/2018/2/layout/IconCircleList"/>
    <dgm:cxn modelId="{E2877A30-A685-4993-A5C1-F9E30EF98CFC}" type="presParOf" srcId="{E1842B6B-FFD8-48EA-A90E-CFC56C1257F6}" destId="{64522BC5-355C-4D3C-9AE5-61E04B17F138}" srcOrd="2" destOrd="0" presId="urn:microsoft.com/office/officeart/2018/2/layout/IconCircleList"/>
    <dgm:cxn modelId="{C82A4477-481F-477E-A99C-39FE39349695}" type="presParOf" srcId="{64522BC5-355C-4D3C-9AE5-61E04B17F138}" destId="{266F4C02-F19C-4CAF-9933-5602F3D254A3}" srcOrd="0" destOrd="0" presId="urn:microsoft.com/office/officeart/2018/2/layout/IconCircleList"/>
    <dgm:cxn modelId="{1EB5C030-BDAE-46FA-87B6-03CE19938C31}" type="presParOf" srcId="{64522BC5-355C-4D3C-9AE5-61E04B17F138}" destId="{F4E9CC47-3534-4297-8087-A72ED6D4D67F}" srcOrd="1" destOrd="0" presId="urn:microsoft.com/office/officeart/2018/2/layout/IconCircleList"/>
    <dgm:cxn modelId="{79D1E70F-A388-4FB3-9A8B-0A656BB33A22}" type="presParOf" srcId="{64522BC5-355C-4D3C-9AE5-61E04B17F138}" destId="{7AD83801-B434-413E-A4E2-614DFFA4C945}" srcOrd="2" destOrd="0" presId="urn:microsoft.com/office/officeart/2018/2/layout/IconCircleList"/>
    <dgm:cxn modelId="{E58814B6-6177-43EC-9832-85E1D047F73E}" type="presParOf" srcId="{64522BC5-355C-4D3C-9AE5-61E04B17F138}" destId="{8309064B-9F20-4974-82C5-91CDAD2196FB}" srcOrd="3" destOrd="0" presId="urn:microsoft.com/office/officeart/2018/2/layout/IconCircleList"/>
    <dgm:cxn modelId="{7268CA5D-644C-428F-B1C8-433345F498A7}" type="presParOf" srcId="{E1842B6B-FFD8-48EA-A90E-CFC56C1257F6}" destId="{8FB133CF-534C-4425-99A6-B8ECE0158E05}" srcOrd="3" destOrd="0" presId="urn:microsoft.com/office/officeart/2018/2/layout/IconCircleList"/>
    <dgm:cxn modelId="{889DA148-BF30-442A-9DB2-0E79477092AC}" type="presParOf" srcId="{E1842B6B-FFD8-48EA-A90E-CFC56C1257F6}" destId="{7FFCDD43-4B34-4BF1-BFD6-7D9AA642EAD4}" srcOrd="4" destOrd="0" presId="urn:microsoft.com/office/officeart/2018/2/layout/IconCircleList"/>
    <dgm:cxn modelId="{9DB090BA-3A08-4A5E-8C41-23D23F708343}" type="presParOf" srcId="{7FFCDD43-4B34-4BF1-BFD6-7D9AA642EAD4}" destId="{BF8926CA-AD7D-4662-920E-4423BD65B39A}" srcOrd="0" destOrd="0" presId="urn:microsoft.com/office/officeart/2018/2/layout/IconCircleList"/>
    <dgm:cxn modelId="{ABFD7D7F-E8A1-4E08-888E-E53D6A716C27}" type="presParOf" srcId="{7FFCDD43-4B34-4BF1-BFD6-7D9AA642EAD4}" destId="{80C444D9-8B06-4E2B-A001-9016A85FDE0B}" srcOrd="1" destOrd="0" presId="urn:microsoft.com/office/officeart/2018/2/layout/IconCircleList"/>
    <dgm:cxn modelId="{ACD62878-A3FE-4C52-B485-718176AF29D7}" type="presParOf" srcId="{7FFCDD43-4B34-4BF1-BFD6-7D9AA642EAD4}" destId="{4B92FEAF-BC24-440E-96C2-9C91CD4479AB}" srcOrd="2" destOrd="0" presId="urn:microsoft.com/office/officeart/2018/2/layout/IconCircleList"/>
    <dgm:cxn modelId="{5B9C6E00-EC9B-4D8D-8DAD-4C05B5BADEF7}" type="presParOf" srcId="{7FFCDD43-4B34-4BF1-BFD6-7D9AA642EAD4}" destId="{70482ED1-DE26-4A93-AB9F-B2F5A3780724}" srcOrd="3" destOrd="0" presId="urn:microsoft.com/office/officeart/2018/2/layout/IconCircleList"/>
    <dgm:cxn modelId="{FCB66417-4A8D-496C-8D1E-F7CEE2848534}" type="presParOf" srcId="{E1842B6B-FFD8-48EA-A90E-CFC56C1257F6}" destId="{8F04F76B-9CF2-46C7-8EEE-B24748E6FF5E}" srcOrd="5" destOrd="0" presId="urn:microsoft.com/office/officeart/2018/2/layout/IconCircleList"/>
    <dgm:cxn modelId="{DC6D1D25-59B4-45AD-B65B-FF8C7EA1418E}" type="presParOf" srcId="{E1842B6B-FFD8-48EA-A90E-CFC56C1257F6}" destId="{9D28D91C-58EF-4891-B763-36C54F584E2F}" srcOrd="6" destOrd="0" presId="urn:microsoft.com/office/officeart/2018/2/layout/IconCircleList"/>
    <dgm:cxn modelId="{36CF03E9-BD86-440F-A41F-2F9FE36EB84E}" type="presParOf" srcId="{9D28D91C-58EF-4891-B763-36C54F584E2F}" destId="{2434D541-4E5C-4BBF-A070-F814D8DDEEC2}" srcOrd="0" destOrd="0" presId="urn:microsoft.com/office/officeart/2018/2/layout/IconCircleList"/>
    <dgm:cxn modelId="{E5252A0D-8C4C-4B4C-B319-AD07802A1AA0}" type="presParOf" srcId="{9D28D91C-58EF-4891-B763-36C54F584E2F}" destId="{7ABA31FC-3E9D-41CE-B4A5-1524475365F7}" srcOrd="1" destOrd="0" presId="urn:microsoft.com/office/officeart/2018/2/layout/IconCircleList"/>
    <dgm:cxn modelId="{99CC9E4E-85BF-41C1-8751-03C19DD0ECE0}" type="presParOf" srcId="{9D28D91C-58EF-4891-B763-36C54F584E2F}" destId="{5A40136A-A11E-4F55-9A7C-4CF203A85285}" srcOrd="2" destOrd="0" presId="urn:microsoft.com/office/officeart/2018/2/layout/IconCircleList"/>
    <dgm:cxn modelId="{B058742E-93CF-4B22-BA48-2FA95C58894C}" type="presParOf" srcId="{9D28D91C-58EF-4891-B763-36C54F584E2F}" destId="{EB8922EA-B9BB-4580-BE12-E6C108AD484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B3A96E-00B1-4B52-B094-7D241B6BA09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7548522-E9E0-460A-A140-AB9444BA7F72}">
      <dgm:prSet/>
      <dgm:spPr/>
      <dgm:t>
        <a:bodyPr/>
        <a:lstStyle/>
        <a:p>
          <a:r>
            <a:rPr lang="en-US" dirty="0"/>
            <a:t>Static block is used to initialize static data members. Static block executes even before main() method.</a:t>
          </a:r>
        </a:p>
      </dgm:t>
    </dgm:pt>
    <dgm:pt modelId="{2BF68A97-A865-4DDB-A920-69B8914679B3}" type="parTrans" cxnId="{E8F0770B-3C5A-44F5-8A4C-3EB0694A64BE}">
      <dgm:prSet/>
      <dgm:spPr/>
      <dgm:t>
        <a:bodyPr/>
        <a:lstStyle/>
        <a:p>
          <a:endParaRPr lang="en-US"/>
        </a:p>
      </dgm:t>
    </dgm:pt>
    <dgm:pt modelId="{1478BC14-EB99-4DAC-8729-FE5BD7571D13}" type="sibTrans" cxnId="{E8F0770B-3C5A-44F5-8A4C-3EB0694A64BE}">
      <dgm:prSet/>
      <dgm:spPr/>
      <dgm:t>
        <a:bodyPr/>
        <a:lstStyle/>
        <a:p>
          <a:endParaRPr lang="en-US"/>
        </a:p>
      </dgm:t>
    </dgm:pt>
    <dgm:pt modelId="{2F7FF254-CFC8-46C2-9EE3-1D7DB8156277}">
      <dgm:prSet/>
      <dgm:spPr/>
      <dgm:t>
        <a:bodyPr/>
        <a:lstStyle/>
        <a:p>
          <a:r>
            <a:rPr lang="en-US" dirty="0"/>
            <a:t>It executes when the class is loaded in the memory. A class can have multiple Static blocks, which will execute in the same sequence in which they are programmed.</a:t>
          </a:r>
        </a:p>
      </dgm:t>
    </dgm:pt>
    <dgm:pt modelId="{1F27BF37-743B-4D96-892D-79F1BB7503DB}" type="parTrans" cxnId="{33CBCD5C-B986-4503-9369-07B5EB47E428}">
      <dgm:prSet/>
      <dgm:spPr/>
      <dgm:t>
        <a:bodyPr/>
        <a:lstStyle/>
        <a:p>
          <a:endParaRPr lang="en-US"/>
        </a:p>
      </dgm:t>
    </dgm:pt>
    <dgm:pt modelId="{DC33451C-A247-4F57-A3EC-459693980863}" type="sibTrans" cxnId="{33CBCD5C-B986-4503-9369-07B5EB47E428}">
      <dgm:prSet/>
      <dgm:spPr/>
      <dgm:t>
        <a:bodyPr/>
        <a:lstStyle/>
        <a:p>
          <a:endParaRPr lang="en-US"/>
        </a:p>
      </dgm:t>
    </dgm:pt>
    <dgm:pt modelId="{3E862394-DD8E-4374-9F09-092B9CE0E066}" type="pres">
      <dgm:prSet presAssocID="{05B3A96E-00B1-4B52-B094-7D241B6BA099}" presName="linear" presStyleCnt="0">
        <dgm:presLayoutVars>
          <dgm:animLvl val="lvl"/>
          <dgm:resizeHandles val="exact"/>
        </dgm:presLayoutVars>
      </dgm:prSet>
      <dgm:spPr/>
    </dgm:pt>
    <dgm:pt modelId="{05C8FECF-E70E-4EDF-8754-0A07BB4B4519}" type="pres">
      <dgm:prSet presAssocID="{B7548522-E9E0-460A-A140-AB9444BA7F72}" presName="parentText" presStyleLbl="node1" presStyleIdx="0" presStyleCnt="2">
        <dgm:presLayoutVars>
          <dgm:chMax val="0"/>
          <dgm:bulletEnabled val="1"/>
        </dgm:presLayoutVars>
      </dgm:prSet>
      <dgm:spPr/>
    </dgm:pt>
    <dgm:pt modelId="{F03854E6-4CB1-4EAD-A5AC-DDB517535A12}" type="pres">
      <dgm:prSet presAssocID="{1478BC14-EB99-4DAC-8729-FE5BD7571D13}" presName="spacer" presStyleCnt="0"/>
      <dgm:spPr/>
    </dgm:pt>
    <dgm:pt modelId="{8B005DC0-AD29-42A8-8B15-0BF87FB6D3DC}" type="pres">
      <dgm:prSet presAssocID="{2F7FF254-CFC8-46C2-9EE3-1D7DB8156277}" presName="parentText" presStyleLbl="node1" presStyleIdx="1" presStyleCnt="2">
        <dgm:presLayoutVars>
          <dgm:chMax val="0"/>
          <dgm:bulletEnabled val="1"/>
        </dgm:presLayoutVars>
      </dgm:prSet>
      <dgm:spPr/>
    </dgm:pt>
  </dgm:ptLst>
  <dgm:cxnLst>
    <dgm:cxn modelId="{E8F0770B-3C5A-44F5-8A4C-3EB0694A64BE}" srcId="{05B3A96E-00B1-4B52-B094-7D241B6BA099}" destId="{B7548522-E9E0-460A-A140-AB9444BA7F72}" srcOrd="0" destOrd="0" parTransId="{2BF68A97-A865-4DDB-A920-69B8914679B3}" sibTransId="{1478BC14-EB99-4DAC-8729-FE5BD7571D13}"/>
    <dgm:cxn modelId="{33CBCD5C-B986-4503-9369-07B5EB47E428}" srcId="{05B3A96E-00B1-4B52-B094-7D241B6BA099}" destId="{2F7FF254-CFC8-46C2-9EE3-1D7DB8156277}" srcOrd="1" destOrd="0" parTransId="{1F27BF37-743B-4D96-892D-79F1BB7503DB}" sibTransId="{DC33451C-A247-4F57-A3EC-459693980863}"/>
    <dgm:cxn modelId="{7A3B516C-A3C6-439B-94A3-088B9EDB87FA}" type="presOf" srcId="{05B3A96E-00B1-4B52-B094-7D241B6BA099}" destId="{3E862394-DD8E-4374-9F09-092B9CE0E066}" srcOrd="0" destOrd="0" presId="urn:microsoft.com/office/officeart/2005/8/layout/vList2"/>
    <dgm:cxn modelId="{F9F2448D-C350-4B4C-8F02-207BBAFB2C20}" type="presOf" srcId="{B7548522-E9E0-460A-A140-AB9444BA7F72}" destId="{05C8FECF-E70E-4EDF-8754-0A07BB4B4519}" srcOrd="0" destOrd="0" presId="urn:microsoft.com/office/officeart/2005/8/layout/vList2"/>
    <dgm:cxn modelId="{B712B6FE-90B3-484D-A6E8-DEA5F9C49422}" type="presOf" srcId="{2F7FF254-CFC8-46C2-9EE3-1D7DB8156277}" destId="{8B005DC0-AD29-42A8-8B15-0BF87FB6D3DC}" srcOrd="0" destOrd="0" presId="urn:microsoft.com/office/officeart/2005/8/layout/vList2"/>
    <dgm:cxn modelId="{3ACFD6BF-6EFC-4344-9BB3-9DA93145C65D}" type="presParOf" srcId="{3E862394-DD8E-4374-9F09-092B9CE0E066}" destId="{05C8FECF-E70E-4EDF-8754-0A07BB4B4519}" srcOrd="0" destOrd="0" presId="urn:microsoft.com/office/officeart/2005/8/layout/vList2"/>
    <dgm:cxn modelId="{D2DF5934-67C7-4E4C-B0E7-607C24120B8F}" type="presParOf" srcId="{3E862394-DD8E-4374-9F09-092B9CE0E066}" destId="{F03854E6-4CB1-4EAD-A5AC-DDB517535A12}" srcOrd="1" destOrd="0" presId="urn:microsoft.com/office/officeart/2005/8/layout/vList2"/>
    <dgm:cxn modelId="{CAA17B1B-D22C-42A3-938B-541E2670B7AF}" type="presParOf" srcId="{3E862394-DD8E-4374-9F09-092B9CE0E066}" destId="{8B005DC0-AD29-42A8-8B15-0BF87FB6D3D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4D968CB-3DF1-4736-9341-FD935D4E019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B746EA7-25B7-4D8C-B61C-1386AA8F238F}">
      <dgm:prSet/>
      <dgm:spPr/>
      <dgm:t>
        <a:bodyPr/>
        <a:lstStyle/>
        <a:p>
          <a:pPr>
            <a:defRPr cap="all"/>
          </a:pPr>
          <a:r>
            <a:rPr lang="en-US" dirty="0"/>
            <a:t>When we try to access a non-static variable from a static context like main method, java compiler throws an error message a </a:t>
          </a:r>
          <a:r>
            <a:rPr lang="en-US" b="1" dirty="0"/>
            <a:t>non-static variable cannot be referenced from a static context</a:t>
          </a:r>
          <a:r>
            <a:rPr lang="en-US" dirty="0"/>
            <a:t>. </a:t>
          </a:r>
        </a:p>
      </dgm:t>
    </dgm:pt>
    <dgm:pt modelId="{3AD6A210-5730-484F-89FF-127081F566E1}" type="parTrans" cxnId="{3EBA1B1E-BAFA-4835-9EDA-9F894AE8CAF3}">
      <dgm:prSet/>
      <dgm:spPr/>
      <dgm:t>
        <a:bodyPr/>
        <a:lstStyle/>
        <a:p>
          <a:endParaRPr lang="en-US"/>
        </a:p>
      </dgm:t>
    </dgm:pt>
    <dgm:pt modelId="{87C01512-78A7-4C89-A91D-E1387822A9A7}" type="sibTrans" cxnId="{3EBA1B1E-BAFA-4835-9EDA-9F894AE8CAF3}">
      <dgm:prSet/>
      <dgm:spPr/>
      <dgm:t>
        <a:bodyPr/>
        <a:lstStyle/>
        <a:p>
          <a:endParaRPr lang="en-US"/>
        </a:p>
      </dgm:t>
    </dgm:pt>
    <dgm:pt modelId="{DD1EA8EE-229C-4C9D-BF59-79ACFE5B1169}">
      <dgm:prSet/>
      <dgm:spPr/>
      <dgm:t>
        <a:bodyPr/>
        <a:lstStyle/>
        <a:p>
          <a:pPr>
            <a:defRPr cap="all"/>
          </a:pPr>
          <a:r>
            <a:rPr lang="en-US" dirty="0"/>
            <a:t>This is because non-static variables are related with instance of class(object) and they get created when instance of a class is created by using new operator. </a:t>
          </a:r>
        </a:p>
      </dgm:t>
    </dgm:pt>
    <dgm:pt modelId="{2B3374AD-1A49-4B2F-99A8-3250F56B4D6A}" type="parTrans" cxnId="{C3281033-2CD2-410D-8AE4-B7CE6A456FBE}">
      <dgm:prSet/>
      <dgm:spPr/>
      <dgm:t>
        <a:bodyPr/>
        <a:lstStyle/>
        <a:p>
          <a:endParaRPr lang="en-US"/>
        </a:p>
      </dgm:t>
    </dgm:pt>
    <dgm:pt modelId="{8C0B7F3F-E221-430B-9F8A-A6332A51DAD6}" type="sibTrans" cxnId="{C3281033-2CD2-410D-8AE4-B7CE6A456FBE}">
      <dgm:prSet/>
      <dgm:spPr/>
      <dgm:t>
        <a:bodyPr/>
        <a:lstStyle/>
        <a:p>
          <a:endParaRPr lang="en-US"/>
        </a:p>
      </dgm:t>
    </dgm:pt>
    <dgm:pt modelId="{866E9F94-8DDC-48D8-9353-A3D4FC5793A0}">
      <dgm:prSet/>
      <dgm:spPr/>
      <dgm:t>
        <a:bodyPr/>
        <a:lstStyle/>
        <a:p>
          <a:pPr>
            <a:defRPr cap="all"/>
          </a:pPr>
          <a:r>
            <a:rPr lang="en-US" dirty="0"/>
            <a:t>So, if we try to access a non-static variable without any instance, compiler will complain because those variables are not yet created, and they don't have any existence until an instance is created and associated with it.</a:t>
          </a:r>
        </a:p>
      </dgm:t>
    </dgm:pt>
    <dgm:pt modelId="{1DF87046-3355-4116-A5D4-3086D7C1D3B1}" type="parTrans" cxnId="{9DB44408-D138-476C-A525-CC945018B761}">
      <dgm:prSet/>
      <dgm:spPr/>
      <dgm:t>
        <a:bodyPr/>
        <a:lstStyle/>
        <a:p>
          <a:endParaRPr lang="en-US"/>
        </a:p>
      </dgm:t>
    </dgm:pt>
    <dgm:pt modelId="{00B1AAB2-5236-4ECF-A4C8-4BB2F6EFD831}" type="sibTrans" cxnId="{9DB44408-D138-476C-A525-CC945018B761}">
      <dgm:prSet/>
      <dgm:spPr/>
      <dgm:t>
        <a:bodyPr/>
        <a:lstStyle/>
        <a:p>
          <a:endParaRPr lang="en-US"/>
        </a:p>
      </dgm:t>
    </dgm:pt>
    <dgm:pt modelId="{9787EACD-2837-4AF7-B989-746DE55A78C3}" type="pres">
      <dgm:prSet presAssocID="{14D968CB-3DF1-4736-9341-FD935D4E0191}" presName="root" presStyleCnt="0">
        <dgm:presLayoutVars>
          <dgm:dir/>
          <dgm:resizeHandles val="exact"/>
        </dgm:presLayoutVars>
      </dgm:prSet>
      <dgm:spPr/>
    </dgm:pt>
    <dgm:pt modelId="{F60C609F-E09E-4100-A9F6-56D249FCEFC1}" type="pres">
      <dgm:prSet presAssocID="{EB746EA7-25B7-4D8C-B61C-1386AA8F238F}" presName="compNode" presStyleCnt="0"/>
      <dgm:spPr/>
    </dgm:pt>
    <dgm:pt modelId="{9ABB439F-3A63-4363-8491-055908B51A44}" type="pres">
      <dgm:prSet presAssocID="{EB746EA7-25B7-4D8C-B61C-1386AA8F238F}" presName="iconBgRect" presStyleLbl="bgShp" presStyleIdx="0" presStyleCnt="3"/>
      <dgm:spPr/>
    </dgm:pt>
    <dgm:pt modelId="{7E5A1E67-50D1-4B3C-A93C-7B704DB6113C}" type="pres">
      <dgm:prSet presAssocID="{EB746EA7-25B7-4D8C-B61C-1386AA8F23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9C16D98-6279-458C-8FE2-59A130BDAF2B}" type="pres">
      <dgm:prSet presAssocID="{EB746EA7-25B7-4D8C-B61C-1386AA8F238F}" presName="spaceRect" presStyleCnt="0"/>
      <dgm:spPr/>
    </dgm:pt>
    <dgm:pt modelId="{75D909DB-D0A4-4F47-82CF-99E98E71BB2E}" type="pres">
      <dgm:prSet presAssocID="{EB746EA7-25B7-4D8C-B61C-1386AA8F238F}" presName="textRect" presStyleLbl="revTx" presStyleIdx="0" presStyleCnt="3">
        <dgm:presLayoutVars>
          <dgm:chMax val="1"/>
          <dgm:chPref val="1"/>
        </dgm:presLayoutVars>
      </dgm:prSet>
      <dgm:spPr/>
    </dgm:pt>
    <dgm:pt modelId="{8FC100D8-410A-4B16-835C-21B09509BFF8}" type="pres">
      <dgm:prSet presAssocID="{87C01512-78A7-4C89-A91D-E1387822A9A7}" presName="sibTrans" presStyleCnt="0"/>
      <dgm:spPr/>
    </dgm:pt>
    <dgm:pt modelId="{669EB75A-D692-41DB-B65D-59F0FC330967}" type="pres">
      <dgm:prSet presAssocID="{DD1EA8EE-229C-4C9D-BF59-79ACFE5B1169}" presName="compNode" presStyleCnt="0"/>
      <dgm:spPr/>
    </dgm:pt>
    <dgm:pt modelId="{83CB186F-B28F-452E-BDA2-147D38BA411F}" type="pres">
      <dgm:prSet presAssocID="{DD1EA8EE-229C-4C9D-BF59-79ACFE5B1169}" presName="iconBgRect" presStyleLbl="bgShp" presStyleIdx="1" presStyleCnt="3"/>
      <dgm:spPr/>
    </dgm:pt>
    <dgm:pt modelId="{B598781F-5B40-4B81-95B7-0DA9665C22B7}" type="pres">
      <dgm:prSet presAssocID="{DD1EA8EE-229C-4C9D-BF59-79ACFE5B11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7C885BE-2E94-4352-A262-75C9E4D2D2C1}" type="pres">
      <dgm:prSet presAssocID="{DD1EA8EE-229C-4C9D-BF59-79ACFE5B1169}" presName="spaceRect" presStyleCnt="0"/>
      <dgm:spPr/>
    </dgm:pt>
    <dgm:pt modelId="{216EB8B1-0229-48DE-9CA3-6D74AA14F88A}" type="pres">
      <dgm:prSet presAssocID="{DD1EA8EE-229C-4C9D-BF59-79ACFE5B1169}" presName="textRect" presStyleLbl="revTx" presStyleIdx="1" presStyleCnt="3">
        <dgm:presLayoutVars>
          <dgm:chMax val="1"/>
          <dgm:chPref val="1"/>
        </dgm:presLayoutVars>
      </dgm:prSet>
      <dgm:spPr/>
    </dgm:pt>
    <dgm:pt modelId="{5761E532-7004-4887-90A9-65493ED7093D}" type="pres">
      <dgm:prSet presAssocID="{8C0B7F3F-E221-430B-9F8A-A6332A51DAD6}" presName="sibTrans" presStyleCnt="0"/>
      <dgm:spPr/>
    </dgm:pt>
    <dgm:pt modelId="{C7CC5D11-D5AF-4B8F-AD3F-43D07262D60E}" type="pres">
      <dgm:prSet presAssocID="{866E9F94-8DDC-48D8-9353-A3D4FC5793A0}" presName="compNode" presStyleCnt="0"/>
      <dgm:spPr/>
    </dgm:pt>
    <dgm:pt modelId="{15DA3E91-6F78-45ED-AB2B-871C3580218E}" type="pres">
      <dgm:prSet presAssocID="{866E9F94-8DDC-48D8-9353-A3D4FC5793A0}" presName="iconBgRect" presStyleLbl="bgShp" presStyleIdx="2" presStyleCnt="3"/>
      <dgm:spPr/>
    </dgm:pt>
    <dgm:pt modelId="{9DE99BEB-2461-43BF-B44A-131DA5C4F009}" type="pres">
      <dgm:prSet presAssocID="{866E9F94-8DDC-48D8-9353-A3D4FC5793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2B93D2BF-5A64-4304-9464-F48DFC6FC096}" type="pres">
      <dgm:prSet presAssocID="{866E9F94-8DDC-48D8-9353-A3D4FC5793A0}" presName="spaceRect" presStyleCnt="0"/>
      <dgm:spPr/>
    </dgm:pt>
    <dgm:pt modelId="{B10D8313-7734-407D-B96D-978E0DFD3A0A}" type="pres">
      <dgm:prSet presAssocID="{866E9F94-8DDC-48D8-9353-A3D4FC5793A0}" presName="textRect" presStyleLbl="revTx" presStyleIdx="2" presStyleCnt="3">
        <dgm:presLayoutVars>
          <dgm:chMax val="1"/>
          <dgm:chPref val="1"/>
        </dgm:presLayoutVars>
      </dgm:prSet>
      <dgm:spPr/>
    </dgm:pt>
  </dgm:ptLst>
  <dgm:cxnLst>
    <dgm:cxn modelId="{9DB44408-D138-476C-A525-CC945018B761}" srcId="{14D968CB-3DF1-4736-9341-FD935D4E0191}" destId="{866E9F94-8DDC-48D8-9353-A3D4FC5793A0}" srcOrd="2" destOrd="0" parTransId="{1DF87046-3355-4116-A5D4-3086D7C1D3B1}" sibTransId="{00B1AAB2-5236-4ECF-A4C8-4BB2F6EFD831}"/>
    <dgm:cxn modelId="{72B77F15-27A7-44FF-B6A2-1CB960007056}" type="presOf" srcId="{DD1EA8EE-229C-4C9D-BF59-79ACFE5B1169}" destId="{216EB8B1-0229-48DE-9CA3-6D74AA14F88A}" srcOrd="0" destOrd="0" presId="urn:microsoft.com/office/officeart/2018/5/layout/IconCircleLabelList"/>
    <dgm:cxn modelId="{3EBA1B1E-BAFA-4835-9EDA-9F894AE8CAF3}" srcId="{14D968CB-3DF1-4736-9341-FD935D4E0191}" destId="{EB746EA7-25B7-4D8C-B61C-1386AA8F238F}" srcOrd="0" destOrd="0" parTransId="{3AD6A210-5730-484F-89FF-127081F566E1}" sibTransId="{87C01512-78A7-4C89-A91D-E1387822A9A7}"/>
    <dgm:cxn modelId="{C3281033-2CD2-410D-8AE4-B7CE6A456FBE}" srcId="{14D968CB-3DF1-4736-9341-FD935D4E0191}" destId="{DD1EA8EE-229C-4C9D-BF59-79ACFE5B1169}" srcOrd="1" destOrd="0" parTransId="{2B3374AD-1A49-4B2F-99A8-3250F56B4D6A}" sibTransId="{8C0B7F3F-E221-430B-9F8A-A6332A51DAD6}"/>
    <dgm:cxn modelId="{8EADB267-0863-48DF-99D7-B92E8453917E}" type="presOf" srcId="{EB746EA7-25B7-4D8C-B61C-1386AA8F238F}" destId="{75D909DB-D0A4-4F47-82CF-99E98E71BB2E}" srcOrd="0" destOrd="0" presId="urn:microsoft.com/office/officeart/2018/5/layout/IconCircleLabelList"/>
    <dgm:cxn modelId="{AA696C7D-B5A8-4300-8C87-3059226E1FFB}" type="presOf" srcId="{866E9F94-8DDC-48D8-9353-A3D4FC5793A0}" destId="{B10D8313-7734-407D-B96D-978E0DFD3A0A}" srcOrd="0" destOrd="0" presId="urn:microsoft.com/office/officeart/2018/5/layout/IconCircleLabelList"/>
    <dgm:cxn modelId="{917BDF8D-FF16-4B47-AD46-43CBC6122091}" type="presOf" srcId="{14D968CB-3DF1-4736-9341-FD935D4E0191}" destId="{9787EACD-2837-4AF7-B989-746DE55A78C3}" srcOrd="0" destOrd="0" presId="urn:microsoft.com/office/officeart/2018/5/layout/IconCircleLabelList"/>
    <dgm:cxn modelId="{1E96BAFA-12F0-4539-8E35-B509E07633D4}" type="presParOf" srcId="{9787EACD-2837-4AF7-B989-746DE55A78C3}" destId="{F60C609F-E09E-4100-A9F6-56D249FCEFC1}" srcOrd="0" destOrd="0" presId="urn:microsoft.com/office/officeart/2018/5/layout/IconCircleLabelList"/>
    <dgm:cxn modelId="{A6813D6C-EA70-40DC-8B4E-09989DA05033}" type="presParOf" srcId="{F60C609F-E09E-4100-A9F6-56D249FCEFC1}" destId="{9ABB439F-3A63-4363-8491-055908B51A44}" srcOrd="0" destOrd="0" presId="urn:microsoft.com/office/officeart/2018/5/layout/IconCircleLabelList"/>
    <dgm:cxn modelId="{4239E5F2-5E6A-4561-89B6-A8E830D90F5E}" type="presParOf" srcId="{F60C609F-E09E-4100-A9F6-56D249FCEFC1}" destId="{7E5A1E67-50D1-4B3C-A93C-7B704DB6113C}" srcOrd="1" destOrd="0" presId="urn:microsoft.com/office/officeart/2018/5/layout/IconCircleLabelList"/>
    <dgm:cxn modelId="{A37AA8D5-8DB5-49D4-8429-34550230EC46}" type="presParOf" srcId="{F60C609F-E09E-4100-A9F6-56D249FCEFC1}" destId="{09C16D98-6279-458C-8FE2-59A130BDAF2B}" srcOrd="2" destOrd="0" presId="urn:microsoft.com/office/officeart/2018/5/layout/IconCircleLabelList"/>
    <dgm:cxn modelId="{E4AE941A-D864-4164-B6E5-65FEE3D41983}" type="presParOf" srcId="{F60C609F-E09E-4100-A9F6-56D249FCEFC1}" destId="{75D909DB-D0A4-4F47-82CF-99E98E71BB2E}" srcOrd="3" destOrd="0" presId="urn:microsoft.com/office/officeart/2018/5/layout/IconCircleLabelList"/>
    <dgm:cxn modelId="{DC132C83-2AAB-46F9-B435-54644C3FEF7F}" type="presParOf" srcId="{9787EACD-2837-4AF7-B989-746DE55A78C3}" destId="{8FC100D8-410A-4B16-835C-21B09509BFF8}" srcOrd="1" destOrd="0" presId="urn:microsoft.com/office/officeart/2018/5/layout/IconCircleLabelList"/>
    <dgm:cxn modelId="{3BE77C86-C72A-4472-A75D-EBCC51DE819A}" type="presParOf" srcId="{9787EACD-2837-4AF7-B989-746DE55A78C3}" destId="{669EB75A-D692-41DB-B65D-59F0FC330967}" srcOrd="2" destOrd="0" presId="urn:microsoft.com/office/officeart/2018/5/layout/IconCircleLabelList"/>
    <dgm:cxn modelId="{EE538B61-4D19-4D5C-99B0-308E904E2390}" type="presParOf" srcId="{669EB75A-D692-41DB-B65D-59F0FC330967}" destId="{83CB186F-B28F-452E-BDA2-147D38BA411F}" srcOrd="0" destOrd="0" presId="urn:microsoft.com/office/officeart/2018/5/layout/IconCircleLabelList"/>
    <dgm:cxn modelId="{C88818AB-8AEE-4A58-AA1A-721539231B3F}" type="presParOf" srcId="{669EB75A-D692-41DB-B65D-59F0FC330967}" destId="{B598781F-5B40-4B81-95B7-0DA9665C22B7}" srcOrd="1" destOrd="0" presId="urn:microsoft.com/office/officeart/2018/5/layout/IconCircleLabelList"/>
    <dgm:cxn modelId="{54944F68-BC24-4FEE-8A1D-554D63355A70}" type="presParOf" srcId="{669EB75A-D692-41DB-B65D-59F0FC330967}" destId="{37C885BE-2E94-4352-A262-75C9E4D2D2C1}" srcOrd="2" destOrd="0" presId="urn:microsoft.com/office/officeart/2018/5/layout/IconCircleLabelList"/>
    <dgm:cxn modelId="{FA4ED26E-448E-466C-875C-BD827618286F}" type="presParOf" srcId="{669EB75A-D692-41DB-B65D-59F0FC330967}" destId="{216EB8B1-0229-48DE-9CA3-6D74AA14F88A}" srcOrd="3" destOrd="0" presId="urn:microsoft.com/office/officeart/2018/5/layout/IconCircleLabelList"/>
    <dgm:cxn modelId="{09FB293D-2123-45E8-B500-2252FD473EDE}" type="presParOf" srcId="{9787EACD-2837-4AF7-B989-746DE55A78C3}" destId="{5761E532-7004-4887-90A9-65493ED7093D}" srcOrd="3" destOrd="0" presId="urn:microsoft.com/office/officeart/2018/5/layout/IconCircleLabelList"/>
    <dgm:cxn modelId="{42ACBBD9-3F05-47A5-A160-4A35B8BCB0B5}" type="presParOf" srcId="{9787EACD-2837-4AF7-B989-746DE55A78C3}" destId="{C7CC5D11-D5AF-4B8F-AD3F-43D07262D60E}" srcOrd="4" destOrd="0" presId="urn:microsoft.com/office/officeart/2018/5/layout/IconCircleLabelList"/>
    <dgm:cxn modelId="{C2FEA637-F73B-4064-996D-034C82ABAE24}" type="presParOf" srcId="{C7CC5D11-D5AF-4B8F-AD3F-43D07262D60E}" destId="{15DA3E91-6F78-45ED-AB2B-871C3580218E}" srcOrd="0" destOrd="0" presId="urn:microsoft.com/office/officeart/2018/5/layout/IconCircleLabelList"/>
    <dgm:cxn modelId="{D37628C9-0B47-4B71-9C31-3626CC77BDD3}" type="presParOf" srcId="{C7CC5D11-D5AF-4B8F-AD3F-43D07262D60E}" destId="{9DE99BEB-2461-43BF-B44A-131DA5C4F009}" srcOrd="1" destOrd="0" presId="urn:microsoft.com/office/officeart/2018/5/layout/IconCircleLabelList"/>
    <dgm:cxn modelId="{3BBBB869-713A-4734-AA58-D585425B3CCA}" type="presParOf" srcId="{C7CC5D11-D5AF-4B8F-AD3F-43D07262D60E}" destId="{2B93D2BF-5A64-4304-9464-F48DFC6FC096}" srcOrd="2" destOrd="0" presId="urn:microsoft.com/office/officeart/2018/5/layout/IconCircleLabelList"/>
    <dgm:cxn modelId="{9FBEB0E0-5DF7-4681-AFAD-B58CC354B84E}" type="presParOf" srcId="{C7CC5D11-D5AF-4B8F-AD3F-43D07262D60E}" destId="{B10D8313-7734-407D-B96D-978E0DFD3A0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6627F4F-22CF-4BD0-B936-055D013FADA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BDC5496-1597-4CD4-A807-74FE70EA04D6}">
      <dgm:prSet/>
      <dgm:spPr/>
      <dgm:t>
        <a:bodyPr/>
        <a:lstStyle/>
        <a:p>
          <a:r>
            <a:rPr lang="en-US" dirty="0"/>
            <a:t>Final modifier is used to declare a field as final. It can be used with variable, method or a class.</a:t>
          </a:r>
        </a:p>
      </dgm:t>
    </dgm:pt>
    <dgm:pt modelId="{C03BAEF3-2F49-48F3-9DCE-528EE71364C4}" type="parTrans" cxnId="{0AB42C63-328A-45C0-A71A-4E5A9010ECD0}">
      <dgm:prSet/>
      <dgm:spPr/>
      <dgm:t>
        <a:bodyPr/>
        <a:lstStyle/>
        <a:p>
          <a:endParaRPr lang="en-US"/>
        </a:p>
      </dgm:t>
    </dgm:pt>
    <dgm:pt modelId="{02537196-9E7F-4F3A-A33C-25D7003FF0A5}" type="sibTrans" cxnId="{0AB42C63-328A-45C0-A71A-4E5A9010ECD0}">
      <dgm:prSet/>
      <dgm:spPr/>
      <dgm:t>
        <a:bodyPr/>
        <a:lstStyle/>
        <a:p>
          <a:endParaRPr lang="en-US"/>
        </a:p>
      </dgm:t>
    </dgm:pt>
    <dgm:pt modelId="{238D8126-E58B-4DF9-9478-60A134A70D46}">
      <dgm:prSet/>
      <dgm:spPr/>
      <dgm:t>
        <a:bodyPr/>
        <a:lstStyle/>
        <a:p>
          <a:r>
            <a:rPr lang="en-US" dirty="0"/>
            <a:t>If we declare a </a:t>
          </a:r>
          <a:r>
            <a:rPr lang="en-US" b="1" dirty="0"/>
            <a:t>variable as final </a:t>
          </a:r>
          <a:r>
            <a:rPr lang="en-US" dirty="0"/>
            <a:t>then it </a:t>
          </a:r>
          <a:r>
            <a:rPr lang="en-US" b="1" dirty="0"/>
            <a:t>prevents</a:t>
          </a:r>
          <a:r>
            <a:rPr lang="en-US" dirty="0"/>
            <a:t> its </a:t>
          </a:r>
          <a:r>
            <a:rPr lang="en-US" b="1" dirty="0"/>
            <a:t>content</a:t>
          </a:r>
          <a:r>
            <a:rPr lang="en-US" dirty="0"/>
            <a:t> from </a:t>
          </a:r>
          <a:r>
            <a:rPr lang="en-US" b="1" dirty="0"/>
            <a:t>being modified</a:t>
          </a:r>
          <a:r>
            <a:rPr lang="en-US" dirty="0"/>
            <a:t>. The variable </a:t>
          </a:r>
          <a:r>
            <a:rPr lang="en-US" b="1" dirty="0"/>
            <a:t>acts</a:t>
          </a:r>
          <a:r>
            <a:rPr lang="en-US" dirty="0"/>
            <a:t> like a </a:t>
          </a:r>
          <a:r>
            <a:rPr lang="en-US" b="1" dirty="0"/>
            <a:t>constant</a:t>
          </a:r>
          <a:r>
            <a:rPr lang="en-US" dirty="0"/>
            <a:t>. Final field </a:t>
          </a:r>
          <a:r>
            <a:rPr lang="en-US" b="1" dirty="0"/>
            <a:t>must be initialized</a:t>
          </a:r>
          <a:r>
            <a:rPr lang="en-US" dirty="0"/>
            <a:t> when it is declared.</a:t>
          </a:r>
        </a:p>
      </dgm:t>
    </dgm:pt>
    <dgm:pt modelId="{E0321D0B-E452-4B73-8D6A-3D43A4ABF22A}" type="parTrans" cxnId="{651DFC12-AA19-4C8B-A17F-FBD384DCCE31}">
      <dgm:prSet/>
      <dgm:spPr/>
      <dgm:t>
        <a:bodyPr/>
        <a:lstStyle/>
        <a:p>
          <a:endParaRPr lang="en-US"/>
        </a:p>
      </dgm:t>
    </dgm:pt>
    <dgm:pt modelId="{EEF13BBD-AD4C-48BF-862C-794850401C91}" type="sibTrans" cxnId="{651DFC12-AA19-4C8B-A17F-FBD384DCCE31}">
      <dgm:prSet/>
      <dgm:spPr/>
      <dgm:t>
        <a:bodyPr/>
        <a:lstStyle/>
        <a:p>
          <a:endParaRPr lang="en-US"/>
        </a:p>
      </dgm:t>
    </dgm:pt>
    <dgm:pt modelId="{CE33B9C7-1F22-47B2-8905-61A6A10BDFBC}">
      <dgm:prSet/>
      <dgm:spPr/>
      <dgm:t>
        <a:bodyPr/>
        <a:lstStyle/>
        <a:p>
          <a:r>
            <a:rPr lang="en-US" dirty="0"/>
            <a:t>If we declare a </a:t>
          </a:r>
          <a:r>
            <a:rPr lang="en-US" b="1" dirty="0"/>
            <a:t>method as final</a:t>
          </a:r>
          <a:r>
            <a:rPr lang="en-US" dirty="0"/>
            <a:t> then it </a:t>
          </a:r>
          <a:r>
            <a:rPr lang="en-US" b="1" dirty="0"/>
            <a:t>prevents</a:t>
          </a:r>
          <a:r>
            <a:rPr lang="en-US" dirty="0"/>
            <a:t> it from being </a:t>
          </a:r>
          <a:r>
            <a:rPr lang="en-US" b="1" dirty="0"/>
            <a:t>overridden</a:t>
          </a:r>
          <a:r>
            <a:rPr lang="en-US" dirty="0"/>
            <a:t>.</a:t>
          </a:r>
        </a:p>
      </dgm:t>
    </dgm:pt>
    <dgm:pt modelId="{A1B0160F-4377-4E24-A6AA-8D781CCCDAC5}" type="parTrans" cxnId="{605F4385-C597-4356-9FCD-A57019099DCE}">
      <dgm:prSet/>
      <dgm:spPr/>
      <dgm:t>
        <a:bodyPr/>
        <a:lstStyle/>
        <a:p>
          <a:endParaRPr lang="en-US"/>
        </a:p>
      </dgm:t>
    </dgm:pt>
    <dgm:pt modelId="{64F03A52-9CB4-48B7-BDD0-949CFB1006B7}" type="sibTrans" cxnId="{605F4385-C597-4356-9FCD-A57019099DCE}">
      <dgm:prSet/>
      <dgm:spPr/>
      <dgm:t>
        <a:bodyPr/>
        <a:lstStyle/>
        <a:p>
          <a:endParaRPr lang="en-US"/>
        </a:p>
      </dgm:t>
    </dgm:pt>
    <dgm:pt modelId="{C97F5DAC-2FED-4345-A153-1FB9530E0CBD}">
      <dgm:prSet/>
      <dgm:spPr/>
      <dgm:t>
        <a:bodyPr/>
        <a:lstStyle/>
        <a:p>
          <a:r>
            <a:rPr lang="en-US" dirty="0"/>
            <a:t>If we declare a </a:t>
          </a:r>
          <a:r>
            <a:rPr lang="en-US" b="1" dirty="0"/>
            <a:t>class as final</a:t>
          </a:r>
          <a:r>
            <a:rPr lang="en-US" dirty="0"/>
            <a:t> the it </a:t>
          </a:r>
          <a:r>
            <a:rPr lang="en-US" b="1" dirty="0"/>
            <a:t>prevents</a:t>
          </a:r>
          <a:r>
            <a:rPr lang="en-US" dirty="0"/>
            <a:t> from being </a:t>
          </a:r>
          <a:r>
            <a:rPr lang="en-US" b="1" dirty="0"/>
            <a:t>inherited</a:t>
          </a:r>
          <a:r>
            <a:rPr lang="en-US" dirty="0"/>
            <a:t>. We </a:t>
          </a:r>
          <a:r>
            <a:rPr lang="en-US" b="1" dirty="0"/>
            <a:t>can not inherit final class</a:t>
          </a:r>
          <a:r>
            <a:rPr lang="en-US" dirty="0"/>
            <a:t> in Java.</a:t>
          </a:r>
        </a:p>
      </dgm:t>
    </dgm:pt>
    <dgm:pt modelId="{63BF6E8A-3034-493F-8EDA-DEB20D45835D}" type="parTrans" cxnId="{7B0E5820-F016-460B-AF17-1B138CE46426}">
      <dgm:prSet/>
      <dgm:spPr/>
      <dgm:t>
        <a:bodyPr/>
        <a:lstStyle/>
        <a:p>
          <a:endParaRPr lang="en-US"/>
        </a:p>
      </dgm:t>
    </dgm:pt>
    <dgm:pt modelId="{14EEF298-CBA1-44D7-9C39-A3A6224D2B6D}" type="sibTrans" cxnId="{7B0E5820-F016-460B-AF17-1B138CE46426}">
      <dgm:prSet/>
      <dgm:spPr/>
      <dgm:t>
        <a:bodyPr/>
        <a:lstStyle/>
        <a:p>
          <a:endParaRPr lang="en-US"/>
        </a:p>
      </dgm:t>
    </dgm:pt>
    <dgm:pt modelId="{7DB6B0C4-BDED-451D-BC17-AA9EA16D070F}" type="pres">
      <dgm:prSet presAssocID="{76627F4F-22CF-4BD0-B936-055D013FADA7}" presName="linear" presStyleCnt="0">
        <dgm:presLayoutVars>
          <dgm:animLvl val="lvl"/>
          <dgm:resizeHandles val="exact"/>
        </dgm:presLayoutVars>
      </dgm:prSet>
      <dgm:spPr/>
    </dgm:pt>
    <dgm:pt modelId="{E7727419-1A13-4FEF-AB32-7A8BE8FA79F4}" type="pres">
      <dgm:prSet presAssocID="{6BDC5496-1597-4CD4-A807-74FE70EA04D6}" presName="parentText" presStyleLbl="node1" presStyleIdx="0" presStyleCnt="4">
        <dgm:presLayoutVars>
          <dgm:chMax val="0"/>
          <dgm:bulletEnabled val="1"/>
        </dgm:presLayoutVars>
      </dgm:prSet>
      <dgm:spPr/>
    </dgm:pt>
    <dgm:pt modelId="{7093DB21-BBA0-4A80-B47A-20EEA28E6ECB}" type="pres">
      <dgm:prSet presAssocID="{02537196-9E7F-4F3A-A33C-25D7003FF0A5}" presName="spacer" presStyleCnt="0"/>
      <dgm:spPr/>
    </dgm:pt>
    <dgm:pt modelId="{FC2480AE-13E4-416E-9750-C4F228A0F2F8}" type="pres">
      <dgm:prSet presAssocID="{238D8126-E58B-4DF9-9478-60A134A70D46}" presName="parentText" presStyleLbl="node1" presStyleIdx="1" presStyleCnt="4">
        <dgm:presLayoutVars>
          <dgm:chMax val="0"/>
          <dgm:bulletEnabled val="1"/>
        </dgm:presLayoutVars>
      </dgm:prSet>
      <dgm:spPr/>
    </dgm:pt>
    <dgm:pt modelId="{4918DB8E-4C8D-4E31-B57C-D33F9BD93804}" type="pres">
      <dgm:prSet presAssocID="{EEF13BBD-AD4C-48BF-862C-794850401C91}" presName="spacer" presStyleCnt="0"/>
      <dgm:spPr/>
    </dgm:pt>
    <dgm:pt modelId="{801E9CB1-F603-46E9-808D-CBFB14458C05}" type="pres">
      <dgm:prSet presAssocID="{CE33B9C7-1F22-47B2-8905-61A6A10BDFBC}" presName="parentText" presStyleLbl="node1" presStyleIdx="2" presStyleCnt="4">
        <dgm:presLayoutVars>
          <dgm:chMax val="0"/>
          <dgm:bulletEnabled val="1"/>
        </dgm:presLayoutVars>
      </dgm:prSet>
      <dgm:spPr/>
    </dgm:pt>
    <dgm:pt modelId="{F27A25C6-E78C-4579-8162-1EB3BE7B3FB7}" type="pres">
      <dgm:prSet presAssocID="{64F03A52-9CB4-48B7-BDD0-949CFB1006B7}" presName="spacer" presStyleCnt="0"/>
      <dgm:spPr/>
    </dgm:pt>
    <dgm:pt modelId="{6B671A7E-9834-4591-9CF9-59699B361210}" type="pres">
      <dgm:prSet presAssocID="{C97F5DAC-2FED-4345-A153-1FB9530E0CBD}" presName="parentText" presStyleLbl="node1" presStyleIdx="3" presStyleCnt="4">
        <dgm:presLayoutVars>
          <dgm:chMax val="0"/>
          <dgm:bulletEnabled val="1"/>
        </dgm:presLayoutVars>
      </dgm:prSet>
      <dgm:spPr/>
    </dgm:pt>
  </dgm:ptLst>
  <dgm:cxnLst>
    <dgm:cxn modelId="{BF638D05-6C50-4356-B94B-5237F1895FEA}" type="presOf" srcId="{CE33B9C7-1F22-47B2-8905-61A6A10BDFBC}" destId="{801E9CB1-F603-46E9-808D-CBFB14458C05}" srcOrd="0" destOrd="0" presId="urn:microsoft.com/office/officeart/2005/8/layout/vList2"/>
    <dgm:cxn modelId="{651DFC12-AA19-4C8B-A17F-FBD384DCCE31}" srcId="{76627F4F-22CF-4BD0-B936-055D013FADA7}" destId="{238D8126-E58B-4DF9-9478-60A134A70D46}" srcOrd="1" destOrd="0" parTransId="{E0321D0B-E452-4B73-8D6A-3D43A4ABF22A}" sibTransId="{EEF13BBD-AD4C-48BF-862C-794850401C91}"/>
    <dgm:cxn modelId="{7B0E5820-F016-460B-AF17-1B138CE46426}" srcId="{76627F4F-22CF-4BD0-B936-055D013FADA7}" destId="{C97F5DAC-2FED-4345-A153-1FB9530E0CBD}" srcOrd="3" destOrd="0" parTransId="{63BF6E8A-3034-493F-8EDA-DEB20D45835D}" sibTransId="{14EEF298-CBA1-44D7-9C39-A3A6224D2B6D}"/>
    <dgm:cxn modelId="{22BE0163-E6C6-46E2-ABC0-772ADB0FBC3D}" type="presOf" srcId="{C97F5DAC-2FED-4345-A153-1FB9530E0CBD}" destId="{6B671A7E-9834-4591-9CF9-59699B361210}" srcOrd="0" destOrd="0" presId="urn:microsoft.com/office/officeart/2005/8/layout/vList2"/>
    <dgm:cxn modelId="{0AB42C63-328A-45C0-A71A-4E5A9010ECD0}" srcId="{76627F4F-22CF-4BD0-B936-055D013FADA7}" destId="{6BDC5496-1597-4CD4-A807-74FE70EA04D6}" srcOrd="0" destOrd="0" parTransId="{C03BAEF3-2F49-48F3-9DCE-528EE71364C4}" sibTransId="{02537196-9E7F-4F3A-A33C-25D7003FF0A5}"/>
    <dgm:cxn modelId="{605F4385-C597-4356-9FCD-A57019099DCE}" srcId="{76627F4F-22CF-4BD0-B936-055D013FADA7}" destId="{CE33B9C7-1F22-47B2-8905-61A6A10BDFBC}" srcOrd="2" destOrd="0" parTransId="{A1B0160F-4377-4E24-A6AA-8D781CCCDAC5}" sibTransId="{64F03A52-9CB4-48B7-BDD0-949CFB1006B7}"/>
    <dgm:cxn modelId="{CC05A9A1-1D8E-4642-8A48-072E9C7F754E}" type="presOf" srcId="{238D8126-E58B-4DF9-9478-60A134A70D46}" destId="{FC2480AE-13E4-416E-9750-C4F228A0F2F8}" srcOrd="0" destOrd="0" presId="urn:microsoft.com/office/officeart/2005/8/layout/vList2"/>
    <dgm:cxn modelId="{B7EE73F9-7468-4A37-9F81-5785C1A61599}" type="presOf" srcId="{6BDC5496-1597-4CD4-A807-74FE70EA04D6}" destId="{E7727419-1A13-4FEF-AB32-7A8BE8FA79F4}" srcOrd="0" destOrd="0" presId="urn:microsoft.com/office/officeart/2005/8/layout/vList2"/>
    <dgm:cxn modelId="{146C3DFD-FF74-42AC-A970-ADCA63EBBED4}" type="presOf" srcId="{76627F4F-22CF-4BD0-B936-055D013FADA7}" destId="{7DB6B0C4-BDED-451D-BC17-AA9EA16D070F}" srcOrd="0" destOrd="0" presId="urn:microsoft.com/office/officeart/2005/8/layout/vList2"/>
    <dgm:cxn modelId="{F230D453-C3B3-4B34-B68E-62B756FE8C5F}" type="presParOf" srcId="{7DB6B0C4-BDED-451D-BC17-AA9EA16D070F}" destId="{E7727419-1A13-4FEF-AB32-7A8BE8FA79F4}" srcOrd="0" destOrd="0" presId="urn:microsoft.com/office/officeart/2005/8/layout/vList2"/>
    <dgm:cxn modelId="{83921C95-5C17-403D-85B9-D31323039237}" type="presParOf" srcId="{7DB6B0C4-BDED-451D-BC17-AA9EA16D070F}" destId="{7093DB21-BBA0-4A80-B47A-20EEA28E6ECB}" srcOrd="1" destOrd="0" presId="urn:microsoft.com/office/officeart/2005/8/layout/vList2"/>
    <dgm:cxn modelId="{3D2D7DE3-4628-4094-AAD0-A6E1175C584A}" type="presParOf" srcId="{7DB6B0C4-BDED-451D-BC17-AA9EA16D070F}" destId="{FC2480AE-13E4-416E-9750-C4F228A0F2F8}" srcOrd="2" destOrd="0" presId="urn:microsoft.com/office/officeart/2005/8/layout/vList2"/>
    <dgm:cxn modelId="{E5D664B8-A282-4263-BAC9-F3EADC53391F}" type="presParOf" srcId="{7DB6B0C4-BDED-451D-BC17-AA9EA16D070F}" destId="{4918DB8E-4C8D-4E31-B57C-D33F9BD93804}" srcOrd="3" destOrd="0" presId="urn:microsoft.com/office/officeart/2005/8/layout/vList2"/>
    <dgm:cxn modelId="{FC2798FE-CF28-484F-B8D7-6071B3414324}" type="presParOf" srcId="{7DB6B0C4-BDED-451D-BC17-AA9EA16D070F}" destId="{801E9CB1-F603-46E9-808D-CBFB14458C05}" srcOrd="4" destOrd="0" presId="urn:microsoft.com/office/officeart/2005/8/layout/vList2"/>
    <dgm:cxn modelId="{528F4831-80AB-4A8D-BC95-8E8EE4167E6F}" type="presParOf" srcId="{7DB6B0C4-BDED-451D-BC17-AA9EA16D070F}" destId="{F27A25C6-E78C-4579-8162-1EB3BE7B3FB7}" srcOrd="5" destOrd="0" presId="urn:microsoft.com/office/officeart/2005/8/layout/vList2"/>
    <dgm:cxn modelId="{256091F7-1D02-42BA-8604-490B0305B2C9}" type="presParOf" srcId="{7DB6B0C4-BDED-451D-BC17-AA9EA16D070F}" destId="{6B671A7E-9834-4591-9CF9-59699B36121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5BEFE-D027-469D-ADD8-B7D32BC34A4D}" type="doc">
      <dgm:prSet loTypeId="urn:microsoft.com/office/officeart/2005/8/layout/default#2" loCatId="list" qsTypeId="urn:microsoft.com/office/officeart/2005/8/quickstyle/simple1" qsCatId="simple" csTypeId="urn:microsoft.com/office/officeart/2005/8/colors/colorful2" csCatId="colorful"/>
      <dgm:spPr/>
      <dgm:t>
        <a:bodyPr/>
        <a:lstStyle/>
        <a:p>
          <a:endParaRPr lang="en-US"/>
        </a:p>
      </dgm:t>
    </dgm:pt>
    <dgm:pt modelId="{2BB04CC9-55F3-49AB-BB92-AC3BA3E25F54}">
      <dgm:prSet/>
      <dgm:spPr/>
      <dgm:t>
        <a:bodyPr/>
        <a:lstStyle/>
        <a:p>
          <a:r>
            <a:rPr lang="en-US" dirty="0"/>
            <a:t>OOPs Concepts in Java offer easy to understand and a clear modular structure for programs.</a:t>
          </a:r>
        </a:p>
      </dgm:t>
    </dgm:pt>
    <dgm:pt modelId="{940753E6-A124-49C1-8B68-678E491A61A8}" type="parTrans" cxnId="{0FCBB434-8903-42E6-ABEF-2DBD437073CE}">
      <dgm:prSet/>
      <dgm:spPr/>
      <dgm:t>
        <a:bodyPr/>
        <a:lstStyle/>
        <a:p>
          <a:endParaRPr lang="en-US"/>
        </a:p>
      </dgm:t>
    </dgm:pt>
    <dgm:pt modelId="{65A4C545-8D24-4580-8F88-A704F0E78621}" type="sibTrans" cxnId="{0FCBB434-8903-42E6-ABEF-2DBD437073CE}">
      <dgm:prSet/>
      <dgm:spPr/>
      <dgm:t>
        <a:bodyPr/>
        <a:lstStyle/>
        <a:p>
          <a:endParaRPr lang="en-US"/>
        </a:p>
      </dgm:t>
    </dgm:pt>
    <dgm:pt modelId="{2A58FCBB-03DC-4FAC-BD28-7B7DF33D53E7}">
      <dgm:prSet/>
      <dgm:spPr/>
      <dgm:t>
        <a:bodyPr/>
        <a:lstStyle/>
        <a:p>
          <a:r>
            <a:rPr lang="en-US" dirty="0"/>
            <a:t>Objects created for Object-Oriented Programs can be reused in other programs. Thus it saves significant development cost.</a:t>
          </a:r>
        </a:p>
      </dgm:t>
    </dgm:pt>
    <dgm:pt modelId="{A78496C5-608B-49A3-B2C0-E468EBAC2E3E}" type="parTrans" cxnId="{1F49B884-39F7-4085-B202-FDD681D5B715}">
      <dgm:prSet/>
      <dgm:spPr/>
      <dgm:t>
        <a:bodyPr/>
        <a:lstStyle/>
        <a:p>
          <a:endParaRPr lang="en-US"/>
        </a:p>
      </dgm:t>
    </dgm:pt>
    <dgm:pt modelId="{9E074D09-7CC4-4273-BF3A-BE222B9EE190}" type="sibTrans" cxnId="{1F49B884-39F7-4085-B202-FDD681D5B715}">
      <dgm:prSet/>
      <dgm:spPr/>
      <dgm:t>
        <a:bodyPr/>
        <a:lstStyle/>
        <a:p>
          <a:endParaRPr lang="en-US"/>
        </a:p>
      </dgm:t>
    </dgm:pt>
    <dgm:pt modelId="{54650E44-7AC5-4168-91F2-5C999B26AE5C}">
      <dgm:prSet/>
      <dgm:spPr/>
      <dgm:t>
        <a:bodyPr/>
        <a:lstStyle/>
        <a:p>
          <a:r>
            <a:rPr lang="en-US" dirty="0"/>
            <a:t>Large programs are difficult to write, but if the development and designing team follow OOPS concepts, then they can better design with minimum flaws.</a:t>
          </a:r>
        </a:p>
      </dgm:t>
    </dgm:pt>
    <dgm:pt modelId="{8931A8B6-761A-4579-BB14-2FE01CA46FFC}" type="parTrans" cxnId="{1F9E138C-C716-4CAC-ACDA-9B4EB7D89BB5}">
      <dgm:prSet/>
      <dgm:spPr/>
      <dgm:t>
        <a:bodyPr/>
        <a:lstStyle/>
        <a:p>
          <a:endParaRPr lang="en-US"/>
        </a:p>
      </dgm:t>
    </dgm:pt>
    <dgm:pt modelId="{399CFA3B-778D-4A82-AA6F-C46E000187D7}" type="sibTrans" cxnId="{1F9E138C-C716-4CAC-ACDA-9B4EB7D89BB5}">
      <dgm:prSet/>
      <dgm:spPr/>
      <dgm:t>
        <a:bodyPr/>
        <a:lstStyle/>
        <a:p>
          <a:endParaRPr lang="en-US"/>
        </a:p>
      </dgm:t>
    </dgm:pt>
    <dgm:pt modelId="{46149BDA-CC64-4510-9717-C6C56A56F4BD}">
      <dgm:prSet/>
      <dgm:spPr/>
      <dgm:t>
        <a:bodyPr/>
        <a:lstStyle/>
        <a:p>
          <a:r>
            <a:rPr lang="en-US" dirty="0"/>
            <a:t>It enhances program modularity because every object exists independently.</a:t>
          </a:r>
        </a:p>
      </dgm:t>
    </dgm:pt>
    <dgm:pt modelId="{21B21CCE-A7B4-4D29-92C1-0FB73284FB87}" type="parTrans" cxnId="{EF7B6A87-B73D-4D77-B491-90F49173102C}">
      <dgm:prSet/>
      <dgm:spPr/>
      <dgm:t>
        <a:bodyPr/>
        <a:lstStyle/>
        <a:p>
          <a:endParaRPr lang="en-US"/>
        </a:p>
      </dgm:t>
    </dgm:pt>
    <dgm:pt modelId="{3DC4627B-DEE7-4744-82B3-234D3489293C}" type="sibTrans" cxnId="{EF7B6A87-B73D-4D77-B491-90F49173102C}">
      <dgm:prSet/>
      <dgm:spPr/>
      <dgm:t>
        <a:bodyPr/>
        <a:lstStyle/>
        <a:p>
          <a:endParaRPr lang="en-US"/>
        </a:p>
      </dgm:t>
    </dgm:pt>
    <dgm:pt modelId="{F97EBC17-8D3A-49FB-9CFB-81A13D5C9B24}" type="pres">
      <dgm:prSet presAssocID="{7B35BEFE-D027-469D-ADD8-B7D32BC34A4D}" presName="diagram" presStyleCnt="0">
        <dgm:presLayoutVars>
          <dgm:dir/>
          <dgm:resizeHandles val="exact"/>
        </dgm:presLayoutVars>
      </dgm:prSet>
      <dgm:spPr/>
    </dgm:pt>
    <dgm:pt modelId="{F7AF82AF-B938-4D78-8157-AC091AF61B19}" type="pres">
      <dgm:prSet presAssocID="{2BB04CC9-55F3-49AB-BB92-AC3BA3E25F54}" presName="node" presStyleLbl="node1" presStyleIdx="0" presStyleCnt="4">
        <dgm:presLayoutVars>
          <dgm:bulletEnabled val="1"/>
        </dgm:presLayoutVars>
      </dgm:prSet>
      <dgm:spPr/>
    </dgm:pt>
    <dgm:pt modelId="{9454D775-CAB2-472A-AB6C-F80357DCFCDE}" type="pres">
      <dgm:prSet presAssocID="{65A4C545-8D24-4580-8F88-A704F0E78621}" presName="sibTrans" presStyleCnt="0"/>
      <dgm:spPr/>
    </dgm:pt>
    <dgm:pt modelId="{085E13C3-15F0-4428-9A68-D4865A8DC3CF}" type="pres">
      <dgm:prSet presAssocID="{2A58FCBB-03DC-4FAC-BD28-7B7DF33D53E7}" presName="node" presStyleLbl="node1" presStyleIdx="1" presStyleCnt="4">
        <dgm:presLayoutVars>
          <dgm:bulletEnabled val="1"/>
        </dgm:presLayoutVars>
      </dgm:prSet>
      <dgm:spPr/>
    </dgm:pt>
    <dgm:pt modelId="{57021C45-6900-4CA8-AA9A-747C2BCAE57D}" type="pres">
      <dgm:prSet presAssocID="{9E074D09-7CC4-4273-BF3A-BE222B9EE190}" presName="sibTrans" presStyleCnt="0"/>
      <dgm:spPr/>
    </dgm:pt>
    <dgm:pt modelId="{820AF21C-B721-48A8-A2D1-7F1CB8D83F72}" type="pres">
      <dgm:prSet presAssocID="{54650E44-7AC5-4168-91F2-5C999B26AE5C}" presName="node" presStyleLbl="node1" presStyleIdx="2" presStyleCnt="4">
        <dgm:presLayoutVars>
          <dgm:bulletEnabled val="1"/>
        </dgm:presLayoutVars>
      </dgm:prSet>
      <dgm:spPr/>
    </dgm:pt>
    <dgm:pt modelId="{CB12383D-1895-447F-8199-13D36DFF8642}" type="pres">
      <dgm:prSet presAssocID="{399CFA3B-778D-4A82-AA6F-C46E000187D7}" presName="sibTrans" presStyleCnt="0"/>
      <dgm:spPr/>
    </dgm:pt>
    <dgm:pt modelId="{86C934DD-55B6-4A0A-BD46-AC5EB60ABEE9}" type="pres">
      <dgm:prSet presAssocID="{46149BDA-CC64-4510-9717-C6C56A56F4BD}" presName="node" presStyleLbl="node1" presStyleIdx="3" presStyleCnt="4">
        <dgm:presLayoutVars>
          <dgm:bulletEnabled val="1"/>
        </dgm:presLayoutVars>
      </dgm:prSet>
      <dgm:spPr/>
    </dgm:pt>
  </dgm:ptLst>
  <dgm:cxnLst>
    <dgm:cxn modelId="{6EC9C606-B0C7-4482-BBD1-9625D2303758}" type="presOf" srcId="{54650E44-7AC5-4168-91F2-5C999B26AE5C}" destId="{820AF21C-B721-48A8-A2D1-7F1CB8D83F72}" srcOrd="0" destOrd="0" presId="urn:microsoft.com/office/officeart/2005/8/layout/default#2"/>
    <dgm:cxn modelId="{08F67612-540A-4D9C-8E4F-0A6DBA389F7D}" type="presOf" srcId="{2A58FCBB-03DC-4FAC-BD28-7B7DF33D53E7}" destId="{085E13C3-15F0-4428-9A68-D4865A8DC3CF}" srcOrd="0" destOrd="0" presId="urn:microsoft.com/office/officeart/2005/8/layout/default#2"/>
    <dgm:cxn modelId="{0FCBB434-8903-42E6-ABEF-2DBD437073CE}" srcId="{7B35BEFE-D027-469D-ADD8-B7D32BC34A4D}" destId="{2BB04CC9-55F3-49AB-BB92-AC3BA3E25F54}" srcOrd="0" destOrd="0" parTransId="{940753E6-A124-49C1-8B68-678E491A61A8}" sibTransId="{65A4C545-8D24-4580-8F88-A704F0E78621}"/>
    <dgm:cxn modelId="{FF907A6B-9A27-4280-8031-CBD489782655}" type="presOf" srcId="{7B35BEFE-D027-469D-ADD8-B7D32BC34A4D}" destId="{F97EBC17-8D3A-49FB-9CFB-81A13D5C9B24}" srcOrd="0" destOrd="0" presId="urn:microsoft.com/office/officeart/2005/8/layout/default#2"/>
    <dgm:cxn modelId="{1F49B884-39F7-4085-B202-FDD681D5B715}" srcId="{7B35BEFE-D027-469D-ADD8-B7D32BC34A4D}" destId="{2A58FCBB-03DC-4FAC-BD28-7B7DF33D53E7}" srcOrd="1" destOrd="0" parTransId="{A78496C5-608B-49A3-B2C0-E468EBAC2E3E}" sibTransId="{9E074D09-7CC4-4273-BF3A-BE222B9EE190}"/>
    <dgm:cxn modelId="{EF7B6A87-B73D-4D77-B491-90F49173102C}" srcId="{7B35BEFE-D027-469D-ADD8-B7D32BC34A4D}" destId="{46149BDA-CC64-4510-9717-C6C56A56F4BD}" srcOrd="3" destOrd="0" parTransId="{21B21CCE-A7B4-4D29-92C1-0FB73284FB87}" sibTransId="{3DC4627B-DEE7-4744-82B3-234D3489293C}"/>
    <dgm:cxn modelId="{1F9E138C-C716-4CAC-ACDA-9B4EB7D89BB5}" srcId="{7B35BEFE-D027-469D-ADD8-B7D32BC34A4D}" destId="{54650E44-7AC5-4168-91F2-5C999B26AE5C}" srcOrd="2" destOrd="0" parTransId="{8931A8B6-761A-4579-BB14-2FE01CA46FFC}" sibTransId="{399CFA3B-778D-4A82-AA6F-C46E000187D7}"/>
    <dgm:cxn modelId="{30D3BD96-1443-4F50-BC7A-4D81E6ED51BB}" type="presOf" srcId="{46149BDA-CC64-4510-9717-C6C56A56F4BD}" destId="{86C934DD-55B6-4A0A-BD46-AC5EB60ABEE9}" srcOrd="0" destOrd="0" presId="urn:microsoft.com/office/officeart/2005/8/layout/default#2"/>
    <dgm:cxn modelId="{9131AFE9-6902-4E83-8BD2-182CDE06D990}" type="presOf" srcId="{2BB04CC9-55F3-49AB-BB92-AC3BA3E25F54}" destId="{F7AF82AF-B938-4D78-8157-AC091AF61B19}" srcOrd="0" destOrd="0" presId="urn:microsoft.com/office/officeart/2005/8/layout/default#2"/>
    <dgm:cxn modelId="{29497CD8-202A-4BF4-953B-80F89E26DE04}" type="presParOf" srcId="{F97EBC17-8D3A-49FB-9CFB-81A13D5C9B24}" destId="{F7AF82AF-B938-4D78-8157-AC091AF61B19}" srcOrd="0" destOrd="0" presId="urn:microsoft.com/office/officeart/2005/8/layout/default#2"/>
    <dgm:cxn modelId="{AEA9F82B-CF1A-45F1-832D-874C38570EDA}" type="presParOf" srcId="{F97EBC17-8D3A-49FB-9CFB-81A13D5C9B24}" destId="{9454D775-CAB2-472A-AB6C-F80357DCFCDE}" srcOrd="1" destOrd="0" presId="urn:microsoft.com/office/officeart/2005/8/layout/default#2"/>
    <dgm:cxn modelId="{2A3A554B-FE72-4D23-8452-97E37FF0134D}" type="presParOf" srcId="{F97EBC17-8D3A-49FB-9CFB-81A13D5C9B24}" destId="{085E13C3-15F0-4428-9A68-D4865A8DC3CF}" srcOrd="2" destOrd="0" presId="urn:microsoft.com/office/officeart/2005/8/layout/default#2"/>
    <dgm:cxn modelId="{E703A6F3-8C4A-4652-85D7-D3C12138A001}" type="presParOf" srcId="{F97EBC17-8D3A-49FB-9CFB-81A13D5C9B24}" destId="{57021C45-6900-4CA8-AA9A-747C2BCAE57D}" srcOrd="3" destOrd="0" presId="urn:microsoft.com/office/officeart/2005/8/layout/default#2"/>
    <dgm:cxn modelId="{C43C82DF-BD4F-4A49-80CD-550DAD3501E7}" type="presParOf" srcId="{F97EBC17-8D3A-49FB-9CFB-81A13D5C9B24}" destId="{820AF21C-B721-48A8-A2D1-7F1CB8D83F72}" srcOrd="4" destOrd="0" presId="urn:microsoft.com/office/officeart/2005/8/layout/default#2"/>
    <dgm:cxn modelId="{723FF79A-C9CD-43A3-BA6E-8CE8AD405474}" type="presParOf" srcId="{F97EBC17-8D3A-49FB-9CFB-81A13D5C9B24}" destId="{CB12383D-1895-447F-8199-13D36DFF8642}" srcOrd="5" destOrd="0" presId="urn:microsoft.com/office/officeart/2005/8/layout/default#2"/>
    <dgm:cxn modelId="{3D9BA3C6-354C-4095-B0D8-445C5664E452}" type="presParOf" srcId="{F97EBC17-8D3A-49FB-9CFB-81A13D5C9B24}" destId="{86C934DD-55B6-4A0A-BD46-AC5EB60ABEE9}" srcOrd="6"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7B5A2AB-9067-48E5-B3BF-8B3ED9AED958}" type="doc">
      <dgm:prSet loTypeId="urn:microsoft.com/office/officeart/2005/8/layout/default#8" loCatId="list" qsTypeId="urn:microsoft.com/office/officeart/2005/8/quickstyle/simple1" qsCatId="simple" csTypeId="urn:microsoft.com/office/officeart/2005/8/colors/colorful1#5" csCatId="colorful"/>
      <dgm:spPr/>
      <dgm:t>
        <a:bodyPr/>
        <a:lstStyle/>
        <a:p>
          <a:endParaRPr lang="en-US"/>
        </a:p>
      </dgm:t>
    </dgm:pt>
    <dgm:pt modelId="{74D8453F-5F5C-4E2C-9798-99C9D41943DF}">
      <dgm:prSet/>
      <dgm:spPr/>
      <dgm:t>
        <a:bodyPr/>
        <a:lstStyle/>
        <a:p>
          <a:r>
            <a:rPr lang="en-US" dirty="0"/>
            <a:t>In Java, </a:t>
          </a:r>
          <a:r>
            <a:rPr lang="en-US" b="1" dirty="0" err="1"/>
            <a:t>instanceof</a:t>
          </a:r>
          <a:r>
            <a:rPr lang="en-US" b="1" dirty="0"/>
            <a:t> </a:t>
          </a:r>
          <a:r>
            <a:rPr lang="en-US" dirty="0"/>
            <a:t>is an operator which is used to check object reference. </a:t>
          </a:r>
        </a:p>
      </dgm:t>
    </dgm:pt>
    <dgm:pt modelId="{C38F64E6-D530-4677-A0E1-8C45B9E236FF}" type="parTrans" cxnId="{DA3D4D6A-EE18-4732-B3FA-55ECC08B0DDA}">
      <dgm:prSet/>
      <dgm:spPr/>
      <dgm:t>
        <a:bodyPr/>
        <a:lstStyle/>
        <a:p>
          <a:endParaRPr lang="en-US"/>
        </a:p>
      </dgm:t>
    </dgm:pt>
    <dgm:pt modelId="{B0669539-A79C-4DC5-ADC2-BE4F32B1C369}" type="sibTrans" cxnId="{DA3D4D6A-EE18-4732-B3FA-55ECC08B0DDA}">
      <dgm:prSet/>
      <dgm:spPr/>
      <dgm:t>
        <a:bodyPr/>
        <a:lstStyle/>
        <a:p>
          <a:endParaRPr lang="en-US"/>
        </a:p>
      </dgm:t>
    </dgm:pt>
    <dgm:pt modelId="{C9117E4D-57AC-4D5C-8774-22F285E1C04A}">
      <dgm:prSet/>
      <dgm:spPr/>
      <dgm:t>
        <a:bodyPr/>
        <a:lstStyle/>
        <a:p>
          <a:r>
            <a:rPr lang="en-US" dirty="0"/>
            <a:t>It checks whether the reference of an object belongs to the provided type or not. </a:t>
          </a:r>
        </a:p>
      </dgm:t>
    </dgm:pt>
    <dgm:pt modelId="{4D02D204-D588-46D4-A625-0E832977C23F}" type="parTrans" cxnId="{B1A5E330-5A41-47E8-8AAE-BD9A81B1E49B}">
      <dgm:prSet/>
      <dgm:spPr/>
      <dgm:t>
        <a:bodyPr/>
        <a:lstStyle/>
        <a:p>
          <a:endParaRPr lang="en-US"/>
        </a:p>
      </dgm:t>
    </dgm:pt>
    <dgm:pt modelId="{6893C031-2BBC-42CF-A1E3-40DDF11BDF28}" type="sibTrans" cxnId="{B1A5E330-5A41-47E8-8AAE-BD9A81B1E49B}">
      <dgm:prSet/>
      <dgm:spPr/>
      <dgm:t>
        <a:bodyPr/>
        <a:lstStyle/>
        <a:p>
          <a:endParaRPr lang="en-US"/>
        </a:p>
      </dgm:t>
    </dgm:pt>
    <dgm:pt modelId="{EF86CA2C-94D3-4D5C-A0DE-24EAE8EF25E0}">
      <dgm:prSet/>
      <dgm:spPr/>
      <dgm:t>
        <a:bodyPr/>
        <a:lstStyle/>
        <a:p>
          <a:r>
            <a:rPr lang="en-US" dirty="0"/>
            <a:t>It returns either </a:t>
          </a:r>
          <a:r>
            <a:rPr lang="en-US" b="1" dirty="0"/>
            <a:t>true or false</a:t>
          </a:r>
          <a:r>
            <a:rPr lang="en-US" dirty="0"/>
            <a:t>, if an object reference is of specified type then it return true otherwise false.</a:t>
          </a:r>
        </a:p>
      </dgm:t>
    </dgm:pt>
    <dgm:pt modelId="{84A1D639-08CF-471B-8BF8-DEEDCDBC1E67}" type="parTrans" cxnId="{D9E9CAC0-F538-4C9A-84C2-26466919EACC}">
      <dgm:prSet/>
      <dgm:spPr/>
      <dgm:t>
        <a:bodyPr/>
        <a:lstStyle/>
        <a:p>
          <a:endParaRPr lang="en-US"/>
        </a:p>
      </dgm:t>
    </dgm:pt>
    <dgm:pt modelId="{58233CA6-6EB7-4B4D-AD8D-C0A3F31F34FA}" type="sibTrans" cxnId="{D9E9CAC0-F538-4C9A-84C2-26466919EACC}">
      <dgm:prSet/>
      <dgm:spPr/>
      <dgm:t>
        <a:bodyPr/>
        <a:lstStyle/>
        <a:p>
          <a:endParaRPr lang="en-US"/>
        </a:p>
      </dgm:t>
    </dgm:pt>
    <dgm:pt modelId="{01B70708-0E0C-4D1D-BAEA-015F58C6B37B}">
      <dgm:prSet/>
      <dgm:spPr/>
      <dgm:t>
        <a:bodyPr/>
        <a:lstStyle/>
        <a:p>
          <a:r>
            <a:rPr lang="en-US" dirty="0"/>
            <a:t>We can use </a:t>
          </a:r>
          <a:r>
            <a:rPr lang="en-US" dirty="0" err="1"/>
            <a:t>instanceof</a:t>
          </a:r>
          <a:r>
            <a:rPr lang="en-US" dirty="0"/>
            <a:t> operator to check whether an object reference belongs to parent class, child class, or an interface.</a:t>
          </a:r>
        </a:p>
      </dgm:t>
    </dgm:pt>
    <dgm:pt modelId="{D8F133AE-7DDE-4135-8FFD-33A441209ACA}" type="parTrans" cxnId="{8E97D8B4-E1DF-496C-BA01-1459E19DD3C8}">
      <dgm:prSet/>
      <dgm:spPr/>
      <dgm:t>
        <a:bodyPr/>
        <a:lstStyle/>
        <a:p>
          <a:endParaRPr lang="en-US"/>
        </a:p>
      </dgm:t>
    </dgm:pt>
    <dgm:pt modelId="{ACBCE44B-D506-4C5E-8787-05ACD01ACFCA}" type="sibTrans" cxnId="{8E97D8B4-E1DF-496C-BA01-1459E19DD3C8}">
      <dgm:prSet/>
      <dgm:spPr/>
      <dgm:t>
        <a:bodyPr/>
        <a:lstStyle/>
        <a:p>
          <a:endParaRPr lang="en-US"/>
        </a:p>
      </dgm:t>
    </dgm:pt>
    <dgm:pt modelId="{26985D02-4C35-45D7-BA28-59680E84DD84}">
      <dgm:prSet/>
      <dgm:spPr/>
      <dgm:t>
        <a:bodyPr/>
        <a:lstStyle/>
        <a:p>
          <a:r>
            <a:rPr lang="en-US" dirty="0"/>
            <a:t>It's also known as type comparison operator because it compares the instance with type.</a:t>
          </a:r>
        </a:p>
      </dgm:t>
    </dgm:pt>
    <dgm:pt modelId="{3D3B06DB-66D9-42B4-9AAB-6D3C0D40042B}" type="parTrans" cxnId="{2C114EA6-EE9E-4E4F-AB7A-7A4442D77961}">
      <dgm:prSet/>
      <dgm:spPr/>
      <dgm:t>
        <a:bodyPr/>
        <a:lstStyle/>
        <a:p>
          <a:endParaRPr lang="en-US"/>
        </a:p>
      </dgm:t>
    </dgm:pt>
    <dgm:pt modelId="{705D2176-9817-4CB5-88BC-2373EA8E4F93}" type="sibTrans" cxnId="{2C114EA6-EE9E-4E4F-AB7A-7A4442D77961}">
      <dgm:prSet/>
      <dgm:spPr/>
      <dgm:t>
        <a:bodyPr/>
        <a:lstStyle/>
        <a:p>
          <a:endParaRPr lang="en-US"/>
        </a:p>
      </dgm:t>
    </dgm:pt>
    <dgm:pt modelId="{7145CF4F-75DF-4A2E-8CFD-972CEB246D78}" type="pres">
      <dgm:prSet presAssocID="{A7B5A2AB-9067-48E5-B3BF-8B3ED9AED958}" presName="diagram" presStyleCnt="0">
        <dgm:presLayoutVars>
          <dgm:dir/>
          <dgm:resizeHandles val="exact"/>
        </dgm:presLayoutVars>
      </dgm:prSet>
      <dgm:spPr/>
    </dgm:pt>
    <dgm:pt modelId="{61DC1D7F-91D7-4094-B101-7C589C5F2AED}" type="pres">
      <dgm:prSet presAssocID="{74D8453F-5F5C-4E2C-9798-99C9D41943DF}" presName="node" presStyleLbl="node1" presStyleIdx="0" presStyleCnt="5">
        <dgm:presLayoutVars>
          <dgm:bulletEnabled val="1"/>
        </dgm:presLayoutVars>
      </dgm:prSet>
      <dgm:spPr/>
    </dgm:pt>
    <dgm:pt modelId="{CB1F6528-B9F1-4FC2-9550-699C27CF2964}" type="pres">
      <dgm:prSet presAssocID="{B0669539-A79C-4DC5-ADC2-BE4F32B1C369}" presName="sibTrans" presStyleCnt="0"/>
      <dgm:spPr/>
    </dgm:pt>
    <dgm:pt modelId="{88E9CEC1-77A1-4453-B3AD-3330DE308896}" type="pres">
      <dgm:prSet presAssocID="{C9117E4D-57AC-4D5C-8774-22F285E1C04A}" presName="node" presStyleLbl="node1" presStyleIdx="1" presStyleCnt="5">
        <dgm:presLayoutVars>
          <dgm:bulletEnabled val="1"/>
        </dgm:presLayoutVars>
      </dgm:prSet>
      <dgm:spPr/>
    </dgm:pt>
    <dgm:pt modelId="{AB52AF2E-165A-4537-B898-35F6C9D20A4D}" type="pres">
      <dgm:prSet presAssocID="{6893C031-2BBC-42CF-A1E3-40DDF11BDF28}" presName="sibTrans" presStyleCnt="0"/>
      <dgm:spPr/>
    </dgm:pt>
    <dgm:pt modelId="{6F187DB4-DBD4-4BC2-B094-619460B24EC2}" type="pres">
      <dgm:prSet presAssocID="{EF86CA2C-94D3-4D5C-A0DE-24EAE8EF25E0}" presName="node" presStyleLbl="node1" presStyleIdx="2" presStyleCnt="5">
        <dgm:presLayoutVars>
          <dgm:bulletEnabled val="1"/>
        </dgm:presLayoutVars>
      </dgm:prSet>
      <dgm:spPr/>
    </dgm:pt>
    <dgm:pt modelId="{F435FB2D-A2CE-43B6-8968-7EB032ADE16D}" type="pres">
      <dgm:prSet presAssocID="{58233CA6-6EB7-4B4D-AD8D-C0A3F31F34FA}" presName="sibTrans" presStyleCnt="0"/>
      <dgm:spPr/>
    </dgm:pt>
    <dgm:pt modelId="{3E2AF470-03AA-4DA7-B0E9-B949364AC5B5}" type="pres">
      <dgm:prSet presAssocID="{01B70708-0E0C-4D1D-BAEA-015F58C6B37B}" presName="node" presStyleLbl="node1" presStyleIdx="3" presStyleCnt="5">
        <dgm:presLayoutVars>
          <dgm:bulletEnabled val="1"/>
        </dgm:presLayoutVars>
      </dgm:prSet>
      <dgm:spPr/>
    </dgm:pt>
    <dgm:pt modelId="{766947A0-B1A6-464C-AC81-A56F5356DDA3}" type="pres">
      <dgm:prSet presAssocID="{ACBCE44B-D506-4C5E-8787-05ACD01ACFCA}" presName="sibTrans" presStyleCnt="0"/>
      <dgm:spPr/>
    </dgm:pt>
    <dgm:pt modelId="{6AE5BDDE-A9E9-471C-8B1A-292A0D6A1EEE}" type="pres">
      <dgm:prSet presAssocID="{26985D02-4C35-45D7-BA28-59680E84DD84}" presName="node" presStyleLbl="node1" presStyleIdx="4" presStyleCnt="5">
        <dgm:presLayoutVars>
          <dgm:bulletEnabled val="1"/>
        </dgm:presLayoutVars>
      </dgm:prSet>
      <dgm:spPr/>
    </dgm:pt>
  </dgm:ptLst>
  <dgm:cxnLst>
    <dgm:cxn modelId="{3917C929-9728-4E71-B959-EE71B899C02A}" type="presOf" srcId="{A7B5A2AB-9067-48E5-B3BF-8B3ED9AED958}" destId="{7145CF4F-75DF-4A2E-8CFD-972CEB246D78}" srcOrd="0" destOrd="0" presId="urn:microsoft.com/office/officeart/2005/8/layout/default#8"/>
    <dgm:cxn modelId="{B1A5E330-5A41-47E8-8AAE-BD9A81B1E49B}" srcId="{A7B5A2AB-9067-48E5-B3BF-8B3ED9AED958}" destId="{C9117E4D-57AC-4D5C-8774-22F285E1C04A}" srcOrd="1" destOrd="0" parTransId="{4D02D204-D588-46D4-A625-0E832977C23F}" sibTransId="{6893C031-2BBC-42CF-A1E3-40DDF11BDF28}"/>
    <dgm:cxn modelId="{2ED41260-55E4-4E6E-BAC5-773C35709E2C}" type="presOf" srcId="{74D8453F-5F5C-4E2C-9798-99C9D41943DF}" destId="{61DC1D7F-91D7-4094-B101-7C589C5F2AED}" srcOrd="0" destOrd="0" presId="urn:microsoft.com/office/officeart/2005/8/layout/default#8"/>
    <dgm:cxn modelId="{0EAE3A48-5510-43A9-8F83-C12959230887}" type="presOf" srcId="{EF86CA2C-94D3-4D5C-A0DE-24EAE8EF25E0}" destId="{6F187DB4-DBD4-4BC2-B094-619460B24EC2}" srcOrd="0" destOrd="0" presId="urn:microsoft.com/office/officeart/2005/8/layout/default#8"/>
    <dgm:cxn modelId="{DA3D4D6A-EE18-4732-B3FA-55ECC08B0DDA}" srcId="{A7B5A2AB-9067-48E5-B3BF-8B3ED9AED958}" destId="{74D8453F-5F5C-4E2C-9798-99C9D41943DF}" srcOrd="0" destOrd="0" parTransId="{C38F64E6-D530-4677-A0E1-8C45B9E236FF}" sibTransId="{B0669539-A79C-4DC5-ADC2-BE4F32B1C369}"/>
    <dgm:cxn modelId="{DA0C9486-1C02-45F7-AF8B-8FF4BA8F77E9}" type="presOf" srcId="{01B70708-0E0C-4D1D-BAEA-015F58C6B37B}" destId="{3E2AF470-03AA-4DA7-B0E9-B949364AC5B5}" srcOrd="0" destOrd="0" presId="urn:microsoft.com/office/officeart/2005/8/layout/default#8"/>
    <dgm:cxn modelId="{245A28A5-B796-425E-89CA-9A851578A066}" type="presOf" srcId="{26985D02-4C35-45D7-BA28-59680E84DD84}" destId="{6AE5BDDE-A9E9-471C-8B1A-292A0D6A1EEE}" srcOrd="0" destOrd="0" presId="urn:microsoft.com/office/officeart/2005/8/layout/default#8"/>
    <dgm:cxn modelId="{2C114EA6-EE9E-4E4F-AB7A-7A4442D77961}" srcId="{A7B5A2AB-9067-48E5-B3BF-8B3ED9AED958}" destId="{26985D02-4C35-45D7-BA28-59680E84DD84}" srcOrd="4" destOrd="0" parTransId="{3D3B06DB-66D9-42B4-9AAB-6D3C0D40042B}" sibTransId="{705D2176-9817-4CB5-88BC-2373EA8E4F93}"/>
    <dgm:cxn modelId="{8E97D8B4-E1DF-496C-BA01-1459E19DD3C8}" srcId="{A7B5A2AB-9067-48E5-B3BF-8B3ED9AED958}" destId="{01B70708-0E0C-4D1D-BAEA-015F58C6B37B}" srcOrd="3" destOrd="0" parTransId="{D8F133AE-7DDE-4135-8FFD-33A441209ACA}" sibTransId="{ACBCE44B-D506-4C5E-8787-05ACD01ACFCA}"/>
    <dgm:cxn modelId="{D9E9CAC0-F538-4C9A-84C2-26466919EACC}" srcId="{A7B5A2AB-9067-48E5-B3BF-8B3ED9AED958}" destId="{EF86CA2C-94D3-4D5C-A0DE-24EAE8EF25E0}" srcOrd="2" destOrd="0" parTransId="{84A1D639-08CF-471B-8BF8-DEEDCDBC1E67}" sibTransId="{58233CA6-6EB7-4B4D-AD8D-C0A3F31F34FA}"/>
    <dgm:cxn modelId="{66C498E5-D145-477A-9F2E-0DAAC2F3DDFA}" type="presOf" srcId="{C9117E4D-57AC-4D5C-8774-22F285E1C04A}" destId="{88E9CEC1-77A1-4453-B3AD-3330DE308896}" srcOrd="0" destOrd="0" presId="urn:microsoft.com/office/officeart/2005/8/layout/default#8"/>
    <dgm:cxn modelId="{E2FEFD74-C59D-4B18-A082-5D490821EC75}" type="presParOf" srcId="{7145CF4F-75DF-4A2E-8CFD-972CEB246D78}" destId="{61DC1D7F-91D7-4094-B101-7C589C5F2AED}" srcOrd="0" destOrd="0" presId="urn:microsoft.com/office/officeart/2005/8/layout/default#8"/>
    <dgm:cxn modelId="{A31E947B-2528-470F-93DE-6EA8837BCBB2}" type="presParOf" srcId="{7145CF4F-75DF-4A2E-8CFD-972CEB246D78}" destId="{CB1F6528-B9F1-4FC2-9550-699C27CF2964}" srcOrd="1" destOrd="0" presId="urn:microsoft.com/office/officeart/2005/8/layout/default#8"/>
    <dgm:cxn modelId="{CD52D852-47E3-45DB-93CD-9DFCACA1BBE9}" type="presParOf" srcId="{7145CF4F-75DF-4A2E-8CFD-972CEB246D78}" destId="{88E9CEC1-77A1-4453-B3AD-3330DE308896}" srcOrd="2" destOrd="0" presId="urn:microsoft.com/office/officeart/2005/8/layout/default#8"/>
    <dgm:cxn modelId="{E11EA71D-C3FC-4695-B5E0-62B05CE718A2}" type="presParOf" srcId="{7145CF4F-75DF-4A2E-8CFD-972CEB246D78}" destId="{AB52AF2E-165A-4537-B898-35F6C9D20A4D}" srcOrd="3" destOrd="0" presId="urn:microsoft.com/office/officeart/2005/8/layout/default#8"/>
    <dgm:cxn modelId="{99BC0DCB-A10F-4150-8848-F8F6692586BA}" type="presParOf" srcId="{7145CF4F-75DF-4A2E-8CFD-972CEB246D78}" destId="{6F187DB4-DBD4-4BC2-B094-619460B24EC2}" srcOrd="4" destOrd="0" presId="urn:microsoft.com/office/officeart/2005/8/layout/default#8"/>
    <dgm:cxn modelId="{1EFFB710-87A9-4C6A-80F0-B9A52063E985}" type="presParOf" srcId="{7145CF4F-75DF-4A2E-8CFD-972CEB246D78}" destId="{F435FB2D-A2CE-43B6-8968-7EB032ADE16D}" srcOrd="5" destOrd="0" presId="urn:microsoft.com/office/officeart/2005/8/layout/default#8"/>
    <dgm:cxn modelId="{4DA915E4-6EF0-4245-AC6D-C6C8500E9971}" type="presParOf" srcId="{7145CF4F-75DF-4A2E-8CFD-972CEB246D78}" destId="{3E2AF470-03AA-4DA7-B0E9-B949364AC5B5}" srcOrd="6" destOrd="0" presId="urn:microsoft.com/office/officeart/2005/8/layout/default#8"/>
    <dgm:cxn modelId="{1869F1BA-4CB5-426E-AE49-B46CF58BF944}" type="presParOf" srcId="{7145CF4F-75DF-4A2E-8CFD-972CEB246D78}" destId="{766947A0-B1A6-464C-AC81-A56F5356DDA3}" srcOrd="7" destOrd="0" presId="urn:microsoft.com/office/officeart/2005/8/layout/default#8"/>
    <dgm:cxn modelId="{D7CCD442-75DB-4FF8-B946-1D013448F474}" type="presParOf" srcId="{7145CF4F-75DF-4A2E-8CFD-972CEB246D78}" destId="{6AE5BDDE-A9E9-471C-8B1A-292A0D6A1EEE}" srcOrd="8" destOrd="0" presId="urn:microsoft.com/office/officeart/2005/8/layout/default#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B8102F5-4A0A-4862-B621-B6E4AFB04A26}" type="doc">
      <dgm:prSet loTypeId="urn:microsoft.com/office/officeart/2005/8/layout/default#9" loCatId="list" qsTypeId="urn:microsoft.com/office/officeart/2005/8/quickstyle/simple1" qsCatId="simple" csTypeId="urn:microsoft.com/office/officeart/2005/8/colors/colorful2" csCatId="colorful"/>
      <dgm:spPr/>
      <dgm:t>
        <a:bodyPr/>
        <a:lstStyle/>
        <a:p>
          <a:endParaRPr lang="en-US"/>
        </a:p>
      </dgm:t>
    </dgm:pt>
    <dgm:pt modelId="{3CED3F14-42FA-415D-B741-7CA41101AA84}">
      <dgm:prSet/>
      <dgm:spPr/>
      <dgm:t>
        <a:bodyPr/>
        <a:lstStyle/>
        <a:p>
          <a:r>
            <a:rPr lang="en-US" dirty="0" err="1"/>
            <a:t>Downcasting</a:t>
          </a:r>
          <a:r>
            <a:rPr lang="en-US" dirty="0"/>
            <a:t> is one of the advantages of using </a:t>
          </a:r>
          <a:r>
            <a:rPr lang="en-US" b="1" dirty="0" err="1"/>
            <a:t>instanceof</a:t>
          </a:r>
          <a:r>
            <a:rPr lang="en-US" dirty="0"/>
            <a:t> operator. </a:t>
          </a:r>
        </a:p>
      </dgm:t>
    </dgm:pt>
    <dgm:pt modelId="{776D9B1B-7E22-4E3A-A32B-E2780B27A0A4}" type="parTrans" cxnId="{1E516C6B-C49A-4CF3-A707-C7748ACE70DC}">
      <dgm:prSet/>
      <dgm:spPr/>
      <dgm:t>
        <a:bodyPr/>
        <a:lstStyle/>
        <a:p>
          <a:endParaRPr lang="en-US"/>
        </a:p>
      </dgm:t>
    </dgm:pt>
    <dgm:pt modelId="{8B1F95A7-CB25-445A-8F8F-F2A43393F7DA}" type="sibTrans" cxnId="{1E516C6B-C49A-4CF3-A707-C7748ACE70DC}">
      <dgm:prSet/>
      <dgm:spPr/>
      <dgm:t>
        <a:bodyPr/>
        <a:lstStyle/>
        <a:p>
          <a:endParaRPr lang="en-US"/>
        </a:p>
      </dgm:t>
    </dgm:pt>
    <dgm:pt modelId="{7821FE4B-6440-472B-899F-46D745373E7C}">
      <dgm:prSet/>
      <dgm:spPr/>
      <dgm:t>
        <a:bodyPr/>
        <a:lstStyle/>
        <a:p>
          <a:r>
            <a:rPr lang="en-US" dirty="0" err="1"/>
            <a:t>Downcasting</a:t>
          </a:r>
          <a:r>
            <a:rPr lang="en-US" dirty="0"/>
            <a:t> is a process to </a:t>
          </a:r>
          <a:r>
            <a:rPr lang="en-US" b="1" dirty="0"/>
            <a:t>hold object</a:t>
          </a:r>
          <a:r>
            <a:rPr lang="en-US" dirty="0"/>
            <a:t> of </a:t>
          </a:r>
          <a:r>
            <a:rPr lang="en-US" b="1" dirty="0"/>
            <a:t>parent</a:t>
          </a:r>
          <a:r>
            <a:rPr lang="en-US" dirty="0"/>
            <a:t> class in </a:t>
          </a:r>
          <a:r>
            <a:rPr lang="en-US" b="1" dirty="0"/>
            <a:t>child</a:t>
          </a:r>
          <a:r>
            <a:rPr lang="en-US" dirty="0"/>
            <a:t> class </a:t>
          </a:r>
          <a:r>
            <a:rPr lang="en-US" b="1" dirty="0"/>
            <a:t>reference</a:t>
          </a:r>
          <a:r>
            <a:rPr lang="en-US" dirty="0"/>
            <a:t> object. </a:t>
          </a:r>
        </a:p>
      </dgm:t>
    </dgm:pt>
    <dgm:pt modelId="{EA2E185D-D1C8-4BF8-9E7C-4E23EEFEFF6A}" type="parTrans" cxnId="{FA4C88F9-FFE4-44D7-B87B-460B33E49E87}">
      <dgm:prSet/>
      <dgm:spPr/>
      <dgm:t>
        <a:bodyPr/>
        <a:lstStyle/>
        <a:p>
          <a:endParaRPr lang="en-US"/>
        </a:p>
      </dgm:t>
    </dgm:pt>
    <dgm:pt modelId="{824B39D9-A847-4476-99C9-C7F99797D5D2}" type="sibTrans" cxnId="{FA4C88F9-FFE4-44D7-B87B-460B33E49E87}">
      <dgm:prSet/>
      <dgm:spPr/>
      <dgm:t>
        <a:bodyPr/>
        <a:lstStyle/>
        <a:p>
          <a:endParaRPr lang="en-US"/>
        </a:p>
      </dgm:t>
    </dgm:pt>
    <dgm:pt modelId="{68BC8E81-0959-4336-86D3-0D2E0E92A870}">
      <dgm:prSet/>
      <dgm:spPr/>
      <dgm:t>
        <a:bodyPr/>
        <a:lstStyle/>
        <a:p>
          <a:r>
            <a:rPr lang="en-US" dirty="0"/>
            <a:t>It is reverse of </a:t>
          </a:r>
          <a:r>
            <a:rPr lang="en-US" b="1" dirty="0" err="1"/>
            <a:t>upcasting</a:t>
          </a:r>
          <a:r>
            <a:rPr lang="en-US" dirty="0"/>
            <a:t>, in which </a:t>
          </a:r>
          <a:r>
            <a:rPr lang="en-US" b="1" dirty="0"/>
            <a:t>object</a:t>
          </a:r>
          <a:r>
            <a:rPr lang="en-US" dirty="0"/>
            <a:t> of child is assigned to </a:t>
          </a:r>
          <a:r>
            <a:rPr lang="en-US" b="1" dirty="0"/>
            <a:t>parent</a:t>
          </a:r>
          <a:r>
            <a:rPr lang="en-US" dirty="0"/>
            <a:t> class reference object.</a:t>
          </a:r>
        </a:p>
      </dgm:t>
    </dgm:pt>
    <dgm:pt modelId="{69BCD623-2AFA-4190-BF1E-AC3DFBC36EBD}" type="parTrans" cxnId="{E286A96E-0C3E-49CB-8B93-29C629E50EFB}">
      <dgm:prSet/>
      <dgm:spPr/>
      <dgm:t>
        <a:bodyPr/>
        <a:lstStyle/>
        <a:p>
          <a:endParaRPr lang="en-US"/>
        </a:p>
      </dgm:t>
    </dgm:pt>
    <dgm:pt modelId="{877F0DED-4D4D-4C16-8964-CE4B4DF23813}" type="sibTrans" cxnId="{E286A96E-0C3E-49CB-8B93-29C629E50EFB}">
      <dgm:prSet/>
      <dgm:spPr/>
      <dgm:t>
        <a:bodyPr/>
        <a:lstStyle/>
        <a:p>
          <a:endParaRPr lang="en-US"/>
        </a:p>
      </dgm:t>
    </dgm:pt>
    <dgm:pt modelId="{0DDE3FEA-DBDD-4586-90D3-D504011D72DA}">
      <dgm:prSet/>
      <dgm:spPr/>
      <dgm:t>
        <a:bodyPr/>
        <a:lstStyle/>
        <a:p>
          <a:r>
            <a:rPr lang="en-US" dirty="0"/>
            <a:t>However, we can perform </a:t>
          </a:r>
          <a:r>
            <a:rPr lang="en-US" dirty="0" err="1"/>
            <a:t>downcasting</a:t>
          </a:r>
          <a:r>
            <a:rPr lang="en-US" dirty="0"/>
            <a:t> using </a:t>
          </a:r>
          <a:r>
            <a:rPr lang="en-US" b="1" dirty="0"/>
            <a:t>typecasting</a:t>
          </a:r>
          <a:r>
            <a:rPr lang="en-US" dirty="0"/>
            <a:t> but it throws </a:t>
          </a:r>
          <a:r>
            <a:rPr lang="en-US" b="1" dirty="0" err="1"/>
            <a:t>ClassCastException</a:t>
          </a:r>
          <a:r>
            <a:rPr lang="en-US" dirty="0"/>
            <a:t> at run-time.</a:t>
          </a:r>
        </a:p>
      </dgm:t>
    </dgm:pt>
    <dgm:pt modelId="{076C78DA-A123-4EEB-BA6E-FA1EC170B9EF}" type="parTrans" cxnId="{BB56F391-4956-4702-A26A-2C636199CC2F}">
      <dgm:prSet/>
      <dgm:spPr/>
      <dgm:t>
        <a:bodyPr/>
        <a:lstStyle/>
        <a:p>
          <a:endParaRPr lang="en-US"/>
        </a:p>
      </dgm:t>
    </dgm:pt>
    <dgm:pt modelId="{F7ADD606-D3D4-4D80-B294-BC601D00D4AE}" type="sibTrans" cxnId="{BB56F391-4956-4702-A26A-2C636199CC2F}">
      <dgm:prSet/>
      <dgm:spPr/>
      <dgm:t>
        <a:bodyPr/>
        <a:lstStyle/>
        <a:p>
          <a:endParaRPr lang="en-US"/>
        </a:p>
      </dgm:t>
    </dgm:pt>
    <dgm:pt modelId="{2E857C4D-4F56-4B7B-AACD-066E8B8278D1}">
      <dgm:prSet/>
      <dgm:spPr/>
      <dgm:t>
        <a:bodyPr/>
        <a:lstStyle/>
        <a:p>
          <a:r>
            <a:rPr lang="en-US" dirty="0"/>
            <a:t>So </a:t>
          </a:r>
          <a:r>
            <a:rPr lang="en-US" b="1" dirty="0"/>
            <a:t>to avoid</a:t>
          </a:r>
          <a:r>
            <a:rPr lang="en-US" dirty="0"/>
            <a:t> this we use </a:t>
          </a:r>
          <a:r>
            <a:rPr lang="en-US" dirty="0" err="1"/>
            <a:t>instanceof</a:t>
          </a:r>
          <a:r>
            <a:rPr lang="en-US" dirty="0"/>
            <a:t> operator to perform </a:t>
          </a:r>
          <a:r>
            <a:rPr lang="en-US" dirty="0" err="1"/>
            <a:t>downcasting</a:t>
          </a:r>
          <a:r>
            <a:rPr lang="en-US" dirty="0"/>
            <a:t>.</a:t>
          </a:r>
        </a:p>
      </dgm:t>
    </dgm:pt>
    <dgm:pt modelId="{D044CC2E-AB11-4F4B-ADB0-2388BF59F5DD}" type="parTrans" cxnId="{E7429CEE-F14E-4512-8AB8-5432DE58CFEF}">
      <dgm:prSet/>
      <dgm:spPr/>
      <dgm:t>
        <a:bodyPr/>
        <a:lstStyle/>
        <a:p>
          <a:endParaRPr lang="en-US"/>
        </a:p>
      </dgm:t>
    </dgm:pt>
    <dgm:pt modelId="{E1C7AD39-4781-4330-9E02-B49452F143AB}" type="sibTrans" cxnId="{E7429CEE-F14E-4512-8AB8-5432DE58CFEF}">
      <dgm:prSet/>
      <dgm:spPr/>
      <dgm:t>
        <a:bodyPr/>
        <a:lstStyle/>
        <a:p>
          <a:endParaRPr lang="en-US"/>
        </a:p>
      </dgm:t>
    </dgm:pt>
    <dgm:pt modelId="{A66AB7C1-6574-4C94-BBC9-26879285B23B}" type="pres">
      <dgm:prSet presAssocID="{6B8102F5-4A0A-4862-B621-B6E4AFB04A26}" presName="diagram" presStyleCnt="0">
        <dgm:presLayoutVars>
          <dgm:dir/>
          <dgm:resizeHandles val="exact"/>
        </dgm:presLayoutVars>
      </dgm:prSet>
      <dgm:spPr/>
    </dgm:pt>
    <dgm:pt modelId="{58E94272-0E25-46AB-94CB-9E6B0574821E}" type="pres">
      <dgm:prSet presAssocID="{3CED3F14-42FA-415D-B741-7CA41101AA84}" presName="node" presStyleLbl="node1" presStyleIdx="0" presStyleCnt="5">
        <dgm:presLayoutVars>
          <dgm:bulletEnabled val="1"/>
        </dgm:presLayoutVars>
      </dgm:prSet>
      <dgm:spPr/>
    </dgm:pt>
    <dgm:pt modelId="{F84DC6BF-D315-4EB1-B0F2-AAD8C9EB6C08}" type="pres">
      <dgm:prSet presAssocID="{8B1F95A7-CB25-445A-8F8F-F2A43393F7DA}" presName="sibTrans" presStyleCnt="0"/>
      <dgm:spPr/>
    </dgm:pt>
    <dgm:pt modelId="{848DF00D-245E-421F-853E-F160B39A4245}" type="pres">
      <dgm:prSet presAssocID="{7821FE4B-6440-472B-899F-46D745373E7C}" presName="node" presStyleLbl="node1" presStyleIdx="1" presStyleCnt="5">
        <dgm:presLayoutVars>
          <dgm:bulletEnabled val="1"/>
        </dgm:presLayoutVars>
      </dgm:prSet>
      <dgm:spPr/>
    </dgm:pt>
    <dgm:pt modelId="{FBE46F0F-6A16-452C-8B7E-1F9B7022F8B5}" type="pres">
      <dgm:prSet presAssocID="{824B39D9-A847-4476-99C9-C7F99797D5D2}" presName="sibTrans" presStyleCnt="0"/>
      <dgm:spPr/>
    </dgm:pt>
    <dgm:pt modelId="{D5F98A92-CF3D-4319-AF82-8E299415AA84}" type="pres">
      <dgm:prSet presAssocID="{68BC8E81-0959-4336-86D3-0D2E0E92A870}" presName="node" presStyleLbl="node1" presStyleIdx="2" presStyleCnt="5">
        <dgm:presLayoutVars>
          <dgm:bulletEnabled val="1"/>
        </dgm:presLayoutVars>
      </dgm:prSet>
      <dgm:spPr/>
    </dgm:pt>
    <dgm:pt modelId="{D6EA32FD-F36B-49C7-9D2F-47D1778D6AFD}" type="pres">
      <dgm:prSet presAssocID="{877F0DED-4D4D-4C16-8964-CE4B4DF23813}" presName="sibTrans" presStyleCnt="0"/>
      <dgm:spPr/>
    </dgm:pt>
    <dgm:pt modelId="{E2B2E2A8-F95D-4B14-85B6-F6B5ECEA2341}" type="pres">
      <dgm:prSet presAssocID="{0DDE3FEA-DBDD-4586-90D3-D504011D72DA}" presName="node" presStyleLbl="node1" presStyleIdx="3" presStyleCnt="5">
        <dgm:presLayoutVars>
          <dgm:bulletEnabled val="1"/>
        </dgm:presLayoutVars>
      </dgm:prSet>
      <dgm:spPr/>
    </dgm:pt>
    <dgm:pt modelId="{15D40003-C623-4E74-94C3-C6FBEE27177C}" type="pres">
      <dgm:prSet presAssocID="{F7ADD606-D3D4-4D80-B294-BC601D00D4AE}" presName="sibTrans" presStyleCnt="0"/>
      <dgm:spPr/>
    </dgm:pt>
    <dgm:pt modelId="{FEBBD85F-9E3A-48A2-8680-E0B0C733BEAE}" type="pres">
      <dgm:prSet presAssocID="{2E857C4D-4F56-4B7B-AACD-066E8B8278D1}" presName="node" presStyleLbl="node1" presStyleIdx="4" presStyleCnt="5">
        <dgm:presLayoutVars>
          <dgm:bulletEnabled val="1"/>
        </dgm:presLayoutVars>
      </dgm:prSet>
      <dgm:spPr/>
    </dgm:pt>
  </dgm:ptLst>
  <dgm:cxnLst>
    <dgm:cxn modelId="{5B904E29-710B-4460-B8E9-6AC56334554C}" type="presOf" srcId="{0DDE3FEA-DBDD-4586-90D3-D504011D72DA}" destId="{E2B2E2A8-F95D-4B14-85B6-F6B5ECEA2341}" srcOrd="0" destOrd="0" presId="urn:microsoft.com/office/officeart/2005/8/layout/default#9"/>
    <dgm:cxn modelId="{B2865638-AA91-4309-BD9B-43D15F50225A}" type="presOf" srcId="{3CED3F14-42FA-415D-B741-7CA41101AA84}" destId="{58E94272-0E25-46AB-94CB-9E6B0574821E}" srcOrd="0" destOrd="0" presId="urn:microsoft.com/office/officeart/2005/8/layout/default#9"/>
    <dgm:cxn modelId="{DC598E3A-EB3D-4B55-9B94-D22BAB2A5D8E}" type="presOf" srcId="{7821FE4B-6440-472B-899F-46D745373E7C}" destId="{848DF00D-245E-421F-853E-F160B39A4245}" srcOrd="0" destOrd="0" presId="urn:microsoft.com/office/officeart/2005/8/layout/default#9"/>
    <dgm:cxn modelId="{32102C61-BA97-4288-A7A3-892991F9A09F}" type="presOf" srcId="{68BC8E81-0959-4336-86D3-0D2E0E92A870}" destId="{D5F98A92-CF3D-4319-AF82-8E299415AA84}" srcOrd="0" destOrd="0" presId="urn:microsoft.com/office/officeart/2005/8/layout/default#9"/>
    <dgm:cxn modelId="{1E516C6B-C49A-4CF3-A707-C7748ACE70DC}" srcId="{6B8102F5-4A0A-4862-B621-B6E4AFB04A26}" destId="{3CED3F14-42FA-415D-B741-7CA41101AA84}" srcOrd="0" destOrd="0" parTransId="{776D9B1B-7E22-4E3A-A32B-E2780B27A0A4}" sibTransId="{8B1F95A7-CB25-445A-8F8F-F2A43393F7DA}"/>
    <dgm:cxn modelId="{E286A96E-0C3E-49CB-8B93-29C629E50EFB}" srcId="{6B8102F5-4A0A-4862-B621-B6E4AFB04A26}" destId="{68BC8E81-0959-4336-86D3-0D2E0E92A870}" srcOrd="2" destOrd="0" parTransId="{69BCD623-2AFA-4190-BF1E-AC3DFBC36EBD}" sibTransId="{877F0DED-4D4D-4C16-8964-CE4B4DF23813}"/>
    <dgm:cxn modelId="{65595678-B8CA-4132-A1F0-5BF4FEE44CBE}" type="presOf" srcId="{6B8102F5-4A0A-4862-B621-B6E4AFB04A26}" destId="{A66AB7C1-6574-4C94-BBC9-26879285B23B}" srcOrd="0" destOrd="0" presId="urn:microsoft.com/office/officeart/2005/8/layout/default#9"/>
    <dgm:cxn modelId="{7D907D86-3552-4FBA-9373-55DF6EC78AFA}" type="presOf" srcId="{2E857C4D-4F56-4B7B-AACD-066E8B8278D1}" destId="{FEBBD85F-9E3A-48A2-8680-E0B0C733BEAE}" srcOrd="0" destOrd="0" presId="urn:microsoft.com/office/officeart/2005/8/layout/default#9"/>
    <dgm:cxn modelId="{BB56F391-4956-4702-A26A-2C636199CC2F}" srcId="{6B8102F5-4A0A-4862-B621-B6E4AFB04A26}" destId="{0DDE3FEA-DBDD-4586-90D3-D504011D72DA}" srcOrd="3" destOrd="0" parTransId="{076C78DA-A123-4EEB-BA6E-FA1EC170B9EF}" sibTransId="{F7ADD606-D3D4-4D80-B294-BC601D00D4AE}"/>
    <dgm:cxn modelId="{E7429CEE-F14E-4512-8AB8-5432DE58CFEF}" srcId="{6B8102F5-4A0A-4862-B621-B6E4AFB04A26}" destId="{2E857C4D-4F56-4B7B-AACD-066E8B8278D1}" srcOrd="4" destOrd="0" parTransId="{D044CC2E-AB11-4F4B-ADB0-2388BF59F5DD}" sibTransId="{E1C7AD39-4781-4330-9E02-B49452F143AB}"/>
    <dgm:cxn modelId="{FA4C88F9-FFE4-44D7-B87B-460B33E49E87}" srcId="{6B8102F5-4A0A-4862-B621-B6E4AFB04A26}" destId="{7821FE4B-6440-472B-899F-46D745373E7C}" srcOrd="1" destOrd="0" parTransId="{EA2E185D-D1C8-4BF8-9E7C-4E23EEFEFF6A}" sibTransId="{824B39D9-A847-4476-99C9-C7F99797D5D2}"/>
    <dgm:cxn modelId="{33D1A229-3B1E-4949-ADFB-D663226E5AC8}" type="presParOf" srcId="{A66AB7C1-6574-4C94-BBC9-26879285B23B}" destId="{58E94272-0E25-46AB-94CB-9E6B0574821E}" srcOrd="0" destOrd="0" presId="urn:microsoft.com/office/officeart/2005/8/layout/default#9"/>
    <dgm:cxn modelId="{80BF7CD5-394F-417B-97E9-88DA78F69521}" type="presParOf" srcId="{A66AB7C1-6574-4C94-BBC9-26879285B23B}" destId="{F84DC6BF-D315-4EB1-B0F2-AAD8C9EB6C08}" srcOrd="1" destOrd="0" presId="urn:microsoft.com/office/officeart/2005/8/layout/default#9"/>
    <dgm:cxn modelId="{9B09056A-D42E-46C6-89AA-2CB3F6F19F0D}" type="presParOf" srcId="{A66AB7C1-6574-4C94-BBC9-26879285B23B}" destId="{848DF00D-245E-421F-853E-F160B39A4245}" srcOrd="2" destOrd="0" presId="urn:microsoft.com/office/officeart/2005/8/layout/default#9"/>
    <dgm:cxn modelId="{DC5D39FB-92D8-44A8-85F6-736470EDE30B}" type="presParOf" srcId="{A66AB7C1-6574-4C94-BBC9-26879285B23B}" destId="{FBE46F0F-6A16-452C-8B7E-1F9B7022F8B5}" srcOrd="3" destOrd="0" presId="urn:microsoft.com/office/officeart/2005/8/layout/default#9"/>
    <dgm:cxn modelId="{BFC31D92-35C4-4865-8BFC-AB7271A1013E}" type="presParOf" srcId="{A66AB7C1-6574-4C94-BBC9-26879285B23B}" destId="{D5F98A92-CF3D-4319-AF82-8E299415AA84}" srcOrd="4" destOrd="0" presId="urn:microsoft.com/office/officeart/2005/8/layout/default#9"/>
    <dgm:cxn modelId="{6BE9D10F-996D-4EFC-AB7D-6EC80CA2867F}" type="presParOf" srcId="{A66AB7C1-6574-4C94-BBC9-26879285B23B}" destId="{D6EA32FD-F36B-49C7-9D2F-47D1778D6AFD}" srcOrd="5" destOrd="0" presId="urn:microsoft.com/office/officeart/2005/8/layout/default#9"/>
    <dgm:cxn modelId="{E0F23BF1-6666-40A7-8113-75D670E39BBF}" type="presParOf" srcId="{A66AB7C1-6574-4C94-BBC9-26879285B23B}" destId="{E2B2E2A8-F95D-4B14-85B6-F6B5ECEA2341}" srcOrd="6" destOrd="0" presId="urn:microsoft.com/office/officeart/2005/8/layout/default#9"/>
    <dgm:cxn modelId="{CD90C88F-513E-4312-9BD0-2206DFBEE36F}" type="presParOf" srcId="{A66AB7C1-6574-4C94-BBC9-26879285B23B}" destId="{15D40003-C623-4E74-94C3-C6FBEE27177C}" srcOrd="7" destOrd="0" presId="urn:microsoft.com/office/officeart/2005/8/layout/default#9"/>
    <dgm:cxn modelId="{F922FD35-9962-4BD7-9B3E-D648E082BA71}" type="presParOf" srcId="{A66AB7C1-6574-4C94-BBC9-26879285B23B}" destId="{FEBBD85F-9E3A-48A2-8680-E0B0C733BEAE}" srcOrd="8" destOrd="0" presId="urn:microsoft.com/office/officeart/2005/8/layout/defaul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5AF1E0-5871-488B-BB61-FBF6DB1DB987}" type="doc">
      <dgm:prSet loTypeId="urn:microsoft.com/office/officeart/2005/8/layout/default#1" loCatId="list" qsTypeId="urn:microsoft.com/office/officeart/2005/8/quickstyle/simple1" qsCatId="simple" csTypeId="urn:microsoft.com/office/officeart/2005/8/colors/colorful2" csCatId="colorful"/>
      <dgm:spPr/>
      <dgm:t>
        <a:bodyPr/>
        <a:lstStyle/>
        <a:p>
          <a:endParaRPr lang="en-US"/>
        </a:p>
      </dgm:t>
    </dgm:pt>
    <dgm:pt modelId="{0480AE90-72BE-4474-A9C1-A46E33D0AAB4}">
      <dgm:prSet/>
      <dgm:spPr/>
      <dgm:t>
        <a:bodyPr/>
        <a:lstStyle/>
        <a:p>
          <a:r>
            <a:rPr lang="en-US" dirty="0"/>
            <a:t>Class</a:t>
          </a:r>
        </a:p>
      </dgm:t>
    </dgm:pt>
    <dgm:pt modelId="{CFD95633-E991-4D7C-A467-BACB914F7E62}" type="parTrans" cxnId="{1D2651BE-1AF7-47E8-BDD6-AAA3217BD084}">
      <dgm:prSet/>
      <dgm:spPr/>
      <dgm:t>
        <a:bodyPr/>
        <a:lstStyle/>
        <a:p>
          <a:endParaRPr lang="en-US"/>
        </a:p>
      </dgm:t>
    </dgm:pt>
    <dgm:pt modelId="{44E8704E-F801-40D5-8096-C15064E50929}" type="sibTrans" cxnId="{1D2651BE-1AF7-47E8-BDD6-AAA3217BD084}">
      <dgm:prSet/>
      <dgm:spPr/>
      <dgm:t>
        <a:bodyPr/>
        <a:lstStyle/>
        <a:p>
          <a:endParaRPr lang="en-US"/>
        </a:p>
      </dgm:t>
    </dgm:pt>
    <dgm:pt modelId="{AD8E2D3A-B551-440E-AB1F-166D8CDB48C8}">
      <dgm:prSet/>
      <dgm:spPr/>
      <dgm:t>
        <a:bodyPr/>
        <a:lstStyle/>
        <a:p>
          <a:r>
            <a:rPr lang="en-US" dirty="0"/>
            <a:t>Object</a:t>
          </a:r>
        </a:p>
      </dgm:t>
    </dgm:pt>
    <dgm:pt modelId="{ECE6CEA6-DB42-4BB7-BF13-F7777A98B263}" type="parTrans" cxnId="{474EA0FA-382E-4BF8-A6C6-098CC9C56915}">
      <dgm:prSet/>
      <dgm:spPr/>
      <dgm:t>
        <a:bodyPr/>
        <a:lstStyle/>
        <a:p>
          <a:endParaRPr lang="en-US"/>
        </a:p>
      </dgm:t>
    </dgm:pt>
    <dgm:pt modelId="{E397E2E6-0205-4D61-8A69-B14BE1D0ADB2}" type="sibTrans" cxnId="{474EA0FA-382E-4BF8-A6C6-098CC9C56915}">
      <dgm:prSet/>
      <dgm:spPr/>
      <dgm:t>
        <a:bodyPr/>
        <a:lstStyle/>
        <a:p>
          <a:endParaRPr lang="en-US"/>
        </a:p>
      </dgm:t>
    </dgm:pt>
    <dgm:pt modelId="{9609E499-8FF7-452A-B8A2-292F78336382}">
      <dgm:prSet/>
      <dgm:spPr/>
      <dgm:t>
        <a:bodyPr/>
        <a:lstStyle/>
        <a:p>
          <a:r>
            <a:rPr lang="en-US" dirty="0"/>
            <a:t>Inheritance</a:t>
          </a:r>
        </a:p>
      </dgm:t>
    </dgm:pt>
    <dgm:pt modelId="{A033A9B8-D359-47EB-BEA9-3D9C0DE95D0A}" type="parTrans" cxnId="{082B5209-1D37-4F9E-B01A-A26FC71D3337}">
      <dgm:prSet/>
      <dgm:spPr/>
      <dgm:t>
        <a:bodyPr/>
        <a:lstStyle/>
        <a:p>
          <a:endParaRPr lang="en-US"/>
        </a:p>
      </dgm:t>
    </dgm:pt>
    <dgm:pt modelId="{D2F2ABF3-937F-48E4-844D-6F29EE243A41}" type="sibTrans" cxnId="{082B5209-1D37-4F9E-B01A-A26FC71D3337}">
      <dgm:prSet/>
      <dgm:spPr/>
      <dgm:t>
        <a:bodyPr/>
        <a:lstStyle/>
        <a:p>
          <a:endParaRPr lang="en-US"/>
        </a:p>
      </dgm:t>
    </dgm:pt>
    <dgm:pt modelId="{7BBAD30B-7495-4F42-B8BF-6D5C3284042C}">
      <dgm:prSet/>
      <dgm:spPr/>
      <dgm:t>
        <a:bodyPr/>
        <a:lstStyle/>
        <a:p>
          <a:r>
            <a:rPr lang="en-US" dirty="0"/>
            <a:t>Polymorphism</a:t>
          </a:r>
        </a:p>
      </dgm:t>
    </dgm:pt>
    <dgm:pt modelId="{4442698C-AE29-43D2-B541-2594B7732B49}" type="parTrans" cxnId="{D150FC70-3F2A-4BA1-B329-057C0296BF04}">
      <dgm:prSet/>
      <dgm:spPr/>
      <dgm:t>
        <a:bodyPr/>
        <a:lstStyle/>
        <a:p>
          <a:endParaRPr lang="en-US"/>
        </a:p>
      </dgm:t>
    </dgm:pt>
    <dgm:pt modelId="{62AA2477-65F3-42FE-82C2-674B067A69C2}" type="sibTrans" cxnId="{D150FC70-3F2A-4BA1-B329-057C0296BF04}">
      <dgm:prSet/>
      <dgm:spPr/>
      <dgm:t>
        <a:bodyPr/>
        <a:lstStyle/>
        <a:p>
          <a:endParaRPr lang="en-US"/>
        </a:p>
      </dgm:t>
    </dgm:pt>
    <dgm:pt modelId="{181EB4F3-485D-4809-AE1C-D816348DCB96}">
      <dgm:prSet/>
      <dgm:spPr/>
      <dgm:t>
        <a:bodyPr/>
        <a:lstStyle/>
        <a:p>
          <a:r>
            <a:rPr lang="en-US" dirty="0"/>
            <a:t>Abstraction</a:t>
          </a:r>
        </a:p>
      </dgm:t>
    </dgm:pt>
    <dgm:pt modelId="{11F84EAD-2FD1-4204-B863-3A70432CF960}" type="parTrans" cxnId="{02EAACDF-895D-4827-99D8-58EBB255CAF7}">
      <dgm:prSet/>
      <dgm:spPr/>
      <dgm:t>
        <a:bodyPr/>
        <a:lstStyle/>
        <a:p>
          <a:endParaRPr lang="en-US"/>
        </a:p>
      </dgm:t>
    </dgm:pt>
    <dgm:pt modelId="{776DC828-E315-4DC0-8C94-4B368FDEA899}" type="sibTrans" cxnId="{02EAACDF-895D-4827-99D8-58EBB255CAF7}">
      <dgm:prSet/>
      <dgm:spPr/>
      <dgm:t>
        <a:bodyPr/>
        <a:lstStyle/>
        <a:p>
          <a:endParaRPr lang="en-US"/>
        </a:p>
      </dgm:t>
    </dgm:pt>
    <dgm:pt modelId="{ED332F4A-DF98-4287-948C-A16B7C93B60C}">
      <dgm:prSet/>
      <dgm:spPr/>
      <dgm:t>
        <a:bodyPr/>
        <a:lstStyle/>
        <a:p>
          <a:r>
            <a:rPr lang="en-US" dirty="0"/>
            <a:t>Encapsulation</a:t>
          </a:r>
        </a:p>
      </dgm:t>
    </dgm:pt>
    <dgm:pt modelId="{A333E9DE-A723-4791-86B3-37B8A8449DE6}" type="parTrans" cxnId="{8E3509CF-6B50-424C-8B54-DC3C1C77BCDF}">
      <dgm:prSet/>
      <dgm:spPr/>
      <dgm:t>
        <a:bodyPr/>
        <a:lstStyle/>
        <a:p>
          <a:endParaRPr lang="en-US"/>
        </a:p>
      </dgm:t>
    </dgm:pt>
    <dgm:pt modelId="{BE05282E-7AD9-4518-8873-FD49997463DB}" type="sibTrans" cxnId="{8E3509CF-6B50-424C-8B54-DC3C1C77BCDF}">
      <dgm:prSet/>
      <dgm:spPr/>
      <dgm:t>
        <a:bodyPr/>
        <a:lstStyle/>
        <a:p>
          <a:endParaRPr lang="en-US"/>
        </a:p>
      </dgm:t>
    </dgm:pt>
    <dgm:pt modelId="{C3CB1929-2609-4DB2-ACDB-2D74D789BCFD}">
      <dgm:prSet/>
      <dgm:spPr/>
      <dgm:t>
        <a:bodyPr/>
        <a:lstStyle/>
        <a:p>
          <a:r>
            <a:rPr lang="en-US" dirty="0"/>
            <a:t>Association</a:t>
          </a:r>
        </a:p>
      </dgm:t>
    </dgm:pt>
    <dgm:pt modelId="{F70C216F-969C-45FB-8C1D-E27B2E67A6E6}" type="parTrans" cxnId="{55A76599-85E1-43B7-9C46-C29207D2E3A6}">
      <dgm:prSet/>
      <dgm:spPr/>
      <dgm:t>
        <a:bodyPr/>
        <a:lstStyle/>
        <a:p>
          <a:endParaRPr lang="en-US"/>
        </a:p>
      </dgm:t>
    </dgm:pt>
    <dgm:pt modelId="{A24287E8-C43B-478E-9D06-21C8A412465C}" type="sibTrans" cxnId="{55A76599-85E1-43B7-9C46-C29207D2E3A6}">
      <dgm:prSet/>
      <dgm:spPr/>
      <dgm:t>
        <a:bodyPr/>
        <a:lstStyle/>
        <a:p>
          <a:endParaRPr lang="en-US"/>
        </a:p>
      </dgm:t>
    </dgm:pt>
    <dgm:pt modelId="{9F2126B1-6E30-4DD6-BAB3-12D3D88CD318}">
      <dgm:prSet/>
      <dgm:spPr/>
      <dgm:t>
        <a:bodyPr/>
        <a:lstStyle/>
        <a:p>
          <a:r>
            <a:rPr lang="en-US" dirty="0"/>
            <a:t>Aggregation</a:t>
          </a:r>
        </a:p>
      </dgm:t>
    </dgm:pt>
    <dgm:pt modelId="{31DD74AD-D481-47CE-B0B3-7FC5F26F3EED}" type="parTrans" cxnId="{4DFD1EAB-1C0B-4B41-86B8-36F2E0D32559}">
      <dgm:prSet/>
      <dgm:spPr/>
      <dgm:t>
        <a:bodyPr/>
        <a:lstStyle/>
        <a:p>
          <a:endParaRPr lang="en-US"/>
        </a:p>
      </dgm:t>
    </dgm:pt>
    <dgm:pt modelId="{D709A13A-66B1-41BB-AABE-BA211FD9EE22}" type="sibTrans" cxnId="{4DFD1EAB-1C0B-4B41-86B8-36F2E0D32559}">
      <dgm:prSet/>
      <dgm:spPr/>
      <dgm:t>
        <a:bodyPr/>
        <a:lstStyle/>
        <a:p>
          <a:endParaRPr lang="en-US"/>
        </a:p>
      </dgm:t>
    </dgm:pt>
    <dgm:pt modelId="{F49C89BB-388D-4A4C-A5C2-344D3A35B4DF}">
      <dgm:prSet/>
      <dgm:spPr/>
      <dgm:t>
        <a:bodyPr/>
        <a:lstStyle/>
        <a:p>
          <a:r>
            <a:rPr lang="en-US" dirty="0"/>
            <a:t>Composition</a:t>
          </a:r>
        </a:p>
      </dgm:t>
    </dgm:pt>
    <dgm:pt modelId="{E609298F-051E-4758-BEE0-C459A4C4FE82}" type="parTrans" cxnId="{2B62F3D4-3FDC-4EA2-B1E0-44A12BEEB7E5}">
      <dgm:prSet/>
      <dgm:spPr/>
      <dgm:t>
        <a:bodyPr/>
        <a:lstStyle/>
        <a:p>
          <a:endParaRPr lang="en-US"/>
        </a:p>
      </dgm:t>
    </dgm:pt>
    <dgm:pt modelId="{74EF6B5F-C63E-48A9-A05D-D26CAB1982B8}" type="sibTrans" cxnId="{2B62F3D4-3FDC-4EA2-B1E0-44A12BEEB7E5}">
      <dgm:prSet/>
      <dgm:spPr/>
      <dgm:t>
        <a:bodyPr/>
        <a:lstStyle/>
        <a:p>
          <a:endParaRPr lang="en-US"/>
        </a:p>
      </dgm:t>
    </dgm:pt>
    <dgm:pt modelId="{BCA30228-BF7C-4214-9A0D-9E04E3C080A3}" type="pres">
      <dgm:prSet presAssocID="{A15AF1E0-5871-488B-BB61-FBF6DB1DB987}" presName="diagram" presStyleCnt="0">
        <dgm:presLayoutVars>
          <dgm:dir/>
          <dgm:resizeHandles val="exact"/>
        </dgm:presLayoutVars>
      </dgm:prSet>
      <dgm:spPr/>
    </dgm:pt>
    <dgm:pt modelId="{3DF3006F-5710-4EBD-9A7B-7F31A1A1430F}" type="pres">
      <dgm:prSet presAssocID="{0480AE90-72BE-4474-A9C1-A46E33D0AAB4}" presName="node" presStyleLbl="node1" presStyleIdx="0" presStyleCnt="9">
        <dgm:presLayoutVars>
          <dgm:bulletEnabled val="1"/>
        </dgm:presLayoutVars>
      </dgm:prSet>
      <dgm:spPr/>
    </dgm:pt>
    <dgm:pt modelId="{35768A12-D017-48F2-A4F3-754DDD2D80C1}" type="pres">
      <dgm:prSet presAssocID="{44E8704E-F801-40D5-8096-C15064E50929}" presName="sibTrans" presStyleCnt="0"/>
      <dgm:spPr/>
    </dgm:pt>
    <dgm:pt modelId="{A6EB8A19-0FA1-4970-863C-9BC5B0557FBB}" type="pres">
      <dgm:prSet presAssocID="{AD8E2D3A-B551-440E-AB1F-166D8CDB48C8}" presName="node" presStyleLbl="node1" presStyleIdx="1" presStyleCnt="9">
        <dgm:presLayoutVars>
          <dgm:bulletEnabled val="1"/>
        </dgm:presLayoutVars>
      </dgm:prSet>
      <dgm:spPr/>
    </dgm:pt>
    <dgm:pt modelId="{5F629212-E572-4800-A693-A9E32F723F1D}" type="pres">
      <dgm:prSet presAssocID="{E397E2E6-0205-4D61-8A69-B14BE1D0ADB2}" presName="sibTrans" presStyleCnt="0"/>
      <dgm:spPr/>
    </dgm:pt>
    <dgm:pt modelId="{5183C3B4-5435-4610-B8C9-1A0F44163D40}" type="pres">
      <dgm:prSet presAssocID="{9609E499-8FF7-452A-B8A2-292F78336382}" presName="node" presStyleLbl="node1" presStyleIdx="2" presStyleCnt="9">
        <dgm:presLayoutVars>
          <dgm:bulletEnabled val="1"/>
        </dgm:presLayoutVars>
      </dgm:prSet>
      <dgm:spPr/>
    </dgm:pt>
    <dgm:pt modelId="{622B13FD-C71F-48F7-B73A-73E42D2A09F3}" type="pres">
      <dgm:prSet presAssocID="{D2F2ABF3-937F-48E4-844D-6F29EE243A41}" presName="sibTrans" presStyleCnt="0"/>
      <dgm:spPr/>
    </dgm:pt>
    <dgm:pt modelId="{E41925C9-0879-4760-871D-15DDB0D509CC}" type="pres">
      <dgm:prSet presAssocID="{7BBAD30B-7495-4F42-B8BF-6D5C3284042C}" presName="node" presStyleLbl="node1" presStyleIdx="3" presStyleCnt="9">
        <dgm:presLayoutVars>
          <dgm:bulletEnabled val="1"/>
        </dgm:presLayoutVars>
      </dgm:prSet>
      <dgm:spPr/>
    </dgm:pt>
    <dgm:pt modelId="{0F3BCC81-E91E-4434-9AE4-8A1A62309010}" type="pres">
      <dgm:prSet presAssocID="{62AA2477-65F3-42FE-82C2-674B067A69C2}" presName="sibTrans" presStyleCnt="0"/>
      <dgm:spPr/>
    </dgm:pt>
    <dgm:pt modelId="{C71E9F95-7837-4FC3-AE57-968C2AFD4083}" type="pres">
      <dgm:prSet presAssocID="{181EB4F3-485D-4809-AE1C-D816348DCB96}" presName="node" presStyleLbl="node1" presStyleIdx="4" presStyleCnt="9">
        <dgm:presLayoutVars>
          <dgm:bulletEnabled val="1"/>
        </dgm:presLayoutVars>
      </dgm:prSet>
      <dgm:spPr/>
    </dgm:pt>
    <dgm:pt modelId="{B32A2F32-C681-4590-9CD2-26C3947D3E13}" type="pres">
      <dgm:prSet presAssocID="{776DC828-E315-4DC0-8C94-4B368FDEA899}" presName="sibTrans" presStyleCnt="0"/>
      <dgm:spPr/>
    </dgm:pt>
    <dgm:pt modelId="{24F13886-A6FB-464E-8215-69802EACBA40}" type="pres">
      <dgm:prSet presAssocID="{ED332F4A-DF98-4287-948C-A16B7C93B60C}" presName="node" presStyleLbl="node1" presStyleIdx="5" presStyleCnt="9">
        <dgm:presLayoutVars>
          <dgm:bulletEnabled val="1"/>
        </dgm:presLayoutVars>
      </dgm:prSet>
      <dgm:spPr/>
    </dgm:pt>
    <dgm:pt modelId="{6077F261-C99B-411E-9760-57EEB400CED7}" type="pres">
      <dgm:prSet presAssocID="{BE05282E-7AD9-4518-8873-FD49997463DB}" presName="sibTrans" presStyleCnt="0"/>
      <dgm:spPr/>
    </dgm:pt>
    <dgm:pt modelId="{2214C85A-E468-4140-95FF-41E9D86F94B9}" type="pres">
      <dgm:prSet presAssocID="{C3CB1929-2609-4DB2-ACDB-2D74D789BCFD}" presName="node" presStyleLbl="node1" presStyleIdx="6" presStyleCnt="9">
        <dgm:presLayoutVars>
          <dgm:bulletEnabled val="1"/>
        </dgm:presLayoutVars>
      </dgm:prSet>
      <dgm:spPr/>
    </dgm:pt>
    <dgm:pt modelId="{328512DF-7F50-4A73-9857-0E2F3A4BB752}" type="pres">
      <dgm:prSet presAssocID="{A24287E8-C43B-478E-9D06-21C8A412465C}" presName="sibTrans" presStyleCnt="0"/>
      <dgm:spPr/>
    </dgm:pt>
    <dgm:pt modelId="{EF107567-15E3-46B2-A7FF-4209CA57C6B8}" type="pres">
      <dgm:prSet presAssocID="{9F2126B1-6E30-4DD6-BAB3-12D3D88CD318}" presName="node" presStyleLbl="node1" presStyleIdx="7" presStyleCnt="9">
        <dgm:presLayoutVars>
          <dgm:bulletEnabled val="1"/>
        </dgm:presLayoutVars>
      </dgm:prSet>
      <dgm:spPr/>
    </dgm:pt>
    <dgm:pt modelId="{EF1B63F4-42C2-4C96-A639-74A020806F9F}" type="pres">
      <dgm:prSet presAssocID="{D709A13A-66B1-41BB-AABE-BA211FD9EE22}" presName="sibTrans" presStyleCnt="0"/>
      <dgm:spPr/>
    </dgm:pt>
    <dgm:pt modelId="{91B857B3-B327-49C4-B2B2-00468A50E08B}" type="pres">
      <dgm:prSet presAssocID="{F49C89BB-388D-4A4C-A5C2-344D3A35B4DF}" presName="node" presStyleLbl="node1" presStyleIdx="8" presStyleCnt="9">
        <dgm:presLayoutVars>
          <dgm:bulletEnabled val="1"/>
        </dgm:presLayoutVars>
      </dgm:prSet>
      <dgm:spPr/>
    </dgm:pt>
  </dgm:ptLst>
  <dgm:cxnLst>
    <dgm:cxn modelId="{082B5209-1D37-4F9E-B01A-A26FC71D3337}" srcId="{A15AF1E0-5871-488B-BB61-FBF6DB1DB987}" destId="{9609E499-8FF7-452A-B8A2-292F78336382}" srcOrd="2" destOrd="0" parTransId="{A033A9B8-D359-47EB-BEA9-3D9C0DE95D0A}" sibTransId="{D2F2ABF3-937F-48E4-844D-6F29EE243A41}"/>
    <dgm:cxn modelId="{5BFDCE18-C1CB-4F80-B840-635A419D18CE}" type="presOf" srcId="{AD8E2D3A-B551-440E-AB1F-166D8CDB48C8}" destId="{A6EB8A19-0FA1-4970-863C-9BC5B0557FBB}" srcOrd="0" destOrd="0" presId="urn:microsoft.com/office/officeart/2005/8/layout/default#1"/>
    <dgm:cxn modelId="{66D67822-ACD8-4D56-BCEE-6E9308CFCF10}" type="presOf" srcId="{181EB4F3-485D-4809-AE1C-D816348DCB96}" destId="{C71E9F95-7837-4FC3-AE57-968C2AFD4083}" srcOrd="0" destOrd="0" presId="urn:microsoft.com/office/officeart/2005/8/layout/default#1"/>
    <dgm:cxn modelId="{7A6CC722-7854-4E5D-9EED-5725FA0E8A12}" type="presOf" srcId="{7BBAD30B-7495-4F42-B8BF-6D5C3284042C}" destId="{E41925C9-0879-4760-871D-15DDB0D509CC}" srcOrd="0" destOrd="0" presId="urn:microsoft.com/office/officeart/2005/8/layout/default#1"/>
    <dgm:cxn modelId="{C1A12231-53F1-40FD-8BF6-8C02F302865A}" type="presOf" srcId="{F49C89BB-388D-4A4C-A5C2-344D3A35B4DF}" destId="{91B857B3-B327-49C4-B2B2-00468A50E08B}" srcOrd="0" destOrd="0" presId="urn:microsoft.com/office/officeart/2005/8/layout/default#1"/>
    <dgm:cxn modelId="{292FDF43-F0D8-4D71-B38D-0166D7A14554}" type="presOf" srcId="{A15AF1E0-5871-488B-BB61-FBF6DB1DB987}" destId="{BCA30228-BF7C-4214-9A0D-9E04E3C080A3}" srcOrd="0" destOrd="0" presId="urn:microsoft.com/office/officeart/2005/8/layout/default#1"/>
    <dgm:cxn modelId="{7547BF66-594B-48E7-BF98-60F1B877F1E0}" type="presOf" srcId="{C3CB1929-2609-4DB2-ACDB-2D74D789BCFD}" destId="{2214C85A-E468-4140-95FF-41E9D86F94B9}" srcOrd="0" destOrd="0" presId="urn:microsoft.com/office/officeart/2005/8/layout/default#1"/>
    <dgm:cxn modelId="{D150FC70-3F2A-4BA1-B329-057C0296BF04}" srcId="{A15AF1E0-5871-488B-BB61-FBF6DB1DB987}" destId="{7BBAD30B-7495-4F42-B8BF-6D5C3284042C}" srcOrd="3" destOrd="0" parTransId="{4442698C-AE29-43D2-B541-2594B7732B49}" sibTransId="{62AA2477-65F3-42FE-82C2-674B067A69C2}"/>
    <dgm:cxn modelId="{55A76599-85E1-43B7-9C46-C29207D2E3A6}" srcId="{A15AF1E0-5871-488B-BB61-FBF6DB1DB987}" destId="{C3CB1929-2609-4DB2-ACDB-2D74D789BCFD}" srcOrd="6" destOrd="0" parTransId="{F70C216F-969C-45FB-8C1D-E27B2E67A6E6}" sibTransId="{A24287E8-C43B-478E-9D06-21C8A412465C}"/>
    <dgm:cxn modelId="{14430CA3-F853-4C0C-B9F6-8B026727CC36}" type="presOf" srcId="{ED332F4A-DF98-4287-948C-A16B7C93B60C}" destId="{24F13886-A6FB-464E-8215-69802EACBA40}" srcOrd="0" destOrd="0" presId="urn:microsoft.com/office/officeart/2005/8/layout/default#1"/>
    <dgm:cxn modelId="{4DFD1EAB-1C0B-4B41-86B8-36F2E0D32559}" srcId="{A15AF1E0-5871-488B-BB61-FBF6DB1DB987}" destId="{9F2126B1-6E30-4DD6-BAB3-12D3D88CD318}" srcOrd="7" destOrd="0" parTransId="{31DD74AD-D481-47CE-B0B3-7FC5F26F3EED}" sibTransId="{D709A13A-66B1-41BB-AABE-BA211FD9EE22}"/>
    <dgm:cxn modelId="{4B17BEAF-BEEF-45DD-8271-7BA1B020E90B}" type="presOf" srcId="{0480AE90-72BE-4474-A9C1-A46E33D0AAB4}" destId="{3DF3006F-5710-4EBD-9A7B-7F31A1A1430F}" srcOrd="0" destOrd="0" presId="urn:microsoft.com/office/officeart/2005/8/layout/default#1"/>
    <dgm:cxn modelId="{1D2651BE-1AF7-47E8-BDD6-AAA3217BD084}" srcId="{A15AF1E0-5871-488B-BB61-FBF6DB1DB987}" destId="{0480AE90-72BE-4474-A9C1-A46E33D0AAB4}" srcOrd="0" destOrd="0" parTransId="{CFD95633-E991-4D7C-A467-BACB914F7E62}" sibTransId="{44E8704E-F801-40D5-8096-C15064E50929}"/>
    <dgm:cxn modelId="{8E3509CF-6B50-424C-8B54-DC3C1C77BCDF}" srcId="{A15AF1E0-5871-488B-BB61-FBF6DB1DB987}" destId="{ED332F4A-DF98-4287-948C-A16B7C93B60C}" srcOrd="5" destOrd="0" parTransId="{A333E9DE-A723-4791-86B3-37B8A8449DE6}" sibTransId="{BE05282E-7AD9-4518-8873-FD49997463DB}"/>
    <dgm:cxn modelId="{878591D0-E15B-4716-9E84-E80B0D6562F4}" type="presOf" srcId="{9F2126B1-6E30-4DD6-BAB3-12D3D88CD318}" destId="{EF107567-15E3-46B2-A7FF-4209CA57C6B8}" srcOrd="0" destOrd="0" presId="urn:microsoft.com/office/officeart/2005/8/layout/default#1"/>
    <dgm:cxn modelId="{2B62F3D4-3FDC-4EA2-B1E0-44A12BEEB7E5}" srcId="{A15AF1E0-5871-488B-BB61-FBF6DB1DB987}" destId="{F49C89BB-388D-4A4C-A5C2-344D3A35B4DF}" srcOrd="8" destOrd="0" parTransId="{E609298F-051E-4758-BEE0-C459A4C4FE82}" sibTransId="{74EF6B5F-C63E-48A9-A05D-D26CAB1982B8}"/>
    <dgm:cxn modelId="{02EAACDF-895D-4827-99D8-58EBB255CAF7}" srcId="{A15AF1E0-5871-488B-BB61-FBF6DB1DB987}" destId="{181EB4F3-485D-4809-AE1C-D816348DCB96}" srcOrd="4" destOrd="0" parTransId="{11F84EAD-2FD1-4204-B863-3A70432CF960}" sibTransId="{776DC828-E315-4DC0-8C94-4B368FDEA899}"/>
    <dgm:cxn modelId="{407C23F6-1008-4171-9B73-CD1E93820CBE}" type="presOf" srcId="{9609E499-8FF7-452A-B8A2-292F78336382}" destId="{5183C3B4-5435-4610-B8C9-1A0F44163D40}" srcOrd="0" destOrd="0" presId="urn:microsoft.com/office/officeart/2005/8/layout/default#1"/>
    <dgm:cxn modelId="{474EA0FA-382E-4BF8-A6C6-098CC9C56915}" srcId="{A15AF1E0-5871-488B-BB61-FBF6DB1DB987}" destId="{AD8E2D3A-B551-440E-AB1F-166D8CDB48C8}" srcOrd="1" destOrd="0" parTransId="{ECE6CEA6-DB42-4BB7-BF13-F7777A98B263}" sibTransId="{E397E2E6-0205-4D61-8A69-B14BE1D0ADB2}"/>
    <dgm:cxn modelId="{BA016999-2D25-4990-BF8B-157834984E55}" type="presParOf" srcId="{BCA30228-BF7C-4214-9A0D-9E04E3C080A3}" destId="{3DF3006F-5710-4EBD-9A7B-7F31A1A1430F}" srcOrd="0" destOrd="0" presId="urn:microsoft.com/office/officeart/2005/8/layout/default#1"/>
    <dgm:cxn modelId="{38AB713A-48A1-4DC1-A139-44F3E8EC6942}" type="presParOf" srcId="{BCA30228-BF7C-4214-9A0D-9E04E3C080A3}" destId="{35768A12-D017-48F2-A4F3-754DDD2D80C1}" srcOrd="1" destOrd="0" presId="urn:microsoft.com/office/officeart/2005/8/layout/default#1"/>
    <dgm:cxn modelId="{A65ACAC2-B5F4-4C2B-8329-12FB4243237B}" type="presParOf" srcId="{BCA30228-BF7C-4214-9A0D-9E04E3C080A3}" destId="{A6EB8A19-0FA1-4970-863C-9BC5B0557FBB}" srcOrd="2" destOrd="0" presId="urn:microsoft.com/office/officeart/2005/8/layout/default#1"/>
    <dgm:cxn modelId="{3BAF2F68-6536-46EF-A7F5-047323DC3DC7}" type="presParOf" srcId="{BCA30228-BF7C-4214-9A0D-9E04E3C080A3}" destId="{5F629212-E572-4800-A693-A9E32F723F1D}" srcOrd="3" destOrd="0" presId="urn:microsoft.com/office/officeart/2005/8/layout/default#1"/>
    <dgm:cxn modelId="{EBD71B94-B963-4DDD-89F2-5EAD1E5DBEC0}" type="presParOf" srcId="{BCA30228-BF7C-4214-9A0D-9E04E3C080A3}" destId="{5183C3B4-5435-4610-B8C9-1A0F44163D40}" srcOrd="4" destOrd="0" presId="urn:microsoft.com/office/officeart/2005/8/layout/default#1"/>
    <dgm:cxn modelId="{50ECA391-89C8-414D-AC04-ABE4C8F05F36}" type="presParOf" srcId="{BCA30228-BF7C-4214-9A0D-9E04E3C080A3}" destId="{622B13FD-C71F-48F7-B73A-73E42D2A09F3}" srcOrd="5" destOrd="0" presId="urn:microsoft.com/office/officeart/2005/8/layout/default#1"/>
    <dgm:cxn modelId="{407A9A73-A278-4334-A909-842A34EAB0B2}" type="presParOf" srcId="{BCA30228-BF7C-4214-9A0D-9E04E3C080A3}" destId="{E41925C9-0879-4760-871D-15DDB0D509CC}" srcOrd="6" destOrd="0" presId="urn:microsoft.com/office/officeart/2005/8/layout/default#1"/>
    <dgm:cxn modelId="{577190D3-74F8-49C0-8D5C-315517A4B18C}" type="presParOf" srcId="{BCA30228-BF7C-4214-9A0D-9E04E3C080A3}" destId="{0F3BCC81-E91E-4434-9AE4-8A1A62309010}" srcOrd="7" destOrd="0" presId="urn:microsoft.com/office/officeart/2005/8/layout/default#1"/>
    <dgm:cxn modelId="{15CB00D6-E8C2-40B5-9A6E-8FC8B9B33342}" type="presParOf" srcId="{BCA30228-BF7C-4214-9A0D-9E04E3C080A3}" destId="{C71E9F95-7837-4FC3-AE57-968C2AFD4083}" srcOrd="8" destOrd="0" presId="urn:microsoft.com/office/officeart/2005/8/layout/default#1"/>
    <dgm:cxn modelId="{AFE460E1-402E-4D7B-8235-31DDA4752CC6}" type="presParOf" srcId="{BCA30228-BF7C-4214-9A0D-9E04E3C080A3}" destId="{B32A2F32-C681-4590-9CD2-26C3947D3E13}" srcOrd="9" destOrd="0" presId="urn:microsoft.com/office/officeart/2005/8/layout/default#1"/>
    <dgm:cxn modelId="{8DE1FF5F-F02F-4990-AF10-D717948AC29C}" type="presParOf" srcId="{BCA30228-BF7C-4214-9A0D-9E04E3C080A3}" destId="{24F13886-A6FB-464E-8215-69802EACBA40}" srcOrd="10" destOrd="0" presId="urn:microsoft.com/office/officeart/2005/8/layout/default#1"/>
    <dgm:cxn modelId="{1A2DE520-E711-4226-8D44-9B26B6055ADE}" type="presParOf" srcId="{BCA30228-BF7C-4214-9A0D-9E04E3C080A3}" destId="{6077F261-C99B-411E-9760-57EEB400CED7}" srcOrd="11" destOrd="0" presId="urn:microsoft.com/office/officeart/2005/8/layout/default#1"/>
    <dgm:cxn modelId="{0B64BA26-6336-4A97-8374-CF135AEED6A5}" type="presParOf" srcId="{BCA30228-BF7C-4214-9A0D-9E04E3C080A3}" destId="{2214C85A-E468-4140-95FF-41E9D86F94B9}" srcOrd="12" destOrd="0" presId="urn:microsoft.com/office/officeart/2005/8/layout/default#1"/>
    <dgm:cxn modelId="{17FD1E97-5A40-403B-B20B-3E46829AB0D8}" type="presParOf" srcId="{BCA30228-BF7C-4214-9A0D-9E04E3C080A3}" destId="{328512DF-7F50-4A73-9857-0E2F3A4BB752}" srcOrd="13" destOrd="0" presId="urn:microsoft.com/office/officeart/2005/8/layout/default#1"/>
    <dgm:cxn modelId="{A954E6E7-43E1-40A9-AA27-81D47C716874}" type="presParOf" srcId="{BCA30228-BF7C-4214-9A0D-9E04E3C080A3}" destId="{EF107567-15E3-46B2-A7FF-4209CA57C6B8}" srcOrd="14" destOrd="0" presId="urn:microsoft.com/office/officeart/2005/8/layout/default#1"/>
    <dgm:cxn modelId="{0EEF51FD-98EB-4571-B7E0-F2EBDE8B8835}" type="presParOf" srcId="{BCA30228-BF7C-4214-9A0D-9E04E3C080A3}" destId="{EF1B63F4-42C2-4C96-A639-74A020806F9F}" srcOrd="15" destOrd="0" presId="urn:microsoft.com/office/officeart/2005/8/layout/default#1"/>
    <dgm:cxn modelId="{99FB57BA-7136-4E12-8689-E6F9BF335B67}" type="presParOf" srcId="{BCA30228-BF7C-4214-9A0D-9E04E3C080A3}" destId="{91B857B3-B327-49C4-B2B2-00468A50E08B}" srcOrd="1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E7148A-AAD2-440C-99C8-C7638BE37A8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3F2FF04C-BA80-4A75-BFE3-37A74BDBBF33}">
      <dgm:prSet/>
      <dgm:spPr/>
      <dgm:t>
        <a:bodyPr/>
        <a:lstStyle/>
        <a:p>
          <a:r>
            <a:rPr lang="en-US" dirty="0"/>
            <a:t>A </a:t>
          </a:r>
          <a:r>
            <a:rPr lang="en-US" b="1" dirty="0"/>
            <a:t>Class </a:t>
          </a:r>
          <a:r>
            <a:rPr lang="en-US" dirty="0"/>
            <a:t>in object oriented programming is a blueprint or prototype that defines the variables and the methods (functions) common to all Java Objects of a certain kind.</a:t>
          </a:r>
        </a:p>
      </dgm:t>
    </dgm:pt>
    <dgm:pt modelId="{DBEF392F-FFC8-4519-9A14-1520F34C695D}" type="parTrans" cxnId="{6E36D70E-CEA6-4AFD-8924-7678130628D2}">
      <dgm:prSet/>
      <dgm:spPr/>
      <dgm:t>
        <a:bodyPr/>
        <a:lstStyle/>
        <a:p>
          <a:endParaRPr lang="en-US"/>
        </a:p>
      </dgm:t>
    </dgm:pt>
    <dgm:pt modelId="{14FC6388-BE3D-4E53-B6A7-E581304AB824}" type="sibTrans" cxnId="{6E36D70E-CEA6-4AFD-8924-7678130628D2}">
      <dgm:prSet/>
      <dgm:spPr/>
      <dgm:t>
        <a:bodyPr/>
        <a:lstStyle/>
        <a:p>
          <a:endParaRPr lang="en-US"/>
        </a:p>
      </dgm:t>
    </dgm:pt>
    <dgm:pt modelId="{FC313D7D-7918-427C-8FDD-86B45E9ECFDA}">
      <dgm:prSet/>
      <dgm:spPr/>
      <dgm:t>
        <a:bodyPr/>
        <a:lstStyle/>
        <a:p>
          <a:r>
            <a:rPr lang="en-US" dirty="0"/>
            <a:t>An </a:t>
          </a:r>
          <a:r>
            <a:rPr lang="en-US" b="1" dirty="0"/>
            <a:t>object </a:t>
          </a:r>
          <a:r>
            <a:rPr lang="en-US" dirty="0"/>
            <a:t>in OOPS is a specimen of a class. Software objects are often used to model real-world objects you find in everyday life.</a:t>
          </a:r>
        </a:p>
      </dgm:t>
    </dgm:pt>
    <dgm:pt modelId="{6A459560-D582-482A-8EB3-73FD330C9742}" type="parTrans" cxnId="{117F55C6-96B9-446A-8EC4-B5D8F3C4D0CD}">
      <dgm:prSet/>
      <dgm:spPr/>
      <dgm:t>
        <a:bodyPr/>
        <a:lstStyle/>
        <a:p>
          <a:endParaRPr lang="en-US"/>
        </a:p>
      </dgm:t>
    </dgm:pt>
    <dgm:pt modelId="{495EE8FA-3C00-4CED-9C60-A5894D2EAEE6}" type="sibTrans" cxnId="{117F55C6-96B9-446A-8EC4-B5D8F3C4D0CD}">
      <dgm:prSet/>
      <dgm:spPr/>
      <dgm:t>
        <a:bodyPr/>
        <a:lstStyle/>
        <a:p>
          <a:endParaRPr lang="en-US"/>
        </a:p>
      </dgm:t>
    </dgm:pt>
    <dgm:pt modelId="{2316AC60-04CF-4950-B81B-FEB5BAFF57A0}" type="pres">
      <dgm:prSet presAssocID="{2EE7148A-AAD2-440C-99C8-C7638BE37A88}" presName="linear" presStyleCnt="0">
        <dgm:presLayoutVars>
          <dgm:animLvl val="lvl"/>
          <dgm:resizeHandles val="exact"/>
        </dgm:presLayoutVars>
      </dgm:prSet>
      <dgm:spPr/>
    </dgm:pt>
    <dgm:pt modelId="{9E9C4A6E-DA4A-4867-AC99-D0DF3F932D70}" type="pres">
      <dgm:prSet presAssocID="{3F2FF04C-BA80-4A75-BFE3-37A74BDBBF33}" presName="parentText" presStyleLbl="node1" presStyleIdx="0" presStyleCnt="2">
        <dgm:presLayoutVars>
          <dgm:chMax val="0"/>
          <dgm:bulletEnabled val="1"/>
        </dgm:presLayoutVars>
      </dgm:prSet>
      <dgm:spPr/>
    </dgm:pt>
    <dgm:pt modelId="{7C9966F4-B317-49C6-9428-88249BE49E2A}" type="pres">
      <dgm:prSet presAssocID="{14FC6388-BE3D-4E53-B6A7-E581304AB824}" presName="spacer" presStyleCnt="0"/>
      <dgm:spPr/>
    </dgm:pt>
    <dgm:pt modelId="{693C5B7A-897E-4E17-B1B9-0BB35AB340F8}" type="pres">
      <dgm:prSet presAssocID="{FC313D7D-7918-427C-8FDD-86B45E9ECFDA}" presName="parentText" presStyleLbl="node1" presStyleIdx="1" presStyleCnt="2">
        <dgm:presLayoutVars>
          <dgm:chMax val="0"/>
          <dgm:bulletEnabled val="1"/>
        </dgm:presLayoutVars>
      </dgm:prSet>
      <dgm:spPr/>
    </dgm:pt>
  </dgm:ptLst>
  <dgm:cxnLst>
    <dgm:cxn modelId="{6E36D70E-CEA6-4AFD-8924-7678130628D2}" srcId="{2EE7148A-AAD2-440C-99C8-C7638BE37A88}" destId="{3F2FF04C-BA80-4A75-BFE3-37A74BDBBF33}" srcOrd="0" destOrd="0" parTransId="{DBEF392F-FFC8-4519-9A14-1520F34C695D}" sibTransId="{14FC6388-BE3D-4E53-B6A7-E581304AB824}"/>
    <dgm:cxn modelId="{BEECE088-40AE-4001-A256-6E2BB5779666}" type="presOf" srcId="{3F2FF04C-BA80-4A75-BFE3-37A74BDBBF33}" destId="{9E9C4A6E-DA4A-4867-AC99-D0DF3F932D70}" srcOrd="0" destOrd="0" presId="urn:microsoft.com/office/officeart/2005/8/layout/vList2"/>
    <dgm:cxn modelId="{78B516A2-EFDE-47DC-9B55-6E0A968DC946}" type="presOf" srcId="{2EE7148A-AAD2-440C-99C8-C7638BE37A88}" destId="{2316AC60-04CF-4950-B81B-FEB5BAFF57A0}" srcOrd="0" destOrd="0" presId="urn:microsoft.com/office/officeart/2005/8/layout/vList2"/>
    <dgm:cxn modelId="{117F55C6-96B9-446A-8EC4-B5D8F3C4D0CD}" srcId="{2EE7148A-AAD2-440C-99C8-C7638BE37A88}" destId="{FC313D7D-7918-427C-8FDD-86B45E9ECFDA}" srcOrd="1" destOrd="0" parTransId="{6A459560-D582-482A-8EB3-73FD330C9742}" sibTransId="{495EE8FA-3C00-4CED-9C60-A5894D2EAEE6}"/>
    <dgm:cxn modelId="{138608F2-41C7-4239-B261-172CAF380A64}" type="presOf" srcId="{FC313D7D-7918-427C-8FDD-86B45E9ECFDA}" destId="{693C5B7A-897E-4E17-B1B9-0BB35AB340F8}" srcOrd="0" destOrd="0" presId="urn:microsoft.com/office/officeart/2005/8/layout/vList2"/>
    <dgm:cxn modelId="{4654D055-2502-4D23-9275-89996054E241}" type="presParOf" srcId="{2316AC60-04CF-4950-B81B-FEB5BAFF57A0}" destId="{9E9C4A6E-DA4A-4867-AC99-D0DF3F932D70}" srcOrd="0" destOrd="0" presId="urn:microsoft.com/office/officeart/2005/8/layout/vList2"/>
    <dgm:cxn modelId="{EFC74DFF-05AE-4766-AD47-738EC516F783}" type="presParOf" srcId="{2316AC60-04CF-4950-B81B-FEB5BAFF57A0}" destId="{7C9966F4-B317-49C6-9428-88249BE49E2A}" srcOrd="1" destOrd="0" presId="urn:microsoft.com/office/officeart/2005/8/layout/vList2"/>
    <dgm:cxn modelId="{987BE2A9-FD84-4485-A41F-A33218832AE0}" type="presParOf" srcId="{2316AC60-04CF-4950-B81B-FEB5BAFF57A0}" destId="{693C5B7A-897E-4E17-B1B9-0BB35AB340F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84B51F-0EDF-4F80-B67E-9D6611FD53BA}"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4347FE59-FCF9-49D6-A3AE-A3A66542EF4C}">
      <dgm:prSet/>
      <dgm:spPr/>
      <dgm:t>
        <a:bodyPr/>
        <a:lstStyle/>
        <a:p>
          <a:r>
            <a:rPr lang="en-US"/>
            <a:t>While creating a class, one must follow the following principles.</a:t>
          </a:r>
        </a:p>
      </dgm:t>
    </dgm:pt>
    <dgm:pt modelId="{72BE663F-7268-4C57-A56E-625642397066}" type="parTrans" cxnId="{5080961E-EF4D-4DAA-B021-59196F516B7B}">
      <dgm:prSet/>
      <dgm:spPr/>
      <dgm:t>
        <a:bodyPr/>
        <a:lstStyle/>
        <a:p>
          <a:endParaRPr lang="en-US"/>
        </a:p>
      </dgm:t>
    </dgm:pt>
    <dgm:pt modelId="{D756D462-A1D2-4202-B289-A9AC35EA5AED}" type="sibTrans" cxnId="{5080961E-EF4D-4DAA-B021-59196F516B7B}">
      <dgm:prSet/>
      <dgm:spPr/>
      <dgm:t>
        <a:bodyPr/>
        <a:lstStyle/>
        <a:p>
          <a:endParaRPr lang="en-US"/>
        </a:p>
      </dgm:t>
    </dgm:pt>
    <dgm:pt modelId="{788CC0F0-BFBE-48BE-BCC5-6FAA2AD586E1}">
      <dgm:prSet/>
      <dgm:spPr/>
      <dgm:t>
        <a:bodyPr/>
        <a:lstStyle/>
        <a:p>
          <a:r>
            <a:rPr lang="en-US" b="1"/>
            <a:t>Single Responsibility Principle (SRP)-</a:t>
          </a:r>
          <a:r>
            <a:rPr lang="en-US"/>
            <a:t> A class should have only one reason to change</a:t>
          </a:r>
        </a:p>
      </dgm:t>
    </dgm:pt>
    <dgm:pt modelId="{09278C59-54A7-42A6-877C-501D731E3779}" type="parTrans" cxnId="{D3F90875-7CC6-4B3F-81F5-BEAD161E65C1}">
      <dgm:prSet/>
      <dgm:spPr/>
      <dgm:t>
        <a:bodyPr/>
        <a:lstStyle/>
        <a:p>
          <a:endParaRPr lang="en-US"/>
        </a:p>
      </dgm:t>
    </dgm:pt>
    <dgm:pt modelId="{C917664B-4D26-4E7F-93DC-D59F7E1346F9}" type="sibTrans" cxnId="{D3F90875-7CC6-4B3F-81F5-BEAD161E65C1}">
      <dgm:prSet/>
      <dgm:spPr/>
      <dgm:t>
        <a:bodyPr/>
        <a:lstStyle/>
        <a:p>
          <a:endParaRPr lang="en-US"/>
        </a:p>
      </dgm:t>
    </dgm:pt>
    <dgm:pt modelId="{AC6B6B38-9080-4DDC-AB86-22FAC27CD749}">
      <dgm:prSet/>
      <dgm:spPr/>
      <dgm:t>
        <a:bodyPr/>
        <a:lstStyle/>
        <a:p>
          <a:r>
            <a:rPr lang="en-US" b="1"/>
            <a:t>Open Closed Responsibility (OCP)-</a:t>
          </a:r>
          <a:r>
            <a:rPr lang="en-US"/>
            <a:t> It should be able to extend any classes without modifying it</a:t>
          </a:r>
        </a:p>
      </dgm:t>
    </dgm:pt>
    <dgm:pt modelId="{B9C3C722-7C9A-4748-A7CC-BEE14C62FB33}" type="parTrans" cxnId="{8674227C-1C21-4F6F-A45F-3BC09178B84B}">
      <dgm:prSet/>
      <dgm:spPr/>
      <dgm:t>
        <a:bodyPr/>
        <a:lstStyle/>
        <a:p>
          <a:endParaRPr lang="en-US"/>
        </a:p>
      </dgm:t>
    </dgm:pt>
    <dgm:pt modelId="{6A1E1A59-D764-4EFD-AB66-F47213F955FA}" type="sibTrans" cxnId="{8674227C-1C21-4F6F-A45F-3BC09178B84B}">
      <dgm:prSet/>
      <dgm:spPr/>
      <dgm:t>
        <a:bodyPr/>
        <a:lstStyle/>
        <a:p>
          <a:endParaRPr lang="en-US"/>
        </a:p>
      </dgm:t>
    </dgm:pt>
    <dgm:pt modelId="{7DE91B63-0EE9-4344-9F7E-A4C82ABBF733}">
      <dgm:prSet/>
      <dgm:spPr/>
      <dgm:t>
        <a:bodyPr/>
        <a:lstStyle/>
        <a:p>
          <a:r>
            <a:rPr lang="en-US" b="1"/>
            <a:t>Liskov Substitution Responsibility (LSR)-</a:t>
          </a:r>
          <a:r>
            <a:rPr lang="en-US"/>
            <a:t> Derived classes must be substitutable for their base classes</a:t>
          </a:r>
        </a:p>
      </dgm:t>
    </dgm:pt>
    <dgm:pt modelId="{D4770EDB-17F4-40D6-9E50-AD1DF84DD9C4}" type="parTrans" cxnId="{7B03A14E-6179-4E80-92B9-6AC94434EBFF}">
      <dgm:prSet/>
      <dgm:spPr/>
      <dgm:t>
        <a:bodyPr/>
        <a:lstStyle/>
        <a:p>
          <a:endParaRPr lang="en-US"/>
        </a:p>
      </dgm:t>
    </dgm:pt>
    <dgm:pt modelId="{2DB000BA-4E58-4575-9B25-57F65212CA15}" type="sibTrans" cxnId="{7B03A14E-6179-4E80-92B9-6AC94434EBFF}">
      <dgm:prSet/>
      <dgm:spPr/>
      <dgm:t>
        <a:bodyPr/>
        <a:lstStyle/>
        <a:p>
          <a:endParaRPr lang="en-US"/>
        </a:p>
      </dgm:t>
    </dgm:pt>
    <dgm:pt modelId="{EF67F626-028E-430D-AF02-91102416F1F8}">
      <dgm:prSet/>
      <dgm:spPr/>
      <dgm:t>
        <a:bodyPr/>
        <a:lstStyle/>
        <a:p>
          <a:r>
            <a:rPr lang="en-US" b="1"/>
            <a:t>Dependency Inversion Principle (DIP)-</a:t>
          </a:r>
          <a:r>
            <a:rPr lang="en-US"/>
            <a:t> Depend on abstraction and not on concretions</a:t>
          </a:r>
        </a:p>
      </dgm:t>
    </dgm:pt>
    <dgm:pt modelId="{E715C609-5A4F-41ED-BCF5-4A0A8DDB33A2}" type="parTrans" cxnId="{B8E17C9E-C61C-497A-A6E5-E1B90B4B5058}">
      <dgm:prSet/>
      <dgm:spPr/>
      <dgm:t>
        <a:bodyPr/>
        <a:lstStyle/>
        <a:p>
          <a:endParaRPr lang="en-US"/>
        </a:p>
      </dgm:t>
    </dgm:pt>
    <dgm:pt modelId="{817B0509-1090-40BC-95A9-22F9F7D48083}" type="sibTrans" cxnId="{B8E17C9E-C61C-497A-A6E5-E1B90B4B5058}">
      <dgm:prSet/>
      <dgm:spPr/>
      <dgm:t>
        <a:bodyPr/>
        <a:lstStyle/>
        <a:p>
          <a:endParaRPr lang="en-US"/>
        </a:p>
      </dgm:t>
    </dgm:pt>
    <dgm:pt modelId="{F44541BA-DC74-45F7-A20B-9F981ACFF7D7}">
      <dgm:prSet/>
      <dgm:spPr/>
      <dgm:t>
        <a:bodyPr/>
        <a:lstStyle/>
        <a:p>
          <a:r>
            <a:rPr lang="en-US" b="1"/>
            <a:t>Interface Segregation Principle (ISP)-</a:t>
          </a:r>
          <a:r>
            <a:rPr lang="en-US"/>
            <a:t> Prepare fine grained interfaces that are client specific.</a:t>
          </a:r>
        </a:p>
      </dgm:t>
    </dgm:pt>
    <dgm:pt modelId="{5AA4F48B-67F6-491C-9530-1608E64144FC}" type="parTrans" cxnId="{1E7FD844-EBD3-4A96-822F-B3614828C546}">
      <dgm:prSet/>
      <dgm:spPr/>
      <dgm:t>
        <a:bodyPr/>
        <a:lstStyle/>
        <a:p>
          <a:endParaRPr lang="en-US"/>
        </a:p>
      </dgm:t>
    </dgm:pt>
    <dgm:pt modelId="{CF15607D-2959-4845-86EF-DB0DED21A5FB}" type="sibTrans" cxnId="{1E7FD844-EBD3-4A96-822F-B3614828C546}">
      <dgm:prSet/>
      <dgm:spPr/>
      <dgm:t>
        <a:bodyPr/>
        <a:lstStyle/>
        <a:p>
          <a:endParaRPr lang="en-US"/>
        </a:p>
      </dgm:t>
    </dgm:pt>
    <dgm:pt modelId="{1B91DCD4-4C43-431B-9592-4B275A9D1EBB}" type="pres">
      <dgm:prSet presAssocID="{1284B51F-0EDF-4F80-B67E-9D6611FD53BA}" presName="vert0" presStyleCnt="0">
        <dgm:presLayoutVars>
          <dgm:dir/>
          <dgm:animOne val="branch"/>
          <dgm:animLvl val="lvl"/>
        </dgm:presLayoutVars>
      </dgm:prSet>
      <dgm:spPr/>
    </dgm:pt>
    <dgm:pt modelId="{8E44B654-016A-4270-824F-1C47AA635F6B}" type="pres">
      <dgm:prSet presAssocID="{4347FE59-FCF9-49D6-A3AE-A3A66542EF4C}" presName="thickLine" presStyleLbl="alignNode1" presStyleIdx="0" presStyleCnt="6"/>
      <dgm:spPr/>
    </dgm:pt>
    <dgm:pt modelId="{9E6C6BB4-3568-48DF-AC6C-A049F8EDFA8E}" type="pres">
      <dgm:prSet presAssocID="{4347FE59-FCF9-49D6-A3AE-A3A66542EF4C}" presName="horz1" presStyleCnt="0"/>
      <dgm:spPr/>
    </dgm:pt>
    <dgm:pt modelId="{ADED8DD0-F0B6-4632-A7D2-EB7196B9A82B}" type="pres">
      <dgm:prSet presAssocID="{4347FE59-FCF9-49D6-A3AE-A3A66542EF4C}" presName="tx1" presStyleLbl="revTx" presStyleIdx="0" presStyleCnt="6"/>
      <dgm:spPr/>
    </dgm:pt>
    <dgm:pt modelId="{D65A89A1-8A27-4082-938A-69089164B2DD}" type="pres">
      <dgm:prSet presAssocID="{4347FE59-FCF9-49D6-A3AE-A3A66542EF4C}" presName="vert1" presStyleCnt="0"/>
      <dgm:spPr/>
    </dgm:pt>
    <dgm:pt modelId="{820FF27C-A96F-4E4C-A430-7E7631FA3A7F}" type="pres">
      <dgm:prSet presAssocID="{788CC0F0-BFBE-48BE-BCC5-6FAA2AD586E1}" presName="thickLine" presStyleLbl="alignNode1" presStyleIdx="1" presStyleCnt="6"/>
      <dgm:spPr/>
    </dgm:pt>
    <dgm:pt modelId="{C05BFAF8-C0F3-44EC-98EA-CF0D6C8FBDD1}" type="pres">
      <dgm:prSet presAssocID="{788CC0F0-BFBE-48BE-BCC5-6FAA2AD586E1}" presName="horz1" presStyleCnt="0"/>
      <dgm:spPr/>
    </dgm:pt>
    <dgm:pt modelId="{F41EF605-7012-410F-B990-CC72BCB79A71}" type="pres">
      <dgm:prSet presAssocID="{788CC0F0-BFBE-48BE-BCC5-6FAA2AD586E1}" presName="tx1" presStyleLbl="revTx" presStyleIdx="1" presStyleCnt="6"/>
      <dgm:spPr/>
    </dgm:pt>
    <dgm:pt modelId="{2C09E530-91D3-42C4-871F-EF92B3F7A24B}" type="pres">
      <dgm:prSet presAssocID="{788CC0F0-BFBE-48BE-BCC5-6FAA2AD586E1}" presName="vert1" presStyleCnt="0"/>
      <dgm:spPr/>
    </dgm:pt>
    <dgm:pt modelId="{9C346EDD-4E9A-41DD-8D08-2A4252E4F868}" type="pres">
      <dgm:prSet presAssocID="{AC6B6B38-9080-4DDC-AB86-22FAC27CD749}" presName="thickLine" presStyleLbl="alignNode1" presStyleIdx="2" presStyleCnt="6"/>
      <dgm:spPr/>
    </dgm:pt>
    <dgm:pt modelId="{0DE86CE5-2E78-4C16-B5DA-CB03AB67867F}" type="pres">
      <dgm:prSet presAssocID="{AC6B6B38-9080-4DDC-AB86-22FAC27CD749}" presName="horz1" presStyleCnt="0"/>
      <dgm:spPr/>
    </dgm:pt>
    <dgm:pt modelId="{991344CC-C0DE-4ABA-8CA0-A66337157B41}" type="pres">
      <dgm:prSet presAssocID="{AC6B6B38-9080-4DDC-AB86-22FAC27CD749}" presName="tx1" presStyleLbl="revTx" presStyleIdx="2" presStyleCnt="6"/>
      <dgm:spPr/>
    </dgm:pt>
    <dgm:pt modelId="{EB0CF0A6-ED72-4019-858C-FF63F92DC06A}" type="pres">
      <dgm:prSet presAssocID="{AC6B6B38-9080-4DDC-AB86-22FAC27CD749}" presName="vert1" presStyleCnt="0"/>
      <dgm:spPr/>
    </dgm:pt>
    <dgm:pt modelId="{E9C7515D-9F2F-443B-8BDC-FA752F86489D}" type="pres">
      <dgm:prSet presAssocID="{7DE91B63-0EE9-4344-9F7E-A4C82ABBF733}" presName="thickLine" presStyleLbl="alignNode1" presStyleIdx="3" presStyleCnt="6"/>
      <dgm:spPr/>
    </dgm:pt>
    <dgm:pt modelId="{351A142B-49C9-4790-82F9-B7CFB508466E}" type="pres">
      <dgm:prSet presAssocID="{7DE91B63-0EE9-4344-9F7E-A4C82ABBF733}" presName="horz1" presStyleCnt="0"/>
      <dgm:spPr/>
    </dgm:pt>
    <dgm:pt modelId="{7D91685E-2634-4E64-BB95-263E84C3C5EF}" type="pres">
      <dgm:prSet presAssocID="{7DE91B63-0EE9-4344-9F7E-A4C82ABBF733}" presName="tx1" presStyleLbl="revTx" presStyleIdx="3" presStyleCnt="6"/>
      <dgm:spPr/>
    </dgm:pt>
    <dgm:pt modelId="{D228574D-5931-4B52-A5B6-BE73A5110E60}" type="pres">
      <dgm:prSet presAssocID="{7DE91B63-0EE9-4344-9F7E-A4C82ABBF733}" presName="vert1" presStyleCnt="0"/>
      <dgm:spPr/>
    </dgm:pt>
    <dgm:pt modelId="{FD07C0F7-EC82-4DF0-AAF2-4D22B2E8821F}" type="pres">
      <dgm:prSet presAssocID="{EF67F626-028E-430D-AF02-91102416F1F8}" presName="thickLine" presStyleLbl="alignNode1" presStyleIdx="4" presStyleCnt="6"/>
      <dgm:spPr/>
    </dgm:pt>
    <dgm:pt modelId="{7634299B-1F32-48B1-BEE1-0BBF5198E244}" type="pres">
      <dgm:prSet presAssocID="{EF67F626-028E-430D-AF02-91102416F1F8}" presName="horz1" presStyleCnt="0"/>
      <dgm:spPr/>
    </dgm:pt>
    <dgm:pt modelId="{44C6EC70-6200-4E21-80A8-9BB27996B562}" type="pres">
      <dgm:prSet presAssocID="{EF67F626-028E-430D-AF02-91102416F1F8}" presName="tx1" presStyleLbl="revTx" presStyleIdx="4" presStyleCnt="6"/>
      <dgm:spPr/>
    </dgm:pt>
    <dgm:pt modelId="{5FB049E1-25BF-4510-BC8A-8A69AE2D992A}" type="pres">
      <dgm:prSet presAssocID="{EF67F626-028E-430D-AF02-91102416F1F8}" presName="vert1" presStyleCnt="0"/>
      <dgm:spPr/>
    </dgm:pt>
    <dgm:pt modelId="{4D666898-C4D8-4358-AF86-1E9FFA5BD068}" type="pres">
      <dgm:prSet presAssocID="{F44541BA-DC74-45F7-A20B-9F981ACFF7D7}" presName="thickLine" presStyleLbl="alignNode1" presStyleIdx="5" presStyleCnt="6"/>
      <dgm:spPr/>
    </dgm:pt>
    <dgm:pt modelId="{E4F8319A-170A-49A2-B573-68ADB51085BE}" type="pres">
      <dgm:prSet presAssocID="{F44541BA-DC74-45F7-A20B-9F981ACFF7D7}" presName="horz1" presStyleCnt="0"/>
      <dgm:spPr/>
    </dgm:pt>
    <dgm:pt modelId="{9948593F-7CE7-46C1-8696-3DB560B0B556}" type="pres">
      <dgm:prSet presAssocID="{F44541BA-DC74-45F7-A20B-9F981ACFF7D7}" presName="tx1" presStyleLbl="revTx" presStyleIdx="5" presStyleCnt="6"/>
      <dgm:spPr/>
    </dgm:pt>
    <dgm:pt modelId="{DAD5935B-5120-455F-B17C-5E2260229886}" type="pres">
      <dgm:prSet presAssocID="{F44541BA-DC74-45F7-A20B-9F981ACFF7D7}" presName="vert1" presStyleCnt="0"/>
      <dgm:spPr/>
    </dgm:pt>
  </dgm:ptLst>
  <dgm:cxnLst>
    <dgm:cxn modelId="{5080961E-EF4D-4DAA-B021-59196F516B7B}" srcId="{1284B51F-0EDF-4F80-B67E-9D6611FD53BA}" destId="{4347FE59-FCF9-49D6-A3AE-A3A66542EF4C}" srcOrd="0" destOrd="0" parTransId="{72BE663F-7268-4C57-A56E-625642397066}" sibTransId="{D756D462-A1D2-4202-B289-A9AC35EA5AED}"/>
    <dgm:cxn modelId="{6967F63A-E80D-4888-A0FD-509C27F72E38}" type="presOf" srcId="{4347FE59-FCF9-49D6-A3AE-A3A66542EF4C}" destId="{ADED8DD0-F0B6-4632-A7D2-EB7196B9A82B}" srcOrd="0" destOrd="0" presId="urn:microsoft.com/office/officeart/2008/layout/LinedList"/>
    <dgm:cxn modelId="{1E7FD844-EBD3-4A96-822F-B3614828C546}" srcId="{1284B51F-0EDF-4F80-B67E-9D6611FD53BA}" destId="{F44541BA-DC74-45F7-A20B-9F981ACFF7D7}" srcOrd="5" destOrd="0" parTransId="{5AA4F48B-67F6-491C-9530-1608E64144FC}" sibTransId="{CF15607D-2959-4845-86EF-DB0DED21A5FB}"/>
    <dgm:cxn modelId="{256B564B-0F99-469D-97E0-C129AF9DA6F0}" type="presOf" srcId="{1284B51F-0EDF-4F80-B67E-9D6611FD53BA}" destId="{1B91DCD4-4C43-431B-9592-4B275A9D1EBB}" srcOrd="0" destOrd="0" presId="urn:microsoft.com/office/officeart/2008/layout/LinedList"/>
    <dgm:cxn modelId="{7B03A14E-6179-4E80-92B9-6AC94434EBFF}" srcId="{1284B51F-0EDF-4F80-B67E-9D6611FD53BA}" destId="{7DE91B63-0EE9-4344-9F7E-A4C82ABBF733}" srcOrd="3" destOrd="0" parTransId="{D4770EDB-17F4-40D6-9E50-AD1DF84DD9C4}" sibTransId="{2DB000BA-4E58-4575-9B25-57F65212CA15}"/>
    <dgm:cxn modelId="{D3F90875-7CC6-4B3F-81F5-BEAD161E65C1}" srcId="{1284B51F-0EDF-4F80-B67E-9D6611FD53BA}" destId="{788CC0F0-BFBE-48BE-BCC5-6FAA2AD586E1}" srcOrd="1" destOrd="0" parTransId="{09278C59-54A7-42A6-877C-501D731E3779}" sibTransId="{C917664B-4D26-4E7F-93DC-D59F7E1346F9}"/>
    <dgm:cxn modelId="{99779F58-6C42-44D1-B1D1-0F52B3E3008E}" type="presOf" srcId="{AC6B6B38-9080-4DDC-AB86-22FAC27CD749}" destId="{991344CC-C0DE-4ABA-8CA0-A66337157B41}" srcOrd="0" destOrd="0" presId="urn:microsoft.com/office/officeart/2008/layout/LinedList"/>
    <dgm:cxn modelId="{8674227C-1C21-4F6F-A45F-3BC09178B84B}" srcId="{1284B51F-0EDF-4F80-B67E-9D6611FD53BA}" destId="{AC6B6B38-9080-4DDC-AB86-22FAC27CD749}" srcOrd="2" destOrd="0" parTransId="{B9C3C722-7C9A-4748-A7CC-BEE14C62FB33}" sibTransId="{6A1E1A59-D764-4EFD-AB66-F47213F955FA}"/>
    <dgm:cxn modelId="{8FC0F68D-8064-4681-9375-88653892D0F8}" type="presOf" srcId="{F44541BA-DC74-45F7-A20B-9F981ACFF7D7}" destId="{9948593F-7CE7-46C1-8696-3DB560B0B556}" srcOrd="0" destOrd="0" presId="urn:microsoft.com/office/officeart/2008/layout/LinedList"/>
    <dgm:cxn modelId="{E41C1F96-DAAD-49E7-87A6-CD7F583D1AED}" type="presOf" srcId="{788CC0F0-BFBE-48BE-BCC5-6FAA2AD586E1}" destId="{F41EF605-7012-410F-B990-CC72BCB79A71}" srcOrd="0" destOrd="0" presId="urn:microsoft.com/office/officeart/2008/layout/LinedList"/>
    <dgm:cxn modelId="{B8E17C9E-C61C-497A-A6E5-E1B90B4B5058}" srcId="{1284B51F-0EDF-4F80-B67E-9D6611FD53BA}" destId="{EF67F626-028E-430D-AF02-91102416F1F8}" srcOrd="4" destOrd="0" parTransId="{E715C609-5A4F-41ED-BCF5-4A0A8DDB33A2}" sibTransId="{817B0509-1090-40BC-95A9-22F9F7D48083}"/>
    <dgm:cxn modelId="{AC217AEC-E8F7-4975-A6C4-C83F993CEF84}" type="presOf" srcId="{7DE91B63-0EE9-4344-9F7E-A4C82ABBF733}" destId="{7D91685E-2634-4E64-BB95-263E84C3C5EF}" srcOrd="0" destOrd="0" presId="urn:microsoft.com/office/officeart/2008/layout/LinedList"/>
    <dgm:cxn modelId="{E3979BF9-0ADD-4252-BCD3-4EFA505246D8}" type="presOf" srcId="{EF67F626-028E-430D-AF02-91102416F1F8}" destId="{44C6EC70-6200-4E21-80A8-9BB27996B562}" srcOrd="0" destOrd="0" presId="urn:microsoft.com/office/officeart/2008/layout/LinedList"/>
    <dgm:cxn modelId="{B5BF7060-9BB3-461D-9C53-8E37A929EBD9}" type="presParOf" srcId="{1B91DCD4-4C43-431B-9592-4B275A9D1EBB}" destId="{8E44B654-016A-4270-824F-1C47AA635F6B}" srcOrd="0" destOrd="0" presId="urn:microsoft.com/office/officeart/2008/layout/LinedList"/>
    <dgm:cxn modelId="{FC00B633-045A-4D35-BB1D-37B269CE10FE}" type="presParOf" srcId="{1B91DCD4-4C43-431B-9592-4B275A9D1EBB}" destId="{9E6C6BB4-3568-48DF-AC6C-A049F8EDFA8E}" srcOrd="1" destOrd="0" presId="urn:microsoft.com/office/officeart/2008/layout/LinedList"/>
    <dgm:cxn modelId="{74A2C4CF-1217-4F3C-8A55-50E334EFDBD3}" type="presParOf" srcId="{9E6C6BB4-3568-48DF-AC6C-A049F8EDFA8E}" destId="{ADED8DD0-F0B6-4632-A7D2-EB7196B9A82B}" srcOrd="0" destOrd="0" presId="urn:microsoft.com/office/officeart/2008/layout/LinedList"/>
    <dgm:cxn modelId="{3858BABD-7BE7-46C3-9BCA-837FEAC21F23}" type="presParOf" srcId="{9E6C6BB4-3568-48DF-AC6C-A049F8EDFA8E}" destId="{D65A89A1-8A27-4082-938A-69089164B2DD}" srcOrd="1" destOrd="0" presId="urn:microsoft.com/office/officeart/2008/layout/LinedList"/>
    <dgm:cxn modelId="{7F762E3C-7F22-46D8-91FE-7E5A283719BB}" type="presParOf" srcId="{1B91DCD4-4C43-431B-9592-4B275A9D1EBB}" destId="{820FF27C-A96F-4E4C-A430-7E7631FA3A7F}" srcOrd="2" destOrd="0" presId="urn:microsoft.com/office/officeart/2008/layout/LinedList"/>
    <dgm:cxn modelId="{BFF2FD37-0D73-4785-9665-800C51388083}" type="presParOf" srcId="{1B91DCD4-4C43-431B-9592-4B275A9D1EBB}" destId="{C05BFAF8-C0F3-44EC-98EA-CF0D6C8FBDD1}" srcOrd="3" destOrd="0" presId="urn:microsoft.com/office/officeart/2008/layout/LinedList"/>
    <dgm:cxn modelId="{10C6650B-0319-4787-A754-6D866C3870AD}" type="presParOf" srcId="{C05BFAF8-C0F3-44EC-98EA-CF0D6C8FBDD1}" destId="{F41EF605-7012-410F-B990-CC72BCB79A71}" srcOrd="0" destOrd="0" presId="urn:microsoft.com/office/officeart/2008/layout/LinedList"/>
    <dgm:cxn modelId="{9F867632-E094-4D5B-887C-D721BFE3D5CA}" type="presParOf" srcId="{C05BFAF8-C0F3-44EC-98EA-CF0D6C8FBDD1}" destId="{2C09E530-91D3-42C4-871F-EF92B3F7A24B}" srcOrd="1" destOrd="0" presId="urn:microsoft.com/office/officeart/2008/layout/LinedList"/>
    <dgm:cxn modelId="{426550E5-E954-4570-8F19-23F7FAAD7919}" type="presParOf" srcId="{1B91DCD4-4C43-431B-9592-4B275A9D1EBB}" destId="{9C346EDD-4E9A-41DD-8D08-2A4252E4F868}" srcOrd="4" destOrd="0" presId="urn:microsoft.com/office/officeart/2008/layout/LinedList"/>
    <dgm:cxn modelId="{751FD878-C80F-4FC1-BCA3-DE4359319175}" type="presParOf" srcId="{1B91DCD4-4C43-431B-9592-4B275A9D1EBB}" destId="{0DE86CE5-2E78-4C16-B5DA-CB03AB67867F}" srcOrd="5" destOrd="0" presId="urn:microsoft.com/office/officeart/2008/layout/LinedList"/>
    <dgm:cxn modelId="{D2438FD4-1FD0-4E84-A054-E90BA5212786}" type="presParOf" srcId="{0DE86CE5-2E78-4C16-B5DA-CB03AB67867F}" destId="{991344CC-C0DE-4ABA-8CA0-A66337157B41}" srcOrd="0" destOrd="0" presId="urn:microsoft.com/office/officeart/2008/layout/LinedList"/>
    <dgm:cxn modelId="{C8E40E62-6E52-471C-8C1E-B0508D568923}" type="presParOf" srcId="{0DE86CE5-2E78-4C16-B5DA-CB03AB67867F}" destId="{EB0CF0A6-ED72-4019-858C-FF63F92DC06A}" srcOrd="1" destOrd="0" presId="urn:microsoft.com/office/officeart/2008/layout/LinedList"/>
    <dgm:cxn modelId="{77196AB6-6B00-4246-B5C6-C30EF3BCA045}" type="presParOf" srcId="{1B91DCD4-4C43-431B-9592-4B275A9D1EBB}" destId="{E9C7515D-9F2F-443B-8BDC-FA752F86489D}" srcOrd="6" destOrd="0" presId="urn:microsoft.com/office/officeart/2008/layout/LinedList"/>
    <dgm:cxn modelId="{7740383F-8A01-4D51-ACF5-CFCC410BF2DC}" type="presParOf" srcId="{1B91DCD4-4C43-431B-9592-4B275A9D1EBB}" destId="{351A142B-49C9-4790-82F9-B7CFB508466E}" srcOrd="7" destOrd="0" presId="urn:microsoft.com/office/officeart/2008/layout/LinedList"/>
    <dgm:cxn modelId="{9304F1F5-7097-4529-8C6F-A5D4AC049E08}" type="presParOf" srcId="{351A142B-49C9-4790-82F9-B7CFB508466E}" destId="{7D91685E-2634-4E64-BB95-263E84C3C5EF}" srcOrd="0" destOrd="0" presId="urn:microsoft.com/office/officeart/2008/layout/LinedList"/>
    <dgm:cxn modelId="{A46530CA-CF20-49F1-ACB8-4226D31E766E}" type="presParOf" srcId="{351A142B-49C9-4790-82F9-B7CFB508466E}" destId="{D228574D-5931-4B52-A5B6-BE73A5110E60}" srcOrd="1" destOrd="0" presId="urn:microsoft.com/office/officeart/2008/layout/LinedList"/>
    <dgm:cxn modelId="{F0F2E7AF-1548-4CC2-9F7A-40B1B74A12C7}" type="presParOf" srcId="{1B91DCD4-4C43-431B-9592-4B275A9D1EBB}" destId="{FD07C0F7-EC82-4DF0-AAF2-4D22B2E8821F}" srcOrd="8" destOrd="0" presId="urn:microsoft.com/office/officeart/2008/layout/LinedList"/>
    <dgm:cxn modelId="{7ED231A9-18AC-494E-8EC5-37860AB98D2F}" type="presParOf" srcId="{1B91DCD4-4C43-431B-9592-4B275A9D1EBB}" destId="{7634299B-1F32-48B1-BEE1-0BBF5198E244}" srcOrd="9" destOrd="0" presId="urn:microsoft.com/office/officeart/2008/layout/LinedList"/>
    <dgm:cxn modelId="{38FFABFC-3574-4E15-AD29-229A2732EA6A}" type="presParOf" srcId="{7634299B-1F32-48B1-BEE1-0BBF5198E244}" destId="{44C6EC70-6200-4E21-80A8-9BB27996B562}" srcOrd="0" destOrd="0" presId="urn:microsoft.com/office/officeart/2008/layout/LinedList"/>
    <dgm:cxn modelId="{70DB3BB5-E8FE-41C7-BF50-C74168DBE85D}" type="presParOf" srcId="{7634299B-1F32-48B1-BEE1-0BBF5198E244}" destId="{5FB049E1-25BF-4510-BC8A-8A69AE2D992A}" srcOrd="1" destOrd="0" presId="urn:microsoft.com/office/officeart/2008/layout/LinedList"/>
    <dgm:cxn modelId="{3078338F-668F-432B-8579-1D7CEBCD1845}" type="presParOf" srcId="{1B91DCD4-4C43-431B-9592-4B275A9D1EBB}" destId="{4D666898-C4D8-4358-AF86-1E9FFA5BD068}" srcOrd="10" destOrd="0" presId="urn:microsoft.com/office/officeart/2008/layout/LinedList"/>
    <dgm:cxn modelId="{06661B13-14E4-4881-94EF-FABDA2B2354F}" type="presParOf" srcId="{1B91DCD4-4C43-431B-9592-4B275A9D1EBB}" destId="{E4F8319A-170A-49A2-B573-68ADB51085BE}" srcOrd="11" destOrd="0" presId="urn:microsoft.com/office/officeart/2008/layout/LinedList"/>
    <dgm:cxn modelId="{79ADE9A1-377E-4B32-BE28-A7AFC634B04B}" type="presParOf" srcId="{E4F8319A-170A-49A2-B573-68ADB51085BE}" destId="{9948593F-7CE7-46C1-8696-3DB560B0B556}" srcOrd="0" destOrd="0" presId="urn:microsoft.com/office/officeart/2008/layout/LinedList"/>
    <dgm:cxn modelId="{CE1D35CC-9329-4769-AF88-09B7872899AB}" type="presParOf" srcId="{E4F8319A-170A-49A2-B573-68ADB51085BE}" destId="{DAD5935B-5120-455F-B17C-5E22602298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1A1FDE-FB9E-4AD6-BB91-EBC14C50A186}" type="doc">
      <dgm:prSet loTypeId="urn:microsoft.com/office/officeart/2005/8/layout/default#5" loCatId="list" qsTypeId="urn:microsoft.com/office/officeart/2005/8/quickstyle/simple4" qsCatId="simple" csTypeId="urn:microsoft.com/office/officeart/2005/8/colors/colorful2" csCatId="colorful"/>
      <dgm:spPr/>
      <dgm:t>
        <a:bodyPr/>
        <a:lstStyle/>
        <a:p>
          <a:endParaRPr lang="en-US"/>
        </a:p>
      </dgm:t>
    </dgm:pt>
    <dgm:pt modelId="{9F07E2C4-F2B9-44AC-80A7-9E4EFFA9B2D2}">
      <dgm:prSet/>
      <dgm:spPr/>
      <dgm:t>
        <a:bodyPr/>
        <a:lstStyle/>
        <a:p>
          <a:r>
            <a:rPr lang="en-US"/>
            <a:t>A constructor is a special method that is used to initialize an object. Every class has a constructor either implicitly or explicitly.</a:t>
          </a:r>
        </a:p>
      </dgm:t>
    </dgm:pt>
    <dgm:pt modelId="{0A629C10-D2E6-46EB-80AD-37C632E6A96D}" type="parTrans" cxnId="{0D571242-1738-436C-809C-20711D8A6497}">
      <dgm:prSet/>
      <dgm:spPr/>
      <dgm:t>
        <a:bodyPr/>
        <a:lstStyle/>
        <a:p>
          <a:endParaRPr lang="en-US"/>
        </a:p>
      </dgm:t>
    </dgm:pt>
    <dgm:pt modelId="{7C97991D-A5C4-4A5B-AB4F-1748DB798CB9}" type="sibTrans" cxnId="{0D571242-1738-436C-809C-20711D8A6497}">
      <dgm:prSet/>
      <dgm:spPr/>
      <dgm:t>
        <a:bodyPr/>
        <a:lstStyle/>
        <a:p>
          <a:endParaRPr lang="en-US"/>
        </a:p>
      </dgm:t>
    </dgm:pt>
    <dgm:pt modelId="{68859D30-B8A4-4F56-95E1-930A90D1C6BE}">
      <dgm:prSet/>
      <dgm:spPr/>
      <dgm:t>
        <a:bodyPr/>
        <a:lstStyle/>
        <a:p>
          <a:r>
            <a:rPr lang="en-US"/>
            <a:t>If we don't declare a constructor in the class then JVM builds a default constructor for that class. This is known as </a:t>
          </a:r>
          <a:r>
            <a:rPr lang="en-US" b="1"/>
            <a:t>default constructor</a:t>
          </a:r>
          <a:r>
            <a:rPr lang="en-US"/>
            <a:t>.</a:t>
          </a:r>
        </a:p>
      </dgm:t>
    </dgm:pt>
    <dgm:pt modelId="{6518589F-E8F6-47A2-B726-4653EBB464D4}" type="parTrans" cxnId="{C57721F5-1B17-4E99-AFD9-72A36024959C}">
      <dgm:prSet/>
      <dgm:spPr/>
      <dgm:t>
        <a:bodyPr/>
        <a:lstStyle/>
        <a:p>
          <a:endParaRPr lang="en-US"/>
        </a:p>
      </dgm:t>
    </dgm:pt>
    <dgm:pt modelId="{C86B1877-5A08-457A-AB13-FDDD4E2102BC}" type="sibTrans" cxnId="{C57721F5-1B17-4E99-AFD9-72A36024959C}">
      <dgm:prSet/>
      <dgm:spPr/>
      <dgm:t>
        <a:bodyPr/>
        <a:lstStyle/>
        <a:p>
          <a:endParaRPr lang="en-US"/>
        </a:p>
      </dgm:t>
    </dgm:pt>
    <dgm:pt modelId="{CEE79754-34A0-40A4-B0E7-6506603AD51A}">
      <dgm:prSet/>
      <dgm:spPr/>
      <dgm:t>
        <a:bodyPr/>
        <a:lstStyle/>
        <a:p>
          <a:r>
            <a:rPr lang="en-US"/>
            <a:t>A constructor has </a:t>
          </a:r>
          <a:r>
            <a:rPr lang="en-US" b="1"/>
            <a:t>same name as the class name</a:t>
          </a:r>
          <a:r>
            <a:rPr lang="en-US"/>
            <a:t> in which it is declared. </a:t>
          </a:r>
          <a:r>
            <a:rPr lang="en-US" b="1"/>
            <a:t>Constructor must have no explicit return type</a:t>
          </a:r>
          <a:r>
            <a:rPr lang="en-US"/>
            <a:t>. Constructor in Java </a:t>
          </a:r>
          <a:r>
            <a:rPr lang="en-US" b="1"/>
            <a:t>can not</a:t>
          </a:r>
          <a:r>
            <a:rPr lang="en-US"/>
            <a:t> be </a:t>
          </a:r>
          <a:r>
            <a:rPr lang="en-US" b="1"/>
            <a:t>abstract, static, final or synchronized</a:t>
          </a:r>
          <a:r>
            <a:rPr lang="en-US"/>
            <a:t>. These modifiers are not allowed for constructor.</a:t>
          </a:r>
        </a:p>
      </dgm:t>
    </dgm:pt>
    <dgm:pt modelId="{286EBBFD-7248-4872-BCFB-7BE52D6F39AC}" type="parTrans" cxnId="{5A8D3B91-64CA-4CB8-9A50-4965FA3DBE72}">
      <dgm:prSet/>
      <dgm:spPr/>
      <dgm:t>
        <a:bodyPr/>
        <a:lstStyle/>
        <a:p>
          <a:endParaRPr lang="en-US"/>
        </a:p>
      </dgm:t>
    </dgm:pt>
    <dgm:pt modelId="{DDAC7B00-4EAE-43D9-B138-F3B0A85FE146}" type="sibTrans" cxnId="{5A8D3B91-64CA-4CB8-9A50-4965FA3DBE72}">
      <dgm:prSet/>
      <dgm:spPr/>
      <dgm:t>
        <a:bodyPr/>
        <a:lstStyle/>
        <a:p>
          <a:endParaRPr lang="en-US"/>
        </a:p>
      </dgm:t>
    </dgm:pt>
    <dgm:pt modelId="{ABDB3CEF-1FF7-416D-9BE2-DC0960170207}" type="pres">
      <dgm:prSet presAssocID="{711A1FDE-FB9E-4AD6-BB91-EBC14C50A186}" presName="diagram" presStyleCnt="0">
        <dgm:presLayoutVars>
          <dgm:dir/>
          <dgm:resizeHandles val="exact"/>
        </dgm:presLayoutVars>
      </dgm:prSet>
      <dgm:spPr/>
    </dgm:pt>
    <dgm:pt modelId="{FA35F86A-C055-4275-8A0F-DE0F5E055C55}" type="pres">
      <dgm:prSet presAssocID="{9F07E2C4-F2B9-44AC-80A7-9E4EFFA9B2D2}" presName="node" presStyleLbl="node1" presStyleIdx="0" presStyleCnt="3">
        <dgm:presLayoutVars>
          <dgm:bulletEnabled val="1"/>
        </dgm:presLayoutVars>
      </dgm:prSet>
      <dgm:spPr/>
    </dgm:pt>
    <dgm:pt modelId="{206DD08C-DC53-45B0-8C4F-5A2345154B2D}" type="pres">
      <dgm:prSet presAssocID="{7C97991D-A5C4-4A5B-AB4F-1748DB798CB9}" presName="sibTrans" presStyleCnt="0"/>
      <dgm:spPr/>
    </dgm:pt>
    <dgm:pt modelId="{21EE58F7-FDFC-4529-97A3-0C26A4676800}" type="pres">
      <dgm:prSet presAssocID="{68859D30-B8A4-4F56-95E1-930A90D1C6BE}" presName="node" presStyleLbl="node1" presStyleIdx="1" presStyleCnt="3">
        <dgm:presLayoutVars>
          <dgm:bulletEnabled val="1"/>
        </dgm:presLayoutVars>
      </dgm:prSet>
      <dgm:spPr/>
    </dgm:pt>
    <dgm:pt modelId="{2CF7101C-B695-40D1-896A-E17B13F7E099}" type="pres">
      <dgm:prSet presAssocID="{C86B1877-5A08-457A-AB13-FDDD4E2102BC}" presName="sibTrans" presStyleCnt="0"/>
      <dgm:spPr/>
    </dgm:pt>
    <dgm:pt modelId="{E71AB79C-B521-4374-A225-775FB0377CC3}" type="pres">
      <dgm:prSet presAssocID="{CEE79754-34A0-40A4-B0E7-6506603AD51A}" presName="node" presStyleLbl="node1" presStyleIdx="2" presStyleCnt="3">
        <dgm:presLayoutVars>
          <dgm:bulletEnabled val="1"/>
        </dgm:presLayoutVars>
      </dgm:prSet>
      <dgm:spPr/>
    </dgm:pt>
  </dgm:ptLst>
  <dgm:cxnLst>
    <dgm:cxn modelId="{0D571242-1738-436C-809C-20711D8A6497}" srcId="{711A1FDE-FB9E-4AD6-BB91-EBC14C50A186}" destId="{9F07E2C4-F2B9-44AC-80A7-9E4EFFA9B2D2}" srcOrd="0" destOrd="0" parTransId="{0A629C10-D2E6-46EB-80AD-37C632E6A96D}" sibTransId="{7C97991D-A5C4-4A5B-AB4F-1748DB798CB9}"/>
    <dgm:cxn modelId="{8CA37C69-BBD6-49BA-9DC2-CC764DE19C5C}" type="presOf" srcId="{711A1FDE-FB9E-4AD6-BB91-EBC14C50A186}" destId="{ABDB3CEF-1FF7-416D-9BE2-DC0960170207}" srcOrd="0" destOrd="0" presId="urn:microsoft.com/office/officeart/2005/8/layout/default#5"/>
    <dgm:cxn modelId="{CE045981-2AAD-4678-B356-234E8689C1E2}" type="presOf" srcId="{9F07E2C4-F2B9-44AC-80A7-9E4EFFA9B2D2}" destId="{FA35F86A-C055-4275-8A0F-DE0F5E055C55}" srcOrd="0" destOrd="0" presId="urn:microsoft.com/office/officeart/2005/8/layout/default#5"/>
    <dgm:cxn modelId="{5A8D3B91-64CA-4CB8-9A50-4965FA3DBE72}" srcId="{711A1FDE-FB9E-4AD6-BB91-EBC14C50A186}" destId="{CEE79754-34A0-40A4-B0E7-6506603AD51A}" srcOrd="2" destOrd="0" parTransId="{286EBBFD-7248-4872-BCFB-7BE52D6F39AC}" sibTransId="{DDAC7B00-4EAE-43D9-B138-F3B0A85FE146}"/>
    <dgm:cxn modelId="{082A9EC6-7BE6-43D4-932E-04FD6423EB16}" type="presOf" srcId="{68859D30-B8A4-4F56-95E1-930A90D1C6BE}" destId="{21EE58F7-FDFC-4529-97A3-0C26A4676800}" srcOrd="0" destOrd="0" presId="urn:microsoft.com/office/officeart/2005/8/layout/default#5"/>
    <dgm:cxn modelId="{C7C56ED0-C838-49A1-945E-DBAB8F23BA6F}" type="presOf" srcId="{CEE79754-34A0-40A4-B0E7-6506603AD51A}" destId="{E71AB79C-B521-4374-A225-775FB0377CC3}" srcOrd="0" destOrd="0" presId="urn:microsoft.com/office/officeart/2005/8/layout/default#5"/>
    <dgm:cxn modelId="{C57721F5-1B17-4E99-AFD9-72A36024959C}" srcId="{711A1FDE-FB9E-4AD6-BB91-EBC14C50A186}" destId="{68859D30-B8A4-4F56-95E1-930A90D1C6BE}" srcOrd="1" destOrd="0" parTransId="{6518589F-E8F6-47A2-B726-4653EBB464D4}" sibTransId="{C86B1877-5A08-457A-AB13-FDDD4E2102BC}"/>
    <dgm:cxn modelId="{B100BAE5-D742-4905-9C2B-118F65553D1C}" type="presParOf" srcId="{ABDB3CEF-1FF7-416D-9BE2-DC0960170207}" destId="{FA35F86A-C055-4275-8A0F-DE0F5E055C55}" srcOrd="0" destOrd="0" presId="urn:microsoft.com/office/officeart/2005/8/layout/default#5"/>
    <dgm:cxn modelId="{8FF02866-4262-426D-9EFF-B5B97D1E1986}" type="presParOf" srcId="{ABDB3CEF-1FF7-416D-9BE2-DC0960170207}" destId="{206DD08C-DC53-45B0-8C4F-5A2345154B2D}" srcOrd="1" destOrd="0" presId="urn:microsoft.com/office/officeart/2005/8/layout/default#5"/>
    <dgm:cxn modelId="{8EAA6B44-F652-4D2F-8FD7-81151DEDAF30}" type="presParOf" srcId="{ABDB3CEF-1FF7-416D-9BE2-DC0960170207}" destId="{21EE58F7-FDFC-4529-97A3-0C26A4676800}" srcOrd="2" destOrd="0" presId="urn:microsoft.com/office/officeart/2005/8/layout/default#5"/>
    <dgm:cxn modelId="{C7AC9B98-5225-4466-9DA1-CA89B166B75B}" type="presParOf" srcId="{ABDB3CEF-1FF7-416D-9BE2-DC0960170207}" destId="{2CF7101C-B695-40D1-896A-E17B13F7E099}" srcOrd="3" destOrd="0" presId="urn:microsoft.com/office/officeart/2005/8/layout/default#5"/>
    <dgm:cxn modelId="{C4FBD05D-16C8-44E2-A89B-AD416EF24C59}" type="presParOf" srcId="{ABDB3CEF-1FF7-416D-9BE2-DC0960170207}" destId="{E71AB79C-B521-4374-A225-775FB0377CC3}" srcOrd="4"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F3A222-DAE0-4DFD-AB82-649727049899}"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C8F8608B-D953-490A-A82C-10C8162A33C7}">
      <dgm:prSet/>
      <dgm:spPr/>
      <dgm:t>
        <a:bodyPr/>
        <a:lstStyle/>
        <a:p>
          <a:r>
            <a:rPr lang="en-US"/>
            <a:t>Java Supports two types of constructors:</a:t>
          </a:r>
        </a:p>
      </dgm:t>
    </dgm:pt>
    <dgm:pt modelId="{1427CDE3-9E2D-4ACF-81A6-266D77B1F89F}" type="parTrans" cxnId="{4AFD8130-A7D8-4AEB-8027-57C91BD7B150}">
      <dgm:prSet/>
      <dgm:spPr/>
      <dgm:t>
        <a:bodyPr/>
        <a:lstStyle/>
        <a:p>
          <a:endParaRPr lang="en-US"/>
        </a:p>
      </dgm:t>
    </dgm:pt>
    <dgm:pt modelId="{5AF0A897-D351-4293-96CE-91967DB27C00}" type="sibTrans" cxnId="{4AFD8130-A7D8-4AEB-8027-57C91BD7B150}">
      <dgm:prSet/>
      <dgm:spPr/>
      <dgm:t>
        <a:bodyPr/>
        <a:lstStyle/>
        <a:p>
          <a:endParaRPr lang="en-US"/>
        </a:p>
      </dgm:t>
    </dgm:pt>
    <dgm:pt modelId="{7A03A3F3-C100-4B70-A302-EBF96C33CD4B}">
      <dgm:prSet/>
      <dgm:spPr/>
      <dgm:t>
        <a:bodyPr/>
        <a:lstStyle/>
        <a:p>
          <a:r>
            <a:rPr lang="en-US"/>
            <a:t>Default Constructor</a:t>
          </a:r>
        </a:p>
      </dgm:t>
    </dgm:pt>
    <dgm:pt modelId="{81645068-724E-487B-8FA0-89C3E6A37541}" type="parTrans" cxnId="{C20C10E9-D3BA-4314-87F0-FD8D039B1FAE}">
      <dgm:prSet/>
      <dgm:spPr/>
      <dgm:t>
        <a:bodyPr/>
        <a:lstStyle/>
        <a:p>
          <a:endParaRPr lang="en-US"/>
        </a:p>
      </dgm:t>
    </dgm:pt>
    <dgm:pt modelId="{E7D31A7E-DAF1-4719-9026-0226D72BA6EC}" type="sibTrans" cxnId="{C20C10E9-D3BA-4314-87F0-FD8D039B1FAE}">
      <dgm:prSet/>
      <dgm:spPr/>
      <dgm:t>
        <a:bodyPr/>
        <a:lstStyle/>
        <a:p>
          <a:endParaRPr lang="en-US"/>
        </a:p>
      </dgm:t>
    </dgm:pt>
    <dgm:pt modelId="{DDBADC25-BA0D-443D-AC47-98D7F59119C9}">
      <dgm:prSet/>
      <dgm:spPr/>
      <dgm:t>
        <a:bodyPr/>
        <a:lstStyle/>
        <a:p>
          <a:r>
            <a:rPr lang="en-US"/>
            <a:t>Parameterized constructor</a:t>
          </a:r>
        </a:p>
      </dgm:t>
    </dgm:pt>
    <dgm:pt modelId="{9BB64B8B-1EBC-4FE2-88A1-83F70561CAC8}" type="parTrans" cxnId="{EA6784A9-ABB5-45A0-85FB-36F596B1C3CE}">
      <dgm:prSet/>
      <dgm:spPr/>
      <dgm:t>
        <a:bodyPr/>
        <a:lstStyle/>
        <a:p>
          <a:endParaRPr lang="en-US"/>
        </a:p>
      </dgm:t>
    </dgm:pt>
    <dgm:pt modelId="{52F0BE1A-3AB3-4954-8E28-45555AED11D0}" type="sibTrans" cxnId="{EA6784A9-ABB5-45A0-85FB-36F596B1C3CE}">
      <dgm:prSet/>
      <dgm:spPr/>
      <dgm:t>
        <a:bodyPr/>
        <a:lstStyle/>
        <a:p>
          <a:endParaRPr lang="en-US"/>
        </a:p>
      </dgm:t>
    </dgm:pt>
    <dgm:pt modelId="{01E956B7-7E5C-4804-83F8-C7B847C20164}">
      <dgm:prSet/>
      <dgm:spPr/>
      <dgm:t>
        <a:bodyPr/>
        <a:lstStyle/>
        <a:p>
          <a:r>
            <a:rPr lang="en-US"/>
            <a:t>Each time a new object is created at least one constructor will be invoked</a:t>
          </a:r>
        </a:p>
      </dgm:t>
    </dgm:pt>
    <dgm:pt modelId="{5445FBB2-23D2-401E-9089-C79E66C180C9}" type="parTrans" cxnId="{28141D39-7828-42C1-98D0-5E8A95140AF3}">
      <dgm:prSet/>
      <dgm:spPr/>
      <dgm:t>
        <a:bodyPr/>
        <a:lstStyle/>
        <a:p>
          <a:endParaRPr lang="en-US"/>
        </a:p>
      </dgm:t>
    </dgm:pt>
    <dgm:pt modelId="{E8FCB882-9A80-4FF8-B9E3-F1D1968719AF}" type="sibTrans" cxnId="{28141D39-7828-42C1-98D0-5E8A95140AF3}">
      <dgm:prSet/>
      <dgm:spPr/>
      <dgm:t>
        <a:bodyPr/>
        <a:lstStyle/>
        <a:p>
          <a:endParaRPr lang="en-US"/>
        </a:p>
      </dgm:t>
    </dgm:pt>
    <dgm:pt modelId="{382D4776-A666-46C9-BD79-2EC0D0ED32F1}" type="pres">
      <dgm:prSet presAssocID="{DAF3A222-DAE0-4DFD-AB82-649727049899}" presName="matrix" presStyleCnt="0">
        <dgm:presLayoutVars>
          <dgm:chMax val="1"/>
          <dgm:dir/>
          <dgm:resizeHandles val="exact"/>
        </dgm:presLayoutVars>
      </dgm:prSet>
      <dgm:spPr/>
    </dgm:pt>
    <dgm:pt modelId="{E827B288-F91B-4A6D-92CF-21933423141F}" type="pres">
      <dgm:prSet presAssocID="{DAF3A222-DAE0-4DFD-AB82-649727049899}" presName="diamond" presStyleLbl="bgShp" presStyleIdx="0" presStyleCnt="1"/>
      <dgm:spPr/>
    </dgm:pt>
    <dgm:pt modelId="{63ED13F2-2C71-486F-B00B-DBDF5A52FC98}" type="pres">
      <dgm:prSet presAssocID="{DAF3A222-DAE0-4DFD-AB82-649727049899}" presName="quad1" presStyleLbl="node1" presStyleIdx="0" presStyleCnt="4">
        <dgm:presLayoutVars>
          <dgm:chMax val="0"/>
          <dgm:chPref val="0"/>
          <dgm:bulletEnabled val="1"/>
        </dgm:presLayoutVars>
      </dgm:prSet>
      <dgm:spPr/>
    </dgm:pt>
    <dgm:pt modelId="{A52D2FEB-E18F-4EB8-AB75-F6B331AA6A70}" type="pres">
      <dgm:prSet presAssocID="{DAF3A222-DAE0-4DFD-AB82-649727049899}" presName="quad2" presStyleLbl="node1" presStyleIdx="1" presStyleCnt="4">
        <dgm:presLayoutVars>
          <dgm:chMax val="0"/>
          <dgm:chPref val="0"/>
          <dgm:bulletEnabled val="1"/>
        </dgm:presLayoutVars>
      </dgm:prSet>
      <dgm:spPr/>
    </dgm:pt>
    <dgm:pt modelId="{C44B6A80-6AAF-420D-8B10-25C2E9C7DC87}" type="pres">
      <dgm:prSet presAssocID="{DAF3A222-DAE0-4DFD-AB82-649727049899}" presName="quad3" presStyleLbl="node1" presStyleIdx="2" presStyleCnt="4">
        <dgm:presLayoutVars>
          <dgm:chMax val="0"/>
          <dgm:chPref val="0"/>
          <dgm:bulletEnabled val="1"/>
        </dgm:presLayoutVars>
      </dgm:prSet>
      <dgm:spPr/>
    </dgm:pt>
    <dgm:pt modelId="{5D0FBFF5-1725-4948-94DB-1349712778C1}" type="pres">
      <dgm:prSet presAssocID="{DAF3A222-DAE0-4DFD-AB82-649727049899}" presName="quad4" presStyleLbl="node1" presStyleIdx="3" presStyleCnt="4">
        <dgm:presLayoutVars>
          <dgm:chMax val="0"/>
          <dgm:chPref val="0"/>
          <dgm:bulletEnabled val="1"/>
        </dgm:presLayoutVars>
      </dgm:prSet>
      <dgm:spPr/>
    </dgm:pt>
  </dgm:ptLst>
  <dgm:cxnLst>
    <dgm:cxn modelId="{4AFD8130-A7D8-4AEB-8027-57C91BD7B150}" srcId="{DAF3A222-DAE0-4DFD-AB82-649727049899}" destId="{C8F8608B-D953-490A-A82C-10C8162A33C7}" srcOrd="0" destOrd="0" parTransId="{1427CDE3-9E2D-4ACF-81A6-266D77B1F89F}" sibTransId="{5AF0A897-D351-4293-96CE-91967DB27C00}"/>
    <dgm:cxn modelId="{28141D39-7828-42C1-98D0-5E8A95140AF3}" srcId="{DAF3A222-DAE0-4DFD-AB82-649727049899}" destId="{01E956B7-7E5C-4804-83F8-C7B847C20164}" srcOrd="3" destOrd="0" parTransId="{5445FBB2-23D2-401E-9089-C79E66C180C9}" sibTransId="{E8FCB882-9A80-4FF8-B9E3-F1D1968719AF}"/>
    <dgm:cxn modelId="{DDB3A05E-EDF6-44FF-A535-6FC4D3903541}" type="presOf" srcId="{DDBADC25-BA0D-443D-AC47-98D7F59119C9}" destId="{C44B6A80-6AAF-420D-8B10-25C2E9C7DC87}" srcOrd="0" destOrd="0" presId="urn:microsoft.com/office/officeart/2005/8/layout/matrix3"/>
    <dgm:cxn modelId="{28A58495-54E0-49F1-B4E4-94411F0FFE76}" type="presOf" srcId="{7A03A3F3-C100-4B70-A302-EBF96C33CD4B}" destId="{A52D2FEB-E18F-4EB8-AB75-F6B331AA6A70}" srcOrd="0" destOrd="0" presId="urn:microsoft.com/office/officeart/2005/8/layout/matrix3"/>
    <dgm:cxn modelId="{EA6784A9-ABB5-45A0-85FB-36F596B1C3CE}" srcId="{DAF3A222-DAE0-4DFD-AB82-649727049899}" destId="{DDBADC25-BA0D-443D-AC47-98D7F59119C9}" srcOrd="2" destOrd="0" parTransId="{9BB64B8B-1EBC-4FE2-88A1-83F70561CAC8}" sibTransId="{52F0BE1A-3AB3-4954-8E28-45555AED11D0}"/>
    <dgm:cxn modelId="{2DD63ED5-D35A-423C-9049-EAE55CEB40A3}" type="presOf" srcId="{01E956B7-7E5C-4804-83F8-C7B847C20164}" destId="{5D0FBFF5-1725-4948-94DB-1349712778C1}" srcOrd="0" destOrd="0" presId="urn:microsoft.com/office/officeart/2005/8/layout/matrix3"/>
    <dgm:cxn modelId="{D8A4ABDE-0420-4239-936E-68A854457F2C}" type="presOf" srcId="{C8F8608B-D953-490A-A82C-10C8162A33C7}" destId="{63ED13F2-2C71-486F-B00B-DBDF5A52FC98}" srcOrd="0" destOrd="0" presId="urn:microsoft.com/office/officeart/2005/8/layout/matrix3"/>
    <dgm:cxn modelId="{C20C10E9-D3BA-4314-87F0-FD8D039B1FAE}" srcId="{DAF3A222-DAE0-4DFD-AB82-649727049899}" destId="{7A03A3F3-C100-4B70-A302-EBF96C33CD4B}" srcOrd="1" destOrd="0" parTransId="{81645068-724E-487B-8FA0-89C3E6A37541}" sibTransId="{E7D31A7E-DAF1-4719-9026-0226D72BA6EC}"/>
    <dgm:cxn modelId="{985FA2F7-7F3B-41E9-9699-0B2F77A59A62}" type="presOf" srcId="{DAF3A222-DAE0-4DFD-AB82-649727049899}" destId="{382D4776-A666-46C9-BD79-2EC0D0ED32F1}" srcOrd="0" destOrd="0" presId="urn:microsoft.com/office/officeart/2005/8/layout/matrix3"/>
    <dgm:cxn modelId="{DF73981B-2EBA-4AF1-A4B1-46227CC5ADF2}" type="presParOf" srcId="{382D4776-A666-46C9-BD79-2EC0D0ED32F1}" destId="{E827B288-F91B-4A6D-92CF-21933423141F}" srcOrd="0" destOrd="0" presId="urn:microsoft.com/office/officeart/2005/8/layout/matrix3"/>
    <dgm:cxn modelId="{21F284D9-5684-459F-98B5-59BCCCF3DF50}" type="presParOf" srcId="{382D4776-A666-46C9-BD79-2EC0D0ED32F1}" destId="{63ED13F2-2C71-486F-B00B-DBDF5A52FC98}" srcOrd="1" destOrd="0" presId="urn:microsoft.com/office/officeart/2005/8/layout/matrix3"/>
    <dgm:cxn modelId="{A9610C01-D331-4753-B1BF-B09EC5293CB9}" type="presParOf" srcId="{382D4776-A666-46C9-BD79-2EC0D0ED32F1}" destId="{A52D2FEB-E18F-4EB8-AB75-F6B331AA6A70}" srcOrd="2" destOrd="0" presId="urn:microsoft.com/office/officeart/2005/8/layout/matrix3"/>
    <dgm:cxn modelId="{3AE415C1-97A7-483C-A5CA-D844FF104011}" type="presParOf" srcId="{382D4776-A666-46C9-BD79-2EC0D0ED32F1}" destId="{C44B6A80-6AAF-420D-8B10-25C2E9C7DC87}" srcOrd="3" destOrd="0" presId="urn:microsoft.com/office/officeart/2005/8/layout/matrix3"/>
    <dgm:cxn modelId="{4932AF84-571F-47E1-A58A-77B7870A0208}" type="presParOf" srcId="{382D4776-A666-46C9-BD79-2EC0D0ED32F1}" destId="{5D0FBFF5-1725-4948-94DB-1349712778C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612F7E-27E9-4006-8693-018EECD1BF5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F5FAF31-E638-4214-8888-0470FFB46467}">
      <dgm:prSet/>
      <dgm:spPr/>
      <dgm:t>
        <a:bodyPr/>
        <a:lstStyle/>
        <a:p>
          <a:r>
            <a:rPr lang="en-US"/>
            <a:t>n Java, a constructor is said to be default constructor if it does not have any parameter. Default constructor can be either user defined or provided by JVM.</a:t>
          </a:r>
        </a:p>
      </dgm:t>
    </dgm:pt>
    <dgm:pt modelId="{87008FF0-5830-4A60-8E61-5632B643CB76}" type="parTrans" cxnId="{5245429A-94F8-4138-9500-F69D1B10A245}">
      <dgm:prSet/>
      <dgm:spPr/>
      <dgm:t>
        <a:bodyPr/>
        <a:lstStyle/>
        <a:p>
          <a:endParaRPr lang="en-US"/>
        </a:p>
      </dgm:t>
    </dgm:pt>
    <dgm:pt modelId="{31A6E929-7D5F-485D-A915-8F07446EF040}" type="sibTrans" cxnId="{5245429A-94F8-4138-9500-F69D1B10A245}">
      <dgm:prSet/>
      <dgm:spPr/>
      <dgm:t>
        <a:bodyPr/>
        <a:lstStyle/>
        <a:p>
          <a:endParaRPr lang="en-US"/>
        </a:p>
      </dgm:t>
    </dgm:pt>
    <dgm:pt modelId="{CA380167-4A5A-4D7B-964C-ADAC1CBB9500}">
      <dgm:prSet/>
      <dgm:spPr/>
      <dgm:t>
        <a:bodyPr/>
        <a:lstStyle/>
        <a:p>
          <a:r>
            <a:rPr lang="en-US"/>
            <a:t>If a class contain a constructor with no parameter then it is known as default constructor defined by user. In this case JVM does not create default constructor.</a:t>
          </a:r>
        </a:p>
      </dgm:t>
    </dgm:pt>
    <dgm:pt modelId="{B526AB87-47F8-4C11-BC83-4009A6EEAC62}" type="parTrans" cxnId="{565C3BF0-9720-4DE7-99E3-8F54B178B05E}">
      <dgm:prSet/>
      <dgm:spPr/>
      <dgm:t>
        <a:bodyPr/>
        <a:lstStyle/>
        <a:p>
          <a:endParaRPr lang="en-US"/>
        </a:p>
      </dgm:t>
    </dgm:pt>
    <dgm:pt modelId="{4C4A9102-BD6F-43BA-AD4D-D887BE317D02}" type="sibTrans" cxnId="{565C3BF0-9720-4DE7-99E3-8F54B178B05E}">
      <dgm:prSet/>
      <dgm:spPr/>
      <dgm:t>
        <a:bodyPr/>
        <a:lstStyle/>
        <a:p>
          <a:endParaRPr lang="en-US"/>
        </a:p>
      </dgm:t>
    </dgm:pt>
    <dgm:pt modelId="{B2195F0A-872D-4D44-B390-9794BB90CBF3}">
      <dgm:prSet/>
      <dgm:spPr/>
      <dgm:t>
        <a:bodyPr/>
        <a:lstStyle/>
        <a:p>
          <a:r>
            <a:rPr lang="en-US"/>
            <a:t>The </a:t>
          </a:r>
          <a:r>
            <a:rPr lang="en-US" b="1"/>
            <a:t>purpose of creating constructor is to initialize states of an object</a:t>
          </a:r>
          <a:r>
            <a:rPr lang="en-US"/>
            <a:t>.</a:t>
          </a:r>
        </a:p>
      </dgm:t>
    </dgm:pt>
    <dgm:pt modelId="{0BDD11AA-A315-4E94-A62A-9C2F746AC234}" type="parTrans" cxnId="{BF6132F9-9709-4F9C-887A-BD7F334E3B38}">
      <dgm:prSet/>
      <dgm:spPr/>
      <dgm:t>
        <a:bodyPr/>
        <a:lstStyle/>
        <a:p>
          <a:endParaRPr lang="en-US"/>
        </a:p>
      </dgm:t>
    </dgm:pt>
    <dgm:pt modelId="{E17774F2-E043-4884-8E80-6432EC930015}" type="sibTrans" cxnId="{BF6132F9-9709-4F9C-887A-BD7F334E3B38}">
      <dgm:prSet/>
      <dgm:spPr/>
      <dgm:t>
        <a:bodyPr/>
        <a:lstStyle/>
        <a:p>
          <a:endParaRPr lang="en-US"/>
        </a:p>
      </dgm:t>
    </dgm:pt>
    <dgm:pt modelId="{B067EE93-251F-480B-8B6B-5C23B55226D2}" type="pres">
      <dgm:prSet presAssocID="{7D612F7E-27E9-4006-8693-018EECD1BF5E}" presName="linear" presStyleCnt="0">
        <dgm:presLayoutVars>
          <dgm:animLvl val="lvl"/>
          <dgm:resizeHandles val="exact"/>
        </dgm:presLayoutVars>
      </dgm:prSet>
      <dgm:spPr/>
    </dgm:pt>
    <dgm:pt modelId="{CD9475DF-5585-4AE7-B66A-36A8972B26F4}" type="pres">
      <dgm:prSet presAssocID="{0F5FAF31-E638-4214-8888-0470FFB46467}" presName="parentText" presStyleLbl="node1" presStyleIdx="0" presStyleCnt="3">
        <dgm:presLayoutVars>
          <dgm:chMax val="0"/>
          <dgm:bulletEnabled val="1"/>
        </dgm:presLayoutVars>
      </dgm:prSet>
      <dgm:spPr/>
    </dgm:pt>
    <dgm:pt modelId="{5A82CE08-C27A-4053-9D99-F612EF2436A3}" type="pres">
      <dgm:prSet presAssocID="{31A6E929-7D5F-485D-A915-8F07446EF040}" presName="spacer" presStyleCnt="0"/>
      <dgm:spPr/>
    </dgm:pt>
    <dgm:pt modelId="{C65A7A50-1D39-413D-A5DB-1AAE8B2EE838}" type="pres">
      <dgm:prSet presAssocID="{CA380167-4A5A-4D7B-964C-ADAC1CBB9500}" presName="parentText" presStyleLbl="node1" presStyleIdx="1" presStyleCnt="3">
        <dgm:presLayoutVars>
          <dgm:chMax val="0"/>
          <dgm:bulletEnabled val="1"/>
        </dgm:presLayoutVars>
      </dgm:prSet>
      <dgm:spPr/>
    </dgm:pt>
    <dgm:pt modelId="{7B2900E3-6E96-4D55-8684-9F61EFA49760}" type="pres">
      <dgm:prSet presAssocID="{4C4A9102-BD6F-43BA-AD4D-D887BE317D02}" presName="spacer" presStyleCnt="0"/>
      <dgm:spPr/>
    </dgm:pt>
    <dgm:pt modelId="{FF55D3DF-F2D4-420E-B732-4D6D4455AB93}" type="pres">
      <dgm:prSet presAssocID="{B2195F0A-872D-4D44-B390-9794BB90CBF3}" presName="parentText" presStyleLbl="node1" presStyleIdx="2" presStyleCnt="3">
        <dgm:presLayoutVars>
          <dgm:chMax val="0"/>
          <dgm:bulletEnabled val="1"/>
        </dgm:presLayoutVars>
      </dgm:prSet>
      <dgm:spPr/>
    </dgm:pt>
  </dgm:ptLst>
  <dgm:cxnLst>
    <dgm:cxn modelId="{5245429A-94F8-4138-9500-F69D1B10A245}" srcId="{7D612F7E-27E9-4006-8693-018EECD1BF5E}" destId="{0F5FAF31-E638-4214-8888-0470FFB46467}" srcOrd="0" destOrd="0" parTransId="{87008FF0-5830-4A60-8E61-5632B643CB76}" sibTransId="{31A6E929-7D5F-485D-A915-8F07446EF040}"/>
    <dgm:cxn modelId="{60DF15A4-5E8F-416F-9A88-E3AB502F3C4F}" type="presOf" srcId="{7D612F7E-27E9-4006-8693-018EECD1BF5E}" destId="{B067EE93-251F-480B-8B6B-5C23B55226D2}" srcOrd="0" destOrd="0" presId="urn:microsoft.com/office/officeart/2005/8/layout/vList2"/>
    <dgm:cxn modelId="{874196B1-EF37-441E-AFA5-C19501F625D3}" type="presOf" srcId="{B2195F0A-872D-4D44-B390-9794BB90CBF3}" destId="{FF55D3DF-F2D4-420E-B732-4D6D4455AB93}" srcOrd="0" destOrd="0" presId="urn:microsoft.com/office/officeart/2005/8/layout/vList2"/>
    <dgm:cxn modelId="{6841B4D7-0DF8-4BF2-B832-4F84DA1C7919}" type="presOf" srcId="{0F5FAF31-E638-4214-8888-0470FFB46467}" destId="{CD9475DF-5585-4AE7-B66A-36A8972B26F4}" srcOrd="0" destOrd="0" presId="urn:microsoft.com/office/officeart/2005/8/layout/vList2"/>
    <dgm:cxn modelId="{565C3BF0-9720-4DE7-99E3-8F54B178B05E}" srcId="{7D612F7E-27E9-4006-8693-018EECD1BF5E}" destId="{CA380167-4A5A-4D7B-964C-ADAC1CBB9500}" srcOrd="1" destOrd="0" parTransId="{B526AB87-47F8-4C11-BC83-4009A6EEAC62}" sibTransId="{4C4A9102-BD6F-43BA-AD4D-D887BE317D02}"/>
    <dgm:cxn modelId="{BF6132F9-9709-4F9C-887A-BD7F334E3B38}" srcId="{7D612F7E-27E9-4006-8693-018EECD1BF5E}" destId="{B2195F0A-872D-4D44-B390-9794BB90CBF3}" srcOrd="2" destOrd="0" parTransId="{0BDD11AA-A315-4E94-A62A-9C2F746AC234}" sibTransId="{E17774F2-E043-4884-8E80-6432EC930015}"/>
    <dgm:cxn modelId="{8D4560FF-B064-4C9C-9017-245A10FB8844}" type="presOf" srcId="{CA380167-4A5A-4D7B-964C-ADAC1CBB9500}" destId="{C65A7A50-1D39-413D-A5DB-1AAE8B2EE838}" srcOrd="0" destOrd="0" presId="urn:microsoft.com/office/officeart/2005/8/layout/vList2"/>
    <dgm:cxn modelId="{182F42AF-5827-4B0B-9CE7-C3BED0272335}" type="presParOf" srcId="{B067EE93-251F-480B-8B6B-5C23B55226D2}" destId="{CD9475DF-5585-4AE7-B66A-36A8972B26F4}" srcOrd="0" destOrd="0" presId="urn:microsoft.com/office/officeart/2005/8/layout/vList2"/>
    <dgm:cxn modelId="{1290DD91-0109-446B-815D-9EB9E4434FB8}" type="presParOf" srcId="{B067EE93-251F-480B-8B6B-5C23B55226D2}" destId="{5A82CE08-C27A-4053-9D99-F612EF2436A3}" srcOrd="1" destOrd="0" presId="urn:microsoft.com/office/officeart/2005/8/layout/vList2"/>
    <dgm:cxn modelId="{CA9E4D29-D877-4807-86F5-F2FFAC1940CA}" type="presParOf" srcId="{B067EE93-251F-480B-8B6B-5C23B55226D2}" destId="{C65A7A50-1D39-413D-A5DB-1AAE8B2EE838}" srcOrd="2" destOrd="0" presId="urn:microsoft.com/office/officeart/2005/8/layout/vList2"/>
    <dgm:cxn modelId="{35ECAC9B-2263-4697-AC0F-9DCAED9D8653}" type="presParOf" srcId="{B067EE93-251F-480B-8B6B-5C23B55226D2}" destId="{7B2900E3-6E96-4D55-8684-9F61EFA49760}" srcOrd="3" destOrd="0" presId="urn:microsoft.com/office/officeart/2005/8/layout/vList2"/>
    <dgm:cxn modelId="{E1C802D3-256B-431F-A8CA-F063B48E3C62}" type="presParOf" srcId="{B067EE93-251F-480B-8B6B-5C23B55226D2}" destId="{FF55D3DF-F2D4-420E-B732-4D6D4455AB9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C891EF-2850-40AB-888D-795ECDADA298}"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F773413-99DA-4C58-BC0B-D3CD9738DDEC}">
      <dgm:prSet/>
      <dgm:spPr/>
      <dgm:t>
        <a:bodyPr/>
        <a:lstStyle/>
        <a:p>
          <a:pPr>
            <a:defRPr b="1"/>
          </a:pPr>
          <a:r>
            <a:rPr lang="en-US"/>
            <a:t>Access modifiers are keywords in Java that are used to set accessibility. An access modifier restricts the access of a class, constructor, data member and method in another class.</a:t>
          </a:r>
        </a:p>
      </dgm:t>
    </dgm:pt>
    <dgm:pt modelId="{672FA17A-5454-4B49-9F75-C2724673ED88}" type="parTrans" cxnId="{567A0458-8B0B-432D-9B9E-ECBFE4AA46B8}">
      <dgm:prSet/>
      <dgm:spPr/>
      <dgm:t>
        <a:bodyPr/>
        <a:lstStyle/>
        <a:p>
          <a:endParaRPr lang="en-US"/>
        </a:p>
      </dgm:t>
    </dgm:pt>
    <dgm:pt modelId="{9D191DBC-9FB9-46FE-AD9E-B99C90116E4E}" type="sibTrans" cxnId="{567A0458-8B0B-432D-9B9E-ECBFE4AA46B8}">
      <dgm:prSet/>
      <dgm:spPr/>
      <dgm:t>
        <a:bodyPr/>
        <a:lstStyle/>
        <a:p>
          <a:endParaRPr lang="en-US"/>
        </a:p>
      </dgm:t>
    </dgm:pt>
    <dgm:pt modelId="{7F35626B-DBC0-4188-A7E9-872120DA7634}">
      <dgm:prSet/>
      <dgm:spPr/>
      <dgm:t>
        <a:bodyPr/>
        <a:lstStyle/>
        <a:p>
          <a:pPr>
            <a:defRPr b="1"/>
          </a:pPr>
          <a:r>
            <a:rPr lang="en-US"/>
            <a:t>Java language has four access modifier to control access level for classes and its members.</a:t>
          </a:r>
        </a:p>
      </dgm:t>
    </dgm:pt>
    <dgm:pt modelId="{ED5498FE-7696-451D-BF53-B2463C28FF37}" type="parTrans" cxnId="{39B0341D-24D5-47F2-94C1-C1C3BD0240D8}">
      <dgm:prSet/>
      <dgm:spPr/>
      <dgm:t>
        <a:bodyPr/>
        <a:lstStyle/>
        <a:p>
          <a:endParaRPr lang="en-US"/>
        </a:p>
      </dgm:t>
    </dgm:pt>
    <dgm:pt modelId="{4246F1F0-6B68-49E6-AAF4-A13080A14838}" type="sibTrans" cxnId="{39B0341D-24D5-47F2-94C1-C1C3BD0240D8}">
      <dgm:prSet/>
      <dgm:spPr/>
      <dgm:t>
        <a:bodyPr/>
        <a:lstStyle/>
        <a:p>
          <a:endParaRPr lang="en-US"/>
        </a:p>
      </dgm:t>
    </dgm:pt>
    <dgm:pt modelId="{B6DF5275-8AEF-40F2-9E0E-FC295A19528D}">
      <dgm:prSet/>
      <dgm:spPr/>
      <dgm:t>
        <a:bodyPr/>
        <a:lstStyle/>
        <a:p>
          <a:r>
            <a:rPr lang="en-US" b="1"/>
            <a:t>Default:</a:t>
          </a:r>
          <a:r>
            <a:rPr lang="en-US"/>
            <a:t> Default has scope only inside the same package</a:t>
          </a:r>
        </a:p>
      </dgm:t>
    </dgm:pt>
    <dgm:pt modelId="{6F608628-3760-442C-BA05-A4B87B4EEB67}" type="parTrans" cxnId="{B69E8E6A-C9BB-46AC-A785-B4983657FAF1}">
      <dgm:prSet/>
      <dgm:spPr/>
      <dgm:t>
        <a:bodyPr/>
        <a:lstStyle/>
        <a:p>
          <a:endParaRPr lang="en-US"/>
        </a:p>
      </dgm:t>
    </dgm:pt>
    <dgm:pt modelId="{C9355D19-A507-4EDA-AAD5-92B951DCDDE3}" type="sibTrans" cxnId="{B69E8E6A-C9BB-46AC-A785-B4983657FAF1}">
      <dgm:prSet/>
      <dgm:spPr/>
      <dgm:t>
        <a:bodyPr/>
        <a:lstStyle/>
        <a:p>
          <a:endParaRPr lang="en-US"/>
        </a:p>
      </dgm:t>
    </dgm:pt>
    <dgm:pt modelId="{D25BF6F8-3117-41B6-B76F-451BFF626670}">
      <dgm:prSet/>
      <dgm:spPr/>
      <dgm:t>
        <a:bodyPr/>
        <a:lstStyle/>
        <a:p>
          <a:r>
            <a:rPr lang="en-US" b="1"/>
            <a:t>Public:</a:t>
          </a:r>
          <a:r>
            <a:rPr lang="en-US"/>
            <a:t> Public has scope that is visible everywhere</a:t>
          </a:r>
        </a:p>
      </dgm:t>
    </dgm:pt>
    <dgm:pt modelId="{C64E5F74-D789-4A76-A19A-79EC7B779B1E}" type="parTrans" cxnId="{6F66808A-0884-4D99-81FE-0C16969E0304}">
      <dgm:prSet/>
      <dgm:spPr/>
      <dgm:t>
        <a:bodyPr/>
        <a:lstStyle/>
        <a:p>
          <a:endParaRPr lang="en-US"/>
        </a:p>
      </dgm:t>
    </dgm:pt>
    <dgm:pt modelId="{62411C1C-045F-4E2C-8426-16ECF971B2DC}" type="sibTrans" cxnId="{6F66808A-0884-4D99-81FE-0C16969E0304}">
      <dgm:prSet/>
      <dgm:spPr/>
      <dgm:t>
        <a:bodyPr/>
        <a:lstStyle/>
        <a:p>
          <a:endParaRPr lang="en-US"/>
        </a:p>
      </dgm:t>
    </dgm:pt>
    <dgm:pt modelId="{8B474EF0-8E77-4D29-A63E-B2C0E8F827DB}">
      <dgm:prSet/>
      <dgm:spPr/>
      <dgm:t>
        <a:bodyPr/>
        <a:lstStyle/>
        <a:p>
          <a:r>
            <a:rPr lang="en-US" b="1"/>
            <a:t>Protected:</a:t>
          </a:r>
          <a:r>
            <a:rPr lang="en-US"/>
            <a:t> Protected has scope within the package and all sub classes</a:t>
          </a:r>
        </a:p>
      </dgm:t>
    </dgm:pt>
    <dgm:pt modelId="{FACD104A-C55F-42F6-8EF5-13D99022699A}" type="parTrans" cxnId="{C7D4B451-9126-43DF-ADDA-2EF8729BE187}">
      <dgm:prSet/>
      <dgm:spPr/>
      <dgm:t>
        <a:bodyPr/>
        <a:lstStyle/>
        <a:p>
          <a:endParaRPr lang="en-US"/>
        </a:p>
      </dgm:t>
    </dgm:pt>
    <dgm:pt modelId="{47BD53BD-6BB8-44D9-B80F-22F8CAF12D97}" type="sibTrans" cxnId="{C7D4B451-9126-43DF-ADDA-2EF8729BE187}">
      <dgm:prSet/>
      <dgm:spPr/>
      <dgm:t>
        <a:bodyPr/>
        <a:lstStyle/>
        <a:p>
          <a:endParaRPr lang="en-US"/>
        </a:p>
      </dgm:t>
    </dgm:pt>
    <dgm:pt modelId="{A74D16A3-9FFB-4DBC-BF2B-97D0B725EB75}">
      <dgm:prSet/>
      <dgm:spPr/>
      <dgm:t>
        <a:bodyPr/>
        <a:lstStyle/>
        <a:p>
          <a:r>
            <a:rPr lang="en-US" b="1"/>
            <a:t>Private:</a:t>
          </a:r>
          <a:r>
            <a:rPr lang="en-US"/>
            <a:t> Private has scope only within the classes.</a:t>
          </a:r>
        </a:p>
      </dgm:t>
    </dgm:pt>
    <dgm:pt modelId="{AC8A4085-179E-4A14-B5E0-4F11F1F6E863}" type="parTrans" cxnId="{8419DEB4-0745-4898-9FE1-EAD5FF29E7C3}">
      <dgm:prSet/>
      <dgm:spPr/>
      <dgm:t>
        <a:bodyPr/>
        <a:lstStyle/>
        <a:p>
          <a:endParaRPr lang="en-US"/>
        </a:p>
      </dgm:t>
    </dgm:pt>
    <dgm:pt modelId="{984E1F06-8E28-4F03-B7FF-DED17ABE59B5}" type="sibTrans" cxnId="{8419DEB4-0745-4898-9FE1-EAD5FF29E7C3}">
      <dgm:prSet/>
      <dgm:spPr/>
      <dgm:t>
        <a:bodyPr/>
        <a:lstStyle/>
        <a:p>
          <a:endParaRPr lang="en-US"/>
        </a:p>
      </dgm:t>
    </dgm:pt>
    <dgm:pt modelId="{A94E7859-51AA-45AB-AF87-B877C0A426DF}" type="pres">
      <dgm:prSet presAssocID="{40C891EF-2850-40AB-888D-795ECDADA298}" presName="root" presStyleCnt="0">
        <dgm:presLayoutVars>
          <dgm:dir/>
          <dgm:resizeHandles val="exact"/>
        </dgm:presLayoutVars>
      </dgm:prSet>
      <dgm:spPr/>
    </dgm:pt>
    <dgm:pt modelId="{42643883-1158-4742-912B-350FFD907B77}" type="pres">
      <dgm:prSet presAssocID="{1F773413-99DA-4C58-BC0B-D3CD9738DDEC}" presName="compNode" presStyleCnt="0"/>
      <dgm:spPr/>
    </dgm:pt>
    <dgm:pt modelId="{D33C4BDD-CB2D-4047-A087-CFF06BE85D80}" type="pres">
      <dgm:prSet presAssocID="{1F773413-99DA-4C58-BC0B-D3CD9738DDE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EA02B42-355F-4B0C-BCA5-391A04150FF3}" type="pres">
      <dgm:prSet presAssocID="{1F773413-99DA-4C58-BC0B-D3CD9738DDEC}" presName="iconSpace" presStyleCnt="0"/>
      <dgm:spPr/>
    </dgm:pt>
    <dgm:pt modelId="{78B78DF1-0301-4A82-85FD-A6EC63700C7B}" type="pres">
      <dgm:prSet presAssocID="{1F773413-99DA-4C58-BC0B-D3CD9738DDEC}" presName="parTx" presStyleLbl="revTx" presStyleIdx="0" presStyleCnt="4">
        <dgm:presLayoutVars>
          <dgm:chMax val="0"/>
          <dgm:chPref val="0"/>
        </dgm:presLayoutVars>
      </dgm:prSet>
      <dgm:spPr/>
    </dgm:pt>
    <dgm:pt modelId="{1CED1694-322E-4014-AE92-5264BBC3DB14}" type="pres">
      <dgm:prSet presAssocID="{1F773413-99DA-4C58-BC0B-D3CD9738DDEC}" presName="txSpace" presStyleCnt="0"/>
      <dgm:spPr/>
    </dgm:pt>
    <dgm:pt modelId="{C39E056C-F0F6-4547-9254-4B9BF0220FE9}" type="pres">
      <dgm:prSet presAssocID="{1F773413-99DA-4C58-BC0B-D3CD9738DDEC}" presName="desTx" presStyleLbl="revTx" presStyleIdx="1" presStyleCnt="4">
        <dgm:presLayoutVars/>
      </dgm:prSet>
      <dgm:spPr/>
    </dgm:pt>
    <dgm:pt modelId="{5D81112D-E0A2-45C3-9F88-84A7E4A9DF2B}" type="pres">
      <dgm:prSet presAssocID="{9D191DBC-9FB9-46FE-AD9E-B99C90116E4E}" presName="sibTrans" presStyleCnt="0"/>
      <dgm:spPr/>
    </dgm:pt>
    <dgm:pt modelId="{CE36FDC3-AFE9-4BA5-BF44-1B23E39BF1FF}" type="pres">
      <dgm:prSet presAssocID="{7F35626B-DBC0-4188-A7E9-872120DA7634}" presName="compNode" presStyleCnt="0"/>
      <dgm:spPr/>
    </dgm:pt>
    <dgm:pt modelId="{482BDEB9-AEA2-4FBB-B1DE-F7AF4E201BB6}" type="pres">
      <dgm:prSet presAssocID="{7F35626B-DBC0-4188-A7E9-872120DA763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8A8A136B-4452-4EEE-B843-35F14A9601A0}" type="pres">
      <dgm:prSet presAssocID="{7F35626B-DBC0-4188-A7E9-872120DA7634}" presName="iconSpace" presStyleCnt="0"/>
      <dgm:spPr/>
    </dgm:pt>
    <dgm:pt modelId="{26826E5A-8889-41A3-A7A7-E0C0F1781778}" type="pres">
      <dgm:prSet presAssocID="{7F35626B-DBC0-4188-A7E9-872120DA7634}" presName="parTx" presStyleLbl="revTx" presStyleIdx="2" presStyleCnt="4">
        <dgm:presLayoutVars>
          <dgm:chMax val="0"/>
          <dgm:chPref val="0"/>
        </dgm:presLayoutVars>
      </dgm:prSet>
      <dgm:spPr/>
    </dgm:pt>
    <dgm:pt modelId="{5FB66B2E-A78E-4E77-BD45-55C0B6BF104E}" type="pres">
      <dgm:prSet presAssocID="{7F35626B-DBC0-4188-A7E9-872120DA7634}" presName="txSpace" presStyleCnt="0"/>
      <dgm:spPr/>
    </dgm:pt>
    <dgm:pt modelId="{E8D703AB-37F3-41AC-822C-48E429BEDEEA}" type="pres">
      <dgm:prSet presAssocID="{7F35626B-DBC0-4188-A7E9-872120DA7634}" presName="desTx" presStyleLbl="revTx" presStyleIdx="3" presStyleCnt="4">
        <dgm:presLayoutVars/>
      </dgm:prSet>
      <dgm:spPr/>
    </dgm:pt>
  </dgm:ptLst>
  <dgm:cxnLst>
    <dgm:cxn modelId="{39B0341D-24D5-47F2-94C1-C1C3BD0240D8}" srcId="{40C891EF-2850-40AB-888D-795ECDADA298}" destId="{7F35626B-DBC0-4188-A7E9-872120DA7634}" srcOrd="1" destOrd="0" parTransId="{ED5498FE-7696-451D-BF53-B2463C28FF37}" sibTransId="{4246F1F0-6B68-49E6-AAF4-A13080A14838}"/>
    <dgm:cxn modelId="{0A4FC33F-A8C0-4163-B455-8754B146690F}" type="presOf" srcId="{7F35626B-DBC0-4188-A7E9-872120DA7634}" destId="{26826E5A-8889-41A3-A7A7-E0C0F1781778}" srcOrd="0" destOrd="0" presId="urn:microsoft.com/office/officeart/2018/2/layout/IconLabelDescriptionList"/>
    <dgm:cxn modelId="{00A69767-FADF-4119-A4FC-388B8039B476}" type="presOf" srcId="{A74D16A3-9FFB-4DBC-BF2B-97D0B725EB75}" destId="{E8D703AB-37F3-41AC-822C-48E429BEDEEA}" srcOrd="0" destOrd="3" presId="urn:microsoft.com/office/officeart/2018/2/layout/IconLabelDescriptionList"/>
    <dgm:cxn modelId="{C8026568-5CAE-4C3D-B0AC-15394766CBD0}" type="presOf" srcId="{D25BF6F8-3117-41B6-B76F-451BFF626670}" destId="{E8D703AB-37F3-41AC-822C-48E429BEDEEA}" srcOrd="0" destOrd="1" presId="urn:microsoft.com/office/officeart/2018/2/layout/IconLabelDescriptionList"/>
    <dgm:cxn modelId="{B69E8E6A-C9BB-46AC-A785-B4983657FAF1}" srcId="{7F35626B-DBC0-4188-A7E9-872120DA7634}" destId="{B6DF5275-8AEF-40F2-9E0E-FC295A19528D}" srcOrd="0" destOrd="0" parTransId="{6F608628-3760-442C-BA05-A4B87B4EEB67}" sibTransId="{C9355D19-A507-4EDA-AAD5-92B951DCDDE3}"/>
    <dgm:cxn modelId="{41389E71-0990-4A2E-9104-C050235F0CD4}" type="presOf" srcId="{40C891EF-2850-40AB-888D-795ECDADA298}" destId="{A94E7859-51AA-45AB-AF87-B877C0A426DF}" srcOrd="0" destOrd="0" presId="urn:microsoft.com/office/officeart/2018/2/layout/IconLabelDescriptionList"/>
    <dgm:cxn modelId="{C7D4B451-9126-43DF-ADDA-2EF8729BE187}" srcId="{7F35626B-DBC0-4188-A7E9-872120DA7634}" destId="{8B474EF0-8E77-4D29-A63E-B2C0E8F827DB}" srcOrd="2" destOrd="0" parTransId="{FACD104A-C55F-42F6-8EF5-13D99022699A}" sibTransId="{47BD53BD-6BB8-44D9-B80F-22F8CAF12D97}"/>
    <dgm:cxn modelId="{567A0458-8B0B-432D-9B9E-ECBFE4AA46B8}" srcId="{40C891EF-2850-40AB-888D-795ECDADA298}" destId="{1F773413-99DA-4C58-BC0B-D3CD9738DDEC}" srcOrd="0" destOrd="0" parTransId="{672FA17A-5454-4B49-9F75-C2724673ED88}" sibTransId="{9D191DBC-9FB9-46FE-AD9E-B99C90116E4E}"/>
    <dgm:cxn modelId="{6F66808A-0884-4D99-81FE-0C16969E0304}" srcId="{7F35626B-DBC0-4188-A7E9-872120DA7634}" destId="{D25BF6F8-3117-41B6-B76F-451BFF626670}" srcOrd="1" destOrd="0" parTransId="{C64E5F74-D789-4A76-A19A-79EC7B779B1E}" sibTransId="{62411C1C-045F-4E2C-8426-16ECF971B2DC}"/>
    <dgm:cxn modelId="{8419DEB4-0745-4898-9FE1-EAD5FF29E7C3}" srcId="{7F35626B-DBC0-4188-A7E9-872120DA7634}" destId="{A74D16A3-9FFB-4DBC-BF2B-97D0B725EB75}" srcOrd="3" destOrd="0" parTransId="{AC8A4085-179E-4A14-B5E0-4F11F1F6E863}" sibTransId="{984E1F06-8E28-4F03-B7FF-DED17ABE59B5}"/>
    <dgm:cxn modelId="{A0588BC5-1006-405F-9CDB-D1F1BAB82062}" type="presOf" srcId="{B6DF5275-8AEF-40F2-9E0E-FC295A19528D}" destId="{E8D703AB-37F3-41AC-822C-48E429BEDEEA}" srcOrd="0" destOrd="0" presId="urn:microsoft.com/office/officeart/2018/2/layout/IconLabelDescriptionList"/>
    <dgm:cxn modelId="{91F903D8-1185-4ED0-85B5-744A2842F91E}" type="presOf" srcId="{1F773413-99DA-4C58-BC0B-D3CD9738DDEC}" destId="{78B78DF1-0301-4A82-85FD-A6EC63700C7B}" srcOrd="0" destOrd="0" presId="urn:microsoft.com/office/officeart/2018/2/layout/IconLabelDescriptionList"/>
    <dgm:cxn modelId="{5CC440FF-B74C-477A-A6D2-EF7B73E18928}" type="presOf" srcId="{8B474EF0-8E77-4D29-A63E-B2C0E8F827DB}" destId="{E8D703AB-37F3-41AC-822C-48E429BEDEEA}" srcOrd="0" destOrd="2" presId="urn:microsoft.com/office/officeart/2018/2/layout/IconLabelDescriptionList"/>
    <dgm:cxn modelId="{BDDE600C-14D6-44C5-A438-17FAEFEBFD6E}" type="presParOf" srcId="{A94E7859-51AA-45AB-AF87-B877C0A426DF}" destId="{42643883-1158-4742-912B-350FFD907B77}" srcOrd="0" destOrd="0" presId="urn:microsoft.com/office/officeart/2018/2/layout/IconLabelDescriptionList"/>
    <dgm:cxn modelId="{6837E95C-768B-4BE7-A3A8-CAE7DD0BABBA}" type="presParOf" srcId="{42643883-1158-4742-912B-350FFD907B77}" destId="{D33C4BDD-CB2D-4047-A087-CFF06BE85D80}" srcOrd="0" destOrd="0" presId="urn:microsoft.com/office/officeart/2018/2/layout/IconLabelDescriptionList"/>
    <dgm:cxn modelId="{CC0A7FD3-7903-414F-8C3F-5DD94F437660}" type="presParOf" srcId="{42643883-1158-4742-912B-350FFD907B77}" destId="{7EA02B42-355F-4B0C-BCA5-391A04150FF3}" srcOrd="1" destOrd="0" presId="urn:microsoft.com/office/officeart/2018/2/layout/IconLabelDescriptionList"/>
    <dgm:cxn modelId="{690A880D-7FA9-4FEA-88AA-34844A93B6A9}" type="presParOf" srcId="{42643883-1158-4742-912B-350FFD907B77}" destId="{78B78DF1-0301-4A82-85FD-A6EC63700C7B}" srcOrd="2" destOrd="0" presId="urn:microsoft.com/office/officeart/2018/2/layout/IconLabelDescriptionList"/>
    <dgm:cxn modelId="{5AEA2E0A-B808-4FE2-AF03-5758792694A9}" type="presParOf" srcId="{42643883-1158-4742-912B-350FFD907B77}" destId="{1CED1694-322E-4014-AE92-5264BBC3DB14}" srcOrd="3" destOrd="0" presId="urn:microsoft.com/office/officeart/2018/2/layout/IconLabelDescriptionList"/>
    <dgm:cxn modelId="{1060443B-DFC5-4177-A959-F1151D01CE82}" type="presParOf" srcId="{42643883-1158-4742-912B-350FFD907B77}" destId="{C39E056C-F0F6-4547-9254-4B9BF0220FE9}" srcOrd="4" destOrd="0" presId="urn:microsoft.com/office/officeart/2018/2/layout/IconLabelDescriptionList"/>
    <dgm:cxn modelId="{2EE28DE7-4FB2-49DA-AD49-3350A7FD0C1A}" type="presParOf" srcId="{A94E7859-51AA-45AB-AF87-B877C0A426DF}" destId="{5D81112D-E0A2-45C3-9F88-84A7E4A9DF2B}" srcOrd="1" destOrd="0" presId="urn:microsoft.com/office/officeart/2018/2/layout/IconLabelDescriptionList"/>
    <dgm:cxn modelId="{FA9A2F2F-DDD4-4D6D-A4A8-B94EF496E4E4}" type="presParOf" srcId="{A94E7859-51AA-45AB-AF87-B877C0A426DF}" destId="{CE36FDC3-AFE9-4BA5-BF44-1B23E39BF1FF}" srcOrd="2" destOrd="0" presId="urn:microsoft.com/office/officeart/2018/2/layout/IconLabelDescriptionList"/>
    <dgm:cxn modelId="{0073B6AE-9AB0-4523-BA08-FF83D4124824}" type="presParOf" srcId="{CE36FDC3-AFE9-4BA5-BF44-1B23E39BF1FF}" destId="{482BDEB9-AEA2-4FBB-B1DE-F7AF4E201BB6}" srcOrd="0" destOrd="0" presId="urn:microsoft.com/office/officeart/2018/2/layout/IconLabelDescriptionList"/>
    <dgm:cxn modelId="{155C48A3-BC45-4495-8A06-642657B7BB79}" type="presParOf" srcId="{CE36FDC3-AFE9-4BA5-BF44-1B23E39BF1FF}" destId="{8A8A136B-4452-4EEE-B843-35F14A9601A0}" srcOrd="1" destOrd="0" presId="urn:microsoft.com/office/officeart/2018/2/layout/IconLabelDescriptionList"/>
    <dgm:cxn modelId="{B1031DBF-676E-4B88-B49E-DA9BC965C369}" type="presParOf" srcId="{CE36FDC3-AFE9-4BA5-BF44-1B23E39BF1FF}" destId="{26826E5A-8889-41A3-A7A7-E0C0F1781778}" srcOrd="2" destOrd="0" presId="urn:microsoft.com/office/officeart/2018/2/layout/IconLabelDescriptionList"/>
    <dgm:cxn modelId="{FDE68814-917F-481F-9591-4555DE934737}" type="presParOf" srcId="{CE36FDC3-AFE9-4BA5-BF44-1B23E39BF1FF}" destId="{5FB66B2E-A78E-4E77-BD45-55C0B6BF104E}" srcOrd="3" destOrd="0" presId="urn:microsoft.com/office/officeart/2018/2/layout/IconLabelDescriptionList"/>
    <dgm:cxn modelId="{E371F5C1-2BB3-4A41-95DD-64272139475D}" type="presParOf" srcId="{CE36FDC3-AFE9-4BA5-BF44-1B23E39BF1FF}" destId="{E8D703AB-37F3-41AC-822C-48E429BEDEE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3C0DD-2C91-4ABB-BEED-8F5843A3DAF3}">
      <dsp:nvSpPr>
        <dsp:cNvPr id="0" name=""/>
        <dsp:cNvSpPr/>
      </dsp:nvSpPr>
      <dsp:spPr>
        <a:xfrm>
          <a:off x="0" y="708097"/>
          <a:ext cx="78867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FBFA8-B688-4E03-8B22-7591F9680C3C}">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EBC54A-0DC8-45DC-B59C-E9E11F5FDB34}">
      <dsp:nvSpPr>
        <dsp:cNvPr id="0" name=""/>
        <dsp:cNvSpPr/>
      </dsp:nvSpPr>
      <dsp:spPr>
        <a:xfrm>
          <a:off x="1509882" y="708097"/>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22300">
            <a:lnSpc>
              <a:spcPct val="90000"/>
            </a:lnSpc>
            <a:spcBef>
              <a:spcPct val="0"/>
            </a:spcBef>
            <a:spcAft>
              <a:spcPct val="35000"/>
            </a:spcAft>
            <a:buNone/>
          </a:pPr>
          <a:r>
            <a:rPr lang="en-US" sz="1400" b="1" kern="1200" dirty="0"/>
            <a:t>Object-Oriented Programming System (OOPs)</a:t>
          </a:r>
          <a:r>
            <a:rPr lang="en-US" sz="1400" kern="1200" dirty="0"/>
            <a:t> is a programming concept that works on the principles of abstraction, encapsulation, inheritance, and polymorphism. It allows users to create objects they want and create methods to handle those objects. The basic concept of OOPs is to create objects, re-use them throughout the program, and manipulate these objects to get results.</a:t>
          </a:r>
        </a:p>
      </dsp:txBody>
      <dsp:txXfrm>
        <a:off x="1509882" y="708097"/>
        <a:ext cx="6376817" cy="1307257"/>
      </dsp:txXfrm>
    </dsp:sp>
    <dsp:sp modelId="{98FE24BB-74EB-45C8-ABCA-71F4D556D73E}">
      <dsp:nvSpPr>
        <dsp:cNvPr id="0" name=""/>
        <dsp:cNvSpPr/>
      </dsp:nvSpPr>
      <dsp:spPr>
        <a:xfrm>
          <a:off x="0" y="2342169"/>
          <a:ext cx="78867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6C9A5-9C8C-45D2-A2BC-42CB0EC3BEBA}">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80FB96-18B5-45C8-8524-48EE988B379F}">
      <dsp:nvSpPr>
        <dsp:cNvPr id="0" name=""/>
        <dsp:cNvSpPr/>
      </dsp:nvSpPr>
      <dsp:spPr>
        <a:xfrm>
          <a:off x="1509882" y="2342169"/>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22300">
            <a:lnSpc>
              <a:spcPct val="90000"/>
            </a:lnSpc>
            <a:spcBef>
              <a:spcPct val="0"/>
            </a:spcBef>
            <a:spcAft>
              <a:spcPct val="35000"/>
            </a:spcAft>
            <a:buNone/>
          </a:pPr>
          <a:r>
            <a:rPr lang="en-US" sz="1400" kern="1200" dirty="0"/>
            <a:t>OOP meaning “Object Oriented Programming” is a popularly known and widely used concept in modern programming languages like Java</a:t>
          </a:r>
        </a:p>
      </dsp:txBody>
      <dsp:txXfrm>
        <a:off x="1509882" y="2342169"/>
        <a:ext cx="6376817" cy="13072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A6B50-5649-4734-B935-A3F9C9626268}">
      <dsp:nvSpPr>
        <dsp:cNvPr id="0" name=""/>
        <dsp:cNvSpPr/>
      </dsp:nvSpPr>
      <dsp:spPr>
        <a:xfrm>
          <a:off x="0" y="2530579"/>
          <a:ext cx="8195871" cy="16603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Non-access modifiers do not change the accessibility of variable or method, but they provide special properties to them. Java provides following non-access modifiers.</a:t>
          </a:r>
        </a:p>
      </dsp:txBody>
      <dsp:txXfrm>
        <a:off x="0" y="2530579"/>
        <a:ext cx="8195871" cy="896580"/>
      </dsp:txXfrm>
    </dsp:sp>
    <dsp:sp modelId="{98334F03-B05C-418F-8BB6-3629C81FD616}">
      <dsp:nvSpPr>
        <dsp:cNvPr id="0" name=""/>
        <dsp:cNvSpPr/>
      </dsp:nvSpPr>
      <dsp:spPr>
        <a:xfrm>
          <a:off x="1000" y="3393953"/>
          <a:ext cx="1638774" cy="76375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Final</a:t>
          </a:r>
        </a:p>
      </dsp:txBody>
      <dsp:txXfrm>
        <a:off x="1000" y="3393953"/>
        <a:ext cx="1638774" cy="763753"/>
      </dsp:txXfrm>
    </dsp:sp>
    <dsp:sp modelId="{7BF3C5CC-577F-44D7-BF3D-FD26827935D8}">
      <dsp:nvSpPr>
        <dsp:cNvPr id="0" name=""/>
        <dsp:cNvSpPr/>
      </dsp:nvSpPr>
      <dsp:spPr>
        <a:xfrm>
          <a:off x="1639774" y="3393953"/>
          <a:ext cx="1638774" cy="763753"/>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Static</a:t>
          </a:r>
        </a:p>
      </dsp:txBody>
      <dsp:txXfrm>
        <a:off x="1639774" y="3393953"/>
        <a:ext cx="1638774" cy="763753"/>
      </dsp:txXfrm>
    </dsp:sp>
    <dsp:sp modelId="{448F797E-D489-4E88-BDC9-C5FD7854A13D}">
      <dsp:nvSpPr>
        <dsp:cNvPr id="0" name=""/>
        <dsp:cNvSpPr/>
      </dsp:nvSpPr>
      <dsp:spPr>
        <a:xfrm>
          <a:off x="3278548" y="3393953"/>
          <a:ext cx="1638774" cy="763753"/>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Transient</a:t>
          </a:r>
        </a:p>
      </dsp:txBody>
      <dsp:txXfrm>
        <a:off x="3278548" y="3393953"/>
        <a:ext cx="1638774" cy="763753"/>
      </dsp:txXfrm>
    </dsp:sp>
    <dsp:sp modelId="{87DD3524-952F-4222-BCFF-E87AC264E470}">
      <dsp:nvSpPr>
        <dsp:cNvPr id="0" name=""/>
        <dsp:cNvSpPr/>
      </dsp:nvSpPr>
      <dsp:spPr>
        <a:xfrm>
          <a:off x="4917322" y="3393953"/>
          <a:ext cx="1638774" cy="763753"/>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Synchronized</a:t>
          </a:r>
        </a:p>
      </dsp:txBody>
      <dsp:txXfrm>
        <a:off x="4917322" y="3393953"/>
        <a:ext cx="1638774" cy="763753"/>
      </dsp:txXfrm>
    </dsp:sp>
    <dsp:sp modelId="{371177CF-8BCB-4ED8-80B0-EB84E6DB48D2}">
      <dsp:nvSpPr>
        <dsp:cNvPr id="0" name=""/>
        <dsp:cNvSpPr/>
      </dsp:nvSpPr>
      <dsp:spPr>
        <a:xfrm>
          <a:off x="6556096" y="3393953"/>
          <a:ext cx="1638774" cy="763753"/>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Volatile</a:t>
          </a:r>
        </a:p>
      </dsp:txBody>
      <dsp:txXfrm>
        <a:off x="6556096" y="3393953"/>
        <a:ext cx="1638774" cy="763753"/>
      </dsp:txXfrm>
    </dsp:sp>
    <dsp:sp modelId="{C72E3DEC-37E2-4E05-9E91-D70906C6F79D}">
      <dsp:nvSpPr>
        <dsp:cNvPr id="0" name=""/>
        <dsp:cNvSpPr/>
      </dsp:nvSpPr>
      <dsp:spPr>
        <a:xfrm rot="10800000">
          <a:off x="0" y="1890"/>
          <a:ext cx="8195871" cy="2553594"/>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Along with access modifiers, Java provides non-access modifiers as well. These modifier are </a:t>
          </a:r>
          <a:r>
            <a:rPr lang="en-US" sz="1800" b="1" kern="1200"/>
            <a:t>used to set special properties </a:t>
          </a:r>
          <a:r>
            <a:rPr lang="en-US" sz="1800" kern="1200"/>
            <a:t>to the variable or method.</a:t>
          </a:r>
        </a:p>
      </dsp:txBody>
      <dsp:txXfrm rot="10800000">
        <a:off x="0" y="1890"/>
        <a:ext cx="8195871" cy="16592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F29D8-B96C-424C-BA94-74428B785D98}">
      <dsp:nvSpPr>
        <dsp:cNvPr id="0" name=""/>
        <dsp:cNvSpPr/>
      </dsp:nvSpPr>
      <dsp:spPr>
        <a:xfrm>
          <a:off x="518185" y="735152"/>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087EF-A0B8-4927-B063-493CE6ED83A2}">
      <dsp:nvSpPr>
        <dsp:cNvPr id="0" name=""/>
        <dsp:cNvSpPr/>
      </dsp:nvSpPr>
      <dsp:spPr>
        <a:xfrm>
          <a:off x="832623" y="104959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69BAA8-E398-4852-8DD7-87017B66E6D3}">
      <dsp:nvSpPr>
        <dsp:cNvPr id="0" name=""/>
        <dsp:cNvSpPr/>
      </dsp:nvSpPr>
      <dsp:spPr>
        <a:xfrm>
          <a:off x="46529" y="2670152"/>
          <a:ext cx="2418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Inheritance</a:t>
          </a:r>
          <a:r>
            <a:rPr lang="en-US" sz="1100" kern="1200"/>
            <a:t> is a mechanism in which one class acquires the property of another class. For example, a child inherits the traits of his/her parents. </a:t>
          </a:r>
        </a:p>
      </dsp:txBody>
      <dsp:txXfrm>
        <a:off x="46529" y="2670152"/>
        <a:ext cx="2418750" cy="787500"/>
      </dsp:txXfrm>
    </dsp:sp>
    <dsp:sp modelId="{577B231D-3B0C-4EC6-B539-F0FAEBF315C2}">
      <dsp:nvSpPr>
        <dsp:cNvPr id="0" name=""/>
        <dsp:cNvSpPr/>
      </dsp:nvSpPr>
      <dsp:spPr>
        <a:xfrm>
          <a:off x="3360216" y="735152"/>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25855-5E1F-446C-A031-B9539EFA3692}">
      <dsp:nvSpPr>
        <dsp:cNvPr id="0" name=""/>
        <dsp:cNvSpPr/>
      </dsp:nvSpPr>
      <dsp:spPr>
        <a:xfrm>
          <a:off x="3674654" y="104959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4737CE-22C5-424B-B6AC-D1303D56FEDB}">
      <dsp:nvSpPr>
        <dsp:cNvPr id="0" name=""/>
        <dsp:cNvSpPr/>
      </dsp:nvSpPr>
      <dsp:spPr>
        <a:xfrm>
          <a:off x="2888560" y="2670152"/>
          <a:ext cx="2418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With inheritance, we can reuse the fields and methods of the existing class. </a:t>
          </a:r>
        </a:p>
      </dsp:txBody>
      <dsp:txXfrm>
        <a:off x="2888560" y="2670152"/>
        <a:ext cx="2418750" cy="787500"/>
      </dsp:txXfrm>
    </dsp:sp>
    <dsp:sp modelId="{5CD44D9A-9B81-4A5F-A0BA-3804CD402986}">
      <dsp:nvSpPr>
        <dsp:cNvPr id="0" name=""/>
        <dsp:cNvSpPr/>
      </dsp:nvSpPr>
      <dsp:spPr>
        <a:xfrm>
          <a:off x="6202248" y="735152"/>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2E7BB-C0CF-439D-9170-1BE851860CF8}">
      <dsp:nvSpPr>
        <dsp:cNvPr id="0" name=""/>
        <dsp:cNvSpPr/>
      </dsp:nvSpPr>
      <dsp:spPr>
        <a:xfrm>
          <a:off x="6516685" y="104959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2E174F-E973-40E8-BFBA-5EF919F35AED}">
      <dsp:nvSpPr>
        <dsp:cNvPr id="0" name=""/>
        <dsp:cNvSpPr/>
      </dsp:nvSpPr>
      <dsp:spPr>
        <a:xfrm>
          <a:off x="5730591" y="2670152"/>
          <a:ext cx="2418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Hence, inheritance facilitates Reusability and is an important concept of OOPs.</a:t>
          </a:r>
        </a:p>
      </dsp:txBody>
      <dsp:txXfrm>
        <a:off x="5730591" y="2670152"/>
        <a:ext cx="2418750" cy="7875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0711F-52D4-4F17-9F1A-9B84EE26F83C}">
      <dsp:nvSpPr>
        <dsp:cNvPr id="0" name=""/>
        <dsp:cNvSpPr/>
      </dsp:nvSpPr>
      <dsp:spPr>
        <a:xfrm>
          <a:off x="0" y="2558"/>
          <a:ext cx="8195871" cy="11964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3C488-E06F-406C-B647-338BCDB121BB}">
      <dsp:nvSpPr>
        <dsp:cNvPr id="0" name=""/>
        <dsp:cNvSpPr/>
      </dsp:nvSpPr>
      <dsp:spPr>
        <a:xfrm>
          <a:off x="361935" y="271767"/>
          <a:ext cx="658065" cy="6580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927BA8-72C7-4D82-9B23-243D1BF3DA66}">
      <dsp:nvSpPr>
        <dsp:cNvPr id="0" name=""/>
        <dsp:cNvSpPr/>
      </dsp:nvSpPr>
      <dsp:spPr>
        <a:xfrm>
          <a:off x="1381936" y="2558"/>
          <a:ext cx="6812583"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844550">
            <a:lnSpc>
              <a:spcPct val="90000"/>
            </a:lnSpc>
            <a:spcBef>
              <a:spcPct val="0"/>
            </a:spcBef>
            <a:spcAft>
              <a:spcPct val="35000"/>
            </a:spcAft>
            <a:buNone/>
          </a:pPr>
          <a:r>
            <a:rPr lang="en-US" sz="1900" kern="1200" dirty="0"/>
            <a:t>In Java, this is a keyword which is </a:t>
          </a:r>
          <a:r>
            <a:rPr lang="en-US" sz="1900" b="1" kern="1200" dirty="0"/>
            <a:t>used to refer current object</a:t>
          </a:r>
          <a:r>
            <a:rPr lang="en-US" sz="1900" kern="1200" dirty="0"/>
            <a:t> of a class. we can it to refer any member of the class. It means we can access any instance variable and method by using </a:t>
          </a:r>
          <a:r>
            <a:rPr lang="en-US" sz="1900" b="1" kern="1200" dirty="0"/>
            <a:t>this</a:t>
          </a:r>
          <a:r>
            <a:rPr lang="en-US" sz="1900" kern="1200" dirty="0"/>
            <a:t> keyword.</a:t>
          </a:r>
        </a:p>
      </dsp:txBody>
      <dsp:txXfrm>
        <a:off x="1381936" y="2558"/>
        <a:ext cx="6812583" cy="1196482"/>
      </dsp:txXfrm>
    </dsp:sp>
    <dsp:sp modelId="{D8769222-0AB9-43F3-916A-5029CDCFDFFD}">
      <dsp:nvSpPr>
        <dsp:cNvPr id="0" name=""/>
        <dsp:cNvSpPr/>
      </dsp:nvSpPr>
      <dsp:spPr>
        <a:xfrm>
          <a:off x="0" y="1498161"/>
          <a:ext cx="8195871" cy="11964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B182C-195C-4B08-B70B-9397488BA4DD}">
      <dsp:nvSpPr>
        <dsp:cNvPr id="0" name=""/>
        <dsp:cNvSpPr/>
      </dsp:nvSpPr>
      <dsp:spPr>
        <a:xfrm>
          <a:off x="361935" y="1767369"/>
          <a:ext cx="658065" cy="6580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3C3EE1-B608-4ECB-BE6D-4B2D2B3E9B5A}">
      <dsp:nvSpPr>
        <dsp:cNvPr id="0" name=""/>
        <dsp:cNvSpPr/>
      </dsp:nvSpPr>
      <dsp:spPr>
        <a:xfrm>
          <a:off x="1381936" y="1498161"/>
          <a:ext cx="6812583"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844550">
            <a:lnSpc>
              <a:spcPct val="90000"/>
            </a:lnSpc>
            <a:spcBef>
              <a:spcPct val="0"/>
            </a:spcBef>
            <a:spcAft>
              <a:spcPct val="35000"/>
            </a:spcAft>
            <a:buNone/>
          </a:pPr>
          <a:r>
            <a:rPr lang="en-US" sz="1900" kern="1200" dirty="0"/>
            <a:t>The main purpose of using </a:t>
          </a:r>
          <a:r>
            <a:rPr lang="en-US" sz="1900" b="1" kern="1200" dirty="0"/>
            <a:t>this</a:t>
          </a:r>
          <a:r>
            <a:rPr lang="en-US" sz="1900" kern="1200" dirty="0"/>
            <a:t> keyword is to solve the confusion when we have same variable name for instance and local variables.</a:t>
          </a:r>
        </a:p>
      </dsp:txBody>
      <dsp:txXfrm>
        <a:off x="1381936" y="1498161"/>
        <a:ext cx="6812583" cy="1196482"/>
      </dsp:txXfrm>
    </dsp:sp>
    <dsp:sp modelId="{9188BE48-5174-4E67-B038-D0BEC6162E82}">
      <dsp:nvSpPr>
        <dsp:cNvPr id="0" name=""/>
        <dsp:cNvSpPr/>
      </dsp:nvSpPr>
      <dsp:spPr>
        <a:xfrm>
          <a:off x="0" y="2993764"/>
          <a:ext cx="8195871" cy="11964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FC6B8-F932-4CBB-96CD-49866C285912}">
      <dsp:nvSpPr>
        <dsp:cNvPr id="0" name=""/>
        <dsp:cNvSpPr/>
      </dsp:nvSpPr>
      <dsp:spPr>
        <a:xfrm>
          <a:off x="361935" y="3262972"/>
          <a:ext cx="658065" cy="6580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31ABEB-A51C-4AC7-BC5D-C8E530368AED}">
      <dsp:nvSpPr>
        <dsp:cNvPr id="0" name=""/>
        <dsp:cNvSpPr/>
      </dsp:nvSpPr>
      <dsp:spPr>
        <a:xfrm>
          <a:off x="1381936" y="2993764"/>
          <a:ext cx="3688141"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844550">
            <a:lnSpc>
              <a:spcPct val="90000"/>
            </a:lnSpc>
            <a:spcBef>
              <a:spcPct val="0"/>
            </a:spcBef>
            <a:spcAft>
              <a:spcPct val="35000"/>
            </a:spcAft>
            <a:buNone/>
          </a:pPr>
          <a:r>
            <a:rPr lang="en-US" sz="1900" kern="1200" dirty="0"/>
            <a:t>We can use this keyword for the following purpose.</a:t>
          </a:r>
        </a:p>
      </dsp:txBody>
      <dsp:txXfrm>
        <a:off x="1381936" y="2993764"/>
        <a:ext cx="3688141" cy="1196482"/>
      </dsp:txXfrm>
    </dsp:sp>
    <dsp:sp modelId="{4CF736B4-0A11-4A6F-9725-C0F68A77DD0C}">
      <dsp:nvSpPr>
        <dsp:cNvPr id="0" name=""/>
        <dsp:cNvSpPr/>
      </dsp:nvSpPr>
      <dsp:spPr>
        <a:xfrm>
          <a:off x="5070078" y="2993764"/>
          <a:ext cx="3124441"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488950">
            <a:lnSpc>
              <a:spcPct val="90000"/>
            </a:lnSpc>
            <a:spcBef>
              <a:spcPct val="0"/>
            </a:spcBef>
            <a:spcAft>
              <a:spcPct val="35000"/>
            </a:spcAft>
            <a:buNone/>
          </a:pPr>
          <a:r>
            <a:rPr lang="en-US" sz="1100" b="1" kern="1200" dirty="0"/>
            <a:t>this</a:t>
          </a:r>
          <a:r>
            <a:rPr lang="en-US" sz="1100" kern="1200" dirty="0"/>
            <a:t> keyword is used to refer to current object.</a:t>
          </a:r>
        </a:p>
        <a:p>
          <a:pPr marL="0" lvl="0" indent="0" algn="l" defTabSz="488950">
            <a:lnSpc>
              <a:spcPct val="90000"/>
            </a:lnSpc>
            <a:spcBef>
              <a:spcPct val="0"/>
            </a:spcBef>
            <a:spcAft>
              <a:spcPct val="35000"/>
            </a:spcAft>
            <a:buNone/>
          </a:pPr>
          <a:r>
            <a:rPr lang="en-US" sz="1100" b="1" kern="1200" dirty="0"/>
            <a:t>this</a:t>
          </a:r>
          <a:r>
            <a:rPr lang="en-US" sz="1100" kern="1200" dirty="0"/>
            <a:t> is always a reference to the object on which method was invoked.</a:t>
          </a:r>
        </a:p>
        <a:p>
          <a:pPr marL="0" lvl="0" indent="0" algn="l" defTabSz="488950">
            <a:lnSpc>
              <a:spcPct val="90000"/>
            </a:lnSpc>
            <a:spcBef>
              <a:spcPct val="0"/>
            </a:spcBef>
            <a:spcAft>
              <a:spcPct val="35000"/>
            </a:spcAft>
            <a:buNone/>
          </a:pPr>
          <a:r>
            <a:rPr lang="en-US" sz="1100" b="1" kern="1200" dirty="0"/>
            <a:t>this</a:t>
          </a:r>
          <a:r>
            <a:rPr lang="en-US" sz="1100" kern="1200" dirty="0"/>
            <a:t> can be used to invoke current class constructor.</a:t>
          </a:r>
        </a:p>
        <a:p>
          <a:pPr marL="0" lvl="0" indent="0" algn="l" defTabSz="488950">
            <a:lnSpc>
              <a:spcPct val="90000"/>
            </a:lnSpc>
            <a:spcBef>
              <a:spcPct val="0"/>
            </a:spcBef>
            <a:spcAft>
              <a:spcPct val="35000"/>
            </a:spcAft>
            <a:buNone/>
          </a:pPr>
          <a:r>
            <a:rPr lang="en-US" sz="1100" b="1" kern="1200" dirty="0"/>
            <a:t>this</a:t>
          </a:r>
          <a:r>
            <a:rPr lang="en-US" sz="1100" kern="1200" dirty="0"/>
            <a:t> can be passed as an argument to another method.</a:t>
          </a:r>
        </a:p>
      </dsp:txBody>
      <dsp:txXfrm>
        <a:off x="5070078" y="2993764"/>
        <a:ext cx="3124441" cy="11964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51682-B022-42A3-BCE6-C052BFE25281}">
      <dsp:nvSpPr>
        <dsp:cNvPr id="0" name=""/>
        <dsp:cNvSpPr/>
      </dsp:nvSpPr>
      <dsp:spPr>
        <a:xfrm>
          <a:off x="5617913" y="901872"/>
          <a:ext cx="2389037" cy="23894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96C161-E4A8-4174-BB05-1B87A9200C61}">
      <dsp:nvSpPr>
        <dsp:cNvPr id="0" name=""/>
        <dsp:cNvSpPr/>
      </dsp:nvSpPr>
      <dsp:spPr>
        <a:xfrm>
          <a:off x="5697237" y="981535"/>
          <a:ext cx="2230390" cy="2230152"/>
        </a:xfrm>
        <a:prstGeom prst="ellipse">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Return Current Object from a Method</a:t>
          </a:r>
        </a:p>
      </dsp:txBody>
      <dsp:txXfrm>
        <a:off x="6016086" y="1300188"/>
        <a:ext cx="1592691" cy="1592846"/>
      </dsp:txXfrm>
    </dsp:sp>
    <dsp:sp modelId="{239B3D1A-C77B-4664-90E3-2BEB57A7B9D6}">
      <dsp:nvSpPr>
        <dsp:cNvPr id="0" name=""/>
        <dsp:cNvSpPr/>
      </dsp:nvSpPr>
      <dsp:spPr>
        <a:xfrm rot="2700000">
          <a:off x="3151652" y="904760"/>
          <a:ext cx="2383283" cy="2383283"/>
        </a:xfrm>
        <a:prstGeom prst="teardrop">
          <a:avLst>
            <a:gd name="adj" fmla="val 100000"/>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6F4FC4-C8FA-4684-B71D-D3F64A5ED811}">
      <dsp:nvSpPr>
        <dsp:cNvPr id="0" name=""/>
        <dsp:cNvSpPr/>
      </dsp:nvSpPr>
      <dsp:spPr>
        <a:xfrm>
          <a:off x="3228098" y="981535"/>
          <a:ext cx="2230390" cy="2230152"/>
        </a:xfrm>
        <a:prstGeom prst="ellipse">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Accessing Method using this keyword</a:t>
          </a:r>
        </a:p>
      </dsp:txBody>
      <dsp:txXfrm>
        <a:off x="3546948" y="1300188"/>
        <a:ext cx="1592691" cy="1592846"/>
      </dsp:txXfrm>
    </dsp:sp>
    <dsp:sp modelId="{9CBB2D78-D1C9-4254-BC36-0BE33170C6F4}">
      <dsp:nvSpPr>
        <dsp:cNvPr id="0" name=""/>
        <dsp:cNvSpPr/>
      </dsp:nvSpPr>
      <dsp:spPr>
        <a:xfrm rot="2700000">
          <a:off x="682513" y="904760"/>
          <a:ext cx="2383283" cy="2383283"/>
        </a:xfrm>
        <a:prstGeom prst="teardrop">
          <a:avLst>
            <a:gd name="adj" fmla="val 100000"/>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BBC02C-CAF1-43CE-9F9A-803124754412}">
      <dsp:nvSpPr>
        <dsp:cNvPr id="0" name=""/>
        <dsp:cNvSpPr/>
      </dsp:nvSpPr>
      <dsp:spPr>
        <a:xfrm>
          <a:off x="758960" y="981535"/>
          <a:ext cx="2230390" cy="2230152"/>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Calling Constructor using this keyword</a:t>
          </a:r>
        </a:p>
      </dsp:txBody>
      <dsp:txXfrm>
        <a:off x="1077809" y="1300188"/>
        <a:ext cx="1592691" cy="15928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43690-0C36-4FE1-A95F-34E8A8EDB20D}">
      <dsp:nvSpPr>
        <dsp:cNvPr id="0" name=""/>
        <dsp:cNvSpPr/>
      </dsp:nvSpPr>
      <dsp:spPr>
        <a:xfrm>
          <a:off x="0" y="180378"/>
          <a:ext cx="5175384" cy="5175384"/>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63369-BD09-4584-B236-95A180908F63}">
      <dsp:nvSpPr>
        <dsp:cNvPr id="0" name=""/>
        <dsp:cNvSpPr/>
      </dsp:nvSpPr>
      <dsp:spPr>
        <a:xfrm>
          <a:off x="491661" y="672039"/>
          <a:ext cx="2018399" cy="20183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Static is a keyword in Java which is used to declare static stuffs. </a:t>
          </a:r>
        </a:p>
      </dsp:txBody>
      <dsp:txXfrm>
        <a:off x="590191" y="770569"/>
        <a:ext cx="1821339" cy="1821339"/>
      </dsp:txXfrm>
    </dsp:sp>
    <dsp:sp modelId="{8EF56076-D551-449D-9B7A-0ECDBE60EC8D}">
      <dsp:nvSpPr>
        <dsp:cNvPr id="0" name=""/>
        <dsp:cNvSpPr/>
      </dsp:nvSpPr>
      <dsp:spPr>
        <a:xfrm>
          <a:off x="2665322" y="672039"/>
          <a:ext cx="2018399" cy="20183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It can be used to create variable, method block or a class.</a:t>
          </a:r>
        </a:p>
      </dsp:txBody>
      <dsp:txXfrm>
        <a:off x="2763852" y="770569"/>
        <a:ext cx="1821339" cy="1821339"/>
      </dsp:txXfrm>
    </dsp:sp>
    <dsp:sp modelId="{2D1614C0-695F-47E0-97BF-6CBF1EDEF1AB}">
      <dsp:nvSpPr>
        <dsp:cNvPr id="0" name=""/>
        <dsp:cNvSpPr/>
      </dsp:nvSpPr>
      <dsp:spPr>
        <a:xfrm>
          <a:off x="491661" y="2845701"/>
          <a:ext cx="2018399" cy="20183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Static variable or method can be accessed without instance of a class because it belongs to class. </a:t>
          </a:r>
        </a:p>
      </dsp:txBody>
      <dsp:txXfrm>
        <a:off x="590191" y="2944231"/>
        <a:ext cx="1821339" cy="1821339"/>
      </dsp:txXfrm>
    </dsp:sp>
    <dsp:sp modelId="{008EC5C4-3581-4532-95D9-A8B6F5C32013}">
      <dsp:nvSpPr>
        <dsp:cNvPr id="0" name=""/>
        <dsp:cNvSpPr/>
      </dsp:nvSpPr>
      <dsp:spPr>
        <a:xfrm>
          <a:off x="2665322" y="2845701"/>
          <a:ext cx="2018399" cy="20183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Static members are common for all the instances of the class, but non-static members are different for each instance of the class. Let's study how it works with variables and methods.</a:t>
          </a:r>
        </a:p>
      </dsp:txBody>
      <dsp:txXfrm>
        <a:off x="2763852" y="2944231"/>
        <a:ext cx="1821339" cy="18213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055DF-A147-4787-86F0-8568742088A4}">
      <dsp:nvSpPr>
        <dsp:cNvPr id="0" name=""/>
        <dsp:cNvSpPr/>
      </dsp:nvSpPr>
      <dsp:spPr>
        <a:xfrm>
          <a:off x="341781" y="1131076"/>
          <a:ext cx="1062615" cy="10626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2CB654-A929-4D58-8CC6-233023CE17C8}">
      <dsp:nvSpPr>
        <dsp:cNvPr id="0" name=""/>
        <dsp:cNvSpPr/>
      </dsp:nvSpPr>
      <dsp:spPr>
        <a:xfrm>
          <a:off x="568240" y="1357535"/>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2DAB17-C9B9-4342-B928-BE790F5C2F56}">
      <dsp:nvSpPr>
        <dsp:cNvPr id="0" name=""/>
        <dsp:cNvSpPr/>
      </dsp:nvSpPr>
      <dsp:spPr>
        <a:xfrm>
          <a:off x="2092" y="252467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Static Variables</a:t>
          </a:r>
        </a:p>
      </dsp:txBody>
      <dsp:txXfrm>
        <a:off x="2092" y="2524670"/>
        <a:ext cx="1741992" cy="696796"/>
      </dsp:txXfrm>
    </dsp:sp>
    <dsp:sp modelId="{703A6A88-4370-4B29-82B3-94B8D1C4F3E5}">
      <dsp:nvSpPr>
        <dsp:cNvPr id="0" name=""/>
        <dsp:cNvSpPr/>
      </dsp:nvSpPr>
      <dsp:spPr>
        <a:xfrm>
          <a:off x="2388621" y="1131076"/>
          <a:ext cx="1062615" cy="10626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36B87-3181-4A91-A57F-BF126C499C61}">
      <dsp:nvSpPr>
        <dsp:cNvPr id="0" name=""/>
        <dsp:cNvSpPr/>
      </dsp:nvSpPr>
      <dsp:spPr>
        <a:xfrm>
          <a:off x="2615080" y="1357535"/>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9C9233-E160-4780-9106-08BE63030CE7}">
      <dsp:nvSpPr>
        <dsp:cNvPr id="0" name=""/>
        <dsp:cNvSpPr/>
      </dsp:nvSpPr>
      <dsp:spPr>
        <a:xfrm>
          <a:off x="2048933" y="252467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Static Method in Java</a:t>
          </a:r>
        </a:p>
      </dsp:txBody>
      <dsp:txXfrm>
        <a:off x="2048933" y="2524670"/>
        <a:ext cx="1741992" cy="696796"/>
      </dsp:txXfrm>
    </dsp:sp>
    <dsp:sp modelId="{697DFFEF-8D4C-4F2B-A51C-41FD527FB9DA}">
      <dsp:nvSpPr>
        <dsp:cNvPr id="0" name=""/>
        <dsp:cNvSpPr/>
      </dsp:nvSpPr>
      <dsp:spPr>
        <a:xfrm>
          <a:off x="4435462" y="1131076"/>
          <a:ext cx="1062615" cy="10626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E3729-1BC7-4411-98D0-36B598A499F0}">
      <dsp:nvSpPr>
        <dsp:cNvPr id="0" name=""/>
        <dsp:cNvSpPr/>
      </dsp:nvSpPr>
      <dsp:spPr>
        <a:xfrm>
          <a:off x="4661921" y="1357535"/>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C70FF6-E3CD-44BC-BD34-66D274C380CC}">
      <dsp:nvSpPr>
        <dsp:cNvPr id="0" name=""/>
        <dsp:cNvSpPr/>
      </dsp:nvSpPr>
      <dsp:spPr>
        <a:xfrm>
          <a:off x="4095774" y="252467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Static block in Java</a:t>
          </a:r>
        </a:p>
      </dsp:txBody>
      <dsp:txXfrm>
        <a:off x="4095774" y="2524670"/>
        <a:ext cx="1741992" cy="696796"/>
      </dsp:txXfrm>
    </dsp:sp>
    <dsp:sp modelId="{7F24C481-C522-400D-BD96-258FA969A1A6}">
      <dsp:nvSpPr>
        <dsp:cNvPr id="0" name=""/>
        <dsp:cNvSpPr/>
      </dsp:nvSpPr>
      <dsp:spPr>
        <a:xfrm>
          <a:off x="6482303" y="1131076"/>
          <a:ext cx="1062615" cy="10626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B6886-9A9C-41E9-A5DD-10E9CC439632}">
      <dsp:nvSpPr>
        <dsp:cNvPr id="0" name=""/>
        <dsp:cNvSpPr/>
      </dsp:nvSpPr>
      <dsp:spPr>
        <a:xfrm>
          <a:off x="6708762" y="1357535"/>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EECAF1-3A62-474F-B876-793E8687FDD6}">
      <dsp:nvSpPr>
        <dsp:cNvPr id="0" name=""/>
        <dsp:cNvSpPr/>
      </dsp:nvSpPr>
      <dsp:spPr>
        <a:xfrm>
          <a:off x="6142615" y="252467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Non-static (instance) variable cannot be referenced from a static context.</a:t>
          </a:r>
          <a:endParaRPr lang="en-US" sz="1100" kern="1200" dirty="0"/>
        </a:p>
      </dsp:txBody>
      <dsp:txXfrm>
        <a:off x="6142615" y="2524670"/>
        <a:ext cx="1741992" cy="69679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CFA04-E554-4FF7-84E5-2F884EE8B623}">
      <dsp:nvSpPr>
        <dsp:cNvPr id="0" name=""/>
        <dsp:cNvSpPr/>
      </dsp:nvSpPr>
      <dsp:spPr>
        <a:xfrm>
          <a:off x="18535" y="659889"/>
          <a:ext cx="1080124" cy="108012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7A1507-A567-49BE-966A-E48882D319EB}">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58D763-0F28-46C5-881D-A1F1A3D962A2}">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Static variables defined as a class member can be </a:t>
          </a:r>
          <a:r>
            <a:rPr lang="en-US" sz="1800" b="1" kern="1200" dirty="0"/>
            <a:t>accessed without object</a:t>
          </a:r>
          <a:r>
            <a:rPr lang="en-US" sz="1800" kern="1200" dirty="0"/>
            <a:t> of that class.</a:t>
          </a:r>
        </a:p>
      </dsp:txBody>
      <dsp:txXfrm>
        <a:off x="1330115" y="659889"/>
        <a:ext cx="2546008" cy="1080124"/>
      </dsp:txXfrm>
    </dsp:sp>
    <dsp:sp modelId="{266F4C02-F19C-4CAF-9933-5602F3D254A3}">
      <dsp:nvSpPr>
        <dsp:cNvPr id="0" name=""/>
        <dsp:cNvSpPr/>
      </dsp:nvSpPr>
      <dsp:spPr>
        <a:xfrm>
          <a:off x="4319746" y="659889"/>
          <a:ext cx="1080124" cy="108012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9CC47-3534-4297-8087-A72ED6D4D67F}">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09064B-9F20-4974-82C5-91CDAD2196FB}">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Static variable is </a:t>
          </a:r>
          <a:r>
            <a:rPr lang="en-US" sz="1800" b="1" kern="1200" dirty="0"/>
            <a:t>initialized once</a:t>
          </a:r>
          <a:r>
            <a:rPr lang="en-US" sz="1800" kern="1200" dirty="0"/>
            <a:t> and </a:t>
          </a:r>
          <a:r>
            <a:rPr lang="en-US" sz="1800" b="1" kern="1200" dirty="0"/>
            <a:t>shared among different objects</a:t>
          </a:r>
          <a:r>
            <a:rPr lang="en-US" sz="1800" kern="1200" dirty="0"/>
            <a:t> of the class. </a:t>
          </a:r>
        </a:p>
      </dsp:txBody>
      <dsp:txXfrm>
        <a:off x="5631327" y="659889"/>
        <a:ext cx="2546008" cy="1080124"/>
      </dsp:txXfrm>
    </dsp:sp>
    <dsp:sp modelId="{BF8926CA-AD7D-4662-920E-4423BD65B39A}">
      <dsp:nvSpPr>
        <dsp:cNvPr id="0" name=""/>
        <dsp:cNvSpPr/>
      </dsp:nvSpPr>
      <dsp:spPr>
        <a:xfrm>
          <a:off x="18535" y="2452790"/>
          <a:ext cx="1080124" cy="108012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444D9-8B06-4E2B-A001-9016A85FDE0B}">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482ED1-DE26-4A93-AB9F-B2F5A3780724}">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All the object of the class having static variable will have the same instance of static variable.</a:t>
          </a:r>
        </a:p>
      </dsp:txBody>
      <dsp:txXfrm>
        <a:off x="1330115" y="2452790"/>
        <a:ext cx="2546008" cy="1080124"/>
      </dsp:txXfrm>
    </dsp:sp>
    <dsp:sp modelId="{2434D541-4E5C-4BBF-A070-F814D8DDEEC2}">
      <dsp:nvSpPr>
        <dsp:cNvPr id="0" name=""/>
        <dsp:cNvSpPr/>
      </dsp:nvSpPr>
      <dsp:spPr>
        <a:xfrm>
          <a:off x="4319746" y="2452790"/>
          <a:ext cx="1080124" cy="108012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A31FC-3E9D-41CE-B4A5-1524475365F7}">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8922EA-B9BB-4580-BE12-E6C108AD4845}">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Note:</a:t>
          </a:r>
          <a:r>
            <a:rPr lang="en-US" sz="1800" kern="1200" dirty="0"/>
            <a:t> Static variable is used to represent common property of a class. It saves memory.</a:t>
          </a:r>
        </a:p>
      </dsp:txBody>
      <dsp:txXfrm>
        <a:off x="5631327" y="2452790"/>
        <a:ext cx="2546008" cy="108012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8FECF-E70E-4EDF-8754-0A07BB4B4519}">
      <dsp:nvSpPr>
        <dsp:cNvPr id="0" name=""/>
        <dsp:cNvSpPr/>
      </dsp:nvSpPr>
      <dsp:spPr>
        <a:xfrm>
          <a:off x="0" y="427983"/>
          <a:ext cx="5000124" cy="226153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Static block is used to initialize static data members. Static block executes even before main() method.</a:t>
          </a:r>
        </a:p>
      </dsp:txBody>
      <dsp:txXfrm>
        <a:off x="110399" y="538382"/>
        <a:ext cx="4779326" cy="2040738"/>
      </dsp:txXfrm>
    </dsp:sp>
    <dsp:sp modelId="{8B005DC0-AD29-42A8-8B15-0BF87FB6D3DC}">
      <dsp:nvSpPr>
        <dsp:cNvPr id="0" name=""/>
        <dsp:cNvSpPr/>
      </dsp:nvSpPr>
      <dsp:spPr>
        <a:xfrm>
          <a:off x="0" y="2764400"/>
          <a:ext cx="5000124" cy="2261536"/>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It executes when the class is loaded in the memory. A class can have multiple Static blocks, which will execute in the same sequence in which they are programmed.</a:t>
          </a:r>
        </a:p>
      </dsp:txBody>
      <dsp:txXfrm>
        <a:off x="110399" y="2874799"/>
        <a:ext cx="4779326" cy="20407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B439F-3A63-4363-8491-055908B51A44}">
      <dsp:nvSpPr>
        <dsp:cNvPr id="0" name=""/>
        <dsp:cNvSpPr/>
      </dsp:nvSpPr>
      <dsp:spPr>
        <a:xfrm>
          <a:off x="518185" y="590746"/>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A1E67-50D1-4B3C-A93C-7B704DB6113C}">
      <dsp:nvSpPr>
        <dsp:cNvPr id="0" name=""/>
        <dsp:cNvSpPr/>
      </dsp:nvSpPr>
      <dsp:spPr>
        <a:xfrm>
          <a:off x="832623" y="905183"/>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D909DB-D0A4-4F47-82CF-99E98E71BB2E}">
      <dsp:nvSpPr>
        <dsp:cNvPr id="0" name=""/>
        <dsp:cNvSpPr/>
      </dsp:nvSpPr>
      <dsp:spPr>
        <a:xfrm>
          <a:off x="46529" y="2525746"/>
          <a:ext cx="2418750" cy="1076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When we try to access a non-static variable from a static context like main method, java compiler throws an error message a </a:t>
          </a:r>
          <a:r>
            <a:rPr lang="en-US" sz="1100" b="1" kern="1200" dirty="0"/>
            <a:t>non-static variable cannot be referenced from a static context</a:t>
          </a:r>
          <a:r>
            <a:rPr lang="en-US" sz="1100" kern="1200" dirty="0"/>
            <a:t>. </a:t>
          </a:r>
        </a:p>
      </dsp:txBody>
      <dsp:txXfrm>
        <a:off x="46529" y="2525746"/>
        <a:ext cx="2418750" cy="1076312"/>
      </dsp:txXfrm>
    </dsp:sp>
    <dsp:sp modelId="{83CB186F-B28F-452E-BDA2-147D38BA411F}">
      <dsp:nvSpPr>
        <dsp:cNvPr id="0" name=""/>
        <dsp:cNvSpPr/>
      </dsp:nvSpPr>
      <dsp:spPr>
        <a:xfrm>
          <a:off x="3360216" y="590746"/>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8781F-5B40-4B81-95B7-0DA9665C22B7}">
      <dsp:nvSpPr>
        <dsp:cNvPr id="0" name=""/>
        <dsp:cNvSpPr/>
      </dsp:nvSpPr>
      <dsp:spPr>
        <a:xfrm>
          <a:off x="3674654" y="905183"/>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6EB8B1-0229-48DE-9CA3-6D74AA14F88A}">
      <dsp:nvSpPr>
        <dsp:cNvPr id="0" name=""/>
        <dsp:cNvSpPr/>
      </dsp:nvSpPr>
      <dsp:spPr>
        <a:xfrm>
          <a:off x="2888560" y="2525746"/>
          <a:ext cx="2418750" cy="1076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This is because non-static variables are related with instance of class(object) and they get created when instance of a class is created by using new operator. </a:t>
          </a:r>
        </a:p>
      </dsp:txBody>
      <dsp:txXfrm>
        <a:off x="2888560" y="2525746"/>
        <a:ext cx="2418750" cy="1076312"/>
      </dsp:txXfrm>
    </dsp:sp>
    <dsp:sp modelId="{15DA3E91-6F78-45ED-AB2B-871C3580218E}">
      <dsp:nvSpPr>
        <dsp:cNvPr id="0" name=""/>
        <dsp:cNvSpPr/>
      </dsp:nvSpPr>
      <dsp:spPr>
        <a:xfrm>
          <a:off x="6202248" y="590746"/>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99BEB-2461-43BF-B44A-131DA5C4F009}">
      <dsp:nvSpPr>
        <dsp:cNvPr id="0" name=""/>
        <dsp:cNvSpPr/>
      </dsp:nvSpPr>
      <dsp:spPr>
        <a:xfrm>
          <a:off x="6516685" y="905183"/>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0D8313-7734-407D-B96D-978E0DFD3A0A}">
      <dsp:nvSpPr>
        <dsp:cNvPr id="0" name=""/>
        <dsp:cNvSpPr/>
      </dsp:nvSpPr>
      <dsp:spPr>
        <a:xfrm>
          <a:off x="5730591" y="2525746"/>
          <a:ext cx="2418750" cy="1076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So, if we try to access a non-static variable without any instance, compiler will complain because those variables are not yet created, and they don't have any existence until an instance is created and associated with it.</a:t>
          </a:r>
        </a:p>
      </dsp:txBody>
      <dsp:txXfrm>
        <a:off x="5730591" y="2525746"/>
        <a:ext cx="2418750" cy="10763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27419-1A13-4FEF-AB32-7A8BE8FA79F4}">
      <dsp:nvSpPr>
        <dsp:cNvPr id="0" name=""/>
        <dsp:cNvSpPr/>
      </dsp:nvSpPr>
      <dsp:spPr>
        <a:xfrm>
          <a:off x="0" y="586562"/>
          <a:ext cx="8195871" cy="7160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modifier is used to declare a field as final. It can be used with variable, method or a class.</a:t>
          </a:r>
        </a:p>
      </dsp:txBody>
      <dsp:txXfrm>
        <a:off x="34954" y="621516"/>
        <a:ext cx="8125963" cy="646132"/>
      </dsp:txXfrm>
    </dsp:sp>
    <dsp:sp modelId="{FC2480AE-13E4-416E-9750-C4F228A0F2F8}">
      <dsp:nvSpPr>
        <dsp:cNvPr id="0" name=""/>
        <dsp:cNvSpPr/>
      </dsp:nvSpPr>
      <dsp:spPr>
        <a:xfrm>
          <a:off x="0" y="1354442"/>
          <a:ext cx="8195871" cy="71604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If we declare a </a:t>
          </a:r>
          <a:r>
            <a:rPr lang="en-US" sz="1800" b="1" kern="1200" dirty="0"/>
            <a:t>variable as final </a:t>
          </a:r>
          <a:r>
            <a:rPr lang="en-US" sz="1800" kern="1200" dirty="0"/>
            <a:t>then it </a:t>
          </a:r>
          <a:r>
            <a:rPr lang="en-US" sz="1800" b="1" kern="1200" dirty="0"/>
            <a:t>prevents</a:t>
          </a:r>
          <a:r>
            <a:rPr lang="en-US" sz="1800" kern="1200" dirty="0"/>
            <a:t> its </a:t>
          </a:r>
          <a:r>
            <a:rPr lang="en-US" sz="1800" b="1" kern="1200" dirty="0"/>
            <a:t>content</a:t>
          </a:r>
          <a:r>
            <a:rPr lang="en-US" sz="1800" kern="1200" dirty="0"/>
            <a:t> from </a:t>
          </a:r>
          <a:r>
            <a:rPr lang="en-US" sz="1800" b="1" kern="1200" dirty="0"/>
            <a:t>being modified</a:t>
          </a:r>
          <a:r>
            <a:rPr lang="en-US" sz="1800" kern="1200" dirty="0"/>
            <a:t>. The variable </a:t>
          </a:r>
          <a:r>
            <a:rPr lang="en-US" sz="1800" b="1" kern="1200" dirty="0"/>
            <a:t>acts</a:t>
          </a:r>
          <a:r>
            <a:rPr lang="en-US" sz="1800" kern="1200" dirty="0"/>
            <a:t> like a </a:t>
          </a:r>
          <a:r>
            <a:rPr lang="en-US" sz="1800" b="1" kern="1200" dirty="0"/>
            <a:t>constant</a:t>
          </a:r>
          <a:r>
            <a:rPr lang="en-US" sz="1800" kern="1200" dirty="0"/>
            <a:t>. Final field </a:t>
          </a:r>
          <a:r>
            <a:rPr lang="en-US" sz="1800" b="1" kern="1200" dirty="0"/>
            <a:t>must be initialized</a:t>
          </a:r>
          <a:r>
            <a:rPr lang="en-US" sz="1800" kern="1200" dirty="0"/>
            <a:t> when it is declared.</a:t>
          </a:r>
        </a:p>
      </dsp:txBody>
      <dsp:txXfrm>
        <a:off x="34954" y="1389396"/>
        <a:ext cx="8125963" cy="646132"/>
      </dsp:txXfrm>
    </dsp:sp>
    <dsp:sp modelId="{801E9CB1-F603-46E9-808D-CBFB14458C05}">
      <dsp:nvSpPr>
        <dsp:cNvPr id="0" name=""/>
        <dsp:cNvSpPr/>
      </dsp:nvSpPr>
      <dsp:spPr>
        <a:xfrm>
          <a:off x="0" y="2122322"/>
          <a:ext cx="8195871" cy="71604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If we declare a </a:t>
          </a:r>
          <a:r>
            <a:rPr lang="en-US" sz="1800" b="1" kern="1200" dirty="0"/>
            <a:t>method as final</a:t>
          </a:r>
          <a:r>
            <a:rPr lang="en-US" sz="1800" kern="1200" dirty="0"/>
            <a:t> then it </a:t>
          </a:r>
          <a:r>
            <a:rPr lang="en-US" sz="1800" b="1" kern="1200" dirty="0"/>
            <a:t>prevents</a:t>
          </a:r>
          <a:r>
            <a:rPr lang="en-US" sz="1800" kern="1200" dirty="0"/>
            <a:t> it from being </a:t>
          </a:r>
          <a:r>
            <a:rPr lang="en-US" sz="1800" b="1" kern="1200" dirty="0"/>
            <a:t>overridden</a:t>
          </a:r>
          <a:r>
            <a:rPr lang="en-US" sz="1800" kern="1200" dirty="0"/>
            <a:t>.</a:t>
          </a:r>
        </a:p>
      </dsp:txBody>
      <dsp:txXfrm>
        <a:off x="34954" y="2157276"/>
        <a:ext cx="8125963" cy="646132"/>
      </dsp:txXfrm>
    </dsp:sp>
    <dsp:sp modelId="{6B671A7E-9834-4591-9CF9-59699B361210}">
      <dsp:nvSpPr>
        <dsp:cNvPr id="0" name=""/>
        <dsp:cNvSpPr/>
      </dsp:nvSpPr>
      <dsp:spPr>
        <a:xfrm>
          <a:off x="0" y="2890202"/>
          <a:ext cx="8195871" cy="71604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If we declare a </a:t>
          </a:r>
          <a:r>
            <a:rPr lang="en-US" sz="1800" b="1" kern="1200" dirty="0"/>
            <a:t>class as final</a:t>
          </a:r>
          <a:r>
            <a:rPr lang="en-US" sz="1800" kern="1200" dirty="0"/>
            <a:t> the it </a:t>
          </a:r>
          <a:r>
            <a:rPr lang="en-US" sz="1800" b="1" kern="1200" dirty="0"/>
            <a:t>prevents</a:t>
          </a:r>
          <a:r>
            <a:rPr lang="en-US" sz="1800" kern="1200" dirty="0"/>
            <a:t> from being </a:t>
          </a:r>
          <a:r>
            <a:rPr lang="en-US" sz="1800" b="1" kern="1200" dirty="0"/>
            <a:t>inherited</a:t>
          </a:r>
          <a:r>
            <a:rPr lang="en-US" sz="1800" kern="1200" dirty="0"/>
            <a:t>. We </a:t>
          </a:r>
          <a:r>
            <a:rPr lang="en-US" sz="1800" b="1" kern="1200" dirty="0"/>
            <a:t>can not inherit final class</a:t>
          </a:r>
          <a:r>
            <a:rPr lang="en-US" sz="1800" kern="1200" dirty="0"/>
            <a:t> in Java.</a:t>
          </a:r>
        </a:p>
      </dsp:txBody>
      <dsp:txXfrm>
        <a:off x="34954" y="2925156"/>
        <a:ext cx="8125963" cy="646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F82AF-B938-4D78-8157-AC091AF61B19}">
      <dsp:nvSpPr>
        <dsp:cNvPr id="0" name=""/>
        <dsp:cNvSpPr/>
      </dsp:nvSpPr>
      <dsp:spPr>
        <a:xfrm>
          <a:off x="279719" y="1872"/>
          <a:ext cx="3485906" cy="20915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OOPs Concepts in Java offer easy to understand and a clear modular structure for programs.</a:t>
          </a:r>
        </a:p>
      </dsp:txBody>
      <dsp:txXfrm>
        <a:off x="279719" y="1872"/>
        <a:ext cx="3485906" cy="2091543"/>
      </dsp:txXfrm>
    </dsp:sp>
    <dsp:sp modelId="{085E13C3-15F0-4428-9A68-D4865A8DC3CF}">
      <dsp:nvSpPr>
        <dsp:cNvPr id="0" name=""/>
        <dsp:cNvSpPr/>
      </dsp:nvSpPr>
      <dsp:spPr>
        <a:xfrm>
          <a:off x="4114216" y="1872"/>
          <a:ext cx="3485906" cy="2091543"/>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Objects created for Object-Oriented Programs can be reused in other programs. Thus it saves significant development cost.</a:t>
          </a:r>
        </a:p>
      </dsp:txBody>
      <dsp:txXfrm>
        <a:off x="4114216" y="1872"/>
        <a:ext cx="3485906" cy="2091543"/>
      </dsp:txXfrm>
    </dsp:sp>
    <dsp:sp modelId="{820AF21C-B721-48A8-A2D1-7F1CB8D83F72}">
      <dsp:nvSpPr>
        <dsp:cNvPr id="0" name=""/>
        <dsp:cNvSpPr/>
      </dsp:nvSpPr>
      <dsp:spPr>
        <a:xfrm>
          <a:off x="279719" y="2442007"/>
          <a:ext cx="3485906" cy="2091543"/>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Large programs are difficult to write, but if the development and designing team follow OOPS concepts, then they can better design with minimum flaws.</a:t>
          </a:r>
        </a:p>
      </dsp:txBody>
      <dsp:txXfrm>
        <a:off x="279719" y="2442007"/>
        <a:ext cx="3485906" cy="2091543"/>
      </dsp:txXfrm>
    </dsp:sp>
    <dsp:sp modelId="{86C934DD-55B6-4A0A-BD46-AC5EB60ABEE9}">
      <dsp:nvSpPr>
        <dsp:cNvPr id="0" name=""/>
        <dsp:cNvSpPr/>
      </dsp:nvSpPr>
      <dsp:spPr>
        <a:xfrm>
          <a:off x="4114216" y="2442007"/>
          <a:ext cx="3485906" cy="2091543"/>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It enhances program modularity because every object exists independently.</a:t>
          </a:r>
        </a:p>
      </dsp:txBody>
      <dsp:txXfrm>
        <a:off x="4114216" y="2442007"/>
        <a:ext cx="3485906" cy="2091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C1D7F-91D7-4094-B101-7C589C5F2AED}">
      <dsp:nvSpPr>
        <dsp:cNvPr id="0" name=""/>
        <dsp:cNvSpPr/>
      </dsp:nvSpPr>
      <dsp:spPr>
        <a:xfrm>
          <a:off x="0" y="431616"/>
          <a:ext cx="2561209" cy="153672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 Java, </a:t>
          </a:r>
          <a:r>
            <a:rPr lang="en-US" sz="1700" b="1" kern="1200" dirty="0" err="1"/>
            <a:t>instanceof</a:t>
          </a:r>
          <a:r>
            <a:rPr lang="en-US" sz="1700" b="1" kern="1200" dirty="0"/>
            <a:t> </a:t>
          </a:r>
          <a:r>
            <a:rPr lang="en-US" sz="1700" kern="1200" dirty="0"/>
            <a:t>is an operator which is used to check object reference. </a:t>
          </a:r>
        </a:p>
      </dsp:txBody>
      <dsp:txXfrm>
        <a:off x="0" y="431616"/>
        <a:ext cx="2561209" cy="1536725"/>
      </dsp:txXfrm>
    </dsp:sp>
    <dsp:sp modelId="{88E9CEC1-77A1-4453-B3AD-3330DE308896}">
      <dsp:nvSpPr>
        <dsp:cNvPr id="0" name=""/>
        <dsp:cNvSpPr/>
      </dsp:nvSpPr>
      <dsp:spPr>
        <a:xfrm>
          <a:off x="2817330" y="431616"/>
          <a:ext cx="2561209" cy="153672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It checks whether the reference of an object belongs to the provided type or not. </a:t>
          </a:r>
        </a:p>
      </dsp:txBody>
      <dsp:txXfrm>
        <a:off x="2817330" y="431616"/>
        <a:ext cx="2561209" cy="1536725"/>
      </dsp:txXfrm>
    </dsp:sp>
    <dsp:sp modelId="{6F187DB4-DBD4-4BC2-B094-619460B24EC2}">
      <dsp:nvSpPr>
        <dsp:cNvPr id="0" name=""/>
        <dsp:cNvSpPr/>
      </dsp:nvSpPr>
      <dsp:spPr>
        <a:xfrm>
          <a:off x="5634661" y="431616"/>
          <a:ext cx="2561209" cy="153672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It returns either </a:t>
          </a:r>
          <a:r>
            <a:rPr lang="en-US" sz="1700" b="1" kern="1200" dirty="0"/>
            <a:t>true or false</a:t>
          </a:r>
          <a:r>
            <a:rPr lang="en-US" sz="1700" kern="1200" dirty="0"/>
            <a:t>, if an object reference is of specified type then it return true otherwise false.</a:t>
          </a:r>
        </a:p>
      </dsp:txBody>
      <dsp:txXfrm>
        <a:off x="5634661" y="431616"/>
        <a:ext cx="2561209" cy="1536725"/>
      </dsp:txXfrm>
    </dsp:sp>
    <dsp:sp modelId="{3E2AF470-03AA-4DA7-B0E9-B949364AC5B5}">
      <dsp:nvSpPr>
        <dsp:cNvPr id="0" name=""/>
        <dsp:cNvSpPr/>
      </dsp:nvSpPr>
      <dsp:spPr>
        <a:xfrm>
          <a:off x="1408665" y="2224462"/>
          <a:ext cx="2561209" cy="153672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We can use </a:t>
          </a:r>
          <a:r>
            <a:rPr lang="en-US" sz="1700" kern="1200" dirty="0" err="1"/>
            <a:t>instanceof</a:t>
          </a:r>
          <a:r>
            <a:rPr lang="en-US" sz="1700" kern="1200" dirty="0"/>
            <a:t> operator to check whether an object reference belongs to parent class, child class, or an interface.</a:t>
          </a:r>
        </a:p>
      </dsp:txBody>
      <dsp:txXfrm>
        <a:off x="1408665" y="2224462"/>
        <a:ext cx="2561209" cy="1536725"/>
      </dsp:txXfrm>
    </dsp:sp>
    <dsp:sp modelId="{6AE5BDDE-A9E9-471C-8B1A-292A0D6A1EEE}">
      <dsp:nvSpPr>
        <dsp:cNvPr id="0" name=""/>
        <dsp:cNvSpPr/>
      </dsp:nvSpPr>
      <dsp:spPr>
        <a:xfrm>
          <a:off x="4225995" y="2224462"/>
          <a:ext cx="2561209" cy="153672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It's also known as type comparison operator because it compares the instance with type.</a:t>
          </a:r>
        </a:p>
      </dsp:txBody>
      <dsp:txXfrm>
        <a:off x="4225995" y="2224462"/>
        <a:ext cx="2561209" cy="15367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94272-0E25-46AB-94CB-9E6B0574821E}">
      <dsp:nvSpPr>
        <dsp:cNvPr id="0" name=""/>
        <dsp:cNvSpPr/>
      </dsp:nvSpPr>
      <dsp:spPr>
        <a:xfrm>
          <a:off x="0" y="372452"/>
          <a:ext cx="2464593" cy="147875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Downcasting</a:t>
          </a:r>
          <a:r>
            <a:rPr lang="en-US" sz="1500" kern="1200" dirty="0"/>
            <a:t> is one of the advantages of using </a:t>
          </a:r>
          <a:r>
            <a:rPr lang="en-US" sz="1500" b="1" kern="1200" dirty="0" err="1"/>
            <a:t>instanceof</a:t>
          </a:r>
          <a:r>
            <a:rPr lang="en-US" sz="1500" kern="1200" dirty="0"/>
            <a:t> operator. </a:t>
          </a:r>
        </a:p>
      </dsp:txBody>
      <dsp:txXfrm>
        <a:off x="0" y="372452"/>
        <a:ext cx="2464593" cy="1478756"/>
      </dsp:txXfrm>
    </dsp:sp>
    <dsp:sp modelId="{848DF00D-245E-421F-853E-F160B39A4245}">
      <dsp:nvSpPr>
        <dsp:cNvPr id="0" name=""/>
        <dsp:cNvSpPr/>
      </dsp:nvSpPr>
      <dsp:spPr>
        <a:xfrm>
          <a:off x="2711053" y="372452"/>
          <a:ext cx="2464593" cy="1478756"/>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Downcasting</a:t>
          </a:r>
          <a:r>
            <a:rPr lang="en-US" sz="1500" kern="1200" dirty="0"/>
            <a:t> is a process to </a:t>
          </a:r>
          <a:r>
            <a:rPr lang="en-US" sz="1500" b="1" kern="1200" dirty="0"/>
            <a:t>hold object</a:t>
          </a:r>
          <a:r>
            <a:rPr lang="en-US" sz="1500" kern="1200" dirty="0"/>
            <a:t> of </a:t>
          </a:r>
          <a:r>
            <a:rPr lang="en-US" sz="1500" b="1" kern="1200" dirty="0"/>
            <a:t>parent</a:t>
          </a:r>
          <a:r>
            <a:rPr lang="en-US" sz="1500" kern="1200" dirty="0"/>
            <a:t> class in </a:t>
          </a:r>
          <a:r>
            <a:rPr lang="en-US" sz="1500" b="1" kern="1200" dirty="0"/>
            <a:t>child</a:t>
          </a:r>
          <a:r>
            <a:rPr lang="en-US" sz="1500" kern="1200" dirty="0"/>
            <a:t> class </a:t>
          </a:r>
          <a:r>
            <a:rPr lang="en-US" sz="1500" b="1" kern="1200" dirty="0"/>
            <a:t>reference</a:t>
          </a:r>
          <a:r>
            <a:rPr lang="en-US" sz="1500" kern="1200" dirty="0"/>
            <a:t> object. </a:t>
          </a:r>
        </a:p>
      </dsp:txBody>
      <dsp:txXfrm>
        <a:off x="2711053" y="372452"/>
        <a:ext cx="2464593" cy="1478756"/>
      </dsp:txXfrm>
    </dsp:sp>
    <dsp:sp modelId="{D5F98A92-CF3D-4319-AF82-8E299415AA84}">
      <dsp:nvSpPr>
        <dsp:cNvPr id="0" name=""/>
        <dsp:cNvSpPr/>
      </dsp:nvSpPr>
      <dsp:spPr>
        <a:xfrm>
          <a:off x="5422106" y="372452"/>
          <a:ext cx="2464593" cy="1478756"/>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It is reverse of </a:t>
          </a:r>
          <a:r>
            <a:rPr lang="en-US" sz="1500" b="1" kern="1200" dirty="0" err="1"/>
            <a:t>upcasting</a:t>
          </a:r>
          <a:r>
            <a:rPr lang="en-US" sz="1500" kern="1200" dirty="0"/>
            <a:t>, in which </a:t>
          </a:r>
          <a:r>
            <a:rPr lang="en-US" sz="1500" b="1" kern="1200" dirty="0"/>
            <a:t>object</a:t>
          </a:r>
          <a:r>
            <a:rPr lang="en-US" sz="1500" kern="1200" dirty="0"/>
            <a:t> of child is assigned to </a:t>
          </a:r>
          <a:r>
            <a:rPr lang="en-US" sz="1500" b="1" kern="1200" dirty="0"/>
            <a:t>parent</a:t>
          </a:r>
          <a:r>
            <a:rPr lang="en-US" sz="1500" kern="1200" dirty="0"/>
            <a:t> class reference object.</a:t>
          </a:r>
        </a:p>
      </dsp:txBody>
      <dsp:txXfrm>
        <a:off x="5422106" y="372452"/>
        <a:ext cx="2464593" cy="1478756"/>
      </dsp:txXfrm>
    </dsp:sp>
    <dsp:sp modelId="{E2B2E2A8-F95D-4B14-85B6-F6B5ECEA2341}">
      <dsp:nvSpPr>
        <dsp:cNvPr id="0" name=""/>
        <dsp:cNvSpPr/>
      </dsp:nvSpPr>
      <dsp:spPr>
        <a:xfrm>
          <a:off x="1355526" y="2097667"/>
          <a:ext cx="2464593" cy="1478756"/>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However, we can perform </a:t>
          </a:r>
          <a:r>
            <a:rPr lang="en-US" sz="1500" kern="1200" dirty="0" err="1"/>
            <a:t>downcasting</a:t>
          </a:r>
          <a:r>
            <a:rPr lang="en-US" sz="1500" kern="1200" dirty="0"/>
            <a:t> using </a:t>
          </a:r>
          <a:r>
            <a:rPr lang="en-US" sz="1500" b="1" kern="1200" dirty="0"/>
            <a:t>typecasting</a:t>
          </a:r>
          <a:r>
            <a:rPr lang="en-US" sz="1500" kern="1200" dirty="0"/>
            <a:t> but it throws </a:t>
          </a:r>
          <a:r>
            <a:rPr lang="en-US" sz="1500" b="1" kern="1200" dirty="0" err="1"/>
            <a:t>ClassCastException</a:t>
          </a:r>
          <a:r>
            <a:rPr lang="en-US" sz="1500" kern="1200" dirty="0"/>
            <a:t> at run-time.</a:t>
          </a:r>
        </a:p>
      </dsp:txBody>
      <dsp:txXfrm>
        <a:off x="1355526" y="2097667"/>
        <a:ext cx="2464593" cy="1478756"/>
      </dsp:txXfrm>
    </dsp:sp>
    <dsp:sp modelId="{FEBBD85F-9E3A-48A2-8680-E0B0C733BEAE}">
      <dsp:nvSpPr>
        <dsp:cNvPr id="0" name=""/>
        <dsp:cNvSpPr/>
      </dsp:nvSpPr>
      <dsp:spPr>
        <a:xfrm>
          <a:off x="4066579" y="2097667"/>
          <a:ext cx="2464593" cy="1478756"/>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So </a:t>
          </a:r>
          <a:r>
            <a:rPr lang="en-US" sz="1500" b="1" kern="1200" dirty="0"/>
            <a:t>to avoid</a:t>
          </a:r>
          <a:r>
            <a:rPr lang="en-US" sz="1500" kern="1200" dirty="0"/>
            <a:t> this we use </a:t>
          </a:r>
          <a:r>
            <a:rPr lang="en-US" sz="1500" kern="1200" dirty="0" err="1"/>
            <a:t>instanceof</a:t>
          </a:r>
          <a:r>
            <a:rPr lang="en-US" sz="1500" kern="1200" dirty="0"/>
            <a:t> operator to perform </a:t>
          </a:r>
          <a:r>
            <a:rPr lang="en-US" sz="1500" kern="1200" dirty="0" err="1"/>
            <a:t>downcasting</a:t>
          </a:r>
          <a:r>
            <a:rPr lang="en-US" sz="1500" kern="1200" dirty="0"/>
            <a:t>.</a:t>
          </a:r>
        </a:p>
      </dsp:txBody>
      <dsp:txXfrm>
        <a:off x="4066579" y="2097667"/>
        <a:ext cx="2464593" cy="1478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3006F-5710-4EBD-9A7B-7F31A1A1430F}">
      <dsp:nvSpPr>
        <dsp:cNvPr id="0" name=""/>
        <dsp:cNvSpPr/>
      </dsp:nvSpPr>
      <dsp:spPr>
        <a:xfrm>
          <a:off x="696247" y="1157"/>
          <a:ext cx="2029438" cy="121766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Class</a:t>
          </a:r>
        </a:p>
      </dsp:txBody>
      <dsp:txXfrm>
        <a:off x="696247" y="1157"/>
        <a:ext cx="2029438" cy="1217663"/>
      </dsp:txXfrm>
    </dsp:sp>
    <dsp:sp modelId="{A6EB8A19-0FA1-4970-863C-9BC5B0557FBB}">
      <dsp:nvSpPr>
        <dsp:cNvPr id="0" name=""/>
        <dsp:cNvSpPr/>
      </dsp:nvSpPr>
      <dsp:spPr>
        <a:xfrm>
          <a:off x="2928630" y="1157"/>
          <a:ext cx="2029438" cy="1217663"/>
        </a:xfrm>
        <a:prstGeom prst="rect">
          <a:avLst/>
        </a:prstGeom>
        <a:solidFill>
          <a:schemeClr val="accent2">
            <a:hueOff val="585190"/>
            <a:satOff val="-730"/>
            <a:lumOff val="1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Object</a:t>
          </a:r>
        </a:p>
      </dsp:txBody>
      <dsp:txXfrm>
        <a:off x="2928630" y="1157"/>
        <a:ext cx="2029438" cy="1217663"/>
      </dsp:txXfrm>
    </dsp:sp>
    <dsp:sp modelId="{5183C3B4-5435-4610-B8C9-1A0F44163D40}">
      <dsp:nvSpPr>
        <dsp:cNvPr id="0" name=""/>
        <dsp:cNvSpPr/>
      </dsp:nvSpPr>
      <dsp:spPr>
        <a:xfrm>
          <a:off x="5161013" y="1157"/>
          <a:ext cx="2029438" cy="1217663"/>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Inheritance</a:t>
          </a:r>
        </a:p>
      </dsp:txBody>
      <dsp:txXfrm>
        <a:off x="5161013" y="1157"/>
        <a:ext cx="2029438" cy="1217663"/>
      </dsp:txXfrm>
    </dsp:sp>
    <dsp:sp modelId="{E41925C9-0879-4760-871D-15DDB0D509CC}">
      <dsp:nvSpPr>
        <dsp:cNvPr id="0" name=""/>
        <dsp:cNvSpPr/>
      </dsp:nvSpPr>
      <dsp:spPr>
        <a:xfrm>
          <a:off x="696247" y="1421764"/>
          <a:ext cx="2029438" cy="1217663"/>
        </a:xfrm>
        <a:prstGeom prst="rect">
          <a:avLst/>
        </a:prstGeom>
        <a:solidFill>
          <a:schemeClr val="accent2">
            <a:hueOff val="1755570"/>
            <a:satOff val="-2190"/>
            <a:lumOff val="5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Polymorphism</a:t>
          </a:r>
        </a:p>
      </dsp:txBody>
      <dsp:txXfrm>
        <a:off x="696247" y="1421764"/>
        <a:ext cx="2029438" cy="1217663"/>
      </dsp:txXfrm>
    </dsp:sp>
    <dsp:sp modelId="{C71E9F95-7837-4FC3-AE57-968C2AFD4083}">
      <dsp:nvSpPr>
        <dsp:cNvPr id="0" name=""/>
        <dsp:cNvSpPr/>
      </dsp:nvSpPr>
      <dsp:spPr>
        <a:xfrm>
          <a:off x="2928630" y="1421764"/>
          <a:ext cx="2029438" cy="1217663"/>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Abstraction</a:t>
          </a:r>
        </a:p>
      </dsp:txBody>
      <dsp:txXfrm>
        <a:off x="2928630" y="1421764"/>
        <a:ext cx="2029438" cy="1217663"/>
      </dsp:txXfrm>
    </dsp:sp>
    <dsp:sp modelId="{24F13886-A6FB-464E-8215-69802EACBA40}">
      <dsp:nvSpPr>
        <dsp:cNvPr id="0" name=""/>
        <dsp:cNvSpPr/>
      </dsp:nvSpPr>
      <dsp:spPr>
        <a:xfrm>
          <a:off x="5161013" y="1421764"/>
          <a:ext cx="2029438" cy="1217663"/>
        </a:xfrm>
        <a:prstGeom prst="rect">
          <a:avLst/>
        </a:prstGeom>
        <a:solidFill>
          <a:schemeClr val="accent2">
            <a:hueOff val="2925949"/>
            <a:satOff val="-3649"/>
            <a:lumOff val="8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Encapsulation</a:t>
          </a:r>
        </a:p>
      </dsp:txBody>
      <dsp:txXfrm>
        <a:off x="5161013" y="1421764"/>
        <a:ext cx="2029438" cy="1217663"/>
      </dsp:txXfrm>
    </dsp:sp>
    <dsp:sp modelId="{2214C85A-E468-4140-95FF-41E9D86F94B9}">
      <dsp:nvSpPr>
        <dsp:cNvPr id="0" name=""/>
        <dsp:cNvSpPr/>
      </dsp:nvSpPr>
      <dsp:spPr>
        <a:xfrm>
          <a:off x="696247" y="2842372"/>
          <a:ext cx="2029438" cy="1217663"/>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Association</a:t>
          </a:r>
        </a:p>
      </dsp:txBody>
      <dsp:txXfrm>
        <a:off x="696247" y="2842372"/>
        <a:ext cx="2029438" cy="1217663"/>
      </dsp:txXfrm>
    </dsp:sp>
    <dsp:sp modelId="{EF107567-15E3-46B2-A7FF-4209CA57C6B8}">
      <dsp:nvSpPr>
        <dsp:cNvPr id="0" name=""/>
        <dsp:cNvSpPr/>
      </dsp:nvSpPr>
      <dsp:spPr>
        <a:xfrm>
          <a:off x="2928630" y="2842372"/>
          <a:ext cx="2029438" cy="1217663"/>
        </a:xfrm>
        <a:prstGeom prst="rect">
          <a:avLst/>
        </a:prstGeom>
        <a:solidFill>
          <a:schemeClr val="accent2">
            <a:hueOff val="4096329"/>
            <a:satOff val="-5109"/>
            <a:lumOff val="12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Aggregation</a:t>
          </a:r>
        </a:p>
      </dsp:txBody>
      <dsp:txXfrm>
        <a:off x="2928630" y="2842372"/>
        <a:ext cx="2029438" cy="1217663"/>
      </dsp:txXfrm>
    </dsp:sp>
    <dsp:sp modelId="{91B857B3-B327-49C4-B2B2-00468A50E08B}">
      <dsp:nvSpPr>
        <dsp:cNvPr id="0" name=""/>
        <dsp:cNvSpPr/>
      </dsp:nvSpPr>
      <dsp:spPr>
        <a:xfrm>
          <a:off x="5161013" y="2842372"/>
          <a:ext cx="2029438" cy="1217663"/>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Composition</a:t>
          </a:r>
        </a:p>
      </dsp:txBody>
      <dsp:txXfrm>
        <a:off x="5161013" y="2842372"/>
        <a:ext cx="2029438" cy="12176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C4A6E-DA4A-4867-AC99-D0DF3F932D70}">
      <dsp:nvSpPr>
        <dsp:cNvPr id="0" name=""/>
        <dsp:cNvSpPr/>
      </dsp:nvSpPr>
      <dsp:spPr>
        <a:xfrm>
          <a:off x="0" y="12559"/>
          <a:ext cx="5000124" cy="2676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 </a:t>
          </a:r>
          <a:r>
            <a:rPr lang="en-US" sz="2600" b="1" kern="1200" dirty="0"/>
            <a:t>Class </a:t>
          </a:r>
          <a:r>
            <a:rPr lang="en-US" sz="2600" kern="1200" dirty="0"/>
            <a:t>in object oriented programming is a blueprint or prototype that defines the variables and the methods (functions) common to all Java Objects of a certain kind.</a:t>
          </a:r>
        </a:p>
      </dsp:txBody>
      <dsp:txXfrm>
        <a:off x="130678" y="143237"/>
        <a:ext cx="4738768" cy="2415604"/>
      </dsp:txXfrm>
    </dsp:sp>
    <dsp:sp modelId="{693C5B7A-897E-4E17-B1B9-0BB35AB340F8}">
      <dsp:nvSpPr>
        <dsp:cNvPr id="0" name=""/>
        <dsp:cNvSpPr/>
      </dsp:nvSpPr>
      <dsp:spPr>
        <a:xfrm>
          <a:off x="0" y="2764400"/>
          <a:ext cx="5000124" cy="267696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An </a:t>
          </a:r>
          <a:r>
            <a:rPr lang="en-US" sz="2600" b="1" kern="1200" dirty="0"/>
            <a:t>object </a:t>
          </a:r>
          <a:r>
            <a:rPr lang="en-US" sz="2600" kern="1200" dirty="0"/>
            <a:t>in OOPS is a specimen of a class. Software objects are often used to model real-world objects you find in everyday life.</a:t>
          </a:r>
        </a:p>
      </dsp:txBody>
      <dsp:txXfrm>
        <a:off x="130678" y="2895078"/>
        <a:ext cx="4738768" cy="24156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4B654-016A-4270-824F-1C47AA635F6B}">
      <dsp:nvSpPr>
        <dsp:cNvPr id="0" name=""/>
        <dsp:cNvSpPr/>
      </dsp:nvSpPr>
      <dsp:spPr>
        <a:xfrm>
          <a:off x="0" y="2663"/>
          <a:ext cx="5000124"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DED8DD0-F0B6-4632-A7D2-EB7196B9A82B}">
      <dsp:nvSpPr>
        <dsp:cNvPr id="0" name=""/>
        <dsp:cNvSpPr/>
      </dsp:nvSpPr>
      <dsp:spPr>
        <a:xfrm>
          <a:off x="0" y="2663"/>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While creating a class, one must follow the following principles.</a:t>
          </a:r>
        </a:p>
      </dsp:txBody>
      <dsp:txXfrm>
        <a:off x="0" y="2663"/>
        <a:ext cx="5000124" cy="908098"/>
      </dsp:txXfrm>
    </dsp:sp>
    <dsp:sp modelId="{820FF27C-A96F-4E4C-A430-7E7631FA3A7F}">
      <dsp:nvSpPr>
        <dsp:cNvPr id="0" name=""/>
        <dsp:cNvSpPr/>
      </dsp:nvSpPr>
      <dsp:spPr>
        <a:xfrm>
          <a:off x="0" y="910762"/>
          <a:ext cx="5000124" cy="0"/>
        </a:xfrm>
        <a:prstGeom prst="line">
          <a:avLst/>
        </a:prstGeom>
        <a:gradFill rotWithShape="0">
          <a:gsLst>
            <a:gs pos="0">
              <a:schemeClr val="accent5">
                <a:hueOff val="-1986775"/>
                <a:satOff val="7962"/>
                <a:lumOff val="1726"/>
                <a:alphaOff val="0"/>
                <a:shade val="51000"/>
                <a:satMod val="130000"/>
              </a:schemeClr>
            </a:gs>
            <a:gs pos="80000">
              <a:schemeClr val="accent5">
                <a:hueOff val="-1986775"/>
                <a:satOff val="7962"/>
                <a:lumOff val="1726"/>
                <a:alphaOff val="0"/>
                <a:shade val="93000"/>
                <a:satMod val="130000"/>
              </a:schemeClr>
            </a:gs>
            <a:gs pos="100000">
              <a:schemeClr val="accent5">
                <a:hueOff val="-1986775"/>
                <a:satOff val="7962"/>
                <a:lumOff val="1726"/>
                <a:alphaOff val="0"/>
                <a:shade val="94000"/>
                <a:satMod val="135000"/>
              </a:schemeClr>
            </a:gs>
          </a:gsLst>
          <a:lin ang="16200000" scaled="0"/>
        </a:gradFill>
        <a:ln w="9525" cap="flat" cmpd="sng" algn="ctr">
          <a:solidFill>
            <a:schemeClr val="accent5">
              <a:hueOff val="-1986775"/>
              <a:satOff val="7962"/>
              <a:lumOff val="172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41EF605-7012-410F-B990-CC72BCB79A71}">
      <dsp:nvSpPr>
        <dsp:cNvPr id="0" name=""/>
        <dsp:cNvSpPr/>
      </dsp:nvSpPr>
      <dsp:spPr>
        <a:xfrm>
          <a:off x="0" y="910762"/>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Single Responsibility Principle (SRP)-</a:t>
          </a:r>
          <a:r>
            <a:rPr lang="en-US" sz="1800" kern="1200"/>
            <a:t> A class should have only one reason to change</a:t>
          </a:r>
        </a:p>
      </dsp:txBody>
      <dsp:txXfrm>
        <a:off x="0" y="910762"/>
        <a:ext cx="5000124" cy="908098"/>
      </dsp:txXfrm>
    </dsp:sp>
    <dsp:sp modelId="{9C346EDD-4E9A-41DD-8D08-2A4252E4F868}">
      <dsp:nvSpPr>
        <dsp:cNvPr id="0" name=""/>
        <dsp:cNvSpPr/>
      </dsp:nvSpPr>
      <dsp:spPr>
        <a:xfrm>
          <a:off x="0" y="1818861"/>
          <a:ext cx="5000124" cy="0"/>
        </a:xfrm>
        <a:prstGeom prst="line">
          <a:avLst/>
        </a:prstGeom>
        <a:gradFill rotWithShape="0">
          <a:gsLst>
            <a:gs pos="0">
              <a:schemeClr val="accent5">
                <a:hueOff val="-3973551"/>
                <a:satOff val="15924"/>
                <a:lumOff val="3451"/>
                <a:alphaOff val="0"/>
                <a:shade val="51000"/>
                <a:satMod val="130000"/>
              </a:schemeClr>
            </a:gs>
            <a:gs pos="80000">
              <a:schemeClr val="accent5">
                <a:hueOff val="-3973551"/>
                <a:satOff val="15924"/>
                <a:lumOff val="3451"/>
                <a:alphaOff val="0"/>
                <a:shade val="93000"/>
                <a:satMod val="130000"/>
              </a:schemeClr>
            </a:gs>
            <a:gs pos="100000">
              <a:schemeClr val="accent5">
                <a:hueOff val="-3973551"/>
                <a:satOff val="15924"/>
                <a:lumOff val="3451"/>
                <a:alphaOff val="0"/>
                <a:shade val="94000"/>
                <a:satMod val="135000"/>
              </a:schemeClr>
            </a:gs>
          </a:gsLst>
          <a:lin ang="16200000" scaled="0"/>
        </a:gradFill>
        <a:ln w="9525" cap="flat" cmpd="sng" algn="ctr">
          <a:solidFill>
            <a:schemeClr val="accent5">
              <a:hueOff val="-3973551"/>
              <a:satOff val="15924"/>
              <a:lumOff val="345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91344CC-C0DE-4ABA-8CA0-A66337157B41}">
      <dsp:nvSpPr>
        <dsp:cNvPr id="0" name=""/>
        <dsp:cNvSpPr/>
      </dsp:nvSpPr>
      <dsp:spPr>
        <a:xfrm>
          <a:off x="0" y="1818861"/>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Open Closed Responsibility (OCP)-</a:t>
          </a:r>
          <a:r>
            <a:rPr lang="en-US" sz="1800" kern="1200"/>
            <a:t> It should be able to extend any classes without modifying it</a:t>
          </a:r>
        </a:p>
      </dsp:txBody>
      <dsp:txXfrm>
        <a:off x="0" y="1818861"/>
        <a:ext cx="5000124" cy="908098"/>
      </dsp:txXfrm>
    </dsp:sp>
    <dsp:sp modelId="{E9C7515D-9F2F-443B-8BDC-FA752F86489D}">
      <dsp:nvSpPr>
        <dsp:cNvPr id="0" name=""/>
        <dsp:cNvSpPr/>
      </dsp:nvSpPr>
      <dsp:spPr>
        <a:xfrm>
          <a:off x="0" y="2726960"/>
          <a:ext cx="5000124" cy="0"/>
        </a:xfrm>
        <a:prstGeom prst="line">
          <a:avLst/>
        </a:prstGeom>
        <a:gradFill rotWithShape="0">
          <a:gsLst>
            <a:gs pos="0">
              <a:schemeClr val="accent5">
                <a:hueOff val="-5960326"/>
                <a:satOff val="23887"/>
                <a:lumOff val="5177"/>
                <a:alphaOff val="0"/>
                <a:shade val="51000"/>
                <a:satMod val="130000"/>
              </a:schemeClr>
            </a:gs>
            <a:gs pos="80000">
              <a:schemeClr val="accent5">
                <a:hueOff val="-5960326"/>
                <a:satOff val="23887"/>
                <a:lumOff val="5177"/>
                <a:alphaOff val="0"/>
                <a:shade val="93000"/>
                <a:satMod val="130000"/>
              </a:schemeClr>
            </a:gs>
            <a:gs pos="100000">
              <a:schemeClr val="accent5">
                <a:hueOff val="-5960326"/>
                <a:satOff val="23887"/>
                <a:lumOff val="5177"/>
                <a:alphaOff val="0"/>
                <a:shade val="94000"/>
                <a:satMod val="135000"/>
              </a:schemeClr>
            </a:gs>
          </a:gsLst>
          <a:lin ang="16200000" scaled="0"/>
        </a:gradFill>
        <a:ln w="9525" cap="flat" cmpd="sng" algn="ctr">
          <a:solidFill>
            <a:schemeClr val="accent5">
              <a:hueOff val="-5960326"/>
              <a:satOff val="23887"/>
              <a:lumOff val="5177"/>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D91685E-2634-4E64-BB95-263E84C3C5EF}">
      <dsp:nvSpPr>
        <dsp:cNvPr id="0" name=""/>
        <dsp:cNvSpPr/>
      </dsp:nvSpPr>
      <dsp:spPr>
        <a:xfrm>
          <a:off x="0" y="2726960"/>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Liskov Substitution Responsibility (LSR)-</a:t>
          </a:r>
          <a:r>
            <a:rPr lang="en-US" sz="1800" kern="1200"/>
            <a:t> Derived classes must be substitutable for their base classes</a:t>
          </a:r>
        </a:p>
      </dsp:txBody>
      <dsp:txXfrm>
        <a:off x="0" y="2726960"/>
        <a:ext cx="5000124" cy="908098"/>
      </dsp:txXfrm>
    </dsp:sp>
    <dsp:sp modelId="{FD07C0F7-EC82-4DF0-AAF2-4D22B2E8821F}">
      <dsp:nvSpPr>
        <dsp:cNvPr id="0" name=""/>
        <dsp:cNvSpPr/>
      </dsp:nvSpPr>
      <dsp:spPr>
        <a:xfrm>
          <a:off x="0" y="3635058"/>
          <a:ext cx="5000124" cy="0"/>
        </a:xfrm>
        <a:prstGeom prst="line">
          <a:avLst/>
        </a:prstGeom>
        <a:gradFill rotWithShape="0">
          <a:gsLst>
            <a:gs pos="0">
              <a:schemeClr val="accent5">
                <a:hueOff val="-7947101"/>
                <a:satOff val="31849"/>
                <a:lumOff val="6902"/>
                <a:alphaOff val="0"/>
                <a:shade val="51000"/>
                <a:satMod val="130000"/>
              </a:schemeClr>
            </a:gs>
            <a:gs pos="80000">
              <a:schemeClr val="accent5">
                <a:hueOff val="-7947101"/>
                <a:satOff val="31849"/>
                <a:lumOff val="6902"/>
                <a:alphaOff val="0"/>
                <a:shade val="93000"/>
                <a:satMod val="130000"/>
              </a:schemeClr>
            </a:gs>
            <a:gs pos="100000">
              <a:schemeClr val="accent5">
                <a:hueOff val="-7947101"/>
                <a:satOff val="31849"/>
                <a:lumOff val="6902"/>
                <a:alphaOff val="0"/>
                <a:shade val="94000"/>
                <a:satMod val="135000"/>
              </a:schemeClr>
            </a:gs>
          </a:gsLst>
          <a:lin ang="16200000" scaled="0"/>
        </a:gradFill>
        <a:ln w="9525" cap="flat" cmpd="sng" algn="ctr">
          <a:solidFill>
            <a:schemeClr val="accent5">
              <a:hueOff val="-7947101"/>
              <a:satOff val="31849"/>
              <a:lumOff val="690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4C6EC70-6200-4E21-80A8-9BB27996B562}">
      <dsp:nvSpPr>
        <dsp:cNvPr id="0" name=""/>
        <dsp:cNvSpPr/>
      </dsp:nvSpPr>
      <dsp:spPr>
        <a:xfrm>
          <a:off x="0" y="3635058"/>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Dependency Inversion Principle (DIP)-</a:t>
          </a:r>
          <a:r>
            <a:rPr lang="en-US" sz="1800" kern="1200"/>
            <a:t> Depend on abstraction and not on concretions</a:t>
          </a:r>
        </a:p>
      </dsp:txBody>
      <dsp:txXfrm>
        <a:off x="0" y="3635058"/>
        <a:ext cx="5000124" cy="908098"/>
      </dsp:txXfrm>
    </dsp:sp>
    <dsp:sp modelId="{4D666898-C4D8-4358-AF86-1E9FFA5BD068}">
      <dsp:nvSpPr>
        <dsp:cNvPr id="0" name=""/>
        <dsp:cNvSpPr/>
      </dsp:nvSpPr>
      <dsp:spPr>
        <a:xfrm>
          <a:off x="0" y="4543157"/>
          <a:ext cx="5000124" cy="0"/>
        </a:xfrm>
        <a:prstGeom prst="lin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948593F-7CE7-46C1-8696-3DB560B0B556}">
      <dsp:nvSpPr>
        <dsp:cNvPr id="0" name=""/>
        <dsp:cNvSpPr/>
      </dsp:nvSpPr>
      <dsp:spPr>
        <a:xfrm>
          <a:off x="0" y="4543157"/>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Interface Segregation Principle (ISP)-</a:t>
          </a:r>
          <a:r>
            <a:rPr lang="en-US" sz="1800" kern="1200"/>
            <a:t> Prepare fine grained interfaces that are client specific.</a:t>
          </a:r>
        </a:p>
      </dsp:txBody>
      <dsp:txXfrm>
        <a:off x="0" y="4543157"/>
        <a:ext cx="5000124" cy="9080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5F86A-C055-4275-8A0F-DE0F5E055C55}">
      <dsp:nvSpPr>
        <dsp:cNvPr id="0" name=""/>
        <dsp:cNvSpPr/>
      </dsp:nvSpPr>
      <dsp:spPr>
        <a:xfrm>
          <a:off x="936200" y="3050"/>
          <a:ext cx="2172618" cy="130357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 constructor is a special method that is used to initialize an object. Every class has a constructor either implicitly or explicitly.</a:t>
          </a:r>
        </a:p>
      </dsp:txBody>
      <dsp:txXfrm>
        <a:off x="936200" y="3050"/>
        <a:ext cx="2172618" cy="1303570"/>
      </dsp:txXfrm>
    </dsp:sp>
    <dsp:sp modelId="{21EE58F7-FDFC-4529-97A3-0C26A4676800}">
      <dsp:nvSpPr>
        <dsp:cNvPr id="0" name=""/>
        <dsp:cNvSpPr/>
      </dsp:nvSpPr>
      <dsp:spPr>
        <a:xfrm>
          <a:off x="936200" y="1523883"/>
          <a:ext cx="2172618" cy="1303570"/>
        </a:xfrm>
        <a:prstGeom prst="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If we don't declare a constructor in the class then JVM builds a default constructor for that class. This is known as </a:t>
          </a:r>
          <a:r>
            <a:rPr lang="en-US" sz="1000" b="1" kern="1200"/>
            <a:t>default constructor</a:t>
          </a:r>
          <a:r>
            <a:rPr lang="en-US" sz="1000" kern="1200"/>
            <a:t>.</a:t>
          </a:r>
        </a:p>
      </dsp:txBody>
      <dsp:txXfrm>
        <a:off x="936200" y="1523883"/>
        <a:ext cx="2172618" cy="1303570"/>
      </dsp:txXfrm>
    </dsp:sp>
    <dsp:sp modelId="{E71AB79C-B521-4374-A225-775FB0377CC3}">
      <dsp:nvSpPr>
        <dsp:cNvPr id="0" name=""/>
        <dsp:cNvSpPr/>
      </dsp:nvSpPr>
      <dsp:spPr>
        <a:xfrm>
          <a:off x="936200" y="3044716"/>
          <a:ext cx="2172618" cy="1303570"/>
        </a:xfrm>
        <a:prstGeom prst="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 constructor has </a:t>
          </a:r>
          <a:r>
            <a:rPr lang="en-US" sz="1000" b="1" kern="1200"/>
            <a:t>same name as the class name</a:t>
          </a:r>
          <a:r>
            <a:rPr lang="en-US" sz="1000" kern="1200"/>
            <a:t> in which it is declared. </a:t>
          </a:r>
          <a:r>
            <a:rPr lang="en-US" sz="1000" b="1" kern="1200"/>
            <a:t>Constructor must have no explicit return type</a:t>
          </a:r>
          <a:r>
            <a:rPr lang="en-US" sz="1000" kern="1200"/>
            <a:t>. Constructor in Java </a:t>
          </a:r>
          <a:r>
            <a:rPr lang="en-US" sz="1000" b="1" kern="1200"/>
            <a:t>can not</a:t>
          </a:r>
          <a:r>
            <a:rPr lang="en-US" sz="1000" kern="1200"/>
            <a:t> be </a:t>
          </a:r>
          <a:r>
            <a:rPr lang="en-US" sz="1000" b="1" kern="1200"/>
            <a:t>abstract, static, final or synchronized</a:t>
          </a:r>
          <a:r>
            <a:rPr lang="en-US" sz="1000" kern="1200"/>
            <a:t>. These modifiers are not allowed for constructor.</a:t>
          </a:r>
        </a:p>
      </dsp:txBody>
      <dsp:txXfrm>
        <a:off x="936200" y="3044716"/>
        <a:ext cx="2172618" cy="13035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7B288-F91B-4A6D-92CF-21933423141F}">
      <dsp:nvSpPr>
        <dsp:cNvPr id="0" name=""/>
        <dsp:cNvSpPr/>
      </dsp:nvSpPr>
      <dsp:spPr>
        <a:xfrm>
          <a:off x="0" y="403478"/>
          <a:ext cx="4697730" cy="469773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D13F2-2C71-486F-B00B-DBDF5A52FC98}">
      <dsp:nvSpPr>
        <dsp:cNvPr id="0" name=""/>
        <dsp:cNvSpPr/>
      </dsp:nvSpPr>
      <dsp:spPr>
        <a:xfrm>
          <a:off x="446284" y="849763"/>
          <a:ext cx="1832114" cy="1832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Java Supports two types of constructors:</a:t>
          </a:r>
        </a:p>
      </dsp:txBody>
      <dsp:txXfrm>
        <a:off x="535720" y="939199"/>
        <a:ext cx="1653242" cy="1653242"/>
      </dsp:txXfrm>
    </dsp:sp>
    <dsp:sp modelId="{A52D2FEB-E18F-4EB8-AB75-F6B331AA6A70}">
      <dsp:nvSpPr>
        <dsp:cNvPr id="0" name=""/>
        <dsp:cNvSpPr/>
      </dsp:nvSpPr>
      <dsp:spPr>
        <a:xfrm>
          <a:off x="2419330" y="849763"/>
          <a:ext cx="1832114" cy="1832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Default Constructor</a:t>
          </a:r>
        </a:p>
      </dsp:txBody>
      <dsp:txXfrm>
        <a:off x="2508766" y="939199"/>
        <a:ext cx="1653242" cy="1653242"/>
      </dsp:txXfrm>
    </dsp:sp>
    <dsp:sp modelId="{C44B6A80-6AAF-420D-8B10-25C2E9C7DC87}">
      <dsp:nvSpPr>
        <dsp:cNvPr id="0" name=""/>
        <dsp:cNvSpPr/>
      </dsp:nvSpPr>
      <dsp:spPr>
        <a:xfrm>
          <a:off x="446284" y="2822809"/>
          <a:ext cx="1832114" cy="1832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Parameterized constructor</a:t>
          </a:r>
        </a:p>
      </dsp:txBody>
      <dsp:txXfrm>
        <a:off x="535720" y="2912245"/>
        <a:ext cx="1653242" cy="1653242"/>
      </dsp:txXfrm>
    </dsp:sp>
    <dsp:sp modelId="{5D0FBFF5-1725-4948-94DB-1349712778C1}">
      <dsp:nvSpPr>
        <dsp:cNvPr id="0" name=""/>
        <dsp:cNvSpPr/>
      </dsp:nvSpPr>
      <dsp:spPr>
        <a:xfrm>
          <a:off x="2419330" y="2822809"/>
          <a:ext cx="1832114" cy="1832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Each time a new object is created at least one constructor will be invoked</a:t>
          </a:r>
        </a:p>
      </dsp:txBody>
      <dsp:txXfrm>
        <a:off x="2508766" y="2912245"/>
        <a:ext cx="1653242" cy="16532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475DF-5585-4AE7-B66A-36A8972B26F4}">
      <dsp:nvSpPr>
        <dsp:cNvPr id="0" name=""/>
        <dsp:cNvSpPr/>
      </dsp:nvSpPr>
      <dsp:spPr>
        <a:xfrm>
          <a:off x="0" y="38934"/>
          <a:ext cx="3985907" cy="107055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 Java, a constructor is said to be default constructor if it does not have any parameter. Default constructor can be either user defined or provided by JVM.</a:t>
          </a:r>
        </a:p>
      </dsp:txBody>
      <dsp:txXfrm>
        <a:off x="52260" y="91194"/>
        <a:ext cx="3881387" cy="966030"/>
      </dsp:txXfrm>
    </dsp:sp>
    <dsp:sp modelId="{C65A7A50-1D39-413D-A5DB-1AAE8B2EE838}">
      <dsp:nvSpPr>
        <dsp:cNvPr id="0" name=""/>
        <dsp:cNvSpPr/>
      </dsp:nvSpPr>
      <dsp:spPr>
        <a:xfrm>
          <a:off x="0" y="1152685"/>
          <a:ext cx="3985907" cy="107055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If a class contain a constructor with no parameter then it is known as default constructor defined by user. In this case JVM does not create default constructor.</a:t>
          </a:r>
        </a:p>
      </dsp:txBody>
      <dsp:txXfrm>
        <a:off x="52260" y="1204945"/>
        <a:ext cx="3881387" cy="966030"/>
      </dsp:txXfrm>
    </dsp:sp>
    <dsp:sp modelId="{FF55D3DF-F2D4-420E-B732-4D6D4455AB93}">
      <dsp:nvSpPr>
        <dsp:cNvPr id="0" name=""/>
        <dsp:cNvSpPr/>
      </dsp:nvSpPr>
      <dsp:spPr>
        <a:xfrm>
          <a:off x="0" y="2266435"/>
          <a:ext cx="3985907" cy="107055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a:t>
          </a:r>
          <a:r>
            <a:rPr lang="en-US" sz="1500" b="1" kern="1200"/>
            <a:t>purpose of creating constructor is to initialize states of an object</a:t>
          </a:r>
          <a:r>
            <a:rPr lang="en-US" sz="1500" kern="1200"/>
            <a:t>.</a:t>
          </a:r>
        </a:p>
      </dsp:txBody>
      <dsp:txXfrm>
        <a:off x="52260" y="2318695"/>
        <a:ext cx="3881387" cy="9660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C4BDD-CB2D-4047-A087-CFF06BE85D80}">
      <dsp:nvSpPr>
        <dsp:cNvPr id="0" name=""/>
        <dsp:cNvSpPr/>
      </dsp:nvSpPr>
      <dsp:spPr>
        <a:xfrm>
          <a:off x="949" y="461231"/>
          <a:ext cx="1318570" cy="1318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B78DF1-0301-4A82-85FD-A6EC63700C7B}">
      <dsp:nvSpPr>
        <dsp:cNvPr id="0" name=""/>
        <dsp:cNvSpPr/>
      </dsp:nvSpPr>
      <dsp:spPr>
        <a:xfrm>
          <a:off x="949" y="1920426"/>
          <a:ext cx="3767343" cy="78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Access modifiers are keywords in Java that are used to set accessibility. An access modifier restricts the access of a class, constructor, data member and method in another class.</a:t>
          </a:r>
        </a:p>
      </dsp:txBody>
      <dsp:txXfrm>
        <a:off x="949" y="1920426"/>
        <a:ext cx="3767343" cy="789750"/>
      </dsp:txXfrm>
    </dsp:sp>
    <dsp:sp modelId="{C39E056C-F0F6-4547-9254-4B9BF0220FE9}">
      <dsp:nvSpPr>
        <dsp:cNvPr id="0" name=""/>
        <dsp:cNvSpPr/>
      </dsp:nvSpPr>
      <dsp:spPr>
        <a:xfrm>
          <a:off x="949" y="2775583"/>
          <a:ext cx="3767343" cy="955990"/>
        </a:xfrm>
        <a:prstGeom prst="rect">
          <a:avLst/>
        </a:prstGeom>
        <a:noFill/>
        <a:ln>
          <a:noFill/>
        </a:ln>
        <a:effectLst/>
      </dsp:spPr>
      <dsp:style>
        <a:lnRef idx="0">
          <a:scrgbClr r="0" g="0" b="0"/>
        </a:lnRef>
        <a:fillRef idx="0">
          <a:scrgbClr r="0" g="0" b="0"/>
        </a:fillRef>
        <a:effectRef idx="0">
          <a:scrgbClr r="0" g="0" b="0"/>
        </a:effectRef>
        <a:fontRef idx="minor"/>
      </dsp:style>
    </dsp:sp>
    <dsp:sp modelId="{482BDEB9-AEA2-4FBB-B1DE-F7AF4E201BB6}">
      <dsp:nvSpPr>
        <dsp:cNvPr id="0" name=""/>
        <dsp:cNvSpPr/>
      </dsp:nvSpPr>
      <dsp:spPr>
        <a:xfrm>
          <a:off x="4427578" y="461231"/>
          <a:ext cx="1318570" cy="1318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826E5A-8889-41A3-A7A7-E0C0F1781778}">
      <dsp:nvSpPr>
        <dsp:cNvPr id="0" name=""/>
        <dsp:cNvSpPr/>
      </dsp:nvSpPr>
      <dsp:spPr>
        <a:xfrm>
          <a:off x="4427578" y="1920426"/>
          <a:ext cx="3767343" cy="78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Java language has four access modifier to control access level for classes and its members.</a:t>
          </a:r>
        </a:p>
      </dsp:txBody>
      <dsp:txXfrm>
        <a:off x="4427578" y="1920426"/>
        <a:ext cx="3767343" cy="789750"/>
      </dsp:txXfrm>
    </dsp:sp>
    <dsp:sp modelId="{E8D703AB-37F3-41AC-822C-48E429BEDEEA}">
      <dsp:nvSpPr>
        <dsp:cNvPr id="0" name=""/>
        <dsp:cNvSpPr/>
      </dsp:nvSpPr>
      <dsp:spPr>
        <a:xfrm>
          <a:off x="4427578" y="2775583"/>
          <a:ext cx="3767343" cy="95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Default:</a:t>
          </a:r>
          <a:r>
            <a:rPr lang="en-US" sz="1100" kern="1200"/>
            <a:t> Default has scope only inside the same package</a:t>
          </a:r>
        </a:p>
        <a:p>
          <a:pPr marL="0" lvl="0" indent="0" algn="l" defTabSz="488950">
            <a:lnSpc>
              <a:spcPct val="90000"/>
            </a:lnSpc>
            <a:spcBef>
              <a:spcPct val="0"/>
            </a:spcBef>
            <a:spcAft>
              <a:spcPct val="35000"/>
            </a:spcAft>
            <a:buNone/>
          </a:pPr>
          <a:r>
            <a:rPr lang="en-US" sz="1100" b="1" kern="1200"/>
            <a:t>Public:</a:t>
          </a:r>
          <a:r>
            <a:rPr lang="en-US" sz="1100" kern="1200"/>
            <a:t> Public has scope that is visible everywhere</a:t>
          </a:r>
        </a:p>
        <a:p>
          <a:pPr marL="0" lvl="0" indent="0" algn="l" defTabSz="488950">
            <a:lnSpc>
              <a:spcPct val="90000"/>
            </a:lnSpc>
            <a:spcBef>
              <a:spcPct val="0"/>
            </a:spcBef>
            <a:spcAft>
              <a:spcPct val="35000"/>
            </a:spcAft>
            <a:buNone/>
          </a:pPr>
          <a:r>
            <a:rPr lang="en-US" sz="1100" b="1" kern="1200"/>
            <a:t>Protected:</a:t>
          </a:r>
          <a:r>
            <a:rPr lang="en-US" sz="1100" kern="1200"/>
            <a:t> Protected has scope within the package and all sub classes</a:t>
          </a:r>
        </a:p>
        <a:p>
          <a:pPr marL="0" lvl="0" indent="0" algn="l" defTabSz="488950">
            <a:lnSpc>
              <a:spcPct val="90000"/>
            </a:lnSpc>
            <a:spcBef>
              <a:spcPct val="0"/>
            </a:spcBef>
            <a:spcAft>
              <a:spcPct val="35000"/>
            </a:spcAft>
            <a:buNone/>
          </a:pPr>
          <a:r>
            <a:rPr lang="en-US" sz="1100" b="1" kern="1200"/>
            <a:t>Private:</a:t>
          </a:r>
          <a:r>
            <a:rPr lang="en-US" sz="1100" kern="1200"/>
            <a:t> Private has scope only within the classes.</a:t>
          </a:r>
        </a:p>
      </dsp:txBody>
      <dsp:txXfrm>
        <a:off x="4427578" y="2775583"/>
        <a:ext cx="3767343" cy="9559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8">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9">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5">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4B502-E036-488B-A68B-399ECACFBEB0}" type="datetimeFigureOut">
              <a:rPr lang="en-US" smtClean="0"/>
              <a:pPr/>
              <a:t>9/19/2021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FF83F-18E8-49B9-886A-116BA79CF2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807411-7BA1-47E0-B7AA-219C92E4E5A5}" type="datetime1">
              <a:rPr lang="en-US" smtClean="0"/>
              <a:pPr/>
              <a:t>9/19/2021</a:t>
            </a:fld>
            <a:endParaRPr lang="en-US"/>
          </a:p>
        </p:txBody>
      </p:sp>
      <p:sp>
        <p:nvSpPr>
          <p:cNvPr id="5" name="Footer Placeholder 4"/>
          <p:cNvSpPr>
            <a:spLocks noGrp="1"/>
          </p:cNvSpPr>
          <p:nvPr>
            <p:ph type="ftr" sz="quarter" idx="11"/>
          </p:nvPr>
        </p:nvSpPr>
        <p:spPr/>
        <p:txBody>
          <a:bodyPr/>
          <a:lstStyle/>
          <a:p>
            <a:r>
              <a:rPr lang="en-US"/>
              <a:t>© 2004 Pearson Addison-Wesley. All rights reserved</a:t>
            </a:r>
          </a:p>
        </p:txBody>
      </p:sp>
      <p:sp>
        <p:nvSpPr>
          <p:cNvPr id="6" name="Slide Number Placeholder 5"/>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406FD-41D4-457E-AEB4-477D9AB3EB49}" type="datetime1">
              <a:rPr lang="en-US" smtClean="0"/>
              <a:pPr/>
              <a:t>9/19/2021</a:t>
            </a:fld>
            <a:endParaRPr lang="en-US"/>
          </a:p>
        </p:txBody>
      </p:sp>
      <p:sp>
        <p:nvSpPr>
          <p:cNvPr id="5" name="Footer Placeholder 4"/>
          <p:cNvSpPr>
            <a:spLocks noGrp="1"/>
          </p:cNvSpPr>
          <p:nvPr>
            <p:ph type="ftr" sz="quarter" idx="11"/>
          </p:nvPr>
        </p:nvSpPr>
        <p:spPr/>
        <p:txBody>
          <a:bodyPr/>
          <a:lstStyle/>
          <a:p>
            <a:r>
              <a:rPr lang="en-US"/>
              <a:t>© 2004 Pearson Addison-Wesley. All rights reserved</a:t>
            </a:r>
          </a:p>
        </p:txBody>
      </p:sp>
      <p:sp>
        <p:nvSpPr>
          <p:cNvPr id="6" name="Slide Number Placeholder 5"/>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782BDE-DB45-4DBA-B58B-5B2B74D8BFB3}" type="datetime1">
              <a:rPr lang="en-US" smtClean="0"/>
              <a:pPr/>
              <a:t>9/19/2021</a:t>
            </a:fld>
            <a:endParaRPr lang="en-US"/>
          </a:p>
        </p:txBody>
      </p:sp>
      <p:sp>
        <p:nvSpPr>
          <p:cNvPr id="5" name="Footer Placeholder 4"/>
          <p:cNvSpPr>
            <a:spLocks noGrp="1"/>
          </p:cNvSpPr>
          <p:nvPr>
            <p:ph type="ftr" sz="quarter" idx="11"/>
          </p:nvPr>
        </p:nvSpPr>
        <p:spPr/>
        <p:txBody>
          <a:bodyPr/>
          <a:lstStyle/>
          <a:p>
            <a:r>
              <a:rPr lang="en-US"/>
              <a:t>© 2004 Pearson Addison-Wesley. All rights reserved</a:t>
            </a:r>
          </a:p>
        </p:txBody>
      </p:sp>
      <p:sp>
        <p:nvSpPr>
          <p:cNvPr id="6" name="Slide Number Placeholder 5"/>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A4AA2-43F4-40D7-B436-D8CE18B56A57}" type="datetime1">
              <a:rPr lang="en-US" smtClean="0"/>
              <a:pPr/>
              <a:t>9/19/2021</a:t>
            </a:fld>
            <a:endParaRPr lang="en-US"/>
          </a:p>
        </p:txBody>
      </p:sp>
      <p:sp>
        <p:nvSpPr>
          <p:cNvPr id="5" name="Footer Placeholder 4"/>
          <p:cNvSpPr>
            <a:spLocks noGrp="1"/>
          </p:cNvSpPr>
          <p:nvPr>
            <p:ph type="ftr" sz="quarter" idx="11"/>
          </p:nvPr>
        </p:nvSpPr>
        <p:spPr/>
        <p:txBody>
          <a:bodyPr/>
          <a:lstStyle/>
          <a:p>
            <a:r>
              <a:rPr lang="en-US"/>
              <a:t>© 2004 Pearson Addison-Wesley. All rights reserved</a:t>
            </a:r>
          </a:p>
        </p:txBody>
      </p:sp>
      <p:sp>
        <p:nvSpPr>
          <p:cNvPr id="6" name="Slide Number Placeholder 5"/>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EE04F6-01CB-4413-A24E-90B9832A977B}" type="datetime1">
              <a:rPr lang="en-US" smtClean="0"/>
              <a:pPr/>
              <a:t>9/19/2021</a:t>
            </a:fld>
            <a:endParaRPr lang="en-US"/>
          </a:p>
        </p:txBody>
      </p:sp>
      <p:sp>
        <p:nvSpPr>
          <p:cNvPr id="5" name="Footer Placeholder 4"/>
          <p:cNvSpPr>
            <a:spLocks noGrp="1"/>
          </p:cNvSpPr>
          <p:nvPr>
            <p:ph type="ftr" sz="quarter" idx="11"/>
          </p:nvPr>
        </p:nvSpPr>
        <p:spPr/>
        <p:txBody>
          <a:bodyPr/>
          <a:lstStyle/>
          <a:p>
            <a:r>
              <a:rPr lang="en-US"/>
              <a:t>© 2004 Pearson Addison-Wesley. All rights reserved</a:t>
            </a:r>
          </a:p>
        </p:txBody>
      </p:sp>
      <p:sp>
        <p:nvSpPr>
          <p:cNvPr id="6" name="Slide Number Placeholder 5"/>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170311-212E-4AE5-888F-0EADBF386F3A}" type="datetime1">
              <a:rPr lang="en-US" smtClean="0"/>
              <a:pPr/>
              <a:t>9/19/2021</a:t>
            </a:fld>
            <a:endParaRPr lang="en-US"/>
          </a:p>
        </p:txBody>
      </p:sp>
      <p:sp>
        <p:nvSpPr>
          <p:cNvPr id="6" name="Footer Placeholder 5"/>
          <p:cNvSpPr>
            <a:spLocks noGrp="1"/>
          </p:cNvSpPr>
          <p:nvPr>
            <p:ph type="ftr" sz="quarter" idx="11"/>
          </p:nvPr>
        </p:nvSpPr>
        <p:spPr/>
        <p:txBody>
          <a:bodyPr/>
          <a:lstStyle/>
          <a:p>
            <a:r>
              <a:rPr lang="en-US"/>
              <a:t>© 2004 Pearson Addison-Wesley. All rights reserved</a:t>
            </a:r>
          </a:p>
        </p:txBody>
      </p:sp>
      <p:sp>
        <p:nvSpPr>
          <p:cNvPr id="7" name="Slide Number Placeholder 6"/>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C4841E-1729-4806-96E0-B219B1866DDC}" type="datetime1">
              <a:rPr lang="en-US" smtClean="0"/>
              <a:pPr/>
              <a:t>9/19/2021</a:t>
            </a:fld>
            <a:endParaRPr lang="en-US"/>
          </a:p>
        </p:txBody>
      </p:sp>
      <p:sp>
        <p:nvSpPr>
          <p:cNvPr id="8" name="Footer Placeholder 7"/>
          <p:cNvSpPr>
            <a:spLocks noGrp="1"/>
          </p:cNvSpPr>
          <p:nvPr>
            <p:ph type="ftr" sz="quarter" idx="11"/>
          </p:nvPr>
        </p:nvSpPr>
        <p:spPr/>
        <p:txBody>
          <a:bodyPr/>
          <a:lstStyle/>
          <a:p>
            <a:r>
              <a:rPr lang="en-US"/>
              <a:t>© 2004 Pearson Addison-Wesley. All rights reserved</a:t>
            </a:r>
          </a:p>
        </p:txBody>
      </p:sp>
      <p:sp>
        <p:nvSpPr>
          <p:cNvPr id="9" name="Slide Number Placeholder 8"/>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88550E-0B3A-45D4-8049-3DE37FF63946}" type="datetime1">
              <a:rPr lang="en-US" smtClean="0"/>
              <a:pPr/>
              <a:t>9/19/2021</a:t>
            </a:fld>
            <a:endParaRPr lang="en-US"/>
          </a:p>
        </p:txBody>
      </p:sp>
      <p:sp>
        <p:nvSpPr>
          <p:cNvPr id="4" name="Footer Placeholder 3"/>
          <p:cNvSpPr>
            <a:spLocks noGrp="1"/>
          </p:cNvSpPr>
          <p:nvPr>
            <p:ph type="ftr" sz="quarter" idx="11"/>
          </p:nvPr>
        </p:nvSpPr>
        <p:spPr/>
        <p:txBody>
          <a:bodyPr/>
          <a:lstStyle/>
          <a:p>
            <a:r>
              <a:rPr lang="en-US"/>
              <a:t>© 2004 Pearson Addison-Wesley. All rights reserved</a:t>
            </a:r>
          </a:p>
        </p:txBody>
      </p:sp>
      <p:sp>
        <p:nvSpPr>
          <p:cNvPr id="5" name="Slide Number Placeholder 4"/>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98A05-1A78-457E-83F5-2A5EBFC0552D}" type="datetime1">
              <a:rPr lang="en-US" smtClean="0"/>
              <a:pPr/>
              <a:t>9/19/2021</a:t>
            </a:fld>
            <a:endParaRPr lang="en-US"/>
          </a:p>
        </p:txBody>
      </p:sp>
      <p:sp>
        <p:nvSpPr>
          <p:cNvPr id="3" name="Footer Placeholder 2"/>
          <p:cNvSpPr>
            <a:spLocks noGrp="1"/>
          </p:cNvSpPr>
          <p:nvPr>
            <p:ph type="ftr" sz="quarter" idx="11"/>
          </p:nvPr>
        </p:nvSpPr>
        <p:spPr/>
        <p:txBody>
          <a:bodyPr/>
          <a:lstStyle/>
          <a:p>
            <a:r>
              <a:rPr lang="en-US"/>
              <a:t>© 2004 Pearson Addison-Wesley. All rights reserved</a:t>
            </a:r>
          </a:p>
        </p:txBody>
      </p:sp>
      <p:sp>
        <p:nvSpPr>
          <p:cNvPr id="4" name="Slide Number Placeholder 3"/>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D3D3B7-06AE-4162-9408-E98B6268838B}" type="datetime1">
              <a:rPr lang="en-US" smtClean="0"/>
              <a:pPr/>
              <a:t>9/19/2021</a:t>
            </a:fld>
            <a:endParaRPr lang="en-US"/>
          </a:p>
        </p:txBody>
      </p:sp>
      <p:sp>
        <p:nvSpPr>
          <p:cNvPr id="6" name="Footer Placeholder 5"/>
          <p:cNvSpPr>
            <a:spLocks noGrp="1"/>
          </p:cNvSpPr>
          <p:nvPr>
            <p:ph type="ftr" sz="quarter" idx="11"/>
          </p:nvPr>
        </p:nvSpPr>
        <p:spPr/>
        <p:txBody>
          <a:bodyPr/>
          <a:lstStyle/>
          <a:p>
            <a:r>
              <a:rPr lang="en-US"/>
              <a:t>© 2004 Pearson Addison-Wesley. All rights reserved</a:t>
            </a:r>
          </a:p>
        </p:txBody>
      </p:sp>
      <p:sp>
        <p:nvSpPr>
          <p:cNvPr id="7" name="Slide Number Placeholder 6"/>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9B89D-FCBA-4E92-9494-88669FD67C76}" type="datetime1">
              <a:rPr lang="en-US" smtClean="0"/>
              <a:pPr/>
              <a:t>9/19/2021</a:t>
            </a:fld>
            <a:endParaRPr lang="en-US"/>
          </a:p>
        </p:txBody>
      </p:sp>
      <p:sp>
        <p:nvSpPr>
          <p:cNvPr id="6" name="Footer Placeholder 5"/>
          <p:cNvSpPr>
            <a:spLocks noGrp="1"/>
          </p:cNvSpPr>
          <p:nvPr>
            <p:ph type="ftr" sz="quarter" idx="11"/>
          </p:nvPr>
        </p:nvSpPr>
        <p:spPr/>
        <p:txBody>
          <a:bodyPr/>
          <a:lstStyle/>
          <a:p>
            <a:r>
              <a:rPr lang="en-US"/>
              <a:t>© 2004 Pearson Addison-Wesley. All rights reserved</a:t>
            </a:r>
          </a:p>
        </p:txBody>
      </p:sp>
      <p:sp>
        <p:nvSpPr>
          <p:cNvPr id="7" name="Slide Number Placeholder 6"/>
          <p:cNvSpPr>
            <a:spLocks noGrp="1"/>
          </p:cNvSpPr>
          <p:nvPr>
            <p:ph type="sldNum" sz="quarter" idx="12"/>
          </p:nvPr>
        </p:nvSpPr>
        <p:spPr/>
        <p:txBody>
          <a:bodyPr/>
          <a:lstStyle/>
          <a:p>
            <a:fld id="{9F9942E4-96DA-443D-BFBF-A5674A4CE7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77B4F-C513-4BBF-86D2-161BCC0298B7}" type="datetime1">
              <a:rPr lang="en-US" smtClean="0"/>
              <a:pPr/>
              <a:t>9/19/2021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2004 Pearson Addison-Wesley.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942E4-96DA-443D-BFBF-A5674A4CE7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24DB1-A495-4353-AADE-315F7E6E2C01}"/>
              </a:ext>
            </a:extLst>
          </p:cNvPr>
          <p:cNvSpPr>
            <a:spLocks noGrp="1"/>
          </p:cNvSpPr>
          <p:nvPr>
            <p:ph type="ctrTitle"/>
          </p:nvPr>
        </p:nvSpPr>
        <p:spPr>
          <a:xfrm>
            <a:off x="1143000" y="1293338"/>
            <a:ext cx="6858000" cy="3274592"/>
          </a:xfrm>
        </p:spPr>
        <p:txBody>
          <a:bodyPr anchor="ctr">
            <a:normAutofit/>
          </a:bodyPr>
          <a:lstStyle/>
          <a:p>
            <a:r>
              <a:rPr lang="en-US" sz="5800" b="1">
                <a:ea typeface="+mj-lt"/>
                <a:cs typeface="+mj-lt"/>
              </a:rPr>
              <a:t>Object-Oriented Programming (OOPs) - Part I</a:t>
            </a:r>
            <a:endParaRPr lang="en-US" sz="5800">
              <a:ea typeface="+mj-lt"/>
              <a:cs typeface="+mj-lt"/>
            </a:endParaRPr>
          </a:p>
        </p:txBody>
      </p:sp>
      <p:sp>
        <p:nvSpPr>
          <p:cNvPr id="3" name="Content Placeholder 2">
            <a:extLst>
              <a:ext uri="{FF2B5EF4-FFF2-40B4-BE49-F238E27FC236}">
                <a16:creationId xmlns:a16="http://schemas.microsoft.com/office/drawing/2014/main" id="{8F660079-B832-4F24-AF25-9899E4377535}"/>
              </a:ext>
            </a:extLst>
          </p:cNvPr>
          <p:cNvSpPr>
            <a:spLocks noGrp="1"/>
          </p:cNvSpPr>
          <p:nvPr>
            <p:ph type="subTitle" idx="1"/>
          </p:nvPr>
        </p:nvSpPr>
        <p:spPr>
          <a:xfrm>
            <a:off x="1143000" y="5514052"/>
            <a:ext cx="6858000" cy="651910"/>
          </a:xfrm>
        </p:spPr>
        <p:txBody>
          <a:bodyPr anchor="ctr">
            <a:normAutofit/>
          </a:bodyPr>
          <a:lstStyle/>
          <a:p>
            <a:endParaRPr lang="en-US"/>
          </a:p>
        </p:txBody>
      </p:sp>
      <p:cxnSp>
        <p:nvCxnSpPr>
          <p:cNvPr id="24" name="Straight Connector 2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6012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107" y="220196"/>
            <a:ext cx="7066893"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350" y="2099696"/>
            <a:ext cx="1456680"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836384" y="1866059"/>
            <a:ext cx="2987899" cy="2240924"/>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3028950" y="1939159"/>
            <a:ext cx="5733470" cy="2751086"/>
          </a:xfrm>
        </p:spPr>
        <p:txBody>
          <a:bodyPr vert="horz" lIns="91440" tIns="45720" rIns="91440" bIns="45720" rtlCol="0" anchor="b">
            <a:normAutofit/>
          </a:bodyPr>
          <a:lstStyle/>
          <a:p>
            <a:pPr algn="r">
              <a:lnSpc>
                <a:spcPct val="90000"/>
              </a:lnSpc>
            </a:pPr>
            <a:r>
              <a:rPr lang="en-US" sz="5600" b="1" kern="1200" dirty="0">
                <a:solidFill>
                  <a:schemeClr val="tx1"/>
                </a:solidFill>
                <a:latin typeface="+mj-lt"/>
                <a:ea typeface="+mj-ea"/>
                <a:cs typeface="+mj-cs"/>
              </a:rPr>
              <a:t>Classes and Objects in Java Example</a:t>
            </a:r>
            <a:endParaRPr lang="en-US" sz="5600" kern="1200" dirty="0">
              <a:solidFill>
                <a:schemeClr val="tx1"/>
              </a:solidFill>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8305" y="1396686"/>
            <a:ext cx="2430380" cy="4064628"/>
          </a:xfrm>
        </p:spPr>
        <p:txBody>
          <a:bodyPr>
            <a:normAutofit/>
          </a:bodyPr>
          <a:lstStyle/>
          <a:p>
            <a:pPr>
              <a:lnSpc>
                <a:spcPct val="90000"/>
              </a:lnSpc>
            </a:pPr>
            <a:r>
              <a:rPr lang="en-US" sz="4100" b="1">
                <a:solidFill>
                  <a:srgbClr val="FFFFFF"/>
                </a:solidFill>
              </a:rPr>
              <a:t>Java Object and Class Example: main outside class</a:t>
            </a:r>
            <a:endParaRPr lang="en-US" sz="4100">
              <a:solidFill>
                <a:srgbClr val="FFFFFF"/>
              </a:solidFill>
            </a:endParaRP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027614" y="1526033"/>
            <a:ext cx="4152298" cy="3935281"/>
          </a:xfrm>
        </p:spPr>
        <p:txBody>
          <a:bodyPr>
            <a:norm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28650" y="365125"/>
            <a:ext cx="4045020" cy="1325563"/>
          </a:xfrm>
        </p:spPr>
        <p:txBody>
          <a:bodyPr>
            <a:normAutofit/>
          </a:bodyPr>
          <a:lstStyle/>
          <a:p>
            <a:r>
              <a:rPr lang="en-US" dirty="0"/>
              <a:t>Constructor</a:t>
            </a:r>
          </a:p>
        </p:txBody>
      </p:sp>
      <p:pic>
        <p:nvPicPr>
          <p:cNvPr id="6" name="Picture 5">
            <a:extLst>
              <a:ext uri="{FF2B5EF4-FFF2-40B4-BE49-F238E27FC236}">
                <a16:creationId xmlns:a16="http://schemas.microsoft.com/office/drawing/2014/main" id="{B812A469-B3D3-491C-998F-F438B34E1C2D}"/>
              </a:ext>
            </a:extLst>
          </p:cNvPr>
          <p:cNvPicPr>
            <a:picLocks noChangeAspect="1"/>
          </p:cNvPicPr>
          <p:nvPr/>
        </p:nvPicPr>
        <p:blipFill rotWithShape="1">
          <a:blip r:embed="rId2"/>
          <a:srcRect l="6505" r="43513" b="12"/>
          <a:stretch/>
        </p:blipFill>
        <p:spPr>
          <a:xfrm>
            <a:off x="4781190" y="758514"/>
            <a:ext cx="384167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4696411" y="687822"/>
            <a:ext cx="4103360"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6420" y="921125"/>
            <a:ext cx="593266"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A82E74E-4B79-4E05-BB41-17D63A199A1D}"/>
              </a:ext>
            </a:extLst>
          </p:cNvPr>
          <p:cNvGraphicFramePr>
            <a:graphicFrameLocks noGrp="1"/>
          </p:cNvGraphicFramePr>
          <p:nvPr>
            <p:ph idx="1"/>
            <p:extLst>
              <p:ext uri="{D42A27DB-BD31-4B8C-83A1-F6EECF244321}">
                <p14:modId xmlns:p14="http://schemas.microsoft.com/office/powerpoint/2010/main" val="2174391293"/>
              </p:ext>
            </p:extLst>
          </p:nvPr>
        </p:nvGraphicFramePr>
        <p:xfrm>
          <a:off x="628650" y="1825625"/>
          <a:ext cx="404502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28650" y="365125"/>
            <a:ext cx="4045020" cy="1325563"/>
          </a:xfrm>
        </p:spPr>
        <p:txBody>
          <a:bodyPr vert="horz" lIns="91440" tIns="45720" rIns="91440" bIns="45720" rtlCol="0" anchor="ctr">
            <a:normAutofit/>
          </a:bodyPr>
          <a:lstStyle/>
          <a:p>
            <a:pPr algn="l">
              <a:lnSpc>
                <a:spcPct val="90000"/>
              </a:lnSpc>
            </a:pPr>
            <a:r>
              <a:rPr lang="en-US" sz="3400" kern="1200">
                <a:solidFill>
                  <a:schemeClr val="tx1"/>
                </a:solidFill>
                <a:latin typeface="+mj-lt"/>
                <a:ea typeface="+mj-ea"/>
                <a:cs typeface="+mj-cs"/>
              </a:rPr>
              <a:t>Constructor(Contd…)</a:t>
            </a:r>
          </a:p>
        </p:txBody>
      </p:sp>
      <p:sp>
        <p:nvSpPr>
          <p:cNvPr id="73" name="Freeform: Shape 7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1"/>
            <a:ext cx="866357"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p:cNvSpPr>
            <a:spLocks noGrp="1"/>
          </p:cNvSpPr>
          <p:nvPr>
            <p:ph sz="half" idx="2"/>
          </p:nvPr>
        </p:nvSpPr>
        <p:spPr>
          <a:xfrm>
            <a:off x="628650" y="1825625"/>
            <a:ext cx="4045020" cy="4351338"/>
          </a:xfrm>
        </p:spPr>
        <p:txBody>
          <a:bodyPr vert="horz" lIns="91440" tIns="45720" rIns="91440" bIns="45720" rtlCol="0">
            <a:normAutofit/>
          </a:bodyPr>
          <a:lstStyle/>
          <a:p>
            <a:pPr indent="-228600">
              <a:lnSpc>
                <a:spcPct val="90000"/>
              </a:lnSpc>
            </a:pPr>
            <a:r>
              <a:rPr lang="en-US" b="1"/>
              <a:t>className</a:t>
            </a:r>
            <a:r>
              <a:rPr lang="en-US" dirty="0"/>
              <a:t> is the name of class, as </a:t>
            </a:r>
            <a:r>
              <a:rPr lang="en-US" b="1" dirty="0"/>
              <a:t>constructor name is same as class name</a:t>
            </a:r>
            <a:r>
              <a:rPr lang="en-US" dirty="0"/>
              <a:t>.</a:t>
            </a:r>
            <a:endParaRPr lang="en-US"/>
          </a:p>
          <a:p>
            <a:pPr indent="-228600">
              <a:lnSpc>
                <a:spcPct val="90000"/>
              </a:lnSpc>
            </a:pPr>
            <a:r>
              <a:rPr lang="en-US" b="1" dirty="0"/>
              <a:t>parameter-list</a:t>
            </a:r>
            <a:r>
              <a:rPr lang="en-US" dirty="0"/>
              <a:t> is optional, because constructors can be parameterize and non-parameterize as well.</a:t>
            </a:r>
            <a:endParaRPr lang="en-US"/>
          </a:p>
        </p:txBody>
      </p:sp>
      <p:sp>
        <p:nvSpPr>
          <p:cNvPr id="75" name="Oval 7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3423959"/>
            <a:ext cx="405617"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Grp="1" noChangeAspect="1" noChangeArrowheads="1"/>
          </p:cNvPicPr>
          <p:nvPr>
            <p:ph sz="half" idx="1"/>
          </p:nvPr>
        </p:nvPicPr>
        <p:blipFill>
          <a:blip r:embed="rId2"/>
          <a:stretch>
            <a:fillRect/>
          </a:stretch>
        </p:blipFill>
        <p:spPr bwMode="auto">
          <a:xfrm>
            <a:off x="5915388" y="2473129"/>
            <a:ext cx="2835788" cy="126776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p:spPr>
      </p:pic>
      <p:sp>
        <p:nvSpPr>
          <p:cNvPr id="77" name="Freeform: Shape 7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1"/>
            <a:ext cx="1550211"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79" name="Straight Connector 7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92435" y="5166682"/>
            <a:ext cx="1376793"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6033795"/>
            <a:ext cx="1493298"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5519196"/>
            <a:ext cx="1005228"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descr="Light bulb on yellow background with sketched light beams and cord">
            <a:extLst>
              <a:ext uri="{FF2B5EF4-FFF2-40B4-BE49-F238E27FC236}">
                <a16:creationId xmlns:a16="http://schemas.microsoft.com/office/drawing/2014/main" id="{DAB639EC-05C8-4EEE-B773-88776B0934EC}"/>
              </a:ext>
            </a:extLst>
          </p:cNvPr>
          <p:cNvPicPr>
            <a:picLocks noChangeAspect="1"/>
          </p:cNvPicPr>
          <p:nvPr/>
        </p:nvPicPr>
        <p:blipFill rotWithShape="1">
          <a:blip r:embed="rId2">
            <a:duotone>
              <a:schemeClr val="accent1">
                <a:shade val="45000"/>
                <a:satMod val="135000"/>
              </a:schemeClr>
              <a:prstClr val="white"/>
            </a:duotone>
            <a:alphaModFix amt="35000"/>
          </a:blip>
          <a:srcRect l="17968" r="3" b="3"/>
          <a:stretch/>
        </p:blipFill>
        <p:spPr>
          <a:xfrm>
            <a:off x="20" y="10"/>
            <a:ext cx="9143980" cy="6857989"/>
          </a:xfrm>
          <a:prstGeom prst="rect">
            <a:avLst/>
          </a:prstGeom>
        </p:spPr>
      </p:pic>
      <p:sp>
        <p:nvSpPr>
          <p:cNvPr id="2" name="Title 1"/>
          <p:cNvSpPr>
            <a:spLocks noGrp="1"/>
          </p:cNvSpPr>
          <p:nvPr>
            <p:ph type="title"/>
          </p:nvPr>
        </p:nvSpPr>
        <p:spPr>
          <a:xfrm>
            <a:off x="2910322" y="583345"/>
            <a:ext cx="5370268" cy="4164820"/>
          </a:xfrm>
        </p:spPr>
        <p:txBody>
          <a:bodyPr vert="horz" lIns="91440" tIns="45720" rIns="91440" bIns="45720" rtlCol="0" anchor="t">
            <a:normAutofit/>
          </a:bodyPr>
          <a:lstStyle/>
          <a:p>
            <a:pPr algn="r">
              <a:lnSpc>
                <a:spcPct val="90000"/>
              </a:lnSpc>
            </a:pPr>
            <a:r>
              <a:rPr lang="en-US" sz="7000">
                <a:solidFill>
                  <a:srgbClr val="FFFFFF"/>
                </a:solidFill>
              </a:rPr>
              <a:t>Constructor Example</a:t>
            </a:r>
          </a:p>
        </p:txBody>
      </p: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3555" y="620392"/>
            <a:ext cx="2856201" cy="5504688"/>
          </a:xfrm>
        </p:spPr>
        <p:txBody>
          <a:bodyPr>
            <a:normAutofit/>
          </a:bodyPr>
          <a:lstStyle/>
          <a:p>
            <a:r>
              <a:rPr lang="en-US" sz="4000">
                <a:solidFill>
                  <a:schemeClr val="bg1"/>
                </a:solidFill>
              </a:rPr>
              <a:t>Types of Constructor</a:t>
            </a:r>
          </a:p>
        </p:txBody>
      </p:sp>
      <p:graphicFrame>
        <p:nvGraphicFramePr>
          <p:cNvPr id="5" name="Content Placeholder 2">
            <a:extLst>
              <a:ext uri="{FF2B5EF4-FFF2-40B4-BE49-F238E27FC236}">
                <a16:creationId xmlns:a16="http://schemas.microsoft.com/office/drawing/2014/main" id="{4F97037B-3F5A-425E-AB08-7F19DB0C89E8}"/>
              </a:ext>
            </a:extLst>
          </p:cNvPr>
          <p:cNvGraphicFramePr>
            <a:graphicFrameLocks noGrp="1"/>
          </p:cNvGraphicFramePr>
          <p:nvPr>
            <p:ph idx="1"/>
            <p:extLst>
              <p:ext uri="{D42A27DB-BD31-4B8C-83A1-F6EECF244321}">
                <p14:modId xmlns:p14="http://schemas.microsoft.com/office/powerpoint/2010/main" val="3120912113"/>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500" y="803325"/>
            <a:ext cx="3985902" cy="1325563"/>
          </a:xfrm>
        </p:spPr>
        <p:txBody>
          <a:bodyPr>
            <a:normAutofit/>
          </a:bodyPr>
          <a:lstStyle/>
          <a:p>
            <a:pPr>
              <a:lnSpc>
                <a:spcPct val="90000"/>
              </a:lnSpc>
            </a:pPr>
            <a:r>
              <a:rPr lang="en-US" dirty="0"/>
              <a:t>Default Constructor</a:t>
            </a:r>
            <a:endParaRPr lang="en-US"/>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7085" y="-2008"/>
            <a:ext cx="4206915"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1C68BAF-7181-4A82-AE31-223535D47C3F}"/>
              </a:ext>
            </a:extLst>
          </p:cNvPr>
          <p:cNvPicPr>
            <a:picLocks noChangeAspect="1"/>
          </p:cNvPicPr>
          <p:nvPr/>
        </p:nvPicPr>
        <p:blipFill rotWithShape="1">
          <a:blip r:embed="rId2"/>
          <a:srcRect l="34067" r="22619" b="-5"/>
          <a:stretch/>
        </p:blipFill>
        <p:spPr>
          <a:xfrm>
            <a:off x="5062605" y="-2"/>
            <a:ext cx="4081395"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a16="http://schemas.microsoft.com/office/drawing/2014/main" id="{A4F8A6F4-AA83-4342-8389-2B79BC77D3F2}"/>
              </a:ext>
            </a:extLst>
          </p:cNvPr>
          <p:cNvGraphicFramePr>
            <a:graphicFrameLocks noGrp="1"/>
          </p:cNvGraphicFramePr>
          <p:nvPr>
            <p:ph idx="1"/>
            <p:extLst>
              <p:ext uri="{D42A27DB-BD31-4B8C-83A1-F6EECF244321}">
                <p14:modId xmlns:p14="http://schemas.microsoft.com/office/powerpoint/2010/main" val="1697935202"/>
              </p:ext>
            </p:extLst>
          </p:nvPr>
        </p:nvGraphicFramePr>
        <p:xfrm>
          <a:off x="571500" y="2279018"/>
          <a:ext cx="3985907"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Picture 4" descr="Light bulb on yellow background with sketched light beams and cord">
            <a:extLst>
              <a:ext uri="{FF2B5EF4-FFF2-40B4-BE49-F238E27FC236}">
                <a16:creationId xmlns:a16="http://schemas.microsoft.com/office/drawing/2014/main" id="{730448A5-4B3A-4EEE-98D5-21615751DF73}"/>
              </a:ext>
            </a:extLst>
          </p:cNvPr>
          <p:cNvPicPr>
            <a:picLocks noChangeAspect="1"/>
          </p:cNvPicPr>
          <p:nvPr/>
        </p:nvPicPr>
        <p:blipFill rotWithShape="1">
          <a:blip r:embed="rId2"/>
          <a:srcRect l="47581" r="5256" b="3"/>
          <a:stretch/>
        </p:blipFill>
        <p:spPr>
          <a:xfrm>
            <a:off x="3886578" y="10"/>
            <a:ext cx="5257422"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p:spPr>
      </p:pic>
      <p:sp>
        <p:nvSpPr>
          <p:cNvPr id="7" name="Freeform: Shape 8">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860054"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Shape 10">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86912"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1396289"/>
            <a:ext cx="3586844" cy="1325563"/>
          </a:xfrm>
        </p:spPr>
        <p:txBody>
          <a:bodyPr>
            <a:normAutofit/>
          </a:bodyPr>
          <a:lstStyle/>
          <a:p>
            <a:pPr>
              <a:lnSpc>
                <a:spcPct val="90000"/>
              </a:lnSpc>
            </a:pPr>
            <a:r>
              <a:rPr lang="en-US" dirty="0"/>
              <a:t>Constructor Overloading</a:t>
            </a:r>
            <a:endParaRPr lang="en-US"/>
          </a:p>
        </p:txBody>
      </p:sp>
      <p:sp>
        <p:nvSpPr>
          <p:cNvPr id="3" name="Content Placeholder 2"/>
          <p:cNvSpPr>
            <a:spLocks noGrp="1"/>
          </p:cNvSpPr>
          <p:nvPr>
            <p:ph idx="1"/>
          </p:nvPr>
        </p:nvSpPr>
        <p:spPr>
          <a:xfrm>
            <a:off x="603504" y="2871982"/>
            <a:ext cx="3586843" cy="3181684"/>
          </a:xfrm>
        </p:spPr>
        <p:txBody>
          <a:bodyPr anchor="t">
            <a:normAutofit/>
          </a:bodyPr>
          <a:lstStyle/>
          <a:p>
            <a:r>
              <a:rPr lang="en-US" sz="1600"/>
              <a:t>Constructor overloading you have multiple constructor with different signature but only difference is that </a:t>
            </a:r>
            <a:r>
              <a:rPr lang="en-US" sz="1600" b="1"/>
              <a:t>constructor doesn't have return type</a:t>
            </a:r>
            <a:r>
              <a:rPr lang="en-US" sz="1600"/>
              <a:t>.</a:t>
            </a:r>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Sphere of mesh and nodes">
            <a:extLst>
              <a:ext uri="{FF2B5EF4-FFF2-40B4-BE49-F238E27FC236}">
                <a16:creationId xmlns:a16="http://schemas.microsoft.com/office/drawing/2014/main" id="{C3945E1D-AE9B-4B98-9BCB-E7540EA40686}"/>
              </a:ext>
            </a:extLst>
          </p:cNvPr>
          <p:cNvPicPr>
            <a:picLocks noChangeAspect="1"/>
          </p:cNvPicPr>
          <p:nvPr/>
        </p:nvPicPr>
        <p:blipFill rotWithShape="1">
          <a:blip r:embed="rId2"/>
          <a:srcRect l="36113" r="6393" b="4"/>
          <a:stretch/>
        </p:blipFill>
        <p:spPr>
          <a:xfrm>
            <a:off x="3886578" y="10"/>
            <a:ext cx="5257422"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p:spPr>
      </p:pic>
      <p:sp>
        <p:nvSpPr>
          <p:cNvPr id="9" name="Freeform: Shape 8">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860054"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Shape 10">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86912"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1396289"/>
            <a:ext cx="3586844" cy="1325563"/>
          </a:xfrm>
        </p:spPr>
        <p:txBody>
          <a:bodyPr>
            <a:normAutofit/>
          </a:bodyPr>
          <a:lstStyle/>
          <a:p>
            <a:pPr>
              <a:lnSpc>
                <a:spcPct val="90000"/>
              </a:lnSpc>
            </a:pPr>
            <a:r>
              <a:rPr lang="en-US" dirty="0"/>
              <a:t>Constructor Chaining</a:t>
            </a:r>
            <a:endParaRPr lang="en-US"/>
          </a:p>
        </p:txBody>
      </p:sp>
      <p:sp>
        <p:nvSpPr>
          <p:cNvPr id="3" name="Content Placeholder 2"/>
          <p:cNvSpPr>
            <a:spLocks noGrp="1"/>
          </p:cNvSpPr>
          <p:nvPr>
            <p:ph idx="1"/>
          </p:nvPr>
        </p:nvSpPr>
        <p:spPr>
          <a:xfrm>
            <a:off x="603504" y="2871982"/>
            <a:ext cx="3586843" cy="3181684"/>
          </a:xfrm>
        </p:spPr>
        <p:txBody>
          <a:bodyPr anchor="t">
            <a:normAutofit/>
          </a:bodyPr>
          <a:lstStyle/>
          <a:p>
            <a:r>
              <a:rPr lang="en-US" sz="1600"/>
              <a:t>Constructor chaining is a process of </a:t>
            </a:r>
            <a:r>
              <a:rPr lang="en-US" sz="1600" b="1"/>
              <a:t>calling one constructor from another constructor </a:t>
            </a:r>
            <a:r>
              <a:rPr lang="en-US" sz="1600"/>
              <a:t>in the same class. Since constructor can only be called from another constructor, constructor chaining is used for this purpose.</a:t>
            </a:r>
          </a:p>
          <a:p>
            <a:r>
              <a:rPr lang="en-US" sz="1600"/>
              <a:t>To call constructor from another constructor </a:t>
            </a:r>
            <a:r>
              <a:rPr lang="en-US" sz="1600" b="1"/>
              <a:t>this keyword</a:t>
            </a:r>
            <a:r>
              <a:rPr lang="en-US" sz="1600"/>
              <a:t> is used. This keyword is used to refer current object.</a:t>
            </a:r>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5BF4A041-3112-49FC-B517-339AD37DB4F8}"/>
              </a:ext>
            </a:extLst>
          </p:cNvPr>
          <p:cNvPicPr>
            <a:picLocks noChangeAspect="1"/>
          </p:cNvPicPr>
          <p:nvPr/>
        </p:nvPicPr>
        <p:blipFill rotWithShape="1">
          <a:blip r:embed="rId2">
            <a:alphaModFix amt="35000"/>
          </a:blip>
          <a:srcRect l="11133" r="-3" b="-3"/>
          <a:stretch/>
        </p:blipFill>
        <p:spPr>
          <a:xfrm>
            <a:off x="20" y="1"/>
            <a:ext cx="9143980" cy="6857999"/>
          </a:xfrm>
          <a:prstGeom prst="rect">
            <a:avLst/>
          </a:prstGeom>
        </p:spPr>
      </p:pic>
      <p:sp>
        <p:nvSpPr>
          <p:cNvPr id="2" name="Title 1"/>
          <p:cNvSpPr>
            <a:spLocks noGrp="1"/>
          </p:cNvSpPr>
          <p:nvPr>
            <p:ph type="title"/>
          </p:nvPr>
        </p:nvSpPr>
        <p:spPr>
          <a:xfrm>
            <a:off x="628649" y="1065862"/>
            <a:ext cx="4539716" cy="4726276"/>
          </a:xfrm>
        </p:spPr>
        <p:txBody>
          <a:bodyPr>
            <a:normAutofit/>
          </a:bodyPr>
          <a:lstStyle/>
          <a:p>
            <a:pPr algn="r"/>
            <a:r>
              <a:rPr lang="en-US" sz="6500">
                <a:ln w="22225">
                  <a:solidFill>
                    <a:srgbClr val="FFFFFF"/>
                  </a:solidFill>
                </a:ln>
                <a:noFill/>
              </a:rPr>
              <a:t>Private Constructors</a:t>
            </a:r>
          </a:p>
        </p:txBody>
      </p:sp>
      <p:cxnSp>
        <p:nvCxnSpPr>
          <p:cNvPr id="11" name="Straight Connector 1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9674"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650980" y="1065862"/>
            <a:ext cx="2895002" cy="4726276"/>
          </a:xfrm>
        </p:spPr>
        <p:txBody>
          <a:bodyPr anchor="ctr">
            <a:normAutofit/>
          </a:bodyPr>
          <a:lstStyle/>
          <a:p>
            <a:r>
              <a:rPr lang="en-US" sz="1700">
                <a:solidFill>
                  <a:srgbClr val="FFFFFF"/>
                </a:solidFill>
              </a:rPr>
              <a:t>In Java, we can create private constructor to </a:t>
            </a:r>
            <a:r>
              <a:rPr lang="en-US" sz="1700" b="1">
                <a:solidFill>
                  <a:srgbClr val="FFFFFF"/>
                </a:solidFill>
              </a:rPr>
              <a:t>prevent class being instantiate</a:t>
            </a:r>
            <a:r>
              <a:rPr lang="en-US" sz="1700">
                <a:solidFill>
                  <a:srgbClr val="FFFFFF"/>
                </a:solidFill>
              </a:rPr>
              <a:t>. It means by declaring a private constructor, it restricts to create object of that class.</a:t>
            </a:r>
          </a:p>
          <a:p>
            <a:r>
              <a:rPr lang="en-US" sz="1700">
                <a:solidFill>
                  <a:srgbClr val="FFFFFF"/>
                </a:solidFill>
              </a:rPr>
              <a:t>Private constructors are used to create </a:t>
            </a:r>
            <a:r>
              <a:rPr lang="en-US" sz="1700" b="1">
                <a:solidFill>
                  <a:srgbClr val="FFFFFF"/>
                </a:solidFill>
              </a:rPr>
              <a:t>singleton class</a:t>
            </a:r>
            <a:r>
              <a:rPr lang="en-US" sz="1700">
                <a:solidFill>
                  <a:srgbClr val="FFFFFF"/>
                </a:solidFill>
              </a:rPr>
              <a:t>. A class which can have only single object known as singleton class.</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rPr lang="en-US" b="1" dirty="0"/>
              <a:t>What is OOPS?</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81080E85-8661-4132-B6B9-C728C53EED42}"/>
              </a:ext>
            </a:extLst>
          </p:cNvPr>
          <p:cNvGraphicFramePr>
            <a:graphicFrameLocks noGrp="1"/>
          </p:cNvGraphicFramePr>
          <p:nvPr>
            <p:ph idx="1"/>
            <p:extLst>
              <p:ext uri="{D42A27DB-BD31-4B8C-83A1-F6EECF244321}">
                <p14:modId xmlns:p14="http://schemas.microsoft.com/office/powerpoint/2010/main" val="2781823149"/>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Access Modifiers in Java</a:t>
            </a:r>
          </a:p>
        </p:txBody>
      </p:sp>
      <p:graphicFrame>
        <p:nvGraphicFramePr>
          <p:cNvPr id="18" name="Content Placeholder 2">
            <a:extLst>
              <a:ext uri="{FF2B5EF4-FFF2-40B4-BE49-F238E27FC236}">
                <a16:creationId xmlns:a16="http://schemas.microsoft.com/office/drawing/2014/main" id="{80543A15-CF8D-486E-AC66-E8EF0F9CD7CF}"/>
              </a:ext>
            </a:extLst>
          </p:cNvPr>
          <p:cNvGraphicFramePr>
            <a:graphicFrameLocks noGrp="1"/>
          </p:cNvGraphicFramePr>
          <p:nvPr>
            <p:ph idx="1"/>
            <p:extLst>
              <p:ext uri="{D42A27DB-BD31-4B8C-83A1-F6EECF244321}">
                <p14:modId xmlns:p14="http://schemas.microsoft.com/office/powerpoint/2010/main" val="137104959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71162"/>
            <a:ext cx="2130136" cy="2371148"/>
          </a:xfrm>
        </p:spPr>
        <p:txBody>
          <a:bodyPr vert="horz" lIns="91440" tIns="45720" rIns="91440" bIns="45720" rtlCol="0" anchor="ctr">
            <a:normAutofit/>
          </a:bodyPr>
          <a:lstStyle/>
          <a:p>
            <a:pPr algn="l">
              <a:lnSpc>
                <a:spcPct val="90000"/>
              </a:lnSpc>
            </a:pPr>
            <a:r>
              <a:rPr lang="en-US" sz="2800" kern="1200">
                <a:solidFill>
                  <a:srgbClr val="FFFFFF"/>
                </a:solidFill>
                <a:latin typeface="+mj-lt"/>
                <a:ea typeface="+mj-ea"/>
                <a:cs typeface="+mj-cs"/>
              </a:rPr>
              <a:t>Access Modifiers in Java</a:t>
            </a:r>
          </a:p>
        </p:txBody>
      </p:sp>
      <p:pic>
        <p:nvPicPr>
          <p:cNvPr id="4" name="Content Placeholder 3" descr="access-modifier.jpg"/>
          <p:cNvPicPr>
            <a:picLocks noGrp="1" noChangeAspect="1"/>
          </p:cNvPicPr>
          <p:nvPr>
            <p:ph idx="1"/>
          </p:nvPr>
        </p:nvPicPr>
        <p:blipFill>
          <a:blip r:embed="rId2"/>
          <a:stretch>
            <a:fillRect/>
          </a:stretch>
        </p:blipFill>
        <p:spPr>
          <a:xfrm>
            <a:off x="3155949" y="901476"/>
            <a:ext cx="5510653" cy="505602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Non-access Modifier</a:t>
            </a:r>
          </a:p>
        </p:txBody>
      </p:sp>
      <p:graphicFrame>
        <p:nvGraphicFramePr>
          <p:cNvPr id="5" name="Content Placeholder 2">
            <a:extLst>
              <a:ext uri="{FF2B5EF4-FFF2-40B4-BE49-F238E27FC236}">
                <a16:creationId xmlns:a16="http://schemas.microsoft.com/office/drawing/2014/main" id="{6208D1EE-2FAD-4896-AABB-A3293DBCC9B2}"/>
              </a:ext>
            </a:extLst>
          </p:cNvPr>
          <p:cNvGraphicFramePr>
            <a:graphicFrameLocks noGrp="1"/>
          </p:cNvGraphicFramePr>
          <p:nvPr>
            <p:ph idx="1"/>
            <p:extLst>
              <p:ext uri="{D42A27DB-BD31-4B8C-83A1-F6EECF244321}">
                <p14:modId xmlns:p14="http://schemas.microsoft.com/office/powerpoint/2010/main" val="2994835504"/>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b="1">
                <a:solidFill>
                  <a:srgbClr val="FFFFFF"/>
                </a:solidFill>
              </a:rPr>
              <a:t>Inheritance in Java OOPs</a:t>
            </a:r>
            <a:endParaRPr lang="en-US" sz="3500">
              <a:solidFill>
                <a:srgbClr val="FFFFFF"/>
              </a:solidFill>
            </a:endParaRPr>
          </a:p>
        </p:txBody>
      </p:sp>
      <p:graphicFrame>
        <p:nvGraphicFramePr>
          <p:cNvPr id="5" name="Content Placeholder 2">
            <a:extLst>
              <a:ext uri="{FF2B5EF4-FFF2-40B4-BE49-F238E27FC236}">
                <a16:creationId xmlns:a16="http://schemas.microsoft.com/office/drawing/2014/main" id="{47A49CF7-9634-484A-B687-1E1637511CEB}"/>
              </a:ext>
            </a:extLst>
          </p:cNvPr>
          <p:cNvGraphicFramePr>
            <a:graphicFrameLocks noGrp="1"/>
          </p:cNvGraphicFramePr>
          <p:nvPr>
            <p:ph idx="1"/>
            <p:extLst>
              <p:ext uri="{D42A27DB-BD31-4B8C-83A1-F6EECF244321}">
                <p14:modId xmlns:p14="http://schemas.microsoft.com/office/powerpoint/2010/main" val="63305678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Java this keyword</a:t>
            </a:r>
          </a:p>
        </p:txBody>
      </p:sp>
      <p:graphicFrame>
        <p:nvGraphicFramePr>
          <p:cNvPr id="22" name="Content Placeholder 2">
            <a:extLst>
              <a:ext uri="{FF2B5EF4-FFF2-40B4-BE49-F238E27FC236}">
                <a16:creationId xmlns:a16="http://schemas.microsoft.com/office/drawing/2014/main" id="{5EC1576A-563C-423D-ABC2-F61F6DA7E992}"/>
              </a:ext>
            </a:extLst>
          </p:cNvPr>
          <p:cNvGraphicFramePr>
            <a:graphicFrameLocks noGrp="1"/>
          </p:cNvGraphicFramePr>
          <p:nvPr>
            <p:ph idx="1"/>
            <p:extLst>
              <p:ext uri="{D42A27DB-BD31-4B8C-83A1-F6EECF244321}">
                <p14:modId xmlns:p14="http://schemas.microsoft.com/office/powerpoint/2010/main" val="285782374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endParaRPr lang="en-US" sz="3500">
              <a:solidFill>
                <a:srgbClr val="FFFFFF"/>
              </a:solidFill>
            </a:endParaRPr>
          </a:p>
        </p:txBody>
      </p:sp>
      <p:graphicFrame>
        <p:nvGraphicFramePr>
          <p:cNvPr id="5" name="Content Placeholder 2">
            <a:extLst>
              <a:ext uri="{FF2B5EF4-FFF2-40B4-BE49-F238E27FC236}">
                <a16:creationId xmlns:a16="http://schemas.microsoft.com/office/drawing/2014/main" id="{788CA52B-14F1-4291-8A20-8C5D18286A81}"/>
              </a:ext>
            </a:extLst>
          </p:cNvPr>
          <p:cNvGraphicFramePr>
            <a:graphicFrameLocks noGrp="1"/>
          </p:cNvGraphicFramePr>
          <p:nvPr>
            <p:ph idx="1"/>
            <p:extLst>
              <p:ext uri="{D42A27DB-BD31-4B8C-83A1-F6EECF244321}">
                <p14:modId xmlns:p14="http://schemas.microsoft.com/office/powerpoint/2010/main" val="286785868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Static in Java</a:t>
            </a:r>
          </a:p>
        </p:txBody>
      </p:sp>
      <p:sp>
        <p:nvSpPr>
          <p:cNvPr id="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D852528B-2E44-46DA-8AF2-722EBFA72442}"/>
              </a:ext>
            </a:extLst>
          </p:cNvPr>
          <p:cNvGraphicFramePr>
            <a:graphicFrameLocks noGrp="1"/>
          </p:cNvGraphicFramePr>
          <p:nvPr>
            <p:ph idx="1"/>
            <p:extLst>
              <p:ext uri="{D42A27DB-BD31-4B8C-83A1-F6EECF244321}">
                <p14:modId xmlns:p14="http://schemas.microsoft.com/office/powerpoint/2010/main" val="1642024766"/>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ea typeface="+mj-lt"/>
                <a:cs typeface="+mj-lt"/>
              </a:rPr>
              <a:t>Static in Java</a:t>
            </a:r>
          </a:p>
        </p:txBody>
      </p:sp>
      <p:graphicFrame>
        <p:nvGraphicFramePr>
          <p:cNvPr id="5" name="Content Placeholder 2">
            <a:extLst>
              <a:ext uri="{FF2B5EF4-FFF2-40B4-BE49-F238E27FC236}">
                <a16:creationId xmlns:a16="http://schemas.microsoft.com/office/drawing/2014/main" id="{93F566E9-767F-4EED-AC53-D5F8EB7DC3BD}"/>
              </a:ext>
            </a:extLst>
          </p:cNvPr>
          <p:cNvGraphicFramePr>
            <a:graphicFrameLocks noGrp="1"/>
          </p:cNvGraphicFramePr>
          <p:nvPr>
            <p:ph idx="1"/>
            <p:extLst>
              <p:ext uri="{D42A27DB-BD31-4B8C-83A1-F6EECF244321}">
                <p14:modId xmlns:p14="http://schemas.microsoft.com/office/powerpoint/2010/main" val="1441397282"/>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Static variables</a:t>
            </a:r>
          </a:p>
        </p:txBody>
      </p:sp>
      <p:graphicFrame>
        <p:nvGraphicFramePr>
          <p:cNvPr id="5" name="Content Placeholder 2">
            <a:extLst>
              <a:ext uri="{FF2B5EF4-FFF2-40B4-BE49-F238E27FC236}">
                <a16:creationId xmlns:a16="http://schemas.microsoft.com/office/drawing/2014/main" id="{7CDD97D4-BDDA-4AFB-B1E3-54D20FBA9988}"/>
              </a:ext>
            </a:extLst>
          </p:cNvPr>
          <p:cNvGraphicFramePr>
            <a:graphicFrameLocks noGrp="1"/>
          </p:cNvGraphicFramePr>
          <p:nvPr>
            <p:ph idx="1"/>
            <p:extLst>
              <p:ext uri="{D42A27DB-BD31-4B8C-83A1-F6EECF244321}">
                <p14:modId xmlns:p14="http://schemas.microsoft.com/office/powerpoint/2010/main" val="3207023996"/>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cs typeface="Calibri"/>
              </a:rPr>
              <a:t>Static vs. Instance</a:t>
            </a:r>
          </a:p>
        </p:txBody>
      </p:sp>
      <p:graphicFrame>
        <p:nvGraphicFramePr>
          <p:cNvPr id="4" name="Content Placeholder 3"/>
          <p:cNvGraphicFramePr>
            <a:graphicFrameLocks noGrp="1"/>
          </p:cNvGraphicFramePr>
          <p:nvPr>
            <p:ph idx="1"/>
          </p:nvPr>
        </p:nvGraphicFramePr>
        <p:xfrm>
          <a:off x="483042" y="2182291"/>
          <a:ext cx="8195871" cy="4053384"/>
        </p:xfrm>
        <a:graphic>
          <a:graphicData uri="http://schemas.openxmlformats.org/drawingml/2006/table">
            <a:tbl>
              <a:tblPr firstRow="1" bandRow="1">
                <a:tableStyleId>{5C22544A-7EE6-4342-B048-85BDC9FD1C3A}</a:tableStyleId>
              </a:tblPr>
              <a:tblGrid>
                <a:gridCol w="4089301">
                  <a:extLst>
                    <a:ext uri="{9D8B030D-6E8A-4147-A177-3AD203B41FA5}">
                      <a16:colId xmlns:a16="http://schemas.microsoft.com/office/drawing/2014/main" val="20000"/>
                    </a:ext>
                  </a:extLst>
                </a:gridCol>
                <a:gridCol w="4106570">
                  <a:extLst>
                    <a:ext uri="{9D8B030D-6E8A-4147-A177-3AD203B41FA5}">
                      <a16:colId xmlns:a16="http://schemas.microsoft.com/office/drawing/2014/main" val="20001"/>
                    </a:ext>
                  </a:extLst>
                </a:gridCol>
              </a:tblGrid>
              <a:tr h="547083">
                <a:tc>
                  <a:txBody>
                    <a:bodyPr/>
                    <a:lstStyle/>
                    <a:p>
                      <a:pPr algn="l"/>
                      <a:r>
                        <a:rPr lang="en-US" sz="2400"/>
                        <a:t>Static variable</a:t>
                      </a:r>
                    </a:p>
                  </a:txBody>
                  <a:tcPr marL="124337" marR="124337" marT="62168" marB="62168"/>
                </a:tc>
                <a:tc>
                  <a:txBody>
                    <a:bodyPr/>
                    <a:lstStyle/>
                    <a:p>
                      <a:pPr algn="l"/>
                      <a:r>
                        <a:rPr lang="en-US" sz="2400"/>
                        <a:t>Instance Variable</a:t>
                      </a:r>
                    </a:p>
                  </a:txBody>
                  <a:tcPr marL="124337" marR="124337" marT="62168" marB="62168"/>
                </a:tc>
                <a:extLst>
                  <a:ext uri="{0D108BD9-81ED-4DB2-BD59-A6C34878D82A}">
                    <a16:rowId xmlns:a16="http://schemas.microsoft.com/office/drawing/2014/main" val="10000"/>
                  </a:ext>
                </a:extLst>
              </a:tr>
              <a:tr h="920093">
                <a:tc>
                  <a:txBody>
                    <a:bodyPr/>
                    <a:lstStyle/>
                    <a:p>
                      <a:r>
                        <a:rPr lang="en-US" sz="2400"/>
                        <a:t>Represent common property</a:t>
                      </a:r>
                    </a:p>
                  </a:txBody>
                  <a:tcPr marL="124337" marR="124337" marT="62168" marB="62168"/>
                </a:tc>
                <a:tc>
                  <a:txBody>
                    <a:bodyPr/>
                    <a:lstStyle/>
                    <a:p>
                      <a:r>
                        <a:rPr lang="en-US" sz="2400"/>
                        <a:t>Represent unique property</a:t>
                      </a:r>
                    </a:p>
                  </a:txBody>
                  <a:tcPr marL="124337" marR="124337" marT="62168" marB="62168"/>
                </a:tc>
                <a:extLst>
                  <a:ext uri="{0D108BD9-81ED-4DB2-BD59-A6C34878D82A}">
                    <a16:rowId xmlns:a16="http://schemas.microsoft.com/office/drawing/2014/main" val="10001"/>
                  </a:ext>
                </a:extLst>
              </a:tr>
              <a:tr h="1293104">
                <a:tc>
                  <a:txBody>
                    <a:bodyPr/>
                    <a:lstStyle/>
                    <a:p>
                      <a:r>
                        <a:rPr lang="en-US" sz="2400"/>
                        <a:t>Accessed using class name (can be accessed using object name as well)</a:t>
                      </a:r>
                    </a:p>
                  </a:txBody>
                  <a:tcPr marL="124337" marR="124337" marT="62168" marB="62168"/>
                </a:tc>
                <a:tc>
                  <a:txBody>
                    <a:bodyPr/>
                    <a:lstStyle/>
                    <a:p>
                      <a:r>
                        <a:rPr lang="en-US" sz="2400"/>
                        <a:t>Accessed using object</a:t>
                      </a:r>
                    </a:p>
                  </a:txBody>
                  <a:tcPr marL="124337" marR="124337" marT="62168" marB="62168"/>
                </a:tc>
                <a:extLst>
                  <a:ext uri="{0D108BD9-81ED-4DB2-BD59-A6C34878D82A}">
                    <a16:rowId xmlns:a16="http://schemas.microsoft.com/office/drawing/2014/main" val="10002"/>
                  </a:ext>
                </a:extLst>
              </a:tr>
              <a:tr h="1293104">
                <a:tc>
                  <a:txBody>
                    <a:bodyPr/>
                    <a:lstStyle/>
                    <a:p>
                      <a:r>
                        <a:rPr lang="en-US" sz="2400"/>
                        <a:t>Allocated memory only once</a:t>
                      </a:r>
                    </a:p>
                  </a:txBody>
                  <a:tcPr marL="124337" marR="124337" marT="62168" marB="62168"/>
                </a:tc>
                <a:tc>
                  <a:txBody>
                    <a:bodyPr/>
                    <a:lstStyle/>
                    <a:p>
                      <a:r>
                        <a:rPr lang="en-US" sz="2400"/>
                        <a:t>Allocated new memory each time a new object is created</a:t>
                      </a:r>
                    </a:p>
                  </a:txBody>
                  <a:tcPr marL="124337" marR="124337" marT="62168" marB="62168"/>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b="1"/>
              <a:t>Advantages of OOPs</a:t>
            </a:r>
            <a:endParaRPr lang="en-US" sz="35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D76B53A-2DCF-46BE-A548-136451197536}"/>
              </a:ext>
            </a:extLst>
          </p:cNvPr>
          <p:cNvGraphicFramePr>
            <a:graphicFrameLocks noGrp="1"/>
          </p:cNvGraphicFramePr>
          <p:nvPr>
            <p:ph idx="1"/>
            <p:extLst>
              <p:ext uri="{D42A27DB-BD31-4B8C-83A1-F6EECF244321}">
                <p14:modId xmlns:p14="http://schemas.microsoft.com/office/powerpoint/2010/main" val="3730041464"/>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 Method in Java</a:t>
            </a:r>
            <a:br>
              <a:rPr lang="en-US" dirty="0"/>
            </a:b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t>A method can also be declared as static. Static methods do not need instance of its class for being accessed. </a:t>
            </a:r>
            <a:endParaRPr lang="en-US"/>
          </a:p>
          <a:p>
            <a:pPr algn="just"/>
            <a:r>
              <a:rPr lang="en-US"/>
              <a:t>main() method is the most </a:t>
            </a:r>
            <a:r>
              <a:rPr lang="en-US" dirty="0"/>
              <a:t>common example of static </a:t>
            </a:r>
            <a:r>
              <a:rPr lang="en-US"/>
              <a:t>method. </a:t>
            </a:r>
          </a:p>
          <a:p>
            <a:pPr algn="just"/>
            <a:r>
              <a:rPr lang="en-US"/>
              <a:t>main() method is declared as static </a:t>
            </a:r>
            <a:r>
              <a:rPr lang="en-US" dirty="0"/>
              <a:t>because it is called before any object of the class is created.</a:t>
            </a:r>
            <a:endParaRPr lang="en-US" dirty="0">
              <a:cs typeface="Calibri"/>
            </a:endParaRPr>
          </a:p>
          <a:p>
            <a:pPr algn="just"/>
            <a:endParaRPr lang="en-US" dirty="0">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Static block in Java</a:t>
            </a:r>
          </a:p>
        </p:txBody>
      </p:sp>
      <p:graphicFrame>
        <p:nvGraphicFramePr>
          <p:cNvPr id="5" name="Content Placeholder 2">
            <a:extLst>
              <a:ext uri="{FF2B5EF4-FFF2-40B4-BE49-F238E27FC236}">
                <a16:creationId xmlns:a16="http://schemas.microsoft.com/office/drawing/2014/main" id="{161F7E86-3D27-47AC-937C-A90504A80B0E}"/>
              </a:ext>
            </a:extLst>
          </p:cNvPr>
          <p:cNvGraphicFramePr>
            <a:graphicFrameLocks noGrp="1"/>
          </p:cNvGraphicFramePr>
          <p:nvPr>
            <p:ph idx="1"/>
            <p:extLst>
              <p:ext uri="{D42A27DB-BD31-4B8C-83A1-F6EECF244321}">
                <p14:modId xmlns:p14="http://schemas.microsoft.com/office/powerpoint/2010/main" val="562351111"/>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endParaRPr lang="en-US" sz="3500">
              <a:solidFill>
                <a:srgbClr val="FFFFFF"/>
              </a:solidFill>
            </a:endParaRPr>
          </a:p>
        </p:txBody>
      </p:sp>
      <p:graphicFrame>
        <p:nvGraphicFramePr>
          <p:cNvPr id="5" name="Content Placeholder 2">
            <a:extLst>
              <a:ext uri="{FF2B5EF4-FFF2-40B4-BE49-F238E27FC236}">
                <a16:creationId xmlns:a16="http://schemas.microsoft.com/office/drawing/2014/main" id="{63BF791E-E575-4095-99AF-E03DA5B440EB}"/>
              </a:ext>
            </a:extLst>
          </p:cNvPr>
          <p:cNvGraphicFramePr>
            <a:graphicFrameLocks noGrp="1"/>
          </p:cNvGraphicFramePr>
          <p:nvPr>
            <p:ph idx="1"/>
            <p:extLst>
              <p:ext uri="{D42A27DB-BD31-4B8C-83A1-F6EECF244321}">
                <p14:modId xmlns:p14="http://schemas.microsoft.com/office/powerpoint/2010/main" val="409501756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0" y="1567843"/>
            <a:ext cx="2784168" cy="3714496"/>
          </a:xfrm>
        </p:spPr>
        <p:txBody>
          <a:bodyPr anchor="ctr">
            <a:normAutofit/>
          </a:bodyPr>
          <a:lstStyle/>
          <a:p>
            <a:r>
              <a:rPr lang="en-US" sz="4200"/>
              <a:t>Why main() method is static in java?</a:t>
            </a:r>
          </a:p>
        </p:txBody>
      </p:sp>
      <p:grpSp>
        <p:nvGrpSpPr>
          <p:cNvPr id="4"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629" y="643467"/>
            <a:ext cx="846287"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5733" y="839534"/>
            <a:ext cx="50862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4657036" y="2096162"/>
            <a:ext cx="2920621" cy="2657858"/>
          </a:xfrm>
        </p:spPr>
        <p:txBody>
          <a:bodyPr vert="horz" lIns="91440" tIns="45720" rIns="91440" bIns="45720" rtlCol="0" anchor="ctr">
            <a:normAutofit/>
          </a:bodyPr>
          <a:lstStyle/>
          <a:p>
            <a:r>
              <a:rPr lang="en-US" sz="1700">
                <a:solidFill>
                  <a:schemeClr val="bg1"/>
                </a:solidFill>
              </a:rPr>
              <a:t>Because static methods can be called without any instance of a class and main() is called before any instance of a class is created.</a:t>
            </a:r>
            <a:br>
              <a:rPr lang="en-US" sz="1700">
                <a:solidFill>
                  <a:schemeClr val="bg1"/>
                </a:solidFill>
              </a:rPr>
            </a:br>
            <a:endParaRPr lang="en-US" sz="1700">
              <a:solidFill>
                <a:schemeClr val="bg1"/>
              </a:solidFill>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C3AAE7-6FFD-46F5-ADEF-683A7F84C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ypebar ready to print a question mark">
            <a:extLst>
              <a:ext uri="{FF2B5EF4-FFF2-40B4-BE49-F238E27FC236}">
                <a16:creationId xmlns:a16="http://schemas.microsoft.com/office/drawing/2014/main" id="{AC6ED72A-89BA-4E65-AE70-5195B9C97E80}"/>
              </a:ext>
            </a:extLst>
          </p:cNvPr>
          <p:cNvPicPr>
            <a:picLocks noChangeAspect="1"/>
          </p:cNvPicPr>
          <p:nvPr/>
        </p:nvPicPr>
        <p:blipFill rotWithShape="1">
          <a:blip r:embed="rId2"/>
          <a:srcRect l="12986" r="19554" b="3"/>
          <a:stretch/>
        </p:blipFill>
        <p:spPr>
          <a:xfrm>
            <a:off x="2628483" y="10"/>
            <a:ext cx="6515517" cy="6437136"/>
          </a:xfrm>
          <a:custGeom>
            <a:avLst/>
            <a:gdLst/>
            <a:ahLst/>
            <a:cxnLst/>
            <a:rect l="l" t="t" r="r" b="b"/>
            <a:pathLst>
              <a:path w="8687357" h="6437146">
                <a:moveTo>
                  <a:pt x="3944493" y="3980202"/>
                </a:moveTo>
                <a:cubicBezTo>
                  <a:pt x="3944493" y="3980202"/>
                  <a:pt x="3944493" y="3980202"/>
                  <a:pt x="5117486" y="3980944"/>
                </a:cubicBezTo>
                <a:cubicBezTo>
                  <a:pt x="5193569" y="3981041"/>
                  <a:pt x="5262972" y="4020215"/>
                  <a:pt x="5301098" y="4086251"/>
                </a:cubicBezTo>
                <a:cubicBezTo>
                  <a:pt x="5301098" y="4086251"/>
                  <a:pt x="5301098" y="4086251"/>
                  <a:pt x="5889509" y="5105408"/>
                </a:cubicBezTo>
                <a:cubicBezTo>
                  <a:pt x="5926364" y="5169243"/>
                  <a:pt x="5926858" y="5251135"/>
                  <a:pt x="5887630" y="5314873"/>
                </a:cubicBezTo>
                <a:cubicBezTo>
                  <a:pt x="5887630" y="5314873"/>
                  <a:pt x="5887630" y="5314873"/>
                  <a:pt x="5303047" y="6333287"/>
                </a:cubicBezTo>
                <a:cubicBezTo>
                  <a:pt x="5267284" y="6397959"/>
                  <a:pt x="5197106" y="6438477"/>
                  <a:pt x="5123215" y="6437113"/>
                </a:cubicBezTo>
                <a:cubicBezTo>
                  <a:pt x="5123215" y="6437113"/>
                  <a:pt x="5123215" y="6437113"/>
                  <a:pt x="3948952" y="6434170"/>
                </a:cubicBezTo>
                <a:cubicBezTo>
                  <a:pt x="3874139" y="6436273"/>
                  <a:pt x="3803467" y="6394898"/>
                  <a:pt x="3766612" y="6331063"/>
                </a:cubicBezTo>
                <a:cubicBezTo>
                  <a:pt x="3766612" y="6331063"/>
                  <a:pt x="3766612" y="6331063"/>
                  <a:pt x="3178202" y="5311907"/>
                </a:cubicBezTo>
                <a:cubicBezTo>
                  <a:pt x="3140076" y="5245870"/>
                  <a:pt x="3140850" y="5166180"/>
                  <a:pt x="3178808" y="5100241"/>
                </a:cubicBezTo>
                <a:cubicBezTo>
                  <a:pt x="3178808" y="5100241"/>
                  <a:pt x="3178808" y="5100241"/>
                  <a:pt x="3764660" y="4084028"/>
                </a:cubicBezTo>
                <a:cubicBezTo>
                  <a:pt x="3800424" y="4019355"/>
                  <a:pt x="3870604" y="3978838"/>
                  <a:pt x="3944493" y="3980202"/>
                </a:cubicBezTo>
                <a:close/>
                <a:moveTo>
                  <a:pt x="5699720" y="3489582"/>
                </a:moveTo>
                <a:cubicBezTo>
                  <a:pt x="5699720" y="3489582"/>
                  <a:pt x="5699720" y="3489582"/>
                  <a:pt x="6163751" y="3489876"/>
                </a:cubicBezTo>
                <a:cubicBezTo>
                  <a:pt x="6193849" y="3489915"/>
                  <a:pt x="6221305" y="3505412"/>
                  <a:pt x="6236387" y="3531535"/>
                </a:cubicBezTo>
                <a:cubicBezTo>
                  <a:pt x="6236387" y="3531535"/>
                  <a:pt x="6236387" y="3531535"/>
                  <a:pt x="6469160" y="3934709"/>
                </a:cubicBezTo>
                <a:cubicBezTo>
                  <a:pt x="6483740" y="3959962"/>
                  <a:pt x="6483935" y="3992359"/>
                  <a:pt x="6468416" y="4017573"/>
                </a:cubicBezTo>
                <a:cubicBezTo>
                  <a:pt x="6468416" y="4017573"/>
                  <a:pt x="6468416" y="4017573"/>
                  <a:pt x="6237158" y="4420453"/>
                </a:cubicBezTo>
                <a:cubicBezTo>
                  <a:pt x="6223010" y="4446037"/>
                  <a:pt x="6195248" y="4462066"/>
                  <a:pt x="6166018" y="4461526"/>
                </a:cubicBezTo>
                <a:cubicBezTo>
                  <a:pt x="6166018" y="4461526"/>
                  <a:pt x="6166018" y="4461526"/>
                  <a:pt x="5701483" y="4460362"/>
                </a:cubicBezTo>
                <a:cubicBezTo>
                  <a:pt x="5671888" y="4461195"/>
                  <a:pt x="5643930" y="4444826"/>
                  <a:pt x="5629350" y="4419573"/>
                </a:cubicBezTo>
                <a:cubicBezTo>
                  <a:pt x="5629350" y="4419573"/>
                  <a:pt x="5629350" y="4419573"/>
                  <a:pt x="5396578" y="4016399"/>
                </a:cubicBezTo>
                <a:cubicBezTo>
                  <a:pt x="5381495" y="3990276"/>
                  <a:pt x="5381802" y="3958751"/>
                  <a:pt x="5396817" y="3932665"/>
                </a:cubicBezTo>
                <a:cubicBezTo>
                  <a:pt x="5396817" y="3932665"/>
                  <a:pt x="5396817" y="3932665"/>
                  <a:pt x="5628579" y="3530655"/>
                </a:cubicBezTo>
                <a:cubicBezTo>
                  <a:pt x="5642727" y="3505071"/>
                  <a:pt x="5670489" y="3489043"/>
                  <a:pt x="5699720" y="3489582"/>
                </a:cubicBezTo>
                <a:close/>
                <a:moveTo>
                  <a:pt x="6388346" y="3258305"/>
                </a:moveTo>
                <a:cubicBezTo>
                  <a:pt x="6388346" y="3258305"/>
                  <a:pt x="6388346" y="3258305"/>
                  <a:pt x="6555837" y="3258411"/>
                </a:cubicBezTo>
                <a:cubicBezTo>
                  <a:pt x="6566700" y="3258425"/>
                  <a:pt x="6576611" y="3264018"/>
                  <a:pt x="6582055" y="3273448"/>
                </a:cubicBezTo>
                <a:cubicBezTo>
                  <a:pt x="6582055" y="3273448"/>
                  <a:pt x="6582055" y="3273448"/>
                  <a:pt x="6666073" y="3418972"/>
                </a:cubicBezTo>
                <a:cubicBezTo>
                  <a:pt x="6671336" y="3428087"/>
                  <a:pt x="6671406" y="3439780"/>
                  <a:pt x="6665805" y="3448882"/>
                </a:cubicBezTo>
                <a:cubicBezTo>
                  <a:pt x="6665805" y="3448882"/>
                  <a:pt x="6665805" y="3448882"/>
                  <a:pt x="6582333" y="3594300"/>
                </a:cubicBezTo>
                <a:cubicBezTo>
                  <a:pt x="6577226" y="3603534"/>
                  <a:pt x="6567205" y="3609320"/>
                  <a:pt x="6556655" y="3609125"/>
                </a:cubicBezTo>
                <a:cubicBezTo>
                  <a:pt x="6556655" y="3609125"/>
                  <a:pt x="6556655" y="3609125"/>
                  <a:pt x="6388983" y="3608705"/>
                </a:cubicBezTo>
                <a:cubicBezTo>
                  <a:pt x="6378300" y="3609004"/>
                  <a:pt x="6368209" y="3603097"/>
                  <a:pt x="6362947" y="3593982"/>
                </a:cubicBezTo>
                <a:cubicBezTo>
                  <a:pt x="6362947" y="3593982"/>
                  <a:pt x="6362947" y="3593982"/>
                  <a:pt x="6278928" y="3448458"/>
                </a:cubicBezTo>
                <a:cubicBezTo>
                  <a:pt x="6273484" y="3439028"/>
                  <a:pt x="6273595" y="3427649"/>
                  <a:pt x="6279015" y="3418234"/>
                </a:cubicBezTo>
                <a:cubicBezTo>
                  <a:pt x="6279015" y="3418234"/>
                  <a:pt x="6279015" y="3418234"/>
                  <a:pt x="6362668" y="3273130"/>
                </a:cubicBezTo>
                <a:cubicBezTo>
                  <a:pt x="6367774" y="3263896"/>
                  <a:pt x="6377796" y="3258110"/>
                  <a:pt x="6388346" y="3258305"/>
                </a:cubicBezTo>
                <a:close/>
                <a:moveTo>
                  <a:pt x="7497241" y="2884843"/>
                </a:moveTo>
                <a:cubicBezTo>
                  <a:pt x="7497241" y="2884843"/>
                  <a:pt x="7497241" y="2884843"/>
                  <a:pt x="8049718" y="2885192"/>
                </a:cubicBezTo>
                <a:cubicBezTo>
                  <a:pt x="8085553" y="2885238"/>
                  <a:pt x="8118242" y="2903689"/>
                  <a:pt x="8136199" y="2934792"/>
                </a:cubicBezTo>
                <a:cubicBezTo>
                  <a:pt x="8136199" y="2934792"/>
                  <a:pt x="8136199" y="2934792"/>
                  <a:pt x="8413339" y="3414812"/>
                </a:cubicBezTo>
                <a:cubicBezTo>
                  <a:pt x="8430697" y="3444878"/>
                  <a:pt x="8430931" y="3483449"/>
                  <a:pt x="8412454" y="3513469"/>
                </a:cubicBezTo>
                <a:cubicBezTo>
                  <a:pt x="8412454" y="3513469"/>
                  <a:pt x="8412454" y="3513469"/>
                  <a:pt x="8137117" y="3993140"/>
                </a:cubicBezTo>
                <a:cubicBezTo>
                  <a:pt x="8120272" y="4023600"/>
                  <a:pt x="8087218" y="4042684"/>
                  <a:pt x="8052417" y="4042042"/>
                </a:cubicBezTo>
                <a:cubicBezTo>
                  <a:pt x="8052417" y="4042042"/>
                  <a:pt x="8052417" y="4042042"/>
                  <a:pt x="7499342" y="4040655"/>
                </a:cubicBezTo>
                <a:cubicBezTo>
                  <a:pt x="7464105" y="4041646"/>
                  <a:pt x="7430818" y="4022159"/>
                  <a:pt x="7413460" y="3992093"/>
                </a:cubicBezTo>
                <a:cubicBezTo>
                  <a:pt x="7413460" y="3992093"/>
                  <a:pt x="7413460" y="3992093"/>
                  <a:pt x="7136320" y="3512072"/>
                </a:cubicBezTo>
                <a:cubicBezTo>
                  <a:pt x="7118363" y="3480970"/>
                  <a:pt x="7118728" y="3443435"/>
                  <a:pt x="7136605" y="3412378"/>
                </a:cubicBezTo>
                <a:cubicBezTo>
                  <a:pt x="7136605" y="3412378"/>
                  <a:pt x="7136605" y="3412378"/>
                  <a:pt x="7412541" y="2933744"/>
                </a:cubicBezTo>
                <a:cubicBezTo>
                  <a:pt x="7429386" y="2903284"/>
                  <a:pt x="7462440" y="2884200"/>
                  <a:pt x="7497241" y="2884843"/>
                </a:cubicBezTo>
                <a:close/>
                <a:moveTo>
                  <a:pt x="6393234" y="2508974"/>
                </a:moveTo>
                <a:cubicBezTo>
                  <a:pt x="6393234" y="2508974"/>
                  <a:pt x="6393234" y="2508974"/>
                  <a:pt x="6710430" y="2509175"/>
                </a:cubicBezTo>
                <a:cubicBezTo>
                  <a:pt x="6731004" y="2509201"/>
                  <a:pt x="6749772" y="2519794"/>
                  <a:pt x="6760082" y="2537652"/>
                </a:cubicBezTo>
                <a:cubicBezTo>
                  <a:pt x="6760082" y="2537652"/>
                  <a:pt x="6760082" y="2537652"/>
                  <a:pt x="6919197" y="2813248"/>
                </a:cubicBezTo>
                <a:cubicBezTo>
                  <a:pt x="6929164" y="2830511"/>
                  <a:pt x="6929297" y="2852655"/>
                  <a:pt x="6918689" y="2869891"/>
                </a:cubicBezTo>
                <a:cubicBezTo>
                  <a:pt x="6918689" y="2869891"/>
                  <a:pt x="6918689" y="2869891"/>
                  <a:pt x="6760609" y="3145286"/>
                </a:cubicBezTo>
                <a:cubicBezTo>
                  <a:pt x="6750938" y="3162775"/>
                  <a:pt x="6731960" y="3173731"/>
                  <a:pt x="6711979" y="3173363"/>
                </a:cubicBezTo>
                <a:cubicBezTo>
                  <a:pt x="6711979" y="3173363"/>
                  <a:pt x="6711979" y="3173363"/>
                  <a:pt x="6394440" y="3172566"/>
                </a:cubicBezTo>
                <a:cubicBezTo>
                  <a:pt x="6374209" y="3173135"/>
                  <a:pt x="6355098" y="3161947"/>
                  <a:pt x="6345132" y="3144685"/>
                </a:cubicBezTo>
                <a:cubicBezTo>
                  <a:pt x="6345132" y="3144685"/>
                  <a:pt x="6345132" y="3144685"/>
                  <a:pt x="6186016" y="2869088"/>
                </a:cubicBezTo>
                <a:cubicBezTo>
                  <a:pt x="6175706" y="2851231"/>
                  <a:pt x="6175916" y="2829681"/>
                  <a:pt x="6186180" y="2811850"/>
                </a:cubicBezTo>
                <a:cubicBezTo>
                  <a:pt x="6186180" y="2811850"/>
                  <a:pt x="6186180" y="2811850"/>
                  <a:pt x="6344604" y="2537051"/>
                </a:cubicBezTo>
                <a:cubicBezTo>
                  <a:pt x="6354275" y="2519562"/>
                  <a:pt x="6373253" y="2508605"/>
                  <a:pt x="6393234" y="2508974"/>
                </a:cubicBezTo>
                <a:close/>
                <a:moveTo>
                  <a:pt x="7097611" y="923368"/>
                </a:moveTo>
                <a:cubicBezTo>
                  <a:pt x="7097611" y="923368"/>
                  <a:pt x="7097611" y="923368"/>
                  <a:pt x="7989180" y="923932"/>
                </a:cubicBezTo>
                <a:cubicBezTo>
                  <a:pt x="8047009" y="924007"/>
                  <a:pt x="8099761" y="953781"/>
                  <a:pt x="8128740" y="1003975"/>
                </a:cubicBezTo>
                <a:cubicBezTo>
                  <a:pt x="8128740" y="1003975"/>
                  <a:pt x="8128740" y="1003975"/>
                  <a:pt x="8575979" y="1778616"/>
                </a:cubicBezTo>
                <a:cubicBezTo>
                  <a:pt x="8603992" y="1827135"/>
                  <a:pt x="8604367" y="1889380"/>
                  <a:pt x="8574552" y="1937826"/>
                </a:cubicBezTo>
                <a:cubicBezTo>
                  <a:pt x="8574552" y="1937826"/>
                  <a:pt x="8574552" y="1937826"/>
                  <a:pt x="8130222" y="2711903"/>
                </a:cubicBezTo>
                <a:cubicBezTo>
                  <a:pt x="8103038" y="2761059"/>
                  <a:pt x="8049698" y="2791855"/>
                  <a:pt x="7993536" y="2790819"/>
                </a:cubicBezTo>
                <a:cubicBezTo>
                  <a:pt x="7993536" y="2790819"/>
                  <a:pt x="7993536" y="2790819"/>
                  <a:pt x="7101000" y="2788581"/>
                </a:cubicBezTo>
                <a:cubicBezTo>
                  <a:pt x="7044137" y="2790179"/>
                  <a:pt x="6990420" y="2758731"/>
                  <a:pt x="6962407" y="2710212"/>
                </a:cubicBezTo>
                <a:cubicBezTo>
                  <a:pt x="6962407" y="2710212"/>
                  <a:pt x="6962407" y="2710212"/>
                  <a:pt x="6515168" y="1935570"/>
                </a:cubicBezTo>
                <a:cubicBezTo>
                  <a:pt x="6486189" y="1885378"/>
                  <a:pt x="6486779" y="1824806"/>
                  <a:pt x="6515628" y="1774688"/>
                </a:cubicBezTo>
                <a:cubicBezTo>
                  <a:pt x="6515628" y="1774688"/>
                  <a:pt x="6515628" y="1774688"/>
                  <a:pt x="6960925" y="1002284"/>
                </a:cubicBezTo>
                <a:cubicBezTo>
                  <a:pt x="6988108" y="953127"/>
                  <a:pt x="7041448" y="922332"/>
                  <a:pt x="7097611" y="923368"/>
                </a:cubicBezTo>
                <a:close/>
                <a:moveTo>
                  <a:pt x="6548358" y="0"/>
                </a:moveTo>
                <a:lnTo>
                  <a:pt x="8687357" y="0"/>
                </a:lnTo>
                <a:lnTo>
                  <a:pt x="8687357" y="844465"/>
                </a:lnTo>
                <a:lnTo>
                  <a:pt x="8501061" y="843998"/>
                </a:lnTo>
                <a:cubicBezTo>
                  <a:pt x="8177202" y="843186"/>
                  <a:pt x="7793370" y="842224"/>
                  <a:pt x="7338457" y="841084"/>
                </a:cubicBezTo>
                <a:cubicBezTo>
                  <a:pt x="7152970" y="846300"/>
                  <a:pt x="6977743" y="743716"/>
                  <a:pt x="6886366" y="585445"/>
                </a:cubicBezTo>
                <a:cubicBezTo>
                  <a:pt x="6886366" y="585445"/>
                  <a:pt x="6886366" y="585445"/>
                  <a:pt x="6580991" y="56520"/>
                </a:cubicBezTo>
                <a:close/>
                <a:moveTo>
                  <a:pt x="405083" y="0"/>
                </a:moveTo>
                <a:lnTo>
                  <a:pt x="6450872" y="0"/>
                </a:lnTo>
                <a:lnTo>
                  <a:pt x="6535542" y="146650"/>
                </a:lnTo>
                <a:cubicBezTo>
                  <a:pt x="6615681" y="285455"/>
                  <a:pt x="6701163" y="433514"/>
                  <a:pt x="6792344" y="591444"/>
                </a:cubicBezTo>
                <a:cubicBezTo>
                  <a:pt x="6883721" y="749715"/>
                  <a:pt x="6884949" y="952757"/>
                  <a:pt x="6787688" y="1110786"/>
                </a:cubicBezTo>
                <a:cubicBezTo>
                  <a:pt x="6787688" y="1110786"/>
                  <a:pt x="6787688" y="1110786"/>
                  <a:pt x="5338288" y="3635817"/>
                </a:cubicBezTo>
                <a:cubicBezTo>
                  <a:pt x="5249615" y="3796165"/>
                  <a:pt x="5075616" y="3896623"/>
                  <a:pt x="4892415" y="3893242"/>
                </a:cubicBezTo>
                <a:cubicBezTo>
                  <a:pt x="4892415" y="3893242"/>
                  <a:pt x="4892415" y="3893242"/>
                  <a:pt x="1980974" y="3885943"/>
                </a:cubicBezTo>
                <a:cubicBezTo>
                  <a:pt x="1795486" y="3891159"/>
                  <a:pt x="1620261" y="3788575"/>
                  <a:pt x="1528883" y="3630305"/>
                </a:cubicBezTo>
                <a:cubicBezTo>
                  <a:pt x="1528883" y="3630305"/>
                  <a:pt x="1528883" y="3630305"/>
                  <a:pt x="69993" y="1103432"/>
                </a:cubicBezTo>
                <a:cubicBezTo>
                  <a:pt x="-24536" y="939704"/>
                  <a:pt x="-22612" y="742120"/>
                  <a:pt x="71498" y="578633"/>
                </a:cubicBezTo>
                <a:cubicBezTo>
                  <a:pt x="71498" y="578633"/>
                  <a:pt x="71498" y="578633"/>
                  <a:pt x="375546" y="51235"/>
                </a:cubicBezTo>
                <a:close/>
              </a:path>
            </a:pathLst>
          </a:custGeom>
        </p:spPr>
      </p:pic>
      <p:sp>
        <p:nvSpPr>
          <p:cNvPr id="2" name="Title 1"/>
          <p:cNvSpPr>
            <a:spLocks noGrp="1"/>
          </p:cNvSpPr>
          <p:nvPr>
            <p:ph type="title"/>
          </p:nvPr>
        </p:nvSpPr>
        <p:spPr>
          <a:xfrm>
            <a:off x="820571" y="4148919"/>
            <a:ext cx="3928849" cy="1874439"/>
          </a:xfrm>
        </p:spPr>
        <p:txBody>
          <a:bodyPr vert="horz" lIns="91440" tIns="45720" rIns="91440" bIns="45720" rtlCol="0" anchor="t">
            <a:normAutofit/>
          </a:bodyPr>
          <a:lstStyle/>
          <a:p>
            <a:pPr algn="l">
              <a:lnSpc>
                <a:spcPct val="90000"/>
              </a:lnSpc>
            </a:pPr>
            <a:r>
              <a:rPr lang="en-US" sz="6000"/>
              <a:t>Java Final Modifier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cs typeface="Calibri"/>
              </a:rPr>
              <a:t>Final</a:t>
            </a:r>
            <a:endParaRPr lang="en-US" sz="3500">
              <a:solidFill>
                <a:srgbClr val="FFFFFF"/>
              </a:solidFill>
            </a:endParaRPr>
          </a:p>
        </p:txBody>
      </p:sp>
      <p:graphicFrame>
        <p:nvGraphicFramePr>
          <p:cNvPr id="12" name="Content Placeholder 2">
            <a:extLst>
              <a:ext uri="{FF2B5EF4-FFF2-40B4-BE49-F238E27FC236}">
                <a16:creationId xmlns:a16="http://schemas.microsoft.com/office/drawing/2014/main" id="{231E1CEC-0720-4546-AE82-C718BC23EB3C}"/>
              </a:ext>
            </a:extLst>
          </p:cNvPr>
          <p:cNvGraphicFramePr>
            <a:graphicFrameLocks noGrp="1"/>
          </p:cNvGraphicFramePr>
          <p:nvPr>
            <p:ph idx="1"/>
            <p:extLst>
              <p:ext uri="{D42A27DB-BD31-4B8C-83A1-F6EECF244321}">
                <p14:modId xmlns:p14="http://schemas.microsoft.com/office/powerpoint/2010/main" val="237464699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pPr>
              <a:lnSpc>
                <a:spcPct val="90000"/>
              </a:lnSpc>
            </a:pPr>
            <a:r>
              <a:rPr lang="en-US" sz="2700">
                <a:solidFill>
                  <a:srgbClr val="FFFFFF"/>
                </a:solidFill>
              </a:rPr>
              <a:t>Java instanceof Operator and Downcasting</a:t>
            </a:r>
            <a:br>
              <a:rPr lang="en-US" sz="2700">
                <a:solidFill>
                  <a:srgbClr val="FFFFFF"/>
                </a:solidFill>
              </a:rPr>
            </a:br>
            <a:endParaRPr lang="en-US" sz="2700">
              <a:solidFill>
                <a:srgbClr val="FFFFFF"/>
              </a:solidFill>
            </a:endParaRPr>
          </a:p>
        </p:txBody>
      </p:sp>
      <p:graphicFrame>
        <p:nvGraphicFramePr>
          <p:cNvPr id="5" name="Content Placeholder 2">
            <a:extLst>
              <a:ext uri="{FF2B5EF4-FFF2-40B4-BE49-F238E27FC236}">
                <a16:creationId xmlns:a16="http://schemas.microsoft.com/office/drawing/2014/main" id="{AA0932FD-257E-455C-BFA5-9AF976C477AA}"/>
              </a:ext>
            </a:extLst>
          </p:cNvPr>
          <p:cNvGraphicFramePr>
            <a:graphicFrameLocks noGrp="1"/>
          </p:cNvGraphicFramePr>
          <p:nvPr>
            <p:ph idx="1"/>
            <p:extLst>
              <p:ext uri="{D42A27DB-BD31-4B8C-83A1-F6EECF244321}">
                <p14:modId xmlns:p14="http://schemas.microsoft.com/office/powerpoint/2010/main" val="18914687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sz="4300"/>
              <a:t>Downcasting in Java</a:t>
            </a:r>
            <a:br>
              <a:rPr lang="en-US" sz="4300"/>
            </a:br>
            <a:endParaRPr lang="en-US" sz="4300"/>
          </a:p>
        </p:txBody>
      </p:sp>
      <p:sp>
        <p:nvSpPr>
          <p:cNvPr id="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CC2EC481-F39F-44CB-AB98-5C4443FE571E}"/>
              </a:ext>
            </a:extLst>
          </p:cNvPr>
          <p:cNvGraphicFramePr>
            <a:graphicFrameLocks noGrp="1"/>
          </p:cNvGraphicFramePr>
          <p:nvPr>
            <p:ph idx="1"/>
            <p:extLst>
              <p:ext uri="{D42A27DB-BD31-4B8C-83A1-F6EECF244321}">
                <p14:modId xmlns:p14="http://schemas.microsoft.com/office/powerpoint/2010/main" val="4189672385"/>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0338" y="1610024"/>
            <a:ext cx="4176746" cy="1457002"/>
          </a:xfrm>
        </p:spPr>
        <p:txBody>
          <a:bodyPr anchor="b">
            <a:normAutofit/>
          </a:bodyPr>
          <a:lstStyle/>
          <a:p>
            <a:r>
              <a:rPr lang="en-US" dirty="0" err="1">
                <a:cs typeface="Calibri"/>
              </a:rPr>
              <a:t>Downcasting</a:t>
            </a:r>
            <a:endParaRPr lang="en-US" dirty="0" err="1"/>
          </a:p>
        </p:txBody>
      </p:sp>
      <p:grpSp>
        <p:nvGrpSpPr>
          <p:cNvPr id="3" name="Group 12">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4015" y="518649"/>
            <a:ext cx="846287" cy="847206"/>
            <a:chOff x="8183879" y="1000124"/>
            <a:chExt cx="1562267" cy="1172973"/>
          </a:xfrm>
        </p:grpSpPr>
        <p:sp>
          <p:nvSpPr>
            <p:cNvPr id="14"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8" name="Content Placeholder 7">
            <a:extLst>
              <a:ext uri="{FF2B5EF4-FFF2-40B4-BE49-F238E27FC236}">
                <a16:creationId xmlns:a16="http://schemas.microsoft.com/office/drawing/2014/main" id="{1FBA1A3C-1519-43E9-B7A6-12DFC38649F2}"/>
              </a:ext>
            </a:extLst>
          </p:cNvPr>
          <p:cNvSpPr>
            <a:spLocks noGrp="1"/>
          </p:cNvSpPr>
          <p:nvPr>
            <p:ph idx="1"/>
          </p:nvPr>
        </p:nvSpPr>
        <p:spPr>
          <a:xfrm>
            <a:off x="750337" y="3067026"/>
            <a:ext cx="4176743" cy="2968014"/>
          </a:xfrm>
        </p:spPr>
        <p:txBody>
          <a:bodyPr anchor="t">
            <a:normAutofit/>
          </a:bodyPr>
          <a:lstStyle/>
          <a:p>
            <a:endParaRPr lang="en-US" sz="1700"/>
          </a:p>
        </p:txBody>
      </p:sp>
      <p:pic>
        <p:nvPicPr>
          <p:cNvPr id="4" name="Content Placeholder 3" descr="downcasting-in-java.jpg"/>
          <p:cNvPicPr>
            <a:picLocks noChangeAspect="1"/>
          </p:cNvPicPr>
          <p:nvPr/>
        </p:nvPicPr>
        <p:blipFill>
          <a:blip r:embed="rId2"/>
          <a:stretch>
            <a:fillRect/>
          </a:stretch>
        </p:blipFill>
        <p:spPr>
          <a:xfrm>
            <a:off x="5206116" y="2478481"/>
            <a:ext cx="3512490" cy="19318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253397"/>
            <a:ext cx="7886700" cy="1273233"/>
          </a:xfrm>
        </p:spPr>
        <p:txBody>
          <a:bodyPr>
            <a:normAutofit/>
          </a:bodyPr>
          <a:lstStyle/>
          <a:p>
            <a:r>
              <a:rPr lang="en-US" sz="3500" b="1"/>
              <a:t>List of OOPs Concepts</a:t>
            </a:r>
            <a:endParaRPr lang="en-US" sz="3500"/>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5372ABD-1269-435F-9407-45AAF3CA421D}"/>
              </a:ext>
            </a:extLst>
          </p:cNvPr>
          <p:cNvGraphicFramePr>
            <a:graphicFrameLocks noGrp="1"/>
          </p:cNvGraphicFramePr>
          <p:nvPr>
            <p:ph idx="1"/>
            <p:extLst>
              <p:ext uri="{D42A27DB-BD31-4B8C-83A1-F6EECF244321}">
                <p14:modId xmlns:p14="http://schemas.microsoft.com/office/powerpoint/2010/main" val="1751326602"/>
              </p:ext>
            </p:extLst>
          </p:nvPr>
        </p:nvGraphicFramePr>
        <p:xfrm>
          <a:off x="628650" y="2184158"/>
          <a:ext cx="7886700" cy="40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vert="horz" lIns="91440" tIns="45720" rIns="91440" bIns="45720" rtlCol="0" anchor="ctr">
            <a:normAutofit/>
          </a:bodyPr>
          <a:lstStyle/>
          <a:p>
            <a:pPr algn="l">
              <a:lnSpc>
                <a:spcPct val="90000"/>
              </a:lnSpc>
            </a:pPr>
            <a:r>
              <a:rPr lang="en-US" sz="3500" b="1">
                <a:solidFill>
                  <a:srgbClr val="FFFFFF"/>
                </a:solidFill>
              </a:rPr>
              <a:t>What is Class in Java?</a:t>
            </a:r>
            <a:endParaRPr lang="en-US" sz="3500">
              <a:solidFill>
                <a:srgbClr val="FFFFFF"/>
              </a:solidFill>
            </a:endParaRPr>
          </a:p>
        </p:txBody>
      </p:sp>
      <p:sp>
        <p:nvSpPr>
          <p:cNvPr id="3" name="Content Placeholder 2"/>
          <p:cNvSpPr>
            <a:spLocks noGrp="1"/>
          </p:cNvSpPr>
          <p:nvPr>
            <p:ph sz="half" idx="1"/>
          </p:nvPr>
        </p:nvSpPr>
        <p:spPr>
          <a:xfrm>
            <a:off x="1068678" y="2494450"/>
            <a:ext cx="3040158" cy="3563159"/>
          </a:xfrm>
        </p:spPr>
        <p:txBody>
          <a:bodyPr vert="horz" lIns="91440" tIns="45720" rIns="91440" bIns="45720" rtlCol="0">
            <a:normAutofit/>
          </a:bodyPr>
          <a:lstStyle/>
          <a:p>
            <a:pPr indent="-228600">
              <a:lnSpc>
                <a:spcPct val="90000"/>
              </a:lnSpc>
            </a:pPr>
            <a:r>
              <a:rPr lang="en-US" sz="1900" b="1"/>
              <a:t>Class</a:t>
            </a:r>
            <a:r>
              <a:rPr lang="en-US" sz="1900"/>
              <a:t> are a blueprint or a set of instructions to build a specific type of object. It is a basic concept of Object-Oriented Programming which revolve around the real-life entities. Class in Java determines how an object will behave and what the object will contain.</a:t>
            </a:r>
          </a:p>
        </p:txBody>
      </p:sp>
      <p:pic>
        <p:nvPicPr>
          <p:cNvPr id="4098" name="Picture 2"/>
          <p:cNvPicPr>
            <a:picLocks noGrp="1" noChangeAspect="1" noChangeArrowheads="1"/>
          </p:cNvPicPr>
          <p:nvPr>
            <p:ph sz="half" idx="2"/>
          </p:nvPr>
        </p:nvPicPr>
        <p:blipFill rotWithShape="1">
          <a:blip r:embed="rId2"/>
          <a:srcRect l="16324" r="15726" b="-1"/>
          <a:stretch/>
        </p:blipFill>
        <p:spPr bwMode="auto">
          <a:xfrm>
            <a:off x="4574169" y="2492376"/>
            <a:ext cx="3601803" cy="356337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CBB7C51-829B-4243-9A2F-5EA8A29D7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ECE0A17-721D-47DA-B462-427AB9C656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4" name="Freeform 5">
              <a:extLst>
                <a:ext uri="{FF2B5EF4-FFF2-40B4-BE49-F238E27FC236}">
                  <a16:creationId xmlns:a16="http://schemas.microsoft.com/office/drawing/2014/main" id="{07B1C03F-70ED-4BE3-AFBC-CD51D4411F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AE84050F-F367-4A35-93F5-1397E3C66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5D88F3A8-CDAB-4D08-8D47-096D7AA34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A2BEFDF5-BD04-4DD8-9671-13817A4D8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ACA74E73-7B97-43C1-BC3B-89DED3F8AF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C11D94E0-EFF2-4934-97FD-3E424A25F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70D5352A-232D-40A3-8A72-4CB6B8277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9E3B6EC6-9A43-43B8-BE95-D12BD1AF3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7B71BA3B-3BFF-4756-B642-C00DA5F4A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6070AC7F-F9D6-4E73-A95C-9DA3846FD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9DDF2314-3F38-4664-B31D-AEB55882BB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A59AAAEA-0A38-490A-9CBF-F8C79B0A6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9AEF5CD7-59EB-48AC-BB37-3EB70C052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24602B28-B14A-4724-9665-D2CDC19C98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541E4D23-8098-43A1-9826-246EBF1BBA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D164F3ED-DB01-4823-852E-A99B4C264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05C52390-6376-4DB5-B289-6B1C52735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40ABB3F2-1D59-4F3E-921C-DD7B8D55B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88E0EE84-E054-424D-A93B-D6D23AFFFF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F084CB4C-E741-4E13-AE65-BAB699C6C6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AA5D2838-70AA-418B-87DF-83A903E794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a:extLst>
              <a:ext uri="{FF2B5EF4-FFF2-40B4-BE49-F238E27FC236}">
                <a16:creationId xmlns:a16="http://schemas.microsoft.com/office/drawing/2014/main" id="{908DA454-A7F1-451C-B515-495788249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97" name="Rectangle 96">
              <a:extLst>
                <a:ext uri="{FF2B5EF4-FFF2-40B4-BE49-F238E27FC236}">
                  <a16:creationId xmlns:a16="http://schemas.microsoft.com/office/drawing/2014/main" id="{696FE467-34A9-4910-A7C5-6B92891F2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22">
              <a:extLst>
                <a:ext uri="{FF2B5EF4-FFF2-40B4-BE49-F238E27FC236}">
                  <a16:creationId xmlns:a16="http://schemas.microsoft.com/office/drawing/2014/main" id="{01A2AF91-EF78-4611-8AF7-C1B45269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C7115C0-C409-41DC-96F1-B784C5E37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66473" y="2358391"/>
            <a:ext cx="2624234" cy="2453676"/>
          </a:xfrm>
        </p:spPr>
        <p:txBody>
          <a:bodyPr vert="horz" lIns="91440" tIns="45720" rIns="91440" bIns="45720" rtlCol="0" anchor="ctr">
            <a:normAutofit/>
          </a:bodyPr>
          <a:lstStyle/>
          <a:p>
            <a:pPr>
              <a:lnSpc>
                <a:spcPct val="90000"/>
              </a:lnSpc>
            </a:pPr>
            <a:r>
              <a:rPr lang="en-US" sz="3100" b="1" kern="1200">
                <a:solidFill>
                  <a:srgbClr val="FFFFFE"/>
                </a:solidFill>
                <a:latin typeface="+mj-lt"/>
                <a:ea typeface="+mj-ea"/>
                <a:cs typeface="+mj-cs"/>
              </a:rPr>
              <a:t>What is Object in Java?</a:t>
            </a:r>
            <a:endParaRPr lang="en-US" sz="3100" kern="1200">
              <a:solidFill>
                <a:srgbClr val="FFFFFE"/>
              </a:solidFill>
              <a:latin typeface="+mj-lt"/>
              <a:ea typeface="+mj-ea"/>
              <a:cs typeface="+mj-cs"/>
            </a:endParaRPr>
          </a:p>
        </p:txBody>
      </p:sp>
      <p:sp>
        <p:nvSpPr>
          <p:cNvPr id="4" name="Content Placeholder 3"/>
          <p:cNvSpPr>
            <a:spLocks noGrp="1"/>
          </p:cNvSpPr>
          <p:nvPr>
            <p:ph sz="half" idx="2"/>
          </p:nvPr>
        </p:nvSpPr>
        <p:spPr>
          <a:xfrm>
            <a:off x="3838835" y="797594"/>
            <a:ext cx="4711405" cy="2393369"/>
          </a:xfrm>
        </p:spPr>
        <p:txBody>
          <a:bodyPr vert="horz" lIns="91440" tIns="45720" rIns="91440" bIns="45720" rtlCol="0" anchor="ctr">
            <a:normAutofit/>
          </a:bodyPr>
          <a:lstStyle/>
          <a:p>
            <a:pPr indent="-228600">
              <a:lnSpc>
                <a:spcPct val="90000"/>
              </a:lnSpc>
            </a:pPr>
            <a:r>
              <a:rPr lang="en-US" sz="1600" b="1"/>
              <a:t>Object</a:t>
            </a:r>
            <a:r>
              <a:rPr lang="en-US" sz="1600"/>
              <a:t> is an instance of a class. An object in OOPS is nothing but a self-contained component which consists of methods and properties to make a particular type of data useful. For example color name, table, bag, barking. When you send a message to an object, you are asking the object to invoke or execute one of its methods as defined in the class.</a:t>
            </a:r>
          </a:p>
        </p:txBody>
      </p:sp>
      <p:sp>
        <p:nvSpPr>
          <p:cNvPr id="101" name="Rectangle 100">
            <a:extLst>
              <a:ext uri="{FF2B5EF4-FFF2-40B4-BE49-F238E27FC236}">
                <a16:creationId xmlns:a16="http://schemas.microsoft.com/office/drawing/2014/main" id="{DE4A42E0-EF5F-4494-B39B-3DB7D0475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6448" y="3667039"/>
            <a:ext cx="4701762" cy="23762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Grp="1" noChangeAspect="1" noChangeArrowheads="1"/>
          </p:cNvPicPr>
          <p:nvPr>
            <p:ph sz="half" idx="1"/>
          </p:nvPr>
        </p:nvPicPr>
        <p:blipFill>
          <a:blip r:embed="rId2"/>
          <a:stretch>
            <a:fillRect/>
          </a:stretch>
        </p:blipFill>
        <p:spPr bwMode="auto">
          <a:xfrm>
            <a:off x="3952256" y="4595076"/>
            <a:ext cx="4467573" cy="547277"/>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lnSpc>
                <a:spcPct val="90000"/>
              </a:lnSpc>
            </a:pPr>
            <a:r>
              <a:rPr lang="en-US" sz="3200" b="1">
                <a:solidFill>
                  <a:srgbClr val="FFFFFF"/>
                </a:solidFill>
              </a:rPr>
              <a:t> Difference Between Object and Class in Java?</a:t>
            </a:r>
            <a:endParaRPr lang="en-US" sz="3200">
              <a:solidFill>
                <a:srgbClr val="FFFFFF"/>
              </a:solidFill>
            </a:endParaRPr>
          </a:p>
        </p:txBody>
      </p:sp>
      <p:graphicFrame>
        <p:nvGraphicFramePr>
          <p:cNvPr id="7" name="Content Placeholder 4">
            <a:extLst>
              <a:ext uri="{FF2B5EF4-FFF2-40B4-BE49-F238E27FC236}">
                <a16:creationId xmlns:a16="http://schemas.microsoft.com/office/drawing/2014/main" id="{495AEF6E-0DF3-4A18-84F5-1EBFE411BAC2}"/>
              </a:ext>
            </a:extLst>
          </p:cNvPr>
          <p:cNvGraphicFramePr>
            <a:graphicFrameLocks noGrp="1"/>
          </p:cNvGraphicFramePr>
          <p:nvPr>
            <p:ph idx="1"/>
            <p:extLst>
              <p:ext uri="{D42A27DB-BD31-4B8C-83A1-F6EECF244321}">
                <p14:modId xmlns:p14="http://schemas.microsoft.com/office/powerpoint/2010/main" val="2346300592"/>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Ways to create objects in Java</a:t>
            </a:r>
          </a:p>
        </p:txBody>
      </p:sp>
      <p:sp>
        <p:nvSpPr>
          <p:cNvPr id="5" name="Content Placeholder 4"/>
          <p:cNvSpPr>
            <a:spLocks noGrp="1"/>
          </p:cNvSpPr>
          <p:nvPr>
            <p:ph idx="1"/>
          </p:nvPr>
        </p:nvSpPr>
        <p:spPr/>
        <p:txBody>
          <a:bodyPr>
            <a:normAutofit fontScale="92500"/>
          </a:bodyPr>
          <a:lstStyle/>
          <a:p>
            <a:r>
              <a:rPr lang="en-US" dirty="0"/>
              <a:t>Java is an object-oriented language, everything revolve around the object. An object </a:t>
            </a:r>
            <a:r>
              <a:rPr lang="en-US" b="1" dirty="0"/>
              <a:t>represents runtime entity</a:t>
            </a:r>
            <a:r>
              <a:rPr lang="en-US" dirty="0"/>
              <a:t> of a class and is </a:t>
            </a:r>
            <a:r>
              <a:rPr lang="en-US" b="1" dirty="0"/>
              <a:t>essential to call variables and methods of the class</a:t>
            </a:r>
            <a:r>
              <a:rPr lang="en-US" dirty="0"/>
              <a:t>.</a:t>
            </a:r>
          </a:p>
          <a:p>
            <a:pPr lvl="1"/>
            <a:r>
              <a:rPr lang="en-US" dirty="0"/>
              <a:t>New keyword</a:t>
            </a:r>
          </a:p>
          <a:p>
            <a:pPr lvl="1"/>
            <a:r>
              <a:rPr lang="en-US" dirty="0"/>
              <a:t>New instance</a:t>
            </a:r>
          </a:p>
          <a:p>
            <a:pPr lvl="1"/>
            <a:r>
              <a:rPr lang="en-US" dirty="0"/>
              <a:t>Clone method</a:t>
            </a:r>
          </a:p>
          <a:p>
            <a:pPr lvl="1"/>
            <a:r>
              <a:rPr lang="en-US" dirty="0" err="1"/>
              <a:t>Deserialization</a:t>
            </a:r>
            <a:endParaRPr lang="en-US" dirty="0"/>
          </a:p>
          <a:p>
            <a:pPr lvl="1"/>
            <a:r>
              <a:rPr lang="en-US" dirty="0" err="1"/>
              <a:t>NewInstance</a:t>
            </a:r>
            <a:r>
              <a:rPr lang="en-US" dirty="0"/>
              <a:t>() method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lnSpc>
                <a:spcPct val="90000"/>
              </a:lnSpc>
            </a:pPr>
            <a:r>
              <a:rPr lang="en-US" sz="2700" b="1">
                <a:solidFill>
                  <a:srgbClr val="FFFFFF"/>
                </a:solidFill>
              </a:rPr>
              <a:t>You can design any program using this OOPs approach</a:t>
            </a:r>
          </a:p>
        </p:txBody>
      </p:sp>
      <p:graphicFrame>
        <p:nvGraphicFramePr>
          <p:cNvPr id="5" name="Content Placeholder 2">
            <a:extLst>
              <a:ext uri="{FF2B5EF4-FFF2-40B4-BE49-F238E27FC236}">
                <a16:creationId xmlns:a16="http://schemas.microsoft.com/office/drawing/2014/main" id="{B66F03F8-738B-4F72-94BA-0DBD15B9FCCC}"/>
              </a:ext>
            </a:extLst>
          </p:cNvPr>
          <p:cNvGraphicFramePr>
            <a:graphicFrameLocks noGrp="1"/>
          </p:cNvGraphicFramePr>
          <p:nvPr>
            <p:ph idx="1"/>
            <p:extLst>
              <p:ext uri="{D42A27DB-BD31-4B8C-83A1-F6EECF244321}">
                <p14:modId xmlns:p14="http://schemas.microsoft.com/office/powerpoint/2010/main" val="2065187405"/>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1117</Words>
  <Application>Microsoft Office PowerPoint</Application>
  <PresentationFormat>On-screen Show (4:3)</PresentationFormat>
  <Paragraphs>159</Paragraphs>
  <Slides>38</Slides>
  <Notes>0</Notes>
  <HiddenSlides>0</HiddenSlides>
  <MMClips>1</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Object-Oriented Programming (OOPs) - Part I</vt:lpstr>
      <vt:lpstr>What is OOPS?</vt:lpstr>
      <vt:lpstr>Advantages of OOPs</vt:lpstr>
      <vt:lpstr>List of OOPs Concepts</vt:lpstr>
      <vt:lpstr>What is Class in Java?</vt:lpstr>
      <vt:lpstr>What is Object in Java?</vt:lpstr>
      <vt:lpstr> Difference Between Object and Class in Java?</vt:lpstr>
      <vt:lpstr>Ways to create objects in Java</vt:lpstr>
      <vt:lpstr>You can design any program using this OOPs approach</vt:lpstr>
      <vt:lpstr>Classes and Objects in Java Example</vt:lpstr>
      <vt:lpstr>Java Object and Class Example: main outside class</vt:lpstr>
      <vt:lpstr>Constructor</vt:lpstr>
      <vt:lpstr>Constructor(Contd…)</vt:lpstr>
      <vt:lpstr>Constructor Example</vt:lpstr>
      <vt:lpstr>Types of Constructor</vt:lpstr>
      <vt:lpstr>Default Constructor</vt:lpstr>
      <vt:lpstr>Constructor Overloading</vt:lpstr>
      <vt:lpstr>Constructor Chaining</vt:lpstr>
      <vt:lpstr>Private Constructors</vt:lpstr>
      <vt:lpstr>Access Modifiers in Java</vt:lpstr>
      <vt:lpstr>Access Modifiers in Java</vt:lpstr>
      <vt:lpstr>Non-access Modifier</vt:lpstr>
      <vt:lpstr>Inheritance in Java OOPs</vt:lpstr>
      <vt:lpstr>Java this keyword</vt:lpstr>
      <vt:lpstr>PowerPoint Presentation</vt:lpstr>
      <vt:lpstr>Static in Java</vt:lpstr>
      <vt:lpstr>Static in Java</vt:lpstr>
      <vt:lpstr>Static variables</vt:lpstr>
      <vt:lpstr>Static vs. Instance</vt:lpstr>
      <vt:lpstr>Static Method in Java </vt:lpstr>
      <vt:lpstr>Static block in Java</vt:lpstr>
      <vt:lpstr>PowerPoint Presentation</vt:lpstr>
      <vt:lpstr>Why main() method is static in java?</vt:lpstr>
      <vt:lpstr>Java Final Modifier</vt:lpstr>
      <vt:lpstr>Final</vt:lpstr>
      <vt:lpstr>Java instanceof Operator and Downcasting </vt:lpstr>
      <vt:lpstr>Downcasting in Java </vt:lpstr>
      <vt:lpstr>Downcasting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Ragavan</dc:creator>
  <cp:lastModifiedBy>Ragavan</cp:lastModifiedBy>
  <cp:revision>264</cp:revision>
  <dcterms:created xsi:type="dcterms:W3CDTF">2021-09-19T06:31:59Z</dcterms:created>
  <dcterms:modified xsi:type="dcterms:W3CDTF">2021-09-19T12:44:13Z</dcterms:modified>
</cp:coreProperties>
</file>