
<file path=[Content_Types].xml><?xml version="1.0" encoding="utf-8"?>
<Types xmlns="http://schemas.openxmlformats.org/package/2006/content-types">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diagrams/quickStyle17.xml" ContentType="application/vnd.openxmlformats-officedocument.drawingml.diagramStyl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quickStyle20.xml" ContentType="application/vnd.openxmlformats-officedocument.drawingml.diagramStyl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iagrams/data16.xml" ContentType="application/vnd.openxmlformats-officedocument.drawingml.diagramData+xml"/>
  <Override PartName="/ppt/diagrams/layout20.xml" ContentType="application/vnd.openxmlformats-officedocument.drawingml.diagram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colors14.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2" r:id="rId2"/>
    <p:sldId id="31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_rels/data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image" Target="../media/image27.png"/></Relationships>
</file>

<file path=ppt/diagrams/_rels/data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diagrams/_rels/data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4.png"/></Relationships>
</file>

<file path=ppt/diagrams/_rels/data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ata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ata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_rels/data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B9451-E117-4C0F-A6ED-7FE2DA5AA91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B19D6AE-13F2-480A-BF14-0B2E8C4EF635}">
      <dgm:prSet/>
      <dgm:spPr/>
      <dgm:t>
        <a:bodyPr/>
        <a:lstStyle/>
        <a:p>
          <a:r>
            <a:rPr lang="en-US" dirty="0"/>
            <a:t>The main advantage of using aggregation is to maintain </a:t>
          </a:r>
          <a:r>
            <a:rPr lang="en-US" b="1" dirty="0"/>
            <a:t>code re-usability</a:t>
          </a:r>
          <a:r>
            <a:rPr lang="en-US" dirty="0"/>
            <a:t>. </a:t>
          </a:r>
        </a:p>
      </dgm:t>
    </dgm:pt>
    <dgm:pt modelId="{73EFE357-84C9-4C78-8F0A-8BEA7EEDBBD1}" type="parTrans" cxnId="{B64D9A2E-3CCA-4AEE-BBF1-F5A240719972}">
      <dgm:prSet/>
      <dgm:spPr/>
      <dgm:t>
        <a:bodyPr/>
        <a:lstStyle/>
        <a:p>
          <a:endParaRPr lang="en-US"/>
        </a:p>
      </dgm:t>
    </dgm:pt>
    <dgm:pt modelId="{C51536FE-5C1A-44A6-87E3-9463EE8AF8D7}" type="sibTrans" cxnId="{B64D9A2E-3CCA-4AEE-BBF1-F5A240719972}">
      <dgm:prSet/>
      <dgm:spPr/>
      <dgm:t>
        <a:bodyPr/>
        <a:lstStyle/>
        <a:p>
          <a:endParaRPr lang="en-US"/>
        </a:p>
      </dgm:t>
    </dgm:pt>
    <dgm:pt modelId="{FA53A641-D73F-4C47-A1E6-08EA13195761}">
      <dgm:prSet/>
      <dgm:spPr/>
      <dgm:t>
        <a:bodyPr/>
        <a:lstStyle/>
        <a:p>
          <a:r>
            <a:rPr lang="en-US" dirty="0"/>
            <a:t>If an entity has a relation with some other entity than it can reuse code just by referring that.</a:t>
          </a:r>
        </a:p>
      </dgm:t>
    </dgm:pt>
    <dgm:pt modelId="{EB048922-D008-4B79-9116-063A7AFD3269}" type="parTrans" cxnId="{5B6C37B3-8D2A-4573-8F22-0189A843BFB1}">
      <dgm:prSet/>
      <dgm:spPr/>
      <dgm:t>
        <a:bodyPr/>
        <a:lstStyle/>
        <a:p>
          <a:endParaRPr lang="en-US"/>
        </a:p>
      </dgm:t>
    </dgm:pt>
    <dgm:pt modelId="{740C5096-2EE7-4797-96CD-78AA1D230737}" type="sibTrans" cxnId="{5B6C37B3-8D2A-4573-8F22-0189A843BFB1}">
      <dgm:prSet/>
      <dgm:spPr/>
      <dgm:t>
        <a:bodyPr/>
        <a:lstStyle/>
        <a:p>
          <a:endParaRPr lang="en-US"/>
        </a:p>
      </dgm:t>
    </dgm:pt>
    <dgm:pt modelId="{0EEC31C1-BD14-4607-85A1-CE1FF96C6E86}" type="pres">
      <dgm:prSet presAssocID="{622B9451-E117-4C0F-A6ED-7FE2DA5AA91D}" presName="root" presStyleCnt="0">
        <dgm:presLayoutVars>
          <dgm:dir/>
          <dgm:resizeHandles val="exact"/>
        </dgm:presLayoutVars>
      </dgm:prSet>
      <dgm:spPr/>
      <dgm:t>
        <a:bodyPr/>
        <a:lstStyle/>
        <a:p>
          <a:endParaRPr lang="en-US"/>
        </a:p>
      </dgm:t>
    </dgm:pt>
    <dgm:pt modelId="{47EA27B2-6DE4-434B-B788-E9F9EC0FFF11}" type="pres">
      <dgm:prSet presAssocID="{2B19D6AE-13F2-480A-BF14-0B2E8C4EF635}" presName="compNode" presStyleCnt="0"/>
      <dgm:spPr/>
    </dgm:pt>
    <dgm:pt modelId="{4DA3CFEA-488B-48AA-B15F-99D6A4C8202A}" type="pres">
      <dgm:prSet presAssocID="{2B19D6AE-13F2-480A-BF14-0B2E8C4EF635}" presName="bgRect" presStyleLbl="bgShp" presStyleIdx="0" presStyleCnt="2"/>
      <dgm:spPr/>
    </dgm:pt>
    <dgm:pt modelId="{07EBCAC5-B8F8-4974-B94D-2AEC7DFF5C7B}" type="pres">
      <dgm:prSet presAssocID="{2B19D6AE-13F2-480A-BF14-0B2E8C4EF635}" presName="iconRect" presStyleLbl="node1" presStyleIdx="0" presStyleCnt="2"/>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Web Design"/>
        </a:ext>
      </dgm:extLst>
    </dgm:pt>
    <dgm:pt modelId="{F5A2CABA-D8AF-47ED-9552-8F89271A28D3}" type="pres">
      <dgm:prSet presAssocID="{2B19D6AE-13F2-480A-BF14-0B2E8C4EF635}" presName="spaceRect" presStyleCnt="0"/>
      <dgm:spPr/>
    </dgm:pt>
    <dgm:pt modelId="{236B82CF-B2DA-4051-8577-09C0CA2CF345}" type="pres">
      <dgm:prSet presAssocID="{2B19D6AE-13F2-480A-BF14-0B2E8C4EF635}" presName="parTx" presStyleLbl="revTx" presStyleIdx="0" presStyleCnt="2">
        <dgm:presLayoutVars>
          <dgm:chMax val="0"/>
          <dgm:chPref val="0"/>
        </dgm:presLayoutVars>
      </dgm:prSet>
      <dgm:spPr/>
      <dgm:t>
        <a:bodyPr/>
        <a:lstStyle/>
        <a:p>
          <a:endParaRPr lang="en-US"/>
        </a:p>
      </dgm:t>
    </dgm:pt>
    <dgm:pt modelId="{A8BB931E-6F7F-4729-A15E-AF05DD9C5B2C}" type="pres">
      <dgm:prSet presAssocID="{C51536FE-5C1A-44A6-87E3-9463EE8AF8D7}" presName="sibTrans" presStyleCnt="0"/>
      <dgm:spPr/>
    </dgm:pt>
    <dgm:pt modelId="{C0A073C7-E67C-4B82-8989-B50B46629D98}" type="pres">
      <dgm:prSet presAssocID="{FA53A641-D73F-4C47-A1E6-08EA13195761}" presName="compNode" presStyleCnt="0"/>
      <dgm:spPr/>
    </dgm:pt>
    <dgm:pt modelId="{AE3C97EC-330C-4498-A106-95906FEB788D}" type="pres">
      <dgm:prSet presAssocID="{FA53A641-D73F-4C47-A1E6-08EA13195761}" presName="bgRect" presStyleLbl="bgShp" presStyleIdx="1" presStyleCnt="2"/>
      <dgm:spPr/>
    </dgm:pt>
    <dgm:pt modelId="{7122334A-2295-4E46-A87D-0C5598D6D903}" type="pres">
      <dgm:prSet presAssocID="{FA53A641-D73F-4C47-A1E6-08EA13195761}" presName="iconRect" presStyleLbl="node1" presStyleIdx="1" presStyleCnt="2"/>
      <dgm:spPr>
        <a:blipFill>
          <a:blip xmlns:r="http://schemas.openxmlformats.org/officeDocument/2006/relationships"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Irritant"/>
        </a:ext>
      </dgm:extLst>
    </dgm:pt>
    <dgm:pt modelId="{1117D6AB-2E18-4337-9E53-87F45A3D2FDE}" type="pres">
      <dgm:prSet presAssocID="{FA53A641-D73F-4C47-A1E6-08EA13195761}" presName="spaceRect" presStyleCnt="0"/>
      <dgm:spPr/>
    </dgm:pt>
    <dgm:pt modelId="{00FB12CE-7A2F-486D-A931-70FC43242ED9}" type="pres">
      <dgm:prSet presAssocID="{FA53A641-D73F-4C47-A1E6-08EA13195761}" presName="parTx" presStyleLbl="revTx" presStyleIdx="1" presStyleCnt="2">
        <dgm:presLayoutVars>
          <dgm:chMax val="0"/>
          <dgm:chPref val="0"/>
        </dgm:presLayoutVars>
      </dgm:prSet>
      <dgm:spPr/>
      <dgm:t>
        <a:bodyPr/>
        <a:lstStyle/>
        <a:p>
          <a:endParaRPr lang="en-US"/>
        </a:p>
      </dgm:t>
    </dgm:pt>
  </dgm:ptLst>
  <dgm:cxnLst>
    <dgm:cxn modelId="{5B6C37B3-8D2A-4573-8F22-0189A843BFB1}" srcId="{622B9451-E117-4C0F-A6ED-7FE2DA5AA91D}" destId="{FA53A641-D73F-4C47-A1E6-08EA13195761}" srcOrd="1" destOrd="0" parTransId="{EB048922-D008-4B79-9116-063A7AFD3269}" sibTransId="{740C5096-2EE7-4797-96CD-78AA1D230737}"/>
    <dgm:cxn modelId="{BF0B1F67-D534-45F5-B4E3-7A3E0D12B0C5}" type="presOf" srcId="{2B19D6AE-13F2-480A-BF14-0B2E8C4EF635}" destId="{236B82CF-B2DA-4051-8577-09C0CA2CF345}" srcOrd="0" destOrd="0" presId="urn:microsoft.com/office/officeart/2018/2/layout/IconVerticalSolidList"/>
    <dgm:cxn modelId="{00F09C58-05AE-48BA-9233-C9B960D6E171}" type="presOf" srcId="{FA53A641-D73F-4C47-A1E6-08EA13195761}" destId="{00FB12CE-7A2F-486D-A931-70FC43242ED9}" srcOrd="0" destOrd="0" presId="urn:microsoft.com/office/officeart/2018/2/layout/IconVerticalSolidList"/>
    <dgm:cxn modelId="{B64D9A2E-3CCA-4AEE-BBF1-F5A240719972}" srcId="{622B9451-E117-4C0F-A6ED-7FE2DA5AA91D}" destId="{2B19D6AE-13F2-480A-BF14-0B2E8C4EF635}" srcOrd="0" destOrd="0" parTransId="{73EFE357-84C9-4C78-8F0A-8BEA7EEDBBD1}" sibTransId="{C51536FE-5C1A-44A6-87E3-9463EE8AF8D7}"/>
    <dgm:cxn modelId="{83A6039D-4660-40E1-B1EF-BCE23AF07883}" type="presOf" srcId="{622B9451-E117-4C0F-A6ED-7FE2DA5AA91D}" destId="{0EEC31C1-BD14-4607-85A1-CE1FF96C6E86}" srcOrd="0" destOrd="0" presId="urn:microsoft.com/office/officeart/2018/2/layout/IconVerticalSolidList"/>
    <dgm:cxn modelId="{4280B618-8185-4248-89C4-A14D65B161FD}" type="presParOf" srcId="{0EEC31C1-BD14-4607-85A1-CE1FF96C6E86}" destId="{47EA27B2-6DE4-434B-B788-E9F9EC0FFF11}" srcOrd="0" destOrd="0" presId="urn:microsoft.com/office/officeart/2018/2/layout/IconVerticalSolidList"/>
    <dgm:cxn modelId="{33460D01-F9D6-4AE0-A22F-2811F1DEF667}" type="presParOf" srcId="{47EA27B2-6DE4-434B-B788-E9F9EC0FFF11}" destId="{4DA3CFEA-488B-48AA-B15F-99D6A4C8202A}" srcOrd="0" destOrd="0" presId="urn:microsoft.com/office/officeart/2018/2/layout/IconVerticalSolidList"/>
    <dgm:cxn modelId="{5A5A7EED-0C1D-4B5C-A51D-161CB7858446}" type="presParOf" srcId="{47EA27B2-6DE4-434B-B788-E9F9EC0FFF11}" destId="{07EBCAC5-B8F8-4974-B94D-2AEC7DFF5C7B}" srcOrd="1" destOrd="0" presId="urn:microsoft.com/office/officeart/2018/2/layout/IconVerticalSolidList"/>
    <dgm:cxn modelId="{2BEBDA31-1378-4D5E-9AF7-19B5273B6B30}" type="presParOf" srcId="{47EA27B2-6DE4-434B-B788-E9F9EC0FFF11}" destId="{F5A2CABA-D8AF-47ED-9552-8F89271A28D3}" srcOrd="2" destOrd="0" presId="urn:microsoft.com/office/officeart/2018/2/layout/IconVerticalSolidList"/>
    <dgm:cxn modelId="{C2E71FDC-FA0F-4F55-9332-FBF4D8480FF9}" type="presParOf" srcId="{47EA27B2-6DE4-434B-B788-E9F9EC0FFF11}" destId="{236B82CF-B2DA-4051-8577-09C0CA2CF345}" srcOrd="3" destOrd="0" presId="urn:microsoft.com/office/officeart/2018/2/layout/IconVerticalSolidList"/>
    <dgm:cxn modelId="{111A5504-0AC1-4F5B-81D1-52392B7308E7}" type="presParOf" srcId="{0EEC31C1-BD14-4607-85A1-CE1FF96C6E86}" destId="{A8BB931E-6F7F-4729-A15E-AF05DD9C5B2C}" srcOrd="1" destOrd="0" presId="urn:microsoft.com/office/officeart/2018/2/layout/IconVerticalSolidList"/>
    <dgm:cxn modelId="{C950D5A3-270D-4A14-8D27-F786FAE87749}" type="presParOf" srcId="{0EEC31C1-BD14-4607-85A1-CE1FF96C6E86}" destId="{C0A073C7-E67C-4B82-8989-B50B46629D98}" srcOrd="2" destOrd="0" presId="urn:microsoft.com/office/officeart/2018/2/layout/IconVerticalSolidList"/>
    <dgm:cxn modelId="{44F7999B-E035-4FD7-B1AC-7C65122B5D49}" type="presParOf" srcId="{C0A073C7-E67C-4B82-8989-B50B46629D98}" destId="{AE3C97EC-330C-4498-A106-95906FEB788D}" srcOrd="0" destOrd="0" presId="urn:microsoft.com/office/officeart/2018/2/layout/IconVerticalSolidList"/>
    <dgm:cxn modelId="{43361648-97B3-44D3-AC45-879E3E23CA81}" type="presParOf" srcId="{C0A073C7-E67C-4B82-8989-B50B46629D98}" destId="{7122334A-2295-4E46-A87D-0C5598D6D903}" srcOrd="1" destOrd="0" presId="urn:microsoft.com/office/officeart/2018/2/layout/IconVerticalSolidList"/>
    <dgm:cxn modelId="{56999E25-9AAD-4523-8686-102A20FFF67E}" type="presParOf" srcId="{C0A073C7-E67C-4B82-8989-B50B46629D98}" destId="{1117D6AB-2E18-4337-9E53-87F45A3D2FDE}" srcOrd="2" destOrd="0" presId="urn:microsoft.com/office/officeart/2018/2/layout/IconVerticalSolidList"/>
    <dgm:cxn modelId="{8D411130-5024-495D-BC79-4240B1D65D62}" type="presParOf" srcId="{C0A073C7-E67C-4B82-8989-B50B46629D98}" destId="{00FB12CE-7A2F-486D-A931-70FC43242ED9}" srcOrd="3" destOrd="0" presId="urn:microsoft.com/office/officeart/2018/2/layout/IconVerticalSolidList"/>
  </dgm:cxnLst>
  <dgm:bg/>
  <dgm:whole/>
</dgm:dataModel>
</file>

<file path=ppt/diagrams/data10.xml><?xml version="1.0" encoding="utf-8"?>
<dgm:dataModel xmlns:dgm="http://schemas.openxmlformats.org/drawingml/2006/diagram" xmlns:a="http://schemas.openxmlformats.org/drawingml/2006/main">
  <dgm:ptLst>
    <dgm:pt modelId="{B34523D5-1DD4-4164-9451-AB80ACFE7DF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ECDB0BD-0FE5-4B9A-94D4-79E50654E6C2}">
      <dgm:prSet/>
      <dgm:spPr/>
      <dgm:t>
        <a:bodyPr/>
        <a:lstStyle/>
        <a:p>
          <a:r>
            <a:rPr lang="en-US" dirty="0"/>
            <a:t>Abstract methods are mostly declared where two or more subclasses are also doing the same thing in different ways through different implementations. It also extends the same Abstract class and offers different implementations of the abstract methods.</a:t>
          </a:r>
        </a:p>
      </dgm:t>
    </dgm:pt>
    <dgm:pt modelId="{0D480637-EB51-44D9-ABA8-0D9DC260D7C5}" type="parTrans" cxnId="{9A7620D6-FE7C-4040-A0B0-1E100D38CB56}">
      <dgm:prSet/>
      <dgm:spPr/>
      <dgm:t>
        <a:bodyPr/>
        <a:lstStyle/>
        <a:p>
          <a:endParaRPr lang="en-US"/>
        </a:p>
      </dgm:t>
    </dgm:pt>
    <dgm:pt modelId="{B09C6244-B750-4126-982D-A01F03D7FC7F}" type="sibTrans" cxnId="{9A7620D6-FE7C-4040-A0B0-1E100D38CB56}">
      <dgm:prSet/>
      <dgm:spPr/>
      <dgm:t>
        <a:bodyPr/>
        <a:lstStyle/>
        <a:p>
          <a:endParaRPr lang="en-US"/>
        </a:p>
      </dgm:t>
    </dgm:pt>
    <dgm:pt modelId="{AF3F54F5-A491-46BA-8245-A16FB1FBEEF7}">
      <dgm:prSet/>
      <dgm:spPr/>
      <dgm:t>
        <a:bodyPr/>
        <a:lstStyle/>
        <a:p>
          <a:r>
            <a:rPr lang="en-US" dirty="0"/>
            <a:t>Abstract classes help to describe generic types of behaviors and object-oriented programming class hierarchy. It also describes subclasses to offer implementation details of the abstract class.</a:t>
          </a:r>
        </a:p>
      </dgm:t>
    </dgm:pt>
    <dgm:pt modelId="{5ABAEE55-A81D-4514-8E6F-BC6E228708EB}" type="parTrans" cxnId="{A1121255-A985-4FDC-80F4-B67D31276F21}">
      <dgm:prSet/>
      <dgm:spPr/>
      <dgm:t>
        <a:bodyPr/>
        <a:lstStyle/>
        <a:p>
          <a:endParaRPr lang="en-US"/>
        </a:p>
      </dgm:t>
    </dgm:pt>
    <dgm:pt modelId="{97AD5912-C5AE-427A-8F97-26F3047E4F39}" type="sibTrans" cxnId="{A1121255-A985-4FDC-80F4-B67D31276F21}">
      <dgm:prSet/>
      <dgm:spPr/>
      <dgm:t>
        <a:bodyPr/>
        <a:lstStyle/>
        <a:p>
          <a:endParaRPr lang="en-US"/>
        </a:p>
      </dgm:t>
    </dgm:pt>
    <dgm:pt modelId="{5558BAC8-AE66-438B-89AB-CB3423DF7D04}" type="pres">
      <dgm:prSet presAssocID="{B34523D5-1DD4-4164-9451-AB80ACFE7DF1}" presName="linear" presStyleCnt="0">
        <dgm:presLayoutVars>
          <dgm:animLvl val="lvl"/>
          <dgm:resizeHandles val="exact"/>
        </dgm:presLayoutVars>
      </dgm:prSet>
      <dgm:spPr/>
      <dgm:t>
        <a:bodyPr/>
        <a:lstStyle/>
        <a:p>
          <a:endParaRPr lang="en-US"/>
        </a:p>
      </dgm:t>
    </dgm:pt>
    <dgm:pt modelId="{1C890808-18ED-406F-B746-542B1D899AF9}" type="pres">
      <dgm:prSet presAssocID="{5ECDB0BD-0FE5-4B9A-94D4-79E50654E6C2}" presName="parentText" presStyleLbl="node1" presStyleIdx="0" presStyleCnt="2">
        <dgm:presLayoutVars>
          <dgm:chMax val="0"/>
          <dgm:bulletEnabled val="1"/>
        </dgm:presLayoutVars>
      </dgm:prSet>
      <dgm:spPr/>
      <dgm:t>
        <a:bodyPr/>
        <a:lstStyle/>
        <a:p>
          <a:endParaRPr lang="en-US"/>
        </a:p>
      </dgm:t>
    </dgm:pt>
    <dgm:pt modelId="{EE85FFE4-2D05-417E-AB0D-0E5E07827621}" type="pres">
      <dgm:prSet presAssocID="{B09C6244-B750-4126-982D-A01F03D7FC7F}" presName="spacer" presStyleCnt="0"/>
      <dgm:spPr/>
    </dgm:pt>
    <dgm:pt modelId="{BC306CAC-23B1-4EEA-9C56-D551B01C926E}" type="pres">
      <dgm:prSet presAssocID="{AF3F54F5-A491-46BA-8245-A16FB1FBEEF7}" presName="parentText" presStyleLbl="node1" presStyleIdx="1" presStyleCnt="2">
        <dgm:presLayoutVars>
          <dgm:chMax val="0"/>
          <dgm:bulletEnabled val="1"/>
        </dgm:presLayoutVars>
      </dgm:prSet>
      <dgm:spPr/>
      <dgm:t>
        <a:bodyPr/>
        <a:lstStyle/>
        <a:p>
          <a:endParaRPr lang="en-US"/>
        </a:p>
      </dgm:t>
    </dgm:pt>
  </dgm:ptLst>
  <dgm:cxnLst>
    <dgm:cxn modelId="{05E3C904-035F-4379-9EA9-79201323F4FC}" type="presOf" srcId="{5ECDB0BD-0FE5-4B9A-94D4-79E50654E6C2}" destId="{1C890808-18ED-406F-B746-542B1D899AF9}" srcOrd="0" destOrd="0" presId="urn:microsoft.com/office/officeart/2005/8/layout/vList2"/>
    <dgm:cxn modelId="{A1121255-A985-4FDC-80F4-B67D31276F21}" srcId="{B34523D5-1DD4-4164-9451-AB80ACFE7DF1}" destId="{AF3F54F5-A491-46BA-8245-A16FB1FBEEF7}" srcOrd="1" destOrd="0" parTransId="{5ABAEE55-A81D-4514-8E6F-BC6E228708EB}" sibTransId="{97AD5912-C5AE-427A-8F97-26F3047E4F39}"/>
    <dgm:cxn modelId="{1AAE6EEE-3BD1-43A9-A066-1B99A50CD883}" type="presOf" srcId="{AF3F54F5-A491-46BA-8245-A16FB1FBEEF7}" destId="{BC306CAC-23B1-4EEA-9C56-D551B01C926E}" srcOrd="0" destOrd="0" presId="urn:microsoft.com/office/officeart/2005/8/layout/vList2"/>
    <dgm:cxn modelId="{BA9547AA-CE8E-46F5-9BCC-1EEF9E529BC9}" type="presOf" srcId="{B34523D5-1DD4-4164-9451-AB80ACFE7DF1}" destId="{5558BAC8-AE66-438B-89AB-CB3423DF7D04}" srcOrd="0" destOrd="0" presId="urn:microsoft.com/office/officeart/2005/8/layout/vList2"/>
    <dgm:cxn modelId="{9A7620D6-FE7C-4040-A0B0-1E100D38CB56}" srcId="{B34523D5-1DD4-4164-9451-AB80ACFE7DF1}" destId="{5ECDB0BD-0FE5-4B9A-94D4-79E50654E6C2}" srcOrd="0" destOrd="0" parTransId="{0D480637-EB51-44D9-ABA8-0D9DC260D7C5}" sibTransId="{B09C6244-B750-4126-982D-A01F03D7FC7F}"/>
    <dgm:cxn modelId="{659FCB72-F4E8-4FC3-81DA-79BBDF0082B9}" type="presParOf" srcId="{5558BAC8-AE66-438B-89AB-CB3423DF7D04}" destId="{1C890808-18ED-406F-B746-542B1D899AF9}" srcOrd="0" destOrd="0" presId="urn:microsoft.com/office/officeart/2005/8/layout/vList2"/>
    <dgm:cxn modelId="{35E3C7A9-97E5-4572-BAF8-8E1986718D75}" type="presParOf" srcId="{5558BAC8-AE66-438B-89AB-CB3423DF7D04}" destId="{EE85FFE4-2D05-417E-AB0D-0E5E07827621}" srcOrd="1" destOrd="0" presId="urn:microsoft.com/office/officeart/2005/8/layout/vList2"/>
    <dgm:cxn modelId="{09DF2CA1-FB3D-47E9-8C12-5CBD4C5A93E3}" type="presParOf" srcId="{5558BAC8-AE66-438B-89AB-CB3423DF7D04}" destId="{BC306CAC-23B1-4EEA-9C56-D551B01C926E}" srcOrd="2" destOrd="0" presId="urn:microsoft.com/office/officeart/2005/8/layout/vList2"/>
  </dgm:cxnLst>
  <dgm:bg/>
  <dgm:whole/>
</dgm:dataModel>
</file>

<file path=ppt/diagrams/data11.xml><?xml version="1.0" encoding="utf-8"?>
<dgm:dataModel xmlns:dgm="http://schemas.openxmlformats.org/drawingml/2006/diagram" xmlns:a="http://schemas.openxmlformats.org/drawingml/2006/main">
  <dgm:ptLst>
    <dgm:pt modelId="{BC987706-671D-4DF2-A3D0-EA9DBCED5639}"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DC702E93-8E4C-4980-BFC7-59DA128F870E}">
      <dgm:prSet/>
      <dgm:spPr/>
      <dgm:t>
        <a:bodyPr/>
        <a:lstStyle/>
        <a:p>
          <a:r>
            <a:rPr lang="en-US" b="1" dirty="0"/>
            <a:t>Encapsulation in Java</a:t>
          </a:r>
          <a:r>
            <a:rPr lang="en-US" dirty="0"/>
            <a:t> is a mechanism to wrap up variables(data) and methods(code) together as a single unit. </a:t>
          </a:r>
        </a:p>
      </dgm:t>
    </dgm:pt>
    <dgm:pt modelId="{FB8C206F-1356-4609-ADDC-A67BF8D8E69B}" type="parTrans" cxnId="{E36F90C0-DAD0-4D6D-8408-6E2FC183855F}">
      <dgm:prSet/>
      <dgm:spPr/>
      <dgm:t>
        <a:bodyPr/>
        <a:lstStyle/>
        <a:p>
          <a:endParaRPr lang="en-US"/>
        </a:p>
      </dgm:t>
    </dgm:pt>
    <dgm:pt modelId="{4B6F2BF6-9967-493F-BDF1-B73FF7EC7C37}" type="sibTrans" cxnId="{E36F90C0-DAD0-4D6D-8408-6E2FC183855F}">
      <dgm:prSet/>
      <dgm:spPr/>
      <dgm:t>
        <a:bodyPr/>
        <a:lstStyle/>
        <a:p>
          <a:endParaRPr lang="en-US"/>
        </a:p>
      </dgm:t>
    </dgm:pt>
    <dgm:pt modelId="{7F6F8CB6-0A6B-4A9C-B846-6A5877C6771B}">
      <dgm:prSet/>
      <dgm:spPr/>
      <dgm:t>
        <a:bodyPr/>
        <a:lstStyle/>
        <a:p>
          <a:r>
            <a:rPr lang="en-US" dirty="0"/>
            <a:t>It is the process of hiding information details and protecting data and behavior of the object.</a:t>
          </a:r>
        </a:p>
      </dgm:t>
    </dgm:pt>
    <dgm:pt modelId="{CDCF4343-74C8-4503-A55A-6A321CA1C2B2}" type="parTrans" cxnId="{A60425C0-4262-4461-A267-7B0BEFC84DF4}">
      <dgm:prSet/>
      <dgm:spPr/>
      <dgm:t>
        <a:bodyPr/>
        <a:lstStyle/>
        <a:p>
          <a:endParaRPr lang="en-US"/>
        </a:p>
      </dgm:t>
    </dgm:pt>
    <dgm:pt modelId="{C0717913-0EFB-4887-A48E-5AC24F2BC43B}" type="sibTrans" cxnId="{A60425C0-4262-4461-A267-7B0BEFC84DF4}">
      <dgm:prSet/>
      <dgm:spPr/>
      <dgm:t>
        <a:bodyPr/>
        <a:lstStyle/>
        <a:p>
          <a:endParaRPr lang="en-US"/>
        </a:p>
      </dgm:t>
    </dgm:pt>
    <dgm:pt modelId="{EC5617B6-0F67-4C8A-92A6-3CB423291376}">
      <dgm:prSet/>
      <dgm:spPr/>
      <dgm:t>
        <a:bodyPr/>
        <a:lstStyle/>
        <a:p>
          <a:r>
            <a:rPr lang="en-US" dirty="0"/>
            <a:t>It is one of the four important OOP concepts.</a:t>
          </a:r>
        </a:p>
      </dgm:t>
    </dgm:pt>
    <dgm:pt modelId="{D86B5E85-C115-41F6-A90B-C2BBCD92F4ED}" type="parTrans" cxnId="{3FFDB5DE-7A56-46EE-A525-8055E7FDEFA4}">
      <dgm:prSet/>
      <dgm:spPr/>
      <dgm:t>
        <a:bodyPr/>
        <a:lstStyle/>
        <a:p>
          <a:endParaRPr lang="en-US"/>
        </a:p>
      </dgm:t>
    </dgm:pt>
    <dgm:pt modelId="{83591FAE-0C6B-478A-9D44-3FCB5E6D9471}" type="sibTrans" cxnId="{3FFDB5DE-7A56-46EE-A525-8055E7FDEFA4}">
      <dgm:prSet/>
      <dgm:spPr/>
      <dgm:t>
        <a:bodyPr/>
        <a:lstStyle/>
        <a:p>
          <a:endParaRPr lang="en-US"/>
        </a:p>
      </dgm:t>
    </dgm:pt>
    <dgm:pt modelId="{B5E347DF-FCFB-49B4-A746-514644A5CE88}">
      <dgm:prSet/>
      <dgm:spPr/>
      <dgm:t>
        <a:bodyPr/>
        <a:lstStyle/>
        <a:p>
          <a:r>
            <a:rPr lang="en-US" dirty="0"/>
            <a:t>The encapsulate class is easy to test, so it is also better for unit testing.</a:t>
          </a:r>
        </a:p>
      </dgm:t>
    </dgm:pt>
    <dgm:pt modelId="{AA86D80C-F59F-4B29-B6FF-A3827E267DEB}" type="parTrans" cxnId="{ED56D866-14AC-4514-8DE4-DE1862615A77}">
      <dgm:prSet/>
      <dgm:spPr/>
      <dgm:t>
        <a:bodyPr/>
        <a:lstStyle/>
        <a:p>
          <a:endParaRPr lang="en-US"/>
        </a:p>
      </dgm:t>
    </dgm:pt>
    <dgm:pt modelId="{49D14453-AF67-47C7-B73A-8CB50EB59F88}" type="sibTrans" cxnId="{ED56D866-14AC-4514-8DE4-DE1862615A77}">
      <dgm:prSet/>
      <dgm:spPr/>
      <dgm:t>
        <a:bodyPr/>
        <a:lstStyle/>
        <a:p>
          <a:endParaRPr lang="en-US"/>
        </a:p>
      </dgm:t>
    </dgm:pt>
    <dgm:pt modelId="{8D9CB930-1171-481E-A2A7-F764CEAED663}" type="pres">
      <dgm:prSet presAssocID="{BC987706-671D-4DF2-A3D0-EA9DBCED5639}" presName="linear" presStyleCnt="0">
        <dgm:presLayoutVars>
          <dgm:animLvl val="lvl"/>
          <dgm:resizeHandles val="exact"/>
        </dgm:presLayoutVars>
      </dgm:prSet>
      <dgm:spPr/>
      <dgm:t>
        <a:bodyPr/>
        <a:lstStyle/>
        <a:p>
          <a:endParaRPr lang="en-US"/>
        </a:p>
      </dgm:t>
    </dgm:pt>
    <dgm:pt modelId="{31291B9D-02B4-446A-8A8F-8C32DAEF1404}" type="pres">
      <dgm:prSet presAssocID="{DC702E93-8E4C-4980-BFC7-59DA128F870E}" presName="parentText" presStyleLbl="node1" presStyleIdx="0" presStyleCnt="4">
        <dgm:presLayoutVars>
          <dgm:chMax val="0"/>
          <dgm:bulletEnabled val="1"/>
        </dgm:presLayoutVars>
      </dgm:prSet>
      <dgm:spPr/>
      <dgm:t>
        <a:bodyPr/>
        <a:lstStyle/>
        <a:p>
          <a:endParaRPr lang="en-US"/>
        </a:p>
      </dgm:t>
    </dgm:pt>
    <dgm:pt modelId="{AA5D3B29-B616-478D-BD2D-823A90A52344}" type="pres">
      <dgm:prSet presAssocID="{4B6F2BF6-9967-493F-BDF1-B73FF7EC7C37}" presName="spacer" presStyleCnt="0"/>
      <dgm:spPr/>
    </dgm:pt>
    <dgm:pt modelId="{7C6BD128-4ED5-4186-9C6E-2C230B82287F}" type="pres">
      <dgm:prSet presAssocID="{7F6F8CB6-0A6B-4A9C-B846-6A5877C6771B}" presName="parentText" presStyleLbl="node1" presStyleIdx="1" presStyleCnt="4">
        <dgm:presLayoutVars>
          <dgm:chMax val="0"/>
          <dgm:bulletEnabled val="1"/>
        </dgm:presLayoutVars>
      </dgm:prSet>
      <dgm:spPr/>
      <dgm:t>
        <a:bodyPr/>
        <a:lstStyle/>
        <a:p>
          <a:endParaRPr lang="en-US"/>
        </a:p>
      </dgm:t>
    </dgm:pt>
    <dgm:pt modelId="{2468E72F-95CE-44DD-A9A7-FAA260123230}" type="pres">
      <dgm:prSet presAssocID="{C0717913-0EFB-4887-A48E-5AC24F2BC43B}" presName="spacer" presStyleCnt="0"/>
      <dgm:spPr/>
    </dgm:pt>
    <dgm:pt modelId="{A0109BBF-0349-455A-BCBC-0DD65512C60D}" type="pres">
      <dgm:prSet presAssocID="{EC5617B6-0F67-4C8A-92A6-3CB423291376}" presName="parentText" presStyleLbl="node1" presStyleIdx="2" presStyleCnt="4">
        <dgm:presLayoutVars>
          <dgm:chMax val="0"/>
          <dgm:bulletEnabled val="1"/>
        </dgm:presLayoutVars>
      </dgm:prSet>
      <dgm:spPr/>
      <dgm:t>
        <a:bodyPr/>
        <a:lstStyle/>
        <a:p>
          <a:endParaRPr lang="en-US"/>
        </a:p>
      </dgm:t>
    </dgm:pt>
    <dgm:pt modelId="{01222D74-DA72-4989-918E-0A76EB6601FE}" type="pres">
      <dgm:prSet presAssocID="{83591FAE-0C6B-478A-9D44-3FCB5E6D9471}" presName="spacer" presStyleCnt="0"/>
      <dgm:spPr/>
    </dgm:pt>
    <dgm:pt modelId="{F54A095B-EE5E-40B9-A81A-14CD8A26266B}" type="pres">
      <dgm:prSet presAssocID="{B5E347DF-FCFB-49B4-A746-514644A5CE88}" presName="parentText" presStyleLbl="node1" presStyleIdx="3" presStyleCnt="4">
        <dgm:presLayoutVars>
          <dgm:chMax val="0"/>
          <dgm:bulletEnabled val="1"/>
        </dgm:presLayoutVars>
      </dgm:prSet>
      <dgm:spPr/>
      <dgm:t>
        <a:bodyPr/>
        <a:lstStyle/>
        <a:p>
          <a:endParaRPr lang="en-US"/>
        </a:p>
      </dgm:t>
    </dgm:pt>
  </dgm:ptLst>
  <dgm:cxnLst>
    <dgm:cxn modelId="{E36F90C0-DAD0-4D6D-8408-6E2FC183855F}" srcId="{BC987706-671D-4DF2-A3D0-EA9DBCED5639}" destId="{DC702E93-8E4C-4980-BFC7-59DA128F870E}" srcOrd="0" destOrd="0" parTransId="{FB8C206F-1356-4609-ADDC-A67BF8D8E69B}" sibTransId="{4B6F2BF6-9967-493F-BDF1-B73FF7EC7C37}"/>
    <dgm:cxn modelId="{F370BD63-8C41-4047-BA3E-C5A1699B1C77}" type="presOf" srcId="{DC702E93-8E4C-4980-BFC7-59DA128F870E}" destId="{31291B9D-02B4-446A-8A8F-8C32DAEF1404}" srcOrd="0" destOrd="0" presId="urn:microsoft.com/office/officeart/2005/8/layout/vList2"/>
    <dgm:cxn modelId="{3FFDB5DE-7A56-46EE-A525-8055E7FDEFA4}" srcId="{BC987706-671D-4DF2-A3D0-EA9DBCED5639}" destId="{EC5617B6-0F67-4C8A-92A6-3CB423291376}" srcOrd="2" destOrd="0" parTransId="{D86B5E85-C115-41F6-A90B-C2BBCD92F4ED}" sibTransId="{83591FAE-0C6B-478A-9D44-3FCB5E6D9471}"/>
    <dgm:cxn modelId="{D60EA17F-5261-45ED-878B-6119AEA1508E}" type="presOf" srcId="{7F6F8CB6-0A6B-4A9C-B846-6A5877C6771B}" destId="{7C6BD128-4ED5-4186-9C6E-2C230B82287F}" srcOrd="0" destOrd="0" presId="urn:microsoft.com/office/officeart/2005/8/layout/vList2"/>
    <dgm:cxn modelId="{ED56D866-14AC-4514-8DE4-DE1862615A77}" srcId="{BC987706-671D-4DF2-A3D0-EA9DBCED5639}" destId="{B5E347DF-FCFB-49B4-A746-514644A5CE88}" srcOrd="3" destOrd="0" parTransId="{AA86D80C-F59F-4B29-B6FF-A3827E267DEB}" sibTransId="{49D14453-AF67-47C7-B73A-8CB50EB59F88}"/>
    <dgm:cxn modelId="{A60425C0-4262-4461-A267-7B0BEFC84DF4}" srcId="{BC987706-671D-4DF2-A3D0-EA9DBCED5639}" destId="{7F6F8CB6-0A6B-4A9C-B846-6A5877C6771B}" srcOrd="1" destOrd="0" parTransId="{CDCF4343-74C8-4503-A55A-6A321CA1C2B2}" sibTransId="{C0717913-0EFB-4887-A48E-5AC24F2BC43B}"/>
    <dgm:cxn modelId="{4C5A7C2E-FA70-431A-9054-68B9C7A9DE56}" type="presOf" srcId="{B5E347DF-FCFB-49B4-A746-514644A5CE88}" destId="{F54A095B-EE5E-40B9-A81A-14CD8A26266B}" srcOrd="0" destOrd="0" presId="urn:microsoft.com/office/officeart/2005/8/layout/vList2"/>
    <dgm:cxn modelId="{D8C294CE-A679-4B4D-88FA-B05570C90D1A}" type="presOf" srcId="{EC5617B6-0F67-4C8A-92A6-3CB423291376}" destId="{A0109BBF-0349-455A-BCBC-0DD65512C60D}" srcOrd="0" destOrd="0" presId="urn:microsoft.com/office/officeart/2005/8/layout/vList2"/>
    <dgm:cxn modelId="{CEE6CC4D-09A1-4858-81EE-4CE38ED7CF41}" type="presOf" srcId="{BC987706-671D-4DF2-A3D0-EA9DBCED5639}" destId="{8D9CB930-1171-481E-A2A7-F764CEAED663}" srcOrd="0" destOrd="0" presId="urn:microsoft.com/office/officeart/2005/8/layout/vList2"/>
    <dgm:cxn modelId="{8F351935-8704-4A46-80CC-30A6783C3F8A}" type="presParOf" srcId="{8D9CB930-1171-481E-A2A7-F764CEAED663}" destId="{31291B9D-02B4-446A-8A8F-8C32DAEF1404}" srcOrd="0" destOrd="0" presId="urn:microsoft.com/office/officeart/2005/8/layout/vList2"/>
    <dgm:cxn modelId="{F72D4711-8054-47C6-81FF-FA17E4895CDF}" type="presParOf" srcId="{8D9CB930-1171-481E-A2A7-F764CEAED663}" destId="{AA5D3B29-B616-478D-BD2D-823A90A52344}" srcOrd="1" destOrd="0" presId="urn:microsoft.com/office/officeart/2005/8/layout/vList2"/>
    <dgm:cxn modelId="{A3A1E106-4BA2-45F2-A99A-337128257747}" type="presParOf" srcId="{8D9CB930-1171-481E-A2A7-F764CEAED663}" destId="{7C6BD128-4ED5-4186-9C6E-2C230B82287F}" srcOrd="2" destOrd="0" presId="urn:microsoft.com/office/officeart/2005/8/layout/vList2"/>
    <dgm:cxn modelId="{B06518BB-FA3D-430E-8B44-847C33A71E8C}" type="presParOf" srcId="{8D9CB930-1171-481E-A2A7-F764CEAED663}" destId="{2468E72F-95CE-44DD-A9A7-FAA260123230}" srcOrd="3" destOrd="0" presId="urn:microsoft.com/office/officeart/2005/8/layout/vList2"/>
    <dgm:cxn modelId="{E511809E-8EB6-4E51-82A7-BD8691F5C90C}" type="presParOf" srcId="{8D9CB930-1171-481E-A2A7-F764CEAED663}" destId="{A0109BBF-0349-455A-BCBC-0DD65512C60D}" srcOrd="4" destOrd="0" presId="urn:microsoft.com/office/officeart/2005/8/layout/vList2"/>
    <dgm:cxn modelId="{9CD55049-2DF5-4E6D-BAF9-D9880E6B0E6A}" type="presParOf" srcId="{8D9CB930-1171-481E-A2A7-F764CEAED663}" destId="{01222D74-DA72-4989-918E-0A76EB6601FE}" srcOrd="5" destOrd="0" presId="urn:microsoft.com/office/officeart/2005/8/layout/vList2"/>
    <dgm:cxn modelId="{D67D7F49-7468-4F76-AA09-D736AFE6B2A3}" type="presParOf" srcId="{8D9CB930-1171-481E-A2A7-F764CEAED663}" destId="{F54A095B-EE5E-40B9-A81A-14CD8A26266B}" srcOrd="6" destOrd="0" presId="urn:microsoft.com/office/officeart/2005/8/layout/vList2"/>
  </dgm:cxnLst>
  <dgm:bg/>
  <dgm:whole/>
</dgm:dataModel>
</file>

<file path=ppt/diagrams/data12.xml><?xml version="1.0" encoding="utf-8"?>
<dgm:dataModel xmlns:dgm="http://schemas.openxmlformats.org/drawingml/2006/diagram" xmlns:a="http://schemas.openxmlformats.org/drawingml/2006/main">
  <dgm:ptLst>
    <dgm:pt modelId="{8E5D1CF1-0EA0-4B10-B20D-507BAAC97E14}"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A111E63F-B756-4241-A46E-002B33339744}">
      <dgm:prSet/>
      <dgm:spPr/>
      <dgm:t>
        <a:bodyPr/>
        <a:lstStyle/>
        <a:p>
          <a:r>
            <a:rPr lang="en-US" b="1" dirty="0"/>
            <a:t>Data Hiding in Java</a:t>
          </a:r>
          <a:r>
            <a:rPr lang="en-US" dirty="0"/>
            <a:t> is hiding the variables of a class from other classes. It can only be accessed through the method of their current class. It hides the implementation details from the users. But more than data hiding, it is meant for better management or grouping of related data.</a:t>
          </a:r>
        </a:p>
      </dgm:t>
    </dgm:pt>
    <dgm:pt modelId="{9B1EA702-F47C-434C-ACE1-AD7C5F8396A3}" type="parTrans" cxnId="{62FF92EC-12F9-4790-880A-E48BADC9B03B}">
      <dgm:prSet/>
      <dgm:spPr/>
      <dgm:t>
        <a:bodyPr/>
        <a:lstStyle/>
        <a:p>
          <a:endParaRPr lang="en-US"/>
        </a:p>
      </dgm:t>
    </dgm:pt>
    <dgm:pt modelId="{11FCDA71-5A09-4971-AB8C-DBA68EA5340C}" type="sibTrans" cxnId="{62FF92EC-12F9-4790-880A-E48BADC9B03B}">
      <dgm:prSet/>
      <dgm:spPr/>
      <dgm:t>
        <a:bodyPr/>
        <a:lstStyle/>
        <a:p>
          <a:endParaRPr lang="en-US"/>
        </a:p>
      </dgm:t>
    </dgm:pt>
    <dgm:pt modelId="{C223AD9F-0B11-44E5-A4D5-FD7F423B811F}">
      <dgm:prSet/>
      <dgm:spPr/>
      <dgm:t>
        <a:bodyPr/>
        <a:lstStyle/>
        <a:p>
          <a:r>
            <a:rPr lang="en-US" dirty="0"/>
            <a:t>To achieve a lesser degree of encapsulation in Java, you can use modifiers like “protected” or “public”. With encapsulation, developers can change one part of the code easily without affecting other.</a:t>
          </a:r>
        </a:p>
      </dgm:t>
    </dgm:pt>
    <dgm:pt modelId="{833ACD52-E587-4DD6-B79B-EFE511D5BB71}" type="parTrans" cxnId="{984CC01F-465F-4B7C-A952-196C3C0C5D07}">
      <dgm:prSet/>
      <dgm:spPr/>
      <dgm:t>
        <a:bodyPr/>
        <a:lstStyle/>
        <a:p>
          <a:endParaRPr lang="en-US"/>
        </a:p>
      </dgm:t>
    </dgm:pt>
    <dgm:pt modelId="{D4739006-B9E9-441E-8ED0-DA40D0815921}" type="sibTrans" cxnId="{984CC01F-465F-4B7C-A952-196C3C0C5D07}">
      <dgm:prSet/>
      <dgm:spPr/>
      <dgm:t>
        <a:bodyPr/>
        <a:lstStyle/>
        <a:p>
          <a:endParaRPr lang="en-US"/>
        </a:p>
      </dgm:t>
    </dgm:pt>
    <dgm:pt modelId="{258F141C-5D2B-4BD7-A3BD-49D1E2C9215C}" type="pres">
      <dgm:prSet presAssocID="{8E5D1CF1-0EA0-4B10-B20D-507BAAC97E14}" presName="Name0" presStyleCnt="0">
        <dgm:presLayoutVars>
          <dgm:dir/>
          <dgm:animLvl val="lvl"/>
          <dgm:resizeHandles val="exact"/>
        </dgm:presLayoutVars>
      </dgm:prSet>
      <dgm:spPr/>
      <dgm:t>
        <a:bodyPr/>
        <a:lstStyle/>
        <a:p>
          <a:endParaRPr lang="en-US"/>
        </a:p>
      </dgm:t>
    </dgm:pt>
    <dgm:pt modelId="{DD98770E-5EE6-4C03-B58E-281617A4EE88}" type="pres">
      <dgm:prSet presAssocID="{C223AD9F-0B11-44E5-A4D5-FD7F423B811F}" presName="boxAndChildren" presStyleCnt="0"/>
      <dgm:spPr/>
    </dgm:pt>
    <dgm:pt modelId="{B0418BF0-A8D2-46A8-BABD-B1876C01D623}" type="pres">
      <dgm:prSet presAssocID="{C223AD9F-0B11-44E5-A4D5-FD7F423B811F}" presName="parentTextBox" presStyleLbl="node1" presStyleIdx="0" presStyleCnt="2"/>
      <dgm:spPr/>
      <dgm:t>
        <a:bodyPr/>
        <a:lstStyle/>
        <a:p>
          <a:endParaRPr lang="en-US"/>
        </a:p>
      </dgm:t>
    </dgm:pt>
    <dgm:pt modelId="{578B808F-CFFD-4AB3-B699-5BF5454C19C7}" type="pres">
      <dgm:prSet presAssocID="{11FCDA71-5A09-4971-AB8C-DBA68EA5340C}" presName="sp" presStyleCnt="0"/>
      <dgm:spPr/>
    </dgm:pt>
    <dgm:pt modelId="{67794329-083F-45F3-B134-79B51330E53C}" type="pres">
      <dgm:prSet presAssocID="{A111E63F-B756-4241-A46E-002B33339744}" presName="arrowAndChildren" presStyleCnt="0"/>
      <dgm:spPr/>
    </dgm:pt>
    <dgm:pt modelId="{8ECE6B51-051A-47FA-8D05-37B06F5889E0}" type="pres">
      <dgm:prSet presAssocID="{A111E63F-B756-4241-A46E-002B33339744}" presName="parentTextArrow" presStyleLbl="node1" presStyleIdx="1" presStyleCnt="2"/>
      <dgm:spPr/>
      <dgm:t>
        <a:bodyPr/>
        <a:lstStyle/>
        <a:p>
          <a:endParaRPr lang="en-US"/>
        </a:p>
      </dgm:t>
    </dgm:pt>
  </dgm:ptLst>
  <dgm:cxnLst>
    <dgm:cxn modelId="{62FF92EC-12F9-4790-880A-E48BADC9B03B}" srcId="{8E5D1CF1-0EA0-4B10-B20D-507BAAC97E14}" destId="{A111E63F-B756-4241-A46E-002B33339744}" srcOrd="0" destOrd="0" parTransId="{9B1EA702-F47C-434C-ACE1-AD7C5F8396A3}" sibTransId="{11FCDA71-5A09-4971-AB8C-DBA68EA5340C}"/>
    <dgm:cxn modelId="{C777F335-2EEF-45A0-B7F9-177843F9FAFA}" type="presOf" srcId="{A111E63F-B756-4241-A46E-002B33339744}" destId="{8ECE6B51-051A-47FA-8D05-37B06F5889E0}" srcOrd="0" destOrd="0" presId="urn:microsoft.com/office/officeart/2005/8/layout/process4"/>
    <dgm:cxn modelId="{984CC01F-465F-4B7C-A952-196C3C0C5D07}" srcId="{8E5D1CF1-0EA0-4B10-B20D-507BAAC97E14}" destId="{C223AD9F-0B11-44E5-A4D5-FD7F423B811F}" srcOrd="1" destOrd="0" parTransId="{833ACD52-E587-4DD6-B79B-EFE511D5BB71}" sibTransId="{D4739006-B9E9-441E-8ED0-DA40D0815921}"/>
    <dgm:cxn modelId="{0BED87F5-B472-4A21-B4F3-09D9E81E5E36}" type="presOf" srcId="{C223AD9F-0B11-44E5-A4D5-FD7F423B811F}" destId="{B0418BF0-A8D2-46A8-BABD-B1876C01D623}" srcOrd="0" destOrd="0" presId="urn:microsoft.com/office/officeart/2005/8/layout/process4"/>
    <dgm:cxn modelId="{3383ED2C-763A-409A-8743-47E43F47C0B8}" type="presOf" srcId="{8E5D1CF1-0EA0-4B10-B20D-507BAAC97E14}" destId="{258F141C-5D2B-4BD7-A3BD-49D1E2C9215C}" srcOrd="0" destOrd="0" presId="urn:microsoft.com/office/officeart/2005/8/layout/process4"/>
    <dgm:cxn modelId="{8201F5E1-0E0F-4DD0-A2FD-A33708EA9E1A}" type="presParOf" srcId="{258F141C-5D2B-4BD7-A3BD-49D1E2C9215C}" destId="{DD98770E-5EE6-4C03-B58E-281617A4EE88}" srcOrd="0" destOrd="0" presId="urn:microsoft.com/office/officeart/2005/8/layout/process4"/>
    <dgm:cxn modelId="{E7FABB8C-3688-42DC-8E2F-35DB8C9EB253}" type="presParOf" srcId="{DD98770E-5EE6-4C03-B58E-281617A4EE88}" destId="{B0418BF0-A8D2-46A8-BABD-B1876C01D623}" srcOrd="0" destOrd="0" presId="urn:microsoft.com/office/officeart/2005/8/layout/process4"/>
    <dgm:cxn modelId="{FADA06EC-8E12-4238-BF40-A3C647B531A5}" type="presParOf" srcId="{258F141C-5D2B-4BD7-A3BD-49D1E2C9215C}" destId="{578B808F-CFFD-4AB3-B699-5BF5454C19C7}" srcOrd="1" destOrd="0" presId="urn:microsoft.com/office/officeart/2005/8/layout/process4"/>
    <dgm:cxn modelId="{4F37B348-F3B0-4728-9D0D-D2C0301A318D}" type="presParOf" srcId="{258F141C-5D2B-4BD7-A3BD-49D1E2C9215C}" destId="{67794329-083F-45F3-B134-79B51330E53C}" srcOrd="2" destOrd="0" presId="urn:microsoft.com/office/officeart/2005/8/layout/process4"/>
    <dgm:cxn modelId="{472DF241-5FD1-46A8-BAC4-372CD05D0E2D}" type="presParOf" srcId="{67794329-083F-45F3-B134-79B51330E53C}" destId="{8ECE6B51-051A-47FA-8D05-37B06F5889E0}" srcOrd="0" destOrd="0" presId="urn:microsoft.com/office/officeart/2005/8/layout/process4"/>
  </dgm:cxnLst>
  <dgm:bg/>
  <dgm:whole/>
</dgm:dataModel>
</file>

<file path=ppt/diagrams/data13.xml><?xml version="1.0" encoding="utf-8"?>
<dgm:dataModel xmlns:dgm="http://schemas.openxmlformats.org/drawingml/2006/diagram" xmlns:a="http://schemas.openxmlformats.org/drawingml/2006/main">
  <dgm:ptLst>
    <dgm:pt modelId="{8392BF00-2DB1-41C4-B368-4FF834D4D6D8}"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F5313610-DF8A-44CF-BF83-018728F32AE7}">
      <dgm:prSet/>
      <dgm:spPr/>
      <dgm:t>
        <a:bodyPr/>
        <a:lstStyle/>
        <a:p>
          <a:r>
            <a:rPr lang="en-US" dirty="0"/>
            <a:t>Often encapsulation is misunderstood with Abstraction. Lets study-</a:t>
          </a:r>
        </a:p>
      </dgm:t>
    </dgm:pt>
    <dgm:pt modelId="{6B6B6FAE-FDB8-4EB0-B459-5128C5F3D447}" type="parTrans" cxnId="{0658A5C1-FD61-4AAC-8492-3405C4FDE79B}">
      <dgm:prSet/>
      <dgm:spPr/>
      <dgm:t>
        <a:bodyPr/>
        <a:lstStyle/>
        <a:p>
          <a:endParaRPr lang="en-US"/>
        </a:p>
      </dgm:t>
    </dgm:pt>
    <dgm:pt modelId="{709F6650-FF5D-4961-BD22-7C4951D50C8F}" type="sibTrans" cxnId="{0658A5C1-FD61-4AAC-8492-3405C4FDE79B}">
      <dgm:prSet/>
      <dgm:spPr/>
      <dgm:t>
        <a:bodyPr/>
        <a:lstStyle/>
        <a:p>
          <a:endParaRPr lang="en-US"/>
        </a:p>
      </dgm:t>
    </dgm:pt>
    <dgm:pt modelId="{CB2F941F-7F7D-4A93-A60B-AB922368E261}">
      <dgm:prSet/>
      <dgm:spPr/>
      <dgm:t>
        <a:bodyPr/>
        <a:lstStyle/>
        <a:p>
          <a:r>
            <a:rPr lang="en-US" dirty="0"/>
            <a:t>Encapsulation is more about “How” to achieve a functionality</a:t>
          </a:r>
        </a:p>
      </dgm:t>
    </dgm:pt>
    <dgm:pt modelId="{877E6E32-CE3C-4678-A890-A49AF79914C2}" type="parTrans" cxnId="{1A060DB4-9D13-425F-8D50-0DC0D03B248B}">
      <dgm:prSet/>
      <dgm:spPr/>
      <dgm:t>
        <a:bodyPr/>
        <a:lstStyle/>
        <a:p>
          <a:endParaRPr lang="en-US"/>
        </a:p>
      </dgm:t>
    </dgm:pt>
    <dgm:pt modelId="{266851FD-A00B-4E7C-A32D-3B1B561B6B2B}" type="sibTrans" cxnId="{1A060DB4-9D13-425F-8D50-0DC0D03B248B}">
      <dgm:prSet/>
      <dgm:spPr/>
      <dgm:t>
        <a:bodyPr/>
        <a:lstStyle/>
        <a:p>
          <a:endParaRPr lang="en-US"/>
        </a:p>
      </dgm:t>
    </dgm:pt>
    <dgm:pt modelId="{B2E94356-7B9C-44F6-AFCA-AEEBC31EC2C5}">
      <dgm:prSet/>
      <dgm:spPr/>
      <dgm:t>
        <a:bodyPr/>
        <a:lstStyle/>
        <a:p>
          <a:r>
            <a:rPr lang="en-US" dirty="0"/>
            <a:t>Abstraction is more about “What” a class can do.</a:t>
          </a:r>
        </a:p>
      </dgm:t>
    </dgm:pt>
    <dgm:pt modelId="{47E718E9-2678-458B-B983-CB60353E7413}" type="parTrans" cxnId="{48BA9EE5-C73D-44F9-83F2-E32E330B61A8}">
      <dgm:prSet/>
      <dgm:spPr/>
      <dgm:t>
        <a:bodyPr/>
        <a:lstStyle/>
        <a:p>
          <a:endParaRPr lang="en-US"/>
        </a:p>
      </dgm:t>
    </dgm:pt>
    <dgm:pt modelId="{27735AC4-D0D2-4A96-901F-4E5A2967D6F3}" type="sibTrans" cxnId="{48BA9EE5-C73D-44F9-83F2-E32E330B61A8}">
      <dgm:prSet/>
      <dgm:spPr/>
      <dgm:t>
        <a:bodyPr/>
        <a:lstStyle/>
        <a:p>
          <a:endParaRPr lang="en-US"/>
        </a:p>
      </dgm:t>
    </dgm:pt>
    <dgm:pt modelId="{F0D5CAE1-253A-480F-AD91-BF59A33923BF}">
      <dgm:prSet/>
      <dgm:spPr/>
      <dgm:t>
        <a:bodyPr/>
        <a:lstStyle/>
        <a:p>
          <a:r>
            <a:rPr lang="en-US" dirty="0"/>
            <a:t>A simple example to understand this difference is a mobile phone. Where the complex logic in the circuit board is encapsulated in a touch screen, and the interface is provided to abstract it out.</a:t>
          </a:r>
        </a:p>
      </dgm:t>
    </dgm:pt>
    <dgm:pt modelId="{6CC29EB2-23AF-4C60-952A-93CBA7CC07E7}" type="parTrans" cxnId="{5D989B12-5468-4087-A0F2-ABDC1F2C6C5E}">
      <dgm:prSet/>
      <dgm:spPr/>
      <dgm:t>
        <a:bodyPr/>
        <a:lstStyle/>
        <a:p>
          <a:endParaRPr lang="en-US"/>
        </a:p>
      </dgm:t>
    </dgm:pt>
    <dgm:pt modelId="{442D77E5-0480-47D4-9E0D-6B9278F3C75D}" type="sibTrans" cxnId="{5D989B12-5468-4087-A0F2-ABDC1F2C6C5E}">
      <dgm:prSet/>
      <dgm:spPr/>
      <dgm:t>
        <a:bodyPr/>
        <a:lstStyle/>
        <a:p>
          <a:endParaRPr lang="en-US"/>
        </a:p>
      </dgm:t>
    </dgm:pt>
    <dgm:pt modelId="{9A618B6B-F209-462C-8838-A4D58240EAEA}" type="pres">
      <dgm:prSet presAssocID="{8392BF00-2DB1-41C4-B368-4FF834D4D6D8}" presName="Name0" presStyleCnt="0">
        <dgm:presLayoutVars>
          <dgm:dir/>
          <dgm:animLvl val="lvl"/>
          <dgm:resizeHandles val="exact"/>
        </dgm:presLayoutVars>
      </dgm:prSet>
      <dgm:spPr/>
      <dgm:t>
        <a:bodyPr/>
        <a:lstStyle/>
        <a:p>
          <a:endParaRPr lang="en-US"/>
        </a:p>
      </dgm:t>
    </dgm:pt>
    <dgm:pt modelId="{4255A81C-A41B-4FAC-94D6-67A2DA0457B5}" type="pres">
      <dgm:prSet presAssocID="{F0D5CAE1-253A-480F-AD91-BF59A33923BF}" presName="boxAndChildren" presStyleCnt="0"/>
      <dgm:spPr/>
    </dgm:pt>
    <dgm:pt modelId="{F3A0A587-F14C-41CC-BEEC-30779EA32EE1}" type="pres">
      <dgm:prSet presAssocID="{F0D5CAE1-253A-480F-AD91-BF59A33923BF}" presName="parentTextBox" presStyleLbl="node1" presStyleIdx="0" presStyleCnt="4"/>
      <dgm:spPr/>
      <dgm:t>
        <a:bodyPr/>
        <a:lstStyle/>
        <a:p>
          <a:endParaRPr lang="en-US"/>
        </a:p>
      </dgm:t>
    </dgm:pt>
    <dgm:pt modelId="{32DF3E46-CD4D-4739-87B8-3BED432B4ED5}" type="pres">
      <dgm:prSet presAssocID="{27735AC4-D0D2-4A96-901F-4E5A2967D6F3}" presName="sp" presStyleCnt="0"/>
      <dgm:spPr/>
    </dgm:pt>
    <dgm:pt modelId="{B6B0A5FB-E5EA-441A-BF1E-B22220614DB7}" type="pres">
      <dgm:prSet presAssocID="{B2E94356-7B9C-44F6-AFCA-AEEBC31EC2C5}" presName="arrowAndChildren" presStyleCnt="0"/>
      <dgm:spPr/>
    </dgm:pt>
    <dgm:pt modelId="{F6E3881A-F29D-4223-83E7-EFF228A021B7}" type="pres">
      <dgm:prSet presAssocID="{B2E94356-7B9C-44F6-AFCA-AEEBC31EC2C5}" presName="parentTextArrow" presStyleLbl="node1" presStyleIdx="1" presStyleCnt="4"/>
      <dgm:spPr/>
      <dgm:t>
        <a:bodyPr/>
        <a:lstStyle/>
        <a:p>
          <a:endParaRPr lang="en-US"/>
        </a:p>
      </dgm:t>
    </dgm:pt>
    <dgm:pt modelId="{096A7F57-3AB7-4358-A130-29CE45746AF7}" type="pres">
      <dgm:prSet presAssocID="{266851FD-A00B-4E7C-A32D-3B1B561B6B2B}" presName="sp" presStyleCnt="0"/>
      <dgm:spPr/>
    </dgm:pt>
    <dgm:pt modelId="{B32797D5-DA2E-4D17-858A-6F995E6AB734}" type="pres">
      <dgm:prSet presAssocID="{CB2F941F-7F7D-4A93-A60B-AB922368E261}" presName="arrowAndChildren" presStyleCnt="0"/>
      <dgm:spPr/>
    </dgm:pt>
    <dgm:pt modelId="{ED568D3D-C479-4829-A44D-E74CC14CA31C}" type="pres">
      <dgm:prSet presAssocID="{CB2F941F-7F7D-4A93-A60B-AB922368E261}" presName="parentTextArrow" presStyleLbl="node1" presStyleIdx="2" presStyleCnt="4"/>
      <dgm:spPr/>
      <dgm:t>
        <a:bodyPr/>
        <a:lstStyle/>
        <a:p>
          <a:endParaRPr lang="en-US"/>
        </a:p>
      </dgm:t>
    </dgm:pt>
    <dgm:pt modelId="{70E8F813-64F9-4EC2-A0CC-ABA5D1BD4FE0}" type="pres">
      <dgm:prSet presAssocID="{709F6650-FF5D-4961-BD22-7C4951D50C8F}" presName="sp" presStyleCnt="0"/>
      <dgm:spPr/>
    </dgm:pt>
    <dgm:pt modelId="{C7DA6587-17D4-4B95-A91B-957F12D7B185}" type="pres">
      <dgm:prSet presAssocID="{F5313610-DF8A-44CF-BF83-018728F32AE7}" presName="arrowAndChildren" presStyleCnt="0"/>
      <dgm:spPr/>
    </dgm:pt>
    <dgm:pt modelId="{5C418214-F8B9-4D1F-88BB-059991282E20}" type="pres">
      <dgm:prSet presAssocID="{F5313610-DF8A-44CF-BF83-018728F32AE7}" presName="parentTextArrow" presStyleLbl="node1" presStyleIdx="3" presStyleCnt="4"/>
      <dgm:spPr/>
      <dgm:t>
        <a:bodyPr/>
        <a:lstStyle/>
        <a:p>
          <a:endParaRPr lang="en-US"/>
        </a:p>
      </dgm:t>
    </dgm:pt>
  </dgm:ptLst>
  <dgm:cxnLst>
    <dgm:cxn modelId="{F0756BC5-BEA5-493A-B798-E0966D591F0D}" type="presOf" srcId="{8392BF00-2DB1-41C4-B368-4FF834D4D6D8}" destId="{9A618B6B-F209-462C-8838-A4D58240EAEA}" srcOrd="0" destOrd="0" presId="urn:microsoft.com/office/officeart/2005/8/layout/process4"/>
    <dgm:cxn modelId="{F39ABD72-BC4B-4511-839B-6D99A413E95B}" type="presOf" srcId="{CB2F941F-7F7D-4A93-A60B-AB922368E261}" destId="{ED568D3D-C479-4829-A44D-E74CC14CA31C}" srcOrd="0" destOrd="0" presId="urn:microsoft.com/office/officeart/2005/8/layout/process4"/>
    <dgm:cxn modelId="{90EB33C4-4212-49A6-A3A1-322C76CB7C06}" type="presOf" srcId="{F0D5CAE1-253A-480F-AD91-BF59A33923BF}" destId="{F3A0A587-F14C-41CC-BEEC-30779EA32EE1}" srcOrd="0" destOrd="0" presId="urn:microsoft.com/office/officeart/2005/8/layout/process4"/>
    <dgm:cxn modelId="{5E21DA96-5C66-490C-A62F-A7BCFBEE5BAA}" type="presOf" srcId="{F5313610-DF8A-44CF-BF83-018728F32AE7}" destId="{5C418214-F8B9-4D1F-88BB-059991282E20}" srcOrd="0" destOrd="0" presId="urn:microsoft.com/office/officeart/2005/8/layout/process4"/>
    <dgm:cxn modelId="{1A060DB4-9D13-425F-8D50-0DC0D03B248B}" srcId="{8392BF00-2DB1-41C4-B368-4FF834D4D6D8}" destId="{CB2F941F-7F7D-4A93-A60B-AB922368E261}" srcOrd="1" destOrd="0" parTransId="{877E6E32-CE3C-4678-A890-A49AF79914C2}" sibTransId="{266851FD-A00B-4E7C-A32D-3B1B561B6B2B}"/>
    <dgm:cxn modelId="{0658A5C1-FD61-4AAC-8492-3405C4FDE79B}" srcId="{8392BF00-2DB1-41C4-B368-4FF834D4D6D8}" destId="{F5313610-DF8A-44CF-BF83-018728F32AE7}" srcOrd="0" destOrd="0" parTransId="{6B6B6FAE-FDB8-4EB0-B459-5128C5F3D447}" sibTransId="{709F6650-FF5D-4961-BD22-7C4951D50C8F}"/>
    <dgm:cxn modelId="{5D989B12-5468-4087-A0F2-ABDC1F2C6C5E}" srcId="{8392BF00-2DB1-41C4-B368-4FF834D4D6D8}" destId="{F0D5CAE1-253A-480F-AD91-BF59A33923BF}" srcOrd="3" destOrd="0" parTransId="{6CC29EB2-23AF-4C60-952A-93CBA7CC07E7}" sibTransId="{442D77E5-0480-47D4-9E0D-6B9278F3C75D}"/>
    <dgm:cxn modelId="{48BA9EE5-C73D-44F9-83F2-E32E330B61A8}" srcId="{8392BF00-2DB1-41C4-B368-4FF834D4D6D8}" destId="{B2E94356-7B9C-44F6-AFCA-AEEBC31EC2C5}" srcOrd="2" destOrd="0" parTransId="{47E718E9-2678-458B-B983-CB60353E7413}" sibTransId="{27735AC4-D0D2-4A96-901F-4E5A2967D6F3}"/>
    <dgm:cxn modelId="{2F6845BA-513E-41BA-96DD-859080392FA4}" type="presOf" srcId="{B2E94356-7B9C-44F6-AFCA-AEEBC31EC2C5}" destId="{F6E3881A-F29D-4223-83E7-EFF228A021B7}" srcOrd="0" destOrd="0" presId="urn:microsoft.com/office/officeart/2005/8/layout/process4"/>
    <dgm:cxn modelId="{7BEA531C-95D4-468D-9D3D-60C847D7C6CB}" type="presParOf" srcId="{9A618B6B-F209-462C-8838-A4D58240EAEA}" destId="{4255A81C-A41B-4FAC-94D6-67A2DA0457B5}" srcOrd="0" destOrd="0" presId="urn:microsoft.com/office/officeart/2005/8/layout/process4"/>
    <dgm:cxn modelId="{8562AC74-9517-4896-86DE-2A18D4B72607}" type="presParOf" srcId="{4255A81C-A41B-4FAC-94D6-67A2DA0457B5}" destId="{F3A0A587-F14C-41CC-BEEC-30779EA32EE1}" srcOrd="0" destOrd="0" presId="urn:microsoft.com/office/officeart/2005/8/layout/process4"/>
    <dgm:cxn modelId="{C8F5E342-5745-4022-860A-170302E0895E}" type="presParOf" srcId="{9A618B6B-F209-462C-8838-A4D58240EAEA}" destId="{32DF3E46-CD4D-4739-87B8-3BED432B4ED5}" srcOrd="1" destOrd="0" presId="urn:microsoft.com/office/officeart/2005/8/layout/process4"/>
    <dgm:cxn modelId="{5F760292-65DA-438F-B1D2-340190260D88}" type="presParOf" srcId="{9A618B6B-F209-462C-8838-A4D58240EAEA}" destId="{B6B0A5FB-E5EA-441A-BF1E-B22220614DB7}" srcOrd="2" destOrd="0" presId="urn:microsoft.com/office/officeart/2005/8/layout/process4"/>
    <dgm:cxn modelId="{3020D5DE-9069-46E3-9565-3FF95710844A}" type="presParOf" srcId="{B6B0A5FB-E5EA-441A-BF1E-B22220614DB7}" destId="{F6E3881A-F29D-4223-83E7-EFF228A021B7}" srcOrd="0" destOrd="0" presId="urn:microsoft.com/office/officeart/2005/8/layout/process4"/>
    <dgm:cxn modelId="{1DCFFCD8-FBFD-4A32-8D5D-AD637E574F57}" type="presParOf" srcId="{9A618B6B-F209-462C-8838-A4D58240EAEA}" destId="{096A7F57-3AB7-4358-A130-29CE45746AF7}" srcOrd="3" destOrd="0" presId="urn:microsoft.com/office/officeart/2005/8/layout/process4"/>
    <dgm:cxn modelId="{87D695F4-41EF-406A-B485-325C428D9EBE}" type="presParOf" srcId="{9A618B6B-F209-462C-8838-A4D58240EAEA}" destId="{B32797D5-DA2E-4D17-858A-6F995E6AB734}" srcOrd="4" destOrd="0" presId="urn:microsoft.com/office/officeart/2005/8/layout/process4"/>
    <dgm:cxn modelId="{023F0E51-6350-41BC-BC05-975CE6CE494A}" type="presParOf" srcId="{B32797D5-DA2E-4D17-858A-6F995E6AB734}" destId="{ED568D3D-C479-4829-A44D-E74CC14CA31C}" srcOrd="0" destOrd="0" presId="urn:microsoft.com/office/officeart/2005/8/layout/process4"/>
    <dgm:cxn modelId="{F68A2357-71F6-403B-B200-11D0C6E28703}" type="presParOf" srcId="{9A618B6B-F209-462C-8838-A4D58240EAEA}" destId="{70E8F813-64F9-4EC2-A0CC-ABA5D1BD4FE0}" srcOrd="5" destOrd="0" presId="urn:microsoft.com/office/officeart/2005/8/layout/process4"/>
    <dgm:cxn modelId="{D266312C-3D90-4BF3-BECE-4D34ED0783E4}" type="presParOf" srcId="{9A618B6B-F209-462C-8838-A4D58240EAEA}" destId="{C7DA6587-17D4-4B95-A91B-957F12D7B185}" srcOrd="6" destOrd="0" presId="urn:microsoft.com/office/officeart/2005/8/layout/process4"/>
    <dgm:cxn modelId="{19E7DACE-C79B-449B-93FE-570654C9642A}" type="presParOf" srcId="{C7DA6587-17D4-4B95-A91B-957F12D7B185}" destId="{5C418214-F8B9-4D1F-88BB-059991282E20}" srcOrd="0" destOrd="0" presId="urn:microsoft.com/office/officeart/2005/8/layout/process4"/>
  </dgm:cxnLst>
  <dgm:bg/>
  <dgm:whole/>
</dgm:dataModel>
</file>

<file path=ppt/diagrams/data14.xml><?xml version="1.0" encoding="utf-8"?>
<dgm:dataModel xmlns:dgm="http://schemas.openxmlformats.org/drawingml/2006/diagram" xmlns:a="http://schemas.openxmlformats.org/drawingml/2006/main">
  <dgm:ptLst>
    <dgm:pt modelId="{2752D8B6-7334-4DA2-9FCB-7D25ECC43088}" type="doc">
      <dgm:prSet loTypeId="urn:microsoft.com/office/officeart/2005/8/layout/default#3" loCatId="list" qsTypeId="urn:microsoft.com/office/officeart/2005/8/quickstyle/simple4" qsCatId="simple" csTypeId="urn:microsoft.com/office/officeart/2005/8/colors/colorful2" csCatId="colorful"/>
      <dgm:spPr/>
      <dgm:t>
        <a:bodyPr/>
        <a:lstStyle/>
        <a:p>
          <a:endParaRPr lang="en-US"/>
        </a:p>
      </dgm:t>
    </dgm:pt>
    <dgm:pt modelId="{6341BE13-7858-4506-AB8F-B123A50F1A37}">
      <dgm:prSet/>
      <dgm:spPr/>
      <dgm:t>
        <a:bodyPr/>
        <a:lstStyle/>
        <a:p>
          <a:r>
            <a:rPr lang="en-US" dirty="0"/>
            <a:t>Encapsulation is binding the data with its related functionalities. Here functionalities mean “methods” and data means “variables”</a:t>
          </a:r>
        </a:p>
      </dgm:t>
    </dgm:pt>
    <dgm:pt modelId="{7AD5A062-1C7D-4592-96DA-65D36B461E19}" type="parTrans" cxnId="{BF7A5B8F-084E-4DD5-9AB9-8BC01FA24779}">
      <dgm:prSet/>
      <dgm:spPr/>
      <dgm:t>
        <a:bodyPr/>
        <a:lstStyle/>
        <a:p>
          <a:endParaRPr lang="en-US"/>
        </a:p>
      </dgm:t>
    </dgm:pt>
    <dgm:pt modelId="{CAC262B1-FF78-4345-8531-73989DED92E6}" type="sibTrans" cxnId="{BF7A5B8F-084E-4DD5-9AB9-8BC01FA24779}">
      <dgm:prSet/>
      <dgm:spPr/>
      <dgm:t>
        <a:bodyPr/>
        <a:lstStyle/>
        <a:p>
          <a:endParaRPr lang="en-US"/>
        </a:p>
      </dgm:t>
    </dgm:pt>
    <dgm:pt modelId="{71DEB9FA-8070-4019-BBD1-54C9FC14BA61}">
      <dgm:prSet/>
      <dgm:spPr/>
      <dgm:t>
        <a:bodyPr/>
        <a:lstStyle/>
        <a:p>
          <a:r>
            <a:rPr lang="en-US" dirty="0"/>
            <a:t>So we keep variable and methods in one place. That place is “class.” Class is the base for encapsulation.</a:t>
          </a:r>
        </a:p>
      </dgm:t>
    </dgm:pt>
    <dgm:pt modelId="{C12063D5-CBF9-4437-B6FB-957A97DF5718}" type="parTrans" cxnId="{1161DFC3-A225-468B-B6D1-3B9F0FC4A5AC}">
      <dgm:prSet/>
      <dgm:spPr/>
      <dgm:t>
        <a:bodyPr/>
        <a:lstStyle/>
        <a:p>
          <a:endParaRPr lang="en-US"/>
        </a:p>
      </dgm:t>
    </dgm:pt>
    <dgm:pt modelId="{FE7C1693-75D8-4B8C-8C1B-04D8A583D18A}" type="sibTrans" cxnId="{1161DFC3-A225-468B-B6D1-3B9F0FC4A5AC}">
      <dgm:prSet/>
      <dgm:spPr/>
      <dgm:t>
        <a:bodyPr/>
        <a:lstStyle/>
        <a:p>
          <a:endParaRPr lang="en-US"/>
        </a:p>
      </dgm:t>
    </dgm:pt>
    <dgm:pt modelId="{15151526-0631-43B0-8E40-682344CF8FBD}">
      <dgm:prSet/>
      <dgm:spPr/>
      <dgm:t>
        <a:bodyPr/>
        <a:lstStyle/>
        <a:p>
          <a:r>
            <a:rPr lang="en-US" dirty="0"/>
            <a:t>With Java Encapsulation, you can hide (restrict access) to critical data members in your code, which improves security</a:t>
          </a:r>
        </a:p>
      </dgm:t>
    </dgm:pt>
    <dgm:pt modelId="{D8C50141-D002-47E7-A485-82284A54C12F}" type="parTrans" cxnId="{067C1AD4-EF68-4010-80D3-132C3F36218E}">
      <dgm:prSet/>
      <dgm:spPr/>
      <dgm:t>
        <a:bodyPr/>
        <a:lstStyle/>
        <a:p>
          <a:endParaRPr lang="en-US"/>
        </a:p>
      </dgm:t>
    </dgm:pt>
    <dgm:pt modelId="{A381E990-520F-4BE2-A5DA-04523129816E}" type="sibTrans" cxnId="{067C1AD4-EF68-4010-80D3-132C3F36218E}">
      <dgm:prSet/>
      <dgm:spPr/>
      <dgm:t>
        <a:bodyPr/>
        <a:lstStyle/>
        <a:p>
          <a:endParaRPr lang="en-US"/>
        </a:p>
      </dgm:t>
    </dgm:pt>
    <dgm:pt modelId="{F48802C8-BCDE-4DF4-9A31-6B8DD1A622D7}">
      <dgm:prSet/>
      <dgm:spPr/>
      <dgm:t>
        <a:bodyPr/>
        <a:lstStyle/>
        <a:p>
          <a:r>
            <a:rPr lang="en-US" dirty="0"/>
            <a:t>As we discussed earlier, if a data member is declared “private”, then it can only be accessed within the same class. No outside class can access data member (variable) of other class.</a:t>
          </a:r>
        </a:p>
      </dgm:t>
    </dgm:pt>
    <dgm:pt modelId="{CEDC2B76-BD1A-4018-AADB-3CD506CC47C1}" type="parTrans" cxnId="{3EDC70BE-10A4-48BD-8914-06613CF669D3}">
      <dgm:prSet/>
      <dgm:spPr/>
      <dgm:t>
        <a:bodyPr/>
        <a:lstStyle/>
        <a:p>
          <a:endParaRPr lang="en-US"/>
        </a:p>
      </dgm:t>
    </dgm:pt>
    <dgm:pt modelId="{E15EFE11-8FEB-4A07-88ED-D786A8A2C3A7}" type="sibTrans" cxnId="{3EDC70BE-10A4-48BD-8914-06613CF669D3}">
      <dgm:prSet/>
      <dgm:spPr/>
      <dgm:t>
        <a:bodyPr/>
        <a:lstStyle/>
        <a:p>
          <a:endParaRPr lang="en-US"/>
        </a:p>
      </dgm:t>
    </dgm:pt>
    <dgm:pt modelId="{16F2A100-BBD8-4757-BD7E-73E8A1E97C43}">
      <dgm:prSet/>
      <dgm:spPr/>
      <dgm:t>
        <a:bodyPr/>
        <a:lstStyle/>
        <a:p>
          <a:r>
            <a:rPr lang="en-US" dirty="0"/>
            <a:t>However, if you need to access these variables, you have to use </a:t>
          </a:r>
          <a:r>
            <a:rPr lang="en-US" b="1" dirty="0"/>
            <a:t>public “getter” and “setter”</a:t>
          </a:r>
          <a:r>
            <a:rPr lang="en-US" dirty="0"/>
            <a:t> methods.</a:t>
          </a:r>
        </a:p>
      </dgm:t>
    </dgm:pt>
    <dgm:pt modelId="{B83AB196-E8F6-4B4A-B3C6-20025FBE6911}" type="parTrans" cxnId="{8BF7008A-B3D9-4AF5-BFAF-3B6EC8804053}">
      <dgm:prSet/>
      <dgm:spPr/>
      <dgm:t>
        <a:bodyPr/>
        <a:lstStyle/>
        <a:p>
          <a:endParaRPr lang="en-US"/>
        </a:p>
      </dgm:t>
    </dgm:pt>
    <dgm:pt modelId="{DFCA10C5-ADE5-47E4-B6A5-98678550AC5F}" type="sibTrans" cxnId="{8BF7008A-B3D9-4AF5-BFAF-3B6EC8804053}">
      <dgm:prSet/>
      <dgm:spPr/>
      <dgm:t>
        <a:bodyPr/>
        <a:lstStyle/>
        <a:p>
          <a:endParaRPr lang="en-US"/>
        </a:p>
      </dgm:t>
    </dgm:pt>
    <dgm:pt modelId="{93602599-D55F-41EA-B3F8-47BC3BFA2B36}" type="pres">
      <dgm:prSet presAssocID="{2752D8B6-7334-4DA2-9FCB-7D25ECC43088}" presName="diagram" presStyleCnt="0">
        <dgm:presLayoutVars>
          <dgm:dir/>
          <dgm:resizeHandles val="exact"/>
        </dgm:presLayoutVars>
      </dgm:prSet>
      <dgm:spPr/>
      <dgm:t>
        <a:bodyPr/>
        <a:lstStyle/>
        <a:p>
          <a:endParaRPr lang="en-US"/>
        </a:p>
      </dgm:t>
    </dgm:pt>
    <dgm:pt modelId="{9D297165-83D5-4B1E-9DF8-2B47E3372333}" type="pres">
      <dgm:prSet presAssocID="{6341BE13-7858-4506-AB8F-B123A50F1A37}" presName="node" presStyleLbl="node1" presStyleIdx="0" presStyleCnt="5">
        <dgm:presLayoutVars>
          <dgm:bulletEnabled val="1"/>
        </dgm:presLayoutVars>
      </dgm:prSet>
      <dgm:spPr/>
      <dgm:t>
        <a:bodyPr/>
        <a:lstStyle/>
        <a:p>
          <a:endParaRPr lang="en-US"/>
        </a:p>
      </dgm:t>
    </dgm:pt>
    <dgm:pt modelId="{8B731921-D3BA-4634-ABB7-ABC289B934CD}" type="pres">
      <dgm:prSet presAssocID="{CAC262B1-FF78-4345-8531-73989DED92E6}" presName="sibTrans" presStyleCnt="0"/>
      <dgm:spPr/>
    </dgm:pt>
    <dgm:pt modelId="{4CF36287-2929-4758-8C7E-0032C6AFD55A}" type="pres">
      <dgm:prSet presAssocID="{71DEB9FA-8070-4019-BBD1-54C9FC14BA61}" presName="node" presStyleLbl="node1" presStyleIdx="1" presStyleCnt="5">
        <dgm:presLayoutVars>
          <dgm:bulletEnabled val="1"/>
        </dgm:presLayoutVars>
      </dgm:prSet>
      <dgm:spPr/>
      <dgm:t>
        <a:bodyPr/>
        <a:lstStyle/>
        <a:p>
          <a:endParaRPr lang="en-US"/>
        </a:p>
      </dgm:t>
    </dgm:pt>
    <dgm:pt modelId="{87F09353-8582-43FF-9FD8-E8A102BDB8E3}" type="pres">
      <dgm:prSet presAssocID="{FE7C1693-75D8-4B8C-8C1B-04D8A583D18A}" presName="sibTrans" presStyleCnt="0"/>
      <dgm:spPr/>
    </dgm:pt>
    <dgm:pt modelId="{DA3EA1B0-4CA4-42E9-AACA-C645ECF218AB}" type="pres">
      <dgm:prSet presAssocID="{15151526-0631-43B0-8E40-682344CF8FBD}" presName="node" presStyleLbl="node1" presStyleIdx="2" presStyleCnt="5">
        <dgm:presLayoutVars>
          <dgm:bulletEnabled val="1"/>
        </dgm:presLayoutVars>
      </dgm:prSet>
      <dgm:spPr/>
      <dgm:t>
        <a:bodyPr/>
        <a:lstStyle/>
        <a:p>
          <a:endParaRPr lang="en-US"/>
        </a:p>
      </dgm:t>
    </dgm:pt>
    <dgm:pt modelId="{F09E6672-16D9-43D6-8481-77E79772558A}" type="pres">
      <dgm:prSet presAssocID="{A381E990-520F-4BE2-A5DA-04523129816E}" presName="sibTrans" presStyleCnt="0"/>
      <dgm:spPr/>
    </dgm:pt>
    <dgm:pt modelId="{A4C7C8B1-A27A-475C-B680-52D44A7A17EF}" type="pres">
      <dgm:prSet presAssocID="{F48802C8-BCDE-4DF4-9A31-6B8DD1A622D7}" presName="node" presStyleLbl="node1" presStyleIdx="3" presStyleCnt="5">
        <dgm:presLayoutVars>
          <dgm:bulletEnabled val="1"/>
        </dgm:presLayoutVars>
      </dgm:prSet>
      <dgm:spPr/>
      <dgm:t>
        <a:bodyPr/>
        <a:lstStyle/>
        <a:p>
          <a:endParaRPr lang="en-US"/>
        </a:p>
      </dgm:t>
    </dgm:pt>
    <dgm:pt modelId="{C0EBBE3D-2B75-40F9-A11A-BED9526B1263}" type="pres">
      <dgm:prSet presAssocID="{E15EFE11-8FEB-4A07-88ED-D786A8A2C3A7}" presName="sibTrans" presStyleCnt="0"/>
      <dgm:spPr/>
    </dgm:pt>
    <dgm:pt modelId="{880E275F-F599-4221-9C76-13C74B989852}" type="pres">
      <dgm:prSet presAssocID="{16F2A100-BBD8-4757-BD7E-73E8A1E97C43}" presName="node" presStyleLbl="node1" presStyleIdx="4" presStyleCnt="5">
        <dgm:presLayoutVars>
          <dgm:bulletEnabled val="1"/>
        </dgm:presLayoutVars>
      </dgm:prSet>
      <dgm:spPr/>
      <dgm:t>
        <a:bodyPr/>
        <a:lstStyle/>
        <a:p>
          <a:endParaRPr lang="en-US"/>
        </a:p>
      </dgm:t>
    </dgm:pt>
  </dgm:ptLst>
  <dgm:cxnLst>
    <dgm:cxn modelId="{BF7A5B8F-084E-4DD5-9AB9-8BC01FA24779}" srcId="{2752D8B6-7334-4DA2-9FCB-7D25ECC43088}" destId="{6341BE13-7858-4506-AB8F-B123A50F1A37}" srcOrd="0" destOrd="0" parTransId="{7AD5A062-1C7D-4592-96DA-65D36B461E19}" sibTransId="{CAC262B1-FF78-4345-8531-73989DED92E6}"/>
    <dgm:cxn modelId="{80B51A98-4793-4FF2-A116-BEB66DD571D5}" type="presOf" srcId="{16F2A100-BBD8-4757-BD7E-73E8A1E97C43}" destId="{880E275F-F599-4221-9C76-13C74B989852}" srcOrd="0" destOrd="0" presId="urn:microsoft.com/office/officeart/2005/8/layout/default#3"/>
    <dgm:cxn modelId="{825237D5-E306-4AC6-88BA-FC87EAC1D7A2}" type="presOf" srcId="{6341BE13-7858-4506-AB8F-B123A50F1A37}" destId="{9D297165-83D5-4B1E-9DF8-2B47E3372333}" srcOrd="0" destOrd="0" presId="urn:microsoft.com/office/officeart/2005/8/layout/default#3"/>
    <dgm:cxn modelId="{067C1AD4-EF68-4010-80D3-132C3F36218E}" srcId="{2752D8B6-7334-4DA2-9FCB-7D25ECC43088}" destId="{15151526-0631-43B0-8E40-682344CF8FBD}" srcOrd="2" destOrd="0" parTransId="{D8C50141-D002-47E7-A485-82284A54C12F}" sibTransId="{A381E990-520F-4BE2-A5DA-04523129816E}"/>
    <dgm:cxn modelId="{8C9665D1-AEBF-4CA9-876B-32B8EBD5F3F2}" type="presOf" srcId="{F48802C8-BCDE-4DF4-9A31-6B8DD1A622D7}" destId="{A4C7C8B1-A27A-475C-B680-52D44A7A17EF}" srcOrd="0" destOrd="0" presId="urn:microsoft.com/office/officeart/2005/8/layout/default#3"/>
    <dgm:cxn modelId="{1161DFC3-A225-468B-B6D1-3B9F0FC4A5AC}" srcId="{2752D8B6-7334-4DA2-9FCB-7D25ECC43088}" destId="{71DEB9FA-8070-4019-BBD1-54C9FC14BA61}" srcOrd="1" destOrd="0" parTransId="{C12063D5-CBF9-4437-B6FB-957A97DF5718}" sibTransId="{FE7C1693-75D8-4B8C-8C1B-04D8A583D18A}"/>
    <dgm:cxn modelId="{C09C9B43-AD0B-4102-A0D1-3A5AA6C0C185}" type="presOf" srcId="{15151526-0631-43B0-8E40-682344CF8FBD}" destId="{DA3EA1B0-4CA4-42E9-AACA-C645ECF218AB}" srcOrd="0" destOrd="0" presId="urn:microsoft.com/office/officeart/2005/8/layout/default#3"/>
    <dgm:cxn modelId="{0F4BAE44-01E1-438F-B71D-AC9F5FF1C683}" type="presOf" srcId="{71DEB9FA-8070-4019-BBD1-54C9FC14BA61}" destId="{4CF36287-2929-4758-8C7E-0032C6AFD55A}" srcOrd="0" destOrd="0" presId="urn:microsoft.com/office/officeart/2005/8/layout/default#3"/>
    <dgm:cxn modelId="{3EDC70BE-10A4-48BD-8914-06613CF669D3}" srcId="{2752D8B6-7334-4DA2-9FCB-7D25ECC43088}" destId="{F48802C8-BCDE-4DF4-9A31-6B8DD1A622D7}" srcOrd="3" destOrd="0" parTransId="{CEDC2B76-BD1A-4018-AADB-3CD506CC47C1}" sibTransId="{E15EFE11-8FEB-4A07-88ED-D786A8A2C3A7}"/>
    <dgm:cxn modelId="{4C6EC318-AE0C-4704-94DC-B8AD5090EF6C}" type="presOf" srcId="{2752D8B6-7334-4DA2-9FCB-7D25ECC43088}" destId="{93602599-D55F-41EA-B3F8-47BC3BFA2B36}" srcOrd="0" destOrd="0" presId="urn:microsoft.com/office/officeart/2005/8/layout/default#3"/>
    <dgm:cxn modelId="{8BF7008A-B3D9-4AF5-BFAF-3B6EC8804053}" srcId="{2752D8B6-7334-4DA2-9FCB-7D25ECC43088}" destId="{16F2A100-BBD8-4757-BD7E-73E8A1E97C43}" srcOrd="4" destOrd="0" parTransId="{B83AB196-E8F6-4B4A-B3C6-20025FBE6911}" sibTransId="{DFCA10C5-ADE5-47E4-B6A5-98678550AC5F}"/>
    <dgm:cxn modelId="{71F4B4C0-9475-4C10-A2E1-D7ADF49359AB}" type="presParOf" srcId="{93602599-D55F-41EA-B3F8-47BC3BFA2B36}" destId="{9D297165-83D5-4B1E-9DF8-2B47E3372333}" srcOrd="0" destOrd="0" presId="urn:microsoft.com/office/officeart/2005/8/layout/default#3"/>
    <dgm:cxn modelId="{90F9DC14-F5C1-4DF1-9CD0-43F6F30523A4}" type="presParOf" srcId="{93602599-D55F-41EA-B3F8-47BC3BFA2B36}" destId="{8B731921-D3BA-4634-ABB7-ABC289B934CD}" srcOrd="1" destOrd="0" presId="urn:microsoft.com/office/officeart/2005/8/layout/default#3"/>
    <dgm:cxn modelId="{2C4EC40A-1348-4D8A-B5B8-806B9AE6C713}" type="presParOf" srcId="{93602599-D55F-41EA-B3F8-47BC3BFA2B36}" destId="{4CF36287-2929-4758-8C7E-0032C6AFD55A}" srcOrd="2" destOrd="0" presId="urn:microsoft.com/office/officeart/2005/8/layout/default#3"/>
    <dgm:cxn modelId="{282D3DC1-87DD-4A86-9DD0-2CE402193DFE}" type="presParOf" srcId="{93602599-D55F-41EA-B3F8-47BC3BFA2B36}" destId="{87F09353-8582-43FF-9FD8-E8A102BDB8E3}" srcOrd="3" destOrd="0" presId="urn:microsoft.com/office/officeart/2005/8/layout/default#3"/>
    <dgm:cxn modelId="{0CCD00BF-BE82-4F2F-99C2-AF9FF9FEDBAC}" type="presParOf" srcId="{93602599-D55F-41EA-B3F8-47BC3BFA2B36}" destId="{DA3EA1B0-4CA4-42E9-AACA-C645ECF218AB}" srcOrd="4" destOrd="0" presId="urn:microsoft.com/office/officeart/2005/8/layout/default#3"/>
    <dgm:cxn modelId="{9DDD0AB1-0E46-44DB-97B0-3525BC5DE058}" type="presParOf" srcId="{93602599-D55F-41EA-B3F8-47BC3BFA2B36}" destId="{F09E6672-16D9-43D6-8481-77E79772558A}" srcOrd="5" destOrd="0" presId="urn:microsoft.com/office/officeart/2005/8/layout/default#3"/>
    <dgm:cxn modelId="{77A7CBFB-FDCF-48A3-AE33-0D5431261BA4}" type="presParOf" srcId="{93602599-D55F-41EA-B3F8-47BC3BFA2B36}" destId="{A4C7C8B1-A27A-475C-B680-52D44A7A17EF}" srcOrd="6" destOrd="0" presId="urn:microsoft.com/office/officeart/2005/8/layout/default#3"/>
    <dgm:cxn modelId="{BC868A6E-ED2D-4F86-B62A-FA9B73196955}" type="presParOf" srcId="{93602599-D55F-41EA-B3F8-47BC3BFA2B36}" destId="{C0EBBE3D-2B75-40F9-A11A-BED9526B1263}" srcOrd="7" destOrd="0" presId="urn:microsoft.com/office/officeart/2005/8/layout/default#3"/>
    <dgm:cxn modelId="{E35B3AB2-52AD-438C-A26B-A077AF1947F7}" type="presParOf" srcId="{93602599-D55F-41EA-B3F8-47BC3BFA2B36}" destId="{880E275F-F599-4221-9C76-13C74B989852}" srcOrd="8" destOrd="0" presId="urn:microsoft.com/office/officeart/2005/8/layout/default#3"/>
  </dgm:cxnLst>
  <dgm:bg/>
  <dgm:whole/>
</dgm:dataModel>
</file>

<file path=ppt/diagrams/data15.xml><?xml version="1.0" encoding="utf-8"?>
<dgm:dataModel xmlns:dgm="http://schemas.openxmlformats.org/drawingml/2006/diagram" xmlns:a="http://schemas.openxmlformats.org/drawingml/2006/main">
  <dgm:ptLst>
    <dgm:pt modelId="{8D1F98B8-5C7D-47C2-BAD8-0E2BC49D008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960FFB5-AEBB-48AB-BDBD-7F7E117756D5}">
      <dgm:prSet/>
      <dgm:spPr/>
      <dgm:t>
        <a:bodyPr/>
        <a:lstStyle/>
        <a:p>
          <a:r>
            <a:rPr lang="en-US" dirty="0"/>
            <a:t>Java garbage collection is the </a:t>
          </a:r>
          <a:r>
            <a:rPr lang="en-US" b="1" dirty="0"/>
            <a:t>process of releasing unused memory</a:t>
          </a:r>
          <a:r>
            <a:rPr lang="en-US" dirty="0"/>
            <a:t> occupied by unused objects. This process is done by the JVM automatically because it is essential for memory management.</a:t>
          </a:r>
        </a:p>
      </dgm:t>
    </dgm:pt>
    <dgm:pt modelId="{F31AC497-8226-4212-9F2D-AE52EA1EAE33}" type="parTrans" cxnId="{4395B44E-9CF4-46F9-836B-927F08C4CB40}">
      <dgm:prSet/>
      <dgm:spPr/>
      <dgm:t>
        <a:bodyPr/>
        <a:lstStyle/>
        <a:p>
          <a:endParaRPr lang="en-US"/>
        </a:p>
      </dgm:t>
    </dgm:pt>
    <dgm:pt modelId="{45E60A1E-BC32-404F-BB23-3FB67A3B9ADB}" type="sibTrans" cxnId="{4395B44E-9CF4-46F9-836B-927F08C4CB40}">
      <dgm:prSet/>
      <dgm:spPr/>
      <dgm:t>
        <a:bodyPr/>
        <a:lstStyle/>
        <a:p>
          <a:endParaRPr lang="en-US"/>
        </a:p>
      </dgm:t>
    </dgm:pt>
    <dgm:pt modelId="{F6088447-7FAE-47F5-AB8B-F6E0A843C020}">
      <dgm:prSet/>
      <dgm:spPr/>
      <dgm:t>
        <a:bodyPr/>
        <a:lstStyle/>
        <a:p>
          <a:r>
            <a:rPr lang="en-US" dirty="0"/>
            <a:t>When a Java programs run on the JVM, objects are created on the heap, which is a portion of memory dedicated to the program. Eventually, some objects will no longer be needed.</a:t>
          </a:r>
        </a:p>
      </dgm:t>
    </dgm:pt>
    <dgm:pt modelId="{E79690E2-498A-4CAA-90F9-A64D6E5AF68A}" type="parTrans" cxnId="{42BE6739-E120-43BE-BD8B-B586EBB6F3E7}">
      <dgm:prSet/>
      <dgm:spPr/>
      <dgm:t>
        <a:bodyPr/>
        <a:lstStyle/>
        <a:p>
          <a:endParaRPr lang="en-US"/>
        </a:p>
      </dgm:t>
    </dgm:pt>
    <dgm:pt modelId="{A12DC2A7-BD1F-41CD-9F26-17E7D0D1142A}" type="sibTrans" cxnId="{42BE6739-E120-43BE-BD8B-B586EBB6F3E7}">
      <dgm:prSet/>
      <dgm:spPr/>
      <dgm:t>
        <a:bodyPr/>
        <a:lstStyle/>
        <a:p>
          <a:endParaRPr lang="en-US"/>
        </a:p>
      </dgm:t>
    </dgm:pt>
    <dgm:pt modelId="{28962C50-B985-44F5-9810-164049E76E99}">
      <dgm:prSet/>
      <dgm:spPr/>
      <dgm:t>
        <a:bodyPr/>
        <a:lstStyle/>
        <a:p>
          <a:r>
            <a:rPr lang="en-US" dirty="0"/>
            <a:t>When there is no reference to an object, then that object is assumed to be no longer needed and the memory occupied by the object are released. This technique is called </a:t>
          </a:r>
          <a:r>
            <a:rPr lang="en-US" b="1" dirty="0"/>
            <a:t>Garbage Collection</a:t>
          </a:r>
          <a:r>
            <a:rPr lang="en-US" dirty="0"/>
            <a:t>.</a:t>
          </a:r>
        </a:p>
      </dgm:t>
    </dgm:pt>
    <dgm:pt modelId="{334E8BEA-351C-4338-B37E-29B55226FF27}" type="parTrans" cxnId="{3B34ACC8-EEFA-4CF8-A764-19598A2FBCD6}">
      <dgm:prSet/>
      <dgm:spPr/>
      <dgm:t>
        <a:bodyPr/>
        <a:lstStyle/>
        <a:p>
          <a:endParaRPr lang="en-US"/>
        </a:p>
      </dgm:t>
    </dgm:pt>
    <dgm:pt modelId="{1AFDB072-DE45-42AB-A56D-5B6C9231CB55}" type="sibTrans" cxnId="{3B34ACC8-EEFA-4CF8-A764-19598A2FBCD6}">
      <dgm:prSet/>
      <dgm:spPr/>
      <dgm:t>
        <a:bodyPr/>
        <a:lstStyle/>
        <a:p>
          <a:endParaRPr lang="en-US"/>
        </a:p>
      </dgm:t>
    </dgm:pt>
    <dgm:pt modelId="{8FDB4DC8-DC2A-4ED0-B335-F5F8E2A36403}" type="pres">
      <dgm:prSet presAssocID="{8D1F98B8-5C7D-47C2-BAD8-0E2BC49D0082}" presName="root" presStyleCnt="0">
        <dgm:presLayoutVars>
          <dgm:dir/>
          <dgm:resizeHandles val="exact"/>
        </dgm:presLayoutVars>
      </dgm:prSet>
      <dgm:spPr/>
      <dgm:t>
        <a:bodyPr/>
        <a:lstStyle/>
        <a:p>
          <a:endParaRPr lang="en-US"/>
        </a:p>
      </dgm:t>
    </dgm:pt>
    <dgm:pt modelId="{55A43660-1D27-4A05-B7B5-583AFD8862DE}" type="pres">
      <dgm:prSet presAssocID="{0960FFB5-AEBB-48AB-BDBD-7F7E117756D5}" presName="compNode" presStyleCnt="0"/>
      <dgm:spPr/>
    </dgm:pt>
    <dgm:pt modelId="{7B76BA87-A437-45A5-BB9B-59F0203F49CC}" type="pres">
      <dgm:prSet presAssocID="{0960FFB5-AEBB-48AB-BDBD-7F7E117756D5}" presName="bgRect" presStyleLbl="bgShp" presStyleIdx="0" presStyleCnt="3"/>
      <dgm:spPr/>
    </dgm:pt>
    <dgm:pt modelId="{A4A8694E-69E0-4852-8D8D-D4D50B7DAB17}" type="pres">
      <dgm:prSet presAssocID="{0960FFB5-AEBB-48AB-BDBD-7F7E117756D5}" presName="iconRect" presStyleLbl="node1" presStyleIdx="0" presStyleCnt="3"/>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Database"/>
        </a:ext>
      </dgm:extLst>
    </dgm:pt>
    <dgm:pt modelId="{73143B97-96DE-4041-94C3-75E7EA28C109}" type="pres">
      <dgm:prSet presAssocID="{0960FFB5-AEBB-48AB-BDBD-7F7E117756D5}" presName="spaceRect" presStyleCnt="0"/>
      <dgm:spPr/>
    </dgm:pt>
    <dgm:pt modelId="{DE328E1E-B080-46C1-9792-6BF1E06B6CCF}" type="pres">
      <dgm:prSet presAssocID="{0960FFB5-AEBB-48AB-BDBD-7F7E117756D5}" presName="parTx" presStyleLbl="revTx" presStyleIdx="0" presStyleCnt="3">
        <dgm:presLayoutVars>
          <dgm:chMax val="0"/>
          <dgm:chPref val="0"/>
        </dgm:presLayoutVars>
      </dgm:prSet>
      <dgm:spPr/>
      <dgm:t>
        <a:bodyPr/>
        <a:lstStyle/>
        <a:p>
          <a:endParaRPr lang="en-US"/>
        </a:p>
      </dgm:t>
    </dgm:pt>
    <dgm:pt modelId="{AC679163-2437-410A-8A7E-20228173CCF3}" type="pres">
      <dgm:prSet presAssocID="{45E60A1E-BC32-404F-BB23-3FB67A3B9ADB}" presName="sibTrans" presStyleCnt="0"/>
      <dgm:spPr/>
    </dgm:pt>
    <dgm:pt modelId="{DFE9EF59-C548-4484-B76C-AA53091D3A37}" type="pres">
      <dgm:prSet presAssocID="{F6088447-7FAE-47F5-AB8B-F6E0A843C020}" presName="compNode" presStyleCnt="0"/>
      <dgm:spPr/>
    </dgm:pt>
    <dgm:pt modelId="{E1EBB2C9-E92C-46DD-8C86-8A0D558BFE7A}" type="pres">
      <dgm:prSet presAssocID="{F6088447-7FAE-47F5-AB8B-F6E0A843C020}" presName="bgRect" presStyleLbl="bgShp" presStyleIdx="1" presStyleCnt="3"/>
      <dgm:spPr/>
    </dgm:pt>
    <dgm:pt modelId="{CFFE1210-9603-4062-A73B-A628E8AB64D7}" type="pres">
      <dgm:prSet presAssocID="{F6088447-7FAE-47F5-AB8B-F6E0A843C020}" presName="iconRect" presStyleLbl="node1" presStyleIdx="1" presStyleCnt="3"/>
      <dgm:spPr>
        <a:blipFill>
          <a:blip xmlns:r="http://schemas.openxmlformats.org/officeDocument/2006/relationships"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Web Design"/>
        </a:ext>
      </dgm:extLst>
    </dgm:pt>
    <dgm:pt modelId="{128C1DBD-35CE-42D6-9932-95F60D249219}" type="pres">
      <dgm:prSet presAssocID="{F6088447-7FAE-47F5-AB8B-F6E0A843C020}" presName="spaceRect" presStyleCnt="0"/>
      <dgm:spPr/>
    </dgm:pt>
    <dgm:pt modelId="{CBE2F269-D51D-449B-B93A-8A4146A6F62D}" type="pres">
      <dgm:prSet presAssocID="{F6088447-7FAE-47F5-AB8B-F6E0A843C020}" presName="parTx" presStyleLbl="revTx" presStyleIdx="1" presStyleCnt="3">
        <dgm:presLayoutVars>
          <dgm:chMax val="0"/>
          <dgm:chPref val="0"/>
        </dgm:presLayoutVars>
      </dgm:prSet>
      <dgm:spPr/>
      <dgm:t>
        <a:bodyPr/>
        <a:lstStyle/>
        <a:p>
          <a:endParaRPr lang="en-US"/>
        </a:p>
      </dgm:t>
    </dgm:pt>
    <dgm:pt modelId="{3C067E20-2D32-4004-9467-0D2EE0130948}" type="pres">
      <dgm:prSet presAssocID="{A12DC2A7-BD1F-41CD-9F26-17E7D0D1142A}" presName="sibTrans" presStyleCnt="0"/>
      <dgm:spPr/>
    </dgm:pt>
    <dgm:pt modelId="{D4B90564-8B1A-4940-AFD2-158F867E9150}" type="pres">
      <dgm:prSet presAssocID="{28962C50-B985-44F5-9810-164049E76E99}" presName="compNode" presStyleCnt="0"/>
      <dgm:spPr/>
    </dgm:pt>
    <dgm:pt modelId="{35F344A3-3417-493E-B25C-AD85169A580F}" type="pres">
      <dgm:prSet presAssocID="{28962C50-B985-44F5-9810-164049E76E99}" presName="bgRect" presStyleLbl="bgShp" presStyleIdx="2" presStyleCnt="3"/>
      <dgm:spPr/>
    </dgm:pt>
    <dgm:pt modelId="{DD8D9F67-1196-48F8-A77D-C88E2DAEBD5D}" type="pres">
      <dgm:prSet presAssocID="{28962C50-B985-44F5-9810-164049E76E99}" presName="iconRect" presStyleLbl="node1" presStyleIdx="2" presStyleCnt="3"/>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Braille"/>
        </a:ext>
      </dgm:extLst>
    </dgm:pt>
    <dgm:pt modelId="{98D33745-3589-41F9-AE0A-080500851B82}" type="pres">
      <dgm:prSet presAssocID="{28962C50-B985-44F5-9810-164049E76E99}" presName="spaceRect" presStyleCnt="0"/>
      <dgm:spPr/>
    </dgm:pt>
    <dgm:pt modelId="{831003BD-C075-4CDC-8B20-F9A881C2064A}" type="pres">
      <dgm:prSet presAssocID="{28962C50-B985-44F5-9810-164049E76E99}" presName="parTx" presStyleLbl="revTx" presStyleIdx="2" presStyleCnt="3">
        <dgm:presLayoutVars>
          <dgm:chMax val="0"/>
          <dgm:chPref val="0"/>
        </dgm:presLayoutVars>
      </dgm:prSet>
      <dgm:spPr/>
      <dgm:t>
        <a:bodyPr/>
        <a:lstStyle/>
        <a:p>
          <a:endParaRPr lang="en-US"/>
        </a:p>
      </dgm:t>
    </dgm:pt>
  </dgm:ptLst>
  <dgm:cxnLst>
    <dgm:cxn modelId="{C5CD8ED7-C38E-47B1-9F72-E12CEB06C414}" type="presOf" srcId="{F6088447-7FAE-47F5-AB8B-F6E0A843C020}" destId="{CBE2F269-D51D-449B-B93A-8A4146A6F62D}" srcOrd="0" destOrd="0" presId="urn:microsoft.com/office/officeart/2018/2/layout/IconVerticalSolidList"/>
    <dgm:cxn modelId="{A39822A5-FC3E-47AE-BFA2-8107D8BC4D64}" type="presOf" srcId="{0960FFB5-AEBB-48AB-BDBD-7F7E117756D5}" destId="{DE328E1E-B080-46C1-9792-6BF1E06B6CCF}" srcOrd="0" destOrd="0" presId="urn:microsoft.com/office/officeart/2018/2/layout/IconVerticalSolidList"/>
    <dgm:cxn modelId="{36D22336-42AD-43C6-84ED-BC4B4C9B4F9A}" type="presOf" srcId="{28962C50-B985-44F5-9810-164049E76E99}" destId="{831003BD-C075-4CDC-8B20-F9A881C2064A}" srcOrd="0" destOrd="0" presId="urn:microsoft.com/office/officeart/2018/2/layout/IconVerticalSolidList"/>
    <dgm:cxn modelId="{2614C0EB-3356-47C9-8C29-5E1EB66AB608}" type="presOf" srcId="{8D1F98B8-5C7D-47C2-BAD8-0E2BC49D0082}" destId="{8FDB4DC8-DC2A-4ED0-B335-F5F8E2A36403}" srcOrd="0" destOrd="0" presId="urn:microsoft.com/office/officeart/2018/2/layout/IconVerticalSolidList"/>
    <dgm:cxn modelId="{42BE6739-E120-43BE-BD8B-B586EBB6F3E7}" srcId="{8D1F98B8-5C7D-47C2-BAD8-0E2BC49D0082}" destId="{F6088447-7FAE-47F5-AB8B-F6E0A843C020}" srcOrd="1" destOrd="0" parTransId="{E79690E2-498A-4CAA-90F9-A64D6E5AF68A}" sibTransId="{A12DC2A7-BD1F-41CD-9F26-17E7D0D1142A}"/>
    <dgm:cxn modelId="{3B34ACC8-EEFA-4CF8-A764-19598A2FBCD6}" srcId="{8D1F98B8-5C7D-47C2-BAD8-0E2BC49D0082}" destId="{28962C50-B985-44F5-9810-164049E76E99}" srcOrd="2" destOrd="0" parTransId="{334E8BEA-351C-4338-B37E-29B55226FF27}" sibTransId="{1AFDB072-DE45-42AB-A56D-5B6C9231CB55}"/>
    <dgm:cxn modelId="{4395B44E-9CF4-46F9-836B-927F08C4CB40}" srcId="{8D1F98B8-5C7D-47C2-BAD8-0E2BC49D0082}" destId="{0960FFB5-AEBB-48AB-BDBD-7F7E117756D5}" srcOrd="0" destOrd="0" parTransId="{F31AC497-8226-4212-9F2D-AE52EA1EAE33}" sibTransId="{45E60A1E-BC32-404F-BB23-3FB67A3B9ADB}"/>
    <dgm:cxn modelId="{74C9361B-9A4A-4161-BE34-07555133F495}" type="presParOf" srcId="{8FDB4DC8-DC2A-4ED0-B335-F5F8E2A36403}" destId="{55A43660-1D27-4A05-B7B5-583AFD8862DE}" srcOrd="0" destOrd="0" presId="urn:microsoft.com/office/officeart/2018/2/layout/IconVerticalSolidList"/>
    <dgm:cxn modelId="{C312F205-B83E-4935-975C-97F42FBCF046}" type="presParOf" srcId="{55A43660-1D27-4A05-B7B5-583AFD8862DE}" destId="{7B76BA87-A437-45A5-BB9B-59F0203F49CC}" srcOrd="0" destOrd="0" presId="urn:microsoft.com/office/officeart/2018/2/layout/IconVerticalSolidList"/>
    <dgm:cxn modelId="{E5C22420-0035-40FA-873F-F02BB3E5FA55}" type="presParOf" srcId="{55A43660-1D27-4A05-B7B5-583AFD8862DE}" destId="{A4A8694E-69E0-4852-8D8D-D4D50B7DAB17}" srcOrd="1" destOrd="0" presId="urn:microsoft.com/office/officeart/2018/2/layout/IconVerticalSolidList"/>
    <dgm:cxn modelId="{379D403C-61EE-4AB8-B06A-49A9033EE8D1}" type="presParOf" srcId="{55A43660-1D27-4A05-B7B5-583AFD8862DE}" destId="{73143B97-96DE-4041-94C3-75E7EA28C109}" srcOrd="2" destOrd="0" presId="urn:microsoft.com/office/officeart/2018/2/layout/IconVerticalSolidList"/>
    <dgm:cxn modelId="{3C2B47EC-D884-47B4-A07D-FFF597416348}" type="presParOf" srcId="{55A43660-1D27-4A05-B7B5-583AFD8862DE}" destId="{DE328E1E-B080-46C1-9792-6BF1E06B6CCF}" srcOrd="3" destOrd="0" presId="urn:microsoft.com/office/officeart/2018/2/layout/IconVerticalSolidList"/>
    <dgm:cxn modelId="{82CC10A2-ED17-4A04-B47C-215A227792AC}" type="presParOf" srcId="{8FDB4DC8-DC2A-4ED0-B335-F5F8E2A36403}" destId="{AC679163-2437-410A-8A7E-20228173CCF3}" srcOrd="1" destOrd="0" presId="urn:microsoft.com/office/officeart/2018/2/layout/IconVerticalSolidList"/>
    <dgm:cxn modelId="{0A0301C0-3C8D-4211-B412-FC7606B370E9}" type="presParOf" srcId="{8FDB4DC8-DC2A-4ED0-B335-F5F8E2A36403}" destId="{DFE9EF59-C548-4484-B76C-AA53091D3A37}" srcOrd="2" destOrd="0" presId="urn:microsoft.com/office/officeart/2018/2/layout/IconVerticalSolidList"/>
    <dgm:cxn modelId="{4B5AE013-0403-4ABE-B13D-FBBCE65BC619}" type="presParOf" srcId="{DFE9EF59-C548-4484-B76C-AA53091D3A37}" destId="{E1EBB2C9-E92C-46DD-8C86-8A0D558BFE7A}" srcOrd="0" destOrd="0" presId="urn:microsoft.com/office/officeart/2018/2/layout/IconVerticalSolidList"/>
    <dgm:cxn modelId="{7CF6F7EA-7D39-4D7D-B7A7-41B6E5C140F7}" type="presParOf" srcId="{DFE9EF59-C548-4484-B76C-AA53091D3A37}" destId="{CFFE1210-9603-4062-A73B-A628E8AB64D7}" srcOrd="1" destOrd="0" presId="urn:microsoft.com/office/officeart/2018/2/layout/IconVerticalSolidList"/>
    <dgm:cxn modelId="{15E0E96F-0D80-456F-B95B-8B7E2B91F2D5}" type="presParOf" srcId="{DFE9EF59-C548-4484-B76C-AA53091D3A37}" destId="{128C1DBD-35CE-42D6-9932-95F60D249219}" srcOrd="2" destOrd="0" presId="urn:microsoft.com/office/officeart/2018/2/layout/IconVerticalSolidList"/>
    <dgm:cxn modelId="{396F64FE-042F-4D9F-9F0A-D63D133FDCC1}" type="presParOf" srcId="{DFE9EF59-C548-4484-B76C-AA53091D3A37}" destId="{CBE2F269-D51D-449B-B93A-8A4146A6F62D}" srcOrd="3" destOrd="0" presId="urn:microsoft.com/office/officeart/2018/2/layout/IconVerticalSolidList"/>
    <dgm:cxn modelId="{35B5DF78-48EF-44D1-A5B4-E53D1BBEE8C9}" type="presParOf" srcId="{8FDB4DC8-DC2A-4ED0-B335-F5F8E2A36403}" destId="{3C067E20-2D32-4004-9467-0D2EE0130948}" srcOrd="3" destOrd="0" presId="urn:microsoft.com/office/officeart/2018/2/layout/IconVerticalSolidList"/>
    <dgm:cxn modelId="{84E6D57F-01A5-473F-96E0-6958E8C872D0}" type="presParOf" srcId="{8FDB4DC8-DC2A-4ED0-B335-F5F8E2A36403}" destId="{D4B90564-8B1A-4940-AFD2-158F867E9150}" srcOrd="4" destOrd="0" presId="urn:microsoft.com/office/officeart/2018/2/layout/IconVerticalSolidList"/>
    <dgm:cxn modelId="{EFE8C1FD-8AF2-480F-B2B1-1598BC415956}" type="presParOf" srcId="{D4B90564-8B1A-4940-AFD2-158F867E9150}" destId="{35F344A3-3417-493E-B25C-AD85169A580F}" srcOrd="0" destOrd="0" presId="urn:microsoft.com/office/officeart/2018/2/layout/IconVerticalSolidList"/>
    <dgm:cxn modelId="{6CB24B8D-C2A2-43B3-916E-D1E8105DDF61}" type="presParOf" srcId="{D4B90564-8B1A-4940-AFD2-158F867E9150}" destId="{DD8D9F67-1196-48F8-A77D-C88E2DAEBD5D}" srcOrd="1" destOrd="0" presId="urn:microsoft.com/office/officeart/2018/2/layout/IconVerticalSolidList"/>
    <dgm:cxn modelId="{5549DDA5-F8B2-4633-ACC2-9090C5D65D92}" type="presParOf" srcId="{D4B90564-8B1A-4940-AFD2-158F867E9150}" destId="{98D33745-3589-41F9-AE0A-080500851B82}" srcOrd="2" destOrd="0" presId="urn:microsoft.com/office/officeart/2018/2/layout/IconVerticalSolidList"/>
    <dgm:cxn modelId="{933ACBE2-5413-43ED-8B87-F092D0745391}" type="presParOf" srcId="{D4B90564-8B1A-4940-AFD2-158F867E9150}" destId="{831003BD-C075-4CDC-8B20-F9A881C2064A}" srcOrd="3" destOrd="0" presId="urn:microsoft.com/office/officeart/2018/2/layout/IconVerticalSolidList"/>
  </dgm:cxnLst>
  <dgm:bg/>
  <dgm:whole/>
</dgm:dataModel>
</file>

<file path=ppt/diagrams/data16.xml><?xml version="1.0" encoding="utf-8"?>
<dgm:dataModel xmlns:dgm="http://schemas.openxmlformats.org/drawingml/2006/diagram" xmlns:a="http://schemas.openxmlformats.org/drawingml/2006/main">
  <dgm:ptLst>
    <dgm:pt modelId="{BAEB2054-E105-41E0-B849-C4751E31E5B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BDA7C6-ADA2-46CA-816D-F7C493798F54}">
      <dgm:prSet/>
      <dgm:spPr/>
      <dgm:t>
        <a:bodyPr/>
        <a:lstStyle/>
        <a:p>
          <a:r>
            <a:rPr lang="en-US" dirty="0"/>
            <a:t>Programmer doesn't need to worry about dereferencing an object.</a:t>
          </a:r>
        </a:p>
      </dgm:t>
    </dgm:pt>
    <dgm:pt modelId="{1DE083BE-72E0-4185-8A8A-6FB95B21DE63}" type="parTrans" cxnId="{55EE82F2-C93A-4C55-8E09-73647D1A6292}">
      <dgm:prSet/>
      <dgm:spPr/>
      <dgm:t>
        <a:bodyPr/>
        <a:lstStyle/>
        <a:p>
          <a:endParaRPr lang="en-US"/>
        </a:p>
      </dgm:t>
    </dgm:pt>
    <dgm:pt modelId="{01234CD0-1083-4B7E-97A0-3A6E832A6E55}" type="sibTrans" cxnId="{55EE82F2-C93A-4C55-8E09-73647D1A6292}">
      <dgm:prSet/>
      <dgm:spPr/>
      <dgm:t>
        <a:bodyPr/>
        <a:lstStyle/>
        <a:p>
          <a:endParaRPr lang="en-US"/>
        </a:p>
      </dgm:t>
    </dgm:pt>
    <dgm:pt modelId="{FB965EC6-996B-41C3-8D12-B2463410AE07}">
      <dgm:prSet/>
      <dgm:spPr/>
      <dgm:t>
        <a:bodyPr/>
        <a:lstStyle/>
        <a:p>
          <a:r>
            <a:rPr lang="en-US" dirty="0"/>
            <a:t>It is done automatically by JVM.</a:t>
          </a:r>
        </a:p>
      </dgm:t>
    </dgm:pt>
    <dgm:pt modelId="{F896C2FB-8BB3-4CB9-81D7-CEC7D62B86B3}" type="parTrans" cxnId="{22F50FF0-A5F4-42BF-A8D5-7FA710E7A4FB}">
      <dgm:prSet/>
      <dgm:spPr/>
      <dgm:t>
        <a:bodyPr/>
        <a:lstStyle/>
        <a:p>
          <a:endParaRPr lang="en-US"/>
        </a:p>
      </dgm:t>
    </dgm:pt>
    <dgm:pt modelId="{CCE81581-C56F-4028-B15A-449691E199C7}" type="sibTrans" cxnId="{22F50FF0-A5F4-42BF-A8D5-7FA710E7A4FB}">
      <dgm:prSet/>
      <dgm:spPr/>
      <dgm:t>
        <a:bodyPr/>
        <a:lstStyle/>
        <a:p>
          <a:endParaRPr lang="en-US"/>
        </a:p>
      </dgm:t>
    </dgm:pt>
    <dgm:pt modelId="{1B59DA00-9CDC-400C-AC08-2C2D78D55CD1}">
      <dgm:prSet/>
      <dgm:spPr/>
      <dgm:t>
        <a:bodyPr/>
        <a:lstStyle/>
        <a:p>
          <a:r>
            <a:rPr lang="en-US" dirty="0"/>
            <a:t>Increases memory efficiency and decreases the chances for memory leak.</a:t>
          </a:r>
        </a:p>
      </dgm:t>
    </dgm:pt>
    <dgm:pt modelId="{0F416799-882F-4AD3-A16F-8958D67CBC10}" type="parTrans" cxnId="{F1E3632F-F5D0-4BA8-A00B-87C560228602}">
      <dgm:prSet/>
      <dgm:spPr/>
      <dgm:t>
        <a:bodyPr/>
        <a:lstStyle/>
        <a:p>
          <a:endParaRPr lang="en-US"/>
        </a:p>
      </dgm:t>
    </dgm:pt>
    <dgm:pt modelId="{1E4AD98A-AB7C-4116-8AD7-5708325D649B}" type="sibTrans" cxnId="{F1E3632F-F5D0-4BA8-A00B-87C560228602}">
      <dgm:prSet/>
      <dgm:spPr/>
      <dgm:t>
        <a:bodyPr/>
        <a:lstStyle/>
        <a:p>
          <a:endParaRPr lang="en-US"/>
        </a:p>
      </dgm:t>
    </dgm:pt>
    <dgm:pt modelId="{205C1544-51B3-4954-8F24-FFFA66D2AB5F}" type="pres">
      <dgm:prSet presAssocID="{BAEB2054-E105-41E0-B849-C4751E31E5B4}" presName="root" presStyleCnt="0">
        <dgm:presLayoutVars>
          <dgm:dir/>
          <dgm:resizeHandles val="exact"/>
        </dgm:presLayoutVars>
      </dgm:prSet>
      <dgm:spPr/>
      <dgm:t>
        <a:bodyPr/>
        <a:lstStyle/>
        <a:p>
          <a:endParaRPr lang="en-US"/>
        </a:p>
      </dgm:t>
    </dgm:pt>
    <dgm:pt modelId="{58C5669B-1EF4-4EC8-B416-0C566DC508CB}" type="pres">
      <dgm:prSet presAssocID="{51BDA7C6-ADA2-46CA-816D-F7C493798F54}" presName="compNode" presStyleCnt="0"/>
      <dgm:spPr/>
    </dgm:pt>
    <dgm:pt modelId="{F0CA54B3-EF53-4704-9DEB-B7CCE5505CB5}" type="pres">
      <dgm:prSet presAssocID="{51BDA7C6-ADA2-46CA-816D-F7C493798F54}" presName="iconRect" presStyleLbl="node1" presStyleIdx="0" presStyleCnt="3"/>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Programmer"/>
        </a:ext>
      </dgm:extLst>
    </dgm:pt>
    <dgm:pt modelId="{D1D195A5-0CE7-418B-8BBF-89FE9D430CE3}" type="pres">
      <dgm:prSet presAssocID="{51BDA7C6-ADA2-46CA-816D-F7C493798F54}" presName="spaceRect" presStyleCnt="0"/>
      <dgm:spPr/>
    </dgm:pt>
    <dgm:pt modelId="{7AFCEE22-2B5F-4236-BEC0-48643EAC6D4B}" type="pres">
      <dgm:prSet presAssocID="{51BDA7C6-ADA2-46CA-816D-F7C493798F54}" presName="textRect" presStyleLbl="revTx" presStyleIdx="0" presStyleCnt="3">
        <dgm:presLayoutVars>
          <dgm:chMax val="1"/>
          <dgm:chPref val="1"/>
        </dgm:presLayoutVars>
      </dgm:prSet>
      <dgm:spPr/>
      <dgm:t>
        <a:bodyPr/>
        <a:lstStyle/>
        <a:p>
          <a:endParaRPr lang="en-US"/>
        </a:p>
      </dgm:t>
    </dgm:pt>
    <dgm:pt modelId="{EB292149-3AF2-4158-A7D6-C934FA45072F}" type="pres">
      <dgm:prSet presAssocID="{01234CD0-1083-4B7E-97A0-3A6E832A6E55}" presName="sibTrans" presStyleCnt="0"/>
      <dgm:spPr/>
    </dgm:pt>
    <dgm:pt modelId="{76447465-04EF-451C-9F50-8AF04AA74CEE}" type="pres">
      <dgm:prSet presAssocID="{FB965EC6-996B-41C3-8D12-B2463410AE07}" presName="compNode" presStyleCnt="0"/>
      <dgm:spPr/>
    </dgm:pt>
    <dgm:pt modelId="{BF7CADD0-DABC-42EA-A176-56F058378C93}" type="pres">
      <dgm:prSet presAssocID="{FB965EC6-996B-41C3-8D12-B2463410AE07}" presName="iconRect" presStyleLbl="node1" presStyleIdx="1" presStyleCnt="3"/>
      <dgm:spPr>
        <a:blipFill>
          <a:blip xmlns:r="http://schemas.openxmlformats.org/officeDocument/2006/relationships"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Refresh"/>
        </a:ext>
      </dgm:extLst>
    </dgm:pt>
    <dgm:pt modelId="{F13C455D-A9CC-4FC8-BB5B-78CEFC64C7CC}" type="pres">
      <dgm:prSet presAssocID="{FB965EC6-996B-41C3-8D12-B2463410AE07}" presName="spaceRect" presStyleCnt="0"/>
      <dgm:spPr/>
    </dgm:pt>
    <dgm:pt modelId="{9772ECE7-B030-4480-A7D5-6231D5D0C68F}" type="pres">
      <dgm:prSet presAssocID="{FB965EC6-996B-41C3-8D12-B2463410AE07}" presName="textRect" presStyleLbl="revTx" presStyleIdx="1" presStyleCnt="3">
        <dgm:presLayoutVars>
          <dgm:chMax val="1"/>
          <dgm:chPref val="1"/>
        </dgm:presLayoutVars>
      </dgm:prSet>
      <dgm:spPr/>
      <dgm:t>
        <a:bodyPr/>
        <a:lstStyle/>
        <a:p>
          <a:endParaRPr lang="en-US"/>
        </a:p>
      </dgm:t>
    </dgm:pt>
    <dgm:pt modelId="{6D4F9C9B-2C3E-4429-AC36-F6A2047C4AE3}" type="pres">
      <dgm:prSet presAssocID="{CCE81581-C56F-4028-B15A-449691E199C7}" presName="sibTrans" presStyleCnt="0"/>
      <dgm:spPr/>
    </dgm:pt>
    <dgm:pt modelId="{16B8DB5D-4566-4EF0-AE51-E383AEE79C04}" type="pres">
      <dgm:prSet presAssocID="{1B59DA00-9CDC-400C-AC08-2C2D78D55CD1}" presName="compNode" presStyleCnt="0"/>
      <dgm:spPr/>
    </dgm:pt>
    <dgm:pt modelId="{55E65983-3A4A-4520-8519-1D13FEAC2658}" type="pres">
      <dgm:prSet presAssocID="{1B59DA00-9CDC-400C-AC08-2C2D78D55CD1}" presName="iconRect" presStyleLbl="node1" presStyleIdx="2" presStyleCnt="3"/>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Brain"/>
        </a:ext>
      </dgm:extLst>
    </dgm:pt>
    <dgm:pt modelId="{73118866-CB66-46B1-94F7-C6E3D092E626}" type="pres">
      <dgm:prSet presAssocID="{1B59DA00-9CDC-400C-AC08-2C2D78D55CD1}" presName="spaceRect" presStyleCnt="0"/>
      <dgm:spPr/>
    </dgm:pt>
    <dgm:pt modelId="{C0F270F6-68BA-4FD9-8908-AB0D379FFC76}" type="pres">
      <dgm:prSet presAssocID="{1B59DA00-9CDC-400C-AC08-2C2D78D55CD1}" presName="textRect" presStyleLbl="revTx" presStyleIdx="2" presStyleCnt="3">
        <dgm:presLayoutVars>
          <dgm:chMax val="1"/>
          <dgm:chPref val="1"/>
        </dgm:presLayoutVars>
      </dgm:prSet>
      <dgm:spPr/>
      <dgm:t>
        <a:bodyPr/>
        <a:lstStyle/>
        <a:p>
          <a:endParaRPr lang="en-US"/>
        </a:p>
      </dgm:t>
    </dgm:pt>
  </dgm:ptLst>
  <dgm:cxnLst>
    <dgm:cxn modelId="{22F50FF0-A5F4-42BF-A8D5-7FA710E7A4FB}" srcId="{BAEB2054-E105-41E0-B849-C4751E31E5B4}" destId="{FB965EC6-996B-41C3-8D12-B2463410AE07}" srcOrd="1" destOrd="0" parTransId="{F896C2FB-8BB3-4CB9-81D7-CEC7D62B86B3}" sibTransId="{CCE81581-C56F-4028-B15A-449691E199C7}"/>
    <dgm:cxn modelId="{5319597E-C011-40DF-881C-1411C0E2092E}" type="presOf" srcId="{51BDA7C6-ADA2-46CA-816D-F7C493798F54}" destId="{7AFCEE22-2B5F-4236-BEC0-48643EAC6D4B}" srcOrd="0" destOrd="0" presId="urn:microsoft.com/office/officeart/2018/2/layout/IconLabelList"/>
    <dgm:cxn modelId="{CE837379-D71B-4F9E-A1AB-3CA5AF03DFE8}" type="presOf" srcId="{FB965EC6-996B-41C3-8D12-B2463410AE07}" destId="{9772ECE7-B030-4480-A7D5-6231D5D0C68F}" srcOrd="0" destOrd="0" presId="urn:microsoft.com/office/officeart/2018/2/layout/IconLabelList"/>
    <dgm:cxn modelId="{55EE82F2-C93A-4C55-8E09-73647D1A6292}" srcId="{BAEB2054-E105-41E0-B849-C4751E31E5B4}" destId="{51BDA7C6-ADA2-46CA-816D-F7C493798F54}" srcOrd="0" destOrd="0" parTransId="{1DE083BE-72E0-4185-8A8A-6FB95B21DE63}" sibTransId="{01234CD0-1083-4B7E-97A0-3A6E832A6E55}"/>
    <dgm:cxn modelId="{15980861-4000-49A9-BFA1-344EDAA408E4}" type="presOf" srcId="{1B59DA00-9CDC-400C-AC08-2C2D78D55CD1}" destId="{C0F270F6-68BA-4FD9-8908-AB0D379FFC76}" srcOrd="0" destOrd="0" presId="urn:microsoft.com/office/officeart/2018/2/layout/IconLabelList"/>
    <dgm:cxn modelId="{3BA462A8-D052-4C6B-B4FC-F30DDA410A1A}" type="presOf" srcId="{BAEB2054-E105-41E0-B849-C4751E31E5B4}" destId="{205C1544-51B3-4954-8F24-FFFA66D2AB5F}" srcOrd="0" destOrd="0" presId="urn:microsoft.com/office/officeart/2018/2/layout/IconLabelList"/>
    <dgm:cxn modelId="{F1E3632F-F5D0-4BA8-A00B-87C560228602}" srcId="{BAEB2054-E105-41E0-B849-C4751E31E5B4}" destId="{1B59DA00-9CDC-400C-AC08-2C2D78D55CD1}" srcOrd="2" destOrd="0" parTransId="{0F416799-882F-4AD3-A16F-8958D67CBC10}" sibTransId="{1E4AD98A-AB7C-4116-8AD7-5708325D649B}"/>
    <dgm:cxn modelId="{88A5226F-4729-4824-8300-EC5EC9D9BF18}" type="presParOf" srcId="{205C1544-51B3-4954-8F24-FFFA66D2AB5F}" destId="{58C5669B-1EF4-4EC8-B416-0C566DC508CB}" srcOrd="0" destOrd="0" presId="urn:microsoft.com/office/officeart/2018/2/layout/IconLabelList"/>
    <dgm:cxn modelId="{9B18BAC6-CFB6-43C2-9D9F-825004A4786D}" type="presParOf" srcId="{58C5669B-1EF4-4EC8-B416-0C566DC508CB}" destId="{F0CA54B3-EF53-4704-9DEB-B7CCE5505CB5}" srcOrd="0" destOrd="0" presId="urn:microsoft.com/office/officeart/2018/2/layout/IconLabelList"/>
    <dgm:cxn modelId="{0B0A5509-8303-405A-96EB-D6FC6EB58197}" type="presParOf" srcId="{58C5669B-1EF4-4EC8-B416-0C566DC508CB}" destId="{D1D195A5-0CE7-418B-8BBF-89FE9D430CE3}" srcOrd="1" destOrd="0" presId="urn:microsoft.com/office/officeart/2018/2/layout/IconLabelList"/>
    <dgm:cxn modelId="{BF2509E3-645A-4C2C-842D-BD757173153D}" type="presParOf" srcId="{58C5669B-1EF4-4EC8-B416-0C566DC508CB}" destId="{7AFCEE22-2B5F-4236-BEC0-48643EAC6D4B}" srcOrd="2" destOrd="0" presId="urn:microsoft.com/office/officeart/2018/2/layout/IconLabelList"/>
    <dgm:cxn modelId="{CDBE4B28-49B7-44F3-82BB-CF4FC534D98E}" type="presParOf" srcId="{205C1544-51B3-4954-8F24-FFFA66D2AB5F}" destId="{EB292149-3AF2-4158-A7D6-C934FA45072F}" srcOrd="1" destOrd="0" presId="urn:microsoft.com/office/officeart/2018/2/layout/IconLabelList"/>
    <dgm:cxn modelId="{5181A687-6EB9-4FD3-B6A7-F0BB8F96D2F0}" type="presParOf" srcId="{205C1544-51B3-4954-8F24-FFFA66D2AB5F}" destId="{76447465-04EF-451C-9F50-8AF04AA74CEE}" srcOrd="2" destOrd="0" presId="urn:microsoft.com/office/officeart/2018/2/layout/IconLabelList"/>
    <dgm:cxn modelId="{BF9BEAA4-904F-4D65-922D-31B168F4925E}" type="presParOf" srcId="{76447465-04EF-451C-9F50-8AF04AA74CEE}" destId="{BF7CADD0-DABC-42EA-A176-56F058378C93}" srcOrd="0" destOrd="0" presId="urn:microsoft.com/office/officeart/2018/2/layout/IconLabelList"/>
    <dgm:cxn modelId="{FE68B17E-EB5D-4BD0-89B5-F5D1730C1A38}" type="presParOf" srcId="{76447465-04EF-451C-9F50-8AF04AA74CEE}" destId="{F13C455D-A9CC-4FC8-BB5B-78CEFC64C7CC}" srcOrd="1" destOrd="0" presId="urn:microsoft.com/office/officeart/2018/2/layout/IconLabelList"/>
    <dgm:cxn modelId="{1DCCD80D-243C-436A-A9D6-C8463DCBC092}" type="presParOf" srcId="{76447465-04EF-451C-9F50-8AF04AA74CEE}" destId="{9772ECE7-B030-4480-A7D5-6231D5D0C68F}" srcOrd="2" destOrd="0" presId="urn:microsoft.com/office/officeart/2018/2/layout/IconLabelList"/>
    <dgm:cxn modelId="{4F9CEDF4-8505-45F4-BBFF-66E922D1BDB8}" type="presParOf" srcId="{205C1544-51B3-4954-8F24-FFFA66D2AB5F}" destId="{6D4F9C9B-2C3E-4429-AC36-F6A2047C4AE3}" srcOrd="3" destOrd="0" presId="urn:microsoft.com/office/officeart/2018/2/layout/IconLabelList"/>
    <dgm:cxn modelId="{DAB5963D-1D3F-4F3A-85C3-664571C6FB4A}" type="presParOf" srcId="{205C1544-51B3-4954-8F24-FFFA66D2AB5F}" destId="{16B8DB5D-4566-4EF0-AE51-E383AEE79C04}" srcOrd="4" destOrd="0" presId="urn:microsoft.com/office/officeart/2018/2/layout/IconLabelList"/>
    <dgm:cxn modelId="{AF05CED2-8636-495B-BA3B-2E733795A4B0}" type="presParOf" srcId="{16B8DB5D-4566-4EF0-AE51-E383AEE79C04}" destId="{55E65983-3A4A-4520-8519-1D13FEAC2658}" srcOrd="0" destOrd="0" presId="urn:microsoft.com/office/officeart/2018/2/layout/IconLabelList"/>
    <dgm:cxn modelId="{04150317-27F1-49CE-BDDA-108404D75591}" type="presParOf" srcId="{16B8DB5D-4566-4EF0-AE51-E383AEE79C04}" destId="{73118866-CB66-46B1-94F7-C6E3D092E626}" srcOrd="1" destOrd="0" presId="urn:microsoft.com/office/officeart/2018/2/layout/IconLabelList"/>
    <dgm:cxn modelId="{71A7A63E-947B-4BEC-8E99-E30B1DD143CD}" type="presParOf" srcId="{16B8DB5D-4566-4EF0-AE51-E383AEE79C04}" destId="{C0F270F6-68BA-4FD9-8908-AB0D379FFC76}" srcOrd="2" destOrd="0" presId="urn:microsoft.com/office/officeart/2018/2/layout/IconLabelList"/>
  </dgm:cxnLst>
  <dgm:bg/>
  <dgm:whole/>
</dgm:dataModel>
</file>

<file path=ppt/diagrams/data17.xml><?xml version="1.0" encoding="utf-8"?>
<dgm:dataModel xmlns:dgm="http://schemas.openxmlformats.org/drawingml/2006/diagram" xmlns:a="http://schemas.openxmlformats.org/drawingml/2006/main">
  <dgm:ptLst>
    <dgm:pt modelId="{57548AF5-2E61-4D88-A00F-3B95ECD69A79}" type="doc">
      <dgm:prSet loTypeId="urn:microsoft.com/office/officeart/2005/8/layout/process4" loCatId="process" qsTypeId="urn:microsoft.com/office/officeart/2005/8/quickstyle/simple4" qsCatId="simple" csTypeId="urn:microsoft.com/office/officeart/2005/8/colors/colorful1#4" csCatId="colorful"/>
      <dgm:spPr/>
      <dgm:t>
        <a:bodyPr/>
        <a:lstStyle/>
        <a:p>
          <a:endParaRPr lang="en-US"/>
        </a:p>
      </dgm:t>
    </dgm:pt>
    <dgm:pt modelId="{C2C33543-359A-449D-97D3-11CACCC64E7E}">
      <dgm:prSet/>
      <dgm:spPr/>
      <dgm:t>
        <a:bodyPr/>
        <a:lstStyle/>
        <a:p>
          <a:r>
            <a:rPr lang="en-US" dirty="0"/>
            <a:t>set null to object reference which makes it able for garbage collection.</a:t>
          </a:r>
        </a:p>
      </dgm:t>
    </dgm:pt>
    <dgm:pt modelId="{4D38055E-93D1-4869-8732-41759C5492D8}" type="parTrans" cxnId="{A81C3E28-753B-4E27-8273-901BFF93C091}">
      <dgm:prSet/>
      <dgm:spPr/>
      <dgm:t>
        <a:bodyPr/>
        <a:lstStyle/>
        <a:p>
          <a:endParaRPr lang="en-US"/>
        </a:p>
      </dgm:t>
    </dgm:pt>
    <dgm:pt modelId="{8ED1453E-1E51-4BAE-BDE6-C09A5AE4EF1B}" type="sibTrans" cxnId="{A81C3E28-753B-4E27-8273-901BFF93C091}">
      <dgm:prSet/>
      <dgm:spPr/>
      <dgm:t>
        <a:bodyPr/>
        <a:lstStyle/>
        <a:p>
          <a:endParaRPr lang="en-US"/>
        </a:p>
      </dgm:t>
    </dgm:pt>
    <dgm:pt modelId="{01BEBD64-BC0D-4A49-9DCB-B6F4D9900D68}">
      <dgm:prSet/>
      <dgm:spPr/>
      <dgm:t>
        <a:bodyPr/>
        <a:lstStyle/>
        <a:p>
          <a:r>
            <a:rPr lang="en-US" dirty="0"/>
            <a:t>We can non-reference an object by setting new reference to it which makes it able for garbage collection.</a:t>
          </a:r>
        </a:p>
      </dgm:t>
    </dgm:pt>
    <dgm:pt modelId="{6BF054D8-D3CA-4664-A95A-40596FE9DB23}" type="parTrans" cxnId="{14A9329F-F4BF-4266-9895-A5EFB83A520A}">
      <dgm:prSet/>
      <dgm:spPr/>
      <dgm:t>
        <a:bodyPr/>
        <a:lstStyle/>
        <a:p>
          <a:endParaRPr lang="en-US"/>
        </a:p>
      </dgm:t>
    </dgm:pt>
    <dgm:pt modelId="{C121237C-DBE6-4DC7-AA8A-CE6EA5161A45}" type="sibTrans" cxnId="{14A9329F-F4BF-4266-9895-A5EFB83A520A}">
      <dgm:prSet/>
      <dgm:spPr/>
      <dgm:t>
        <a:bodyPr/>
        <a:lstStyle/>
        <a:p>
          <a:endParaRPr lang="en-US"/>
        </a:p>
      </dgm:t>
    </dgm:pt>
    <dgm:pt modelId="{0955822E-B253-4D67-B0C7-D9E48FE03622}">
      <dgm:prSet/>
      <dgm:spPr/>
      <dgm:t>
        <a:bodyPr/>
        <a:lstStyle/>
        <a:p>
          <a:r>
            <a:rPr lang="en-US" b="1" dirty="0"/>
            <a:t>Anonymous object</a:t>
          </a:r>
          <a:r>
            <a:rPr lang="en-US" dirty="0"/>
            <a:t> does not have any reference so if it is not in use, it is ready for the garbage collection.</a:t>
          </a:r>
        </a:p>
      </dgm:t>
    </dgm:pt>
    <dgm:pt modelId="{994F47E9-A177-4A7F-9E6F-F11A92FEC646}" type="parTrans" cxnId="{BFA1149F-18BE-4FE3-8B18-D0F13CD86FFD}">
      <dgm:prSet/>
      <dgm:spPr/>
      <dgm:t>
        <a:bodyPr/>
        <a:lstStyle/>
        <a:p>
          <a:endParaRPr lang="en-US"/>
        </a:p>
      </dgm:t>
    </dgm:pt>
    <dgm:pt modelId="{EE85E9E4-17E9-4E0E-97DC-E406F9C5C584}" type="sibTrans" cxnId="{BFA1149F-18BE-4FE3-8B18-D0F13CD86FFD}">
      <dgm:prSet/>
      <dgm:spPr/>
      <dgm:t>
        <a:bodyPr/>
        <a:lstStyle/>
        <a:p>
          <a:endParaRPr lang="en-US"/>
        </a:p>
      </dgm:t>
    </dgm:pt>
    <dgm:pt modelId="{CED6E1F4-E8D2-4407-A550-EDAF6093C870}" type="pres">
      <dgm:prSet presAssocID="{57548AF5-2E61-4D88-A00F-3B95ECD69A79}" presName="Name0" presStyleCnt="0">
        <dgm:presLayoutVars>
          <dgm:dir/>
          <dgm:animLvl val="lvl"/>
          <dgm:resizeHandles val="exact"/>
        </dgm:presLayoutVars>
      </dgm:prSet>
      <dgm:spPr/>
      <dgm:t>
        <a:bodyPr/>
        <a:lstStyle/>
        <a:p>
          <a:endParaRPr lang="en-US"/>
        </a:p>
      </dgm:t>
    </dgm:pt>
    <dgm:pt modelId="{791E1A77-C6AC-4CCA-91AB-AF0AFC0B48F6}" type="pres">
      <dgm:prSet presAssocID="{0955822E-B253-4D67-B0C7-D9E48FE03622}" presName="boxAndChildren" presStyleCnt="0"/>
      <dgm:spPr/>
    </dgm:pt>
    <dgm:pt modelId="{1F3B5F51-36BF-41C0-B0F3-F67E37B23144}" type="pres">
      <dgm:prSet presAssocID="{0955822E-B253-4D67-B0C7-D9E48FE03622}" presName="parentTextBox" presStyleLbl="node1" presStyleIdx="0" presStyleCnt="3"/>
      <dgm:spPr/>
      <dgm:t>
        <a:bodyPr/>
        <a:lstStyle/>
        <a:p>
          <a:endParaRPr lang="en-US"/>
        </a:p>
      </dgm:t>
    </dgm:pt>
    <dgm:pt modelId="{8B0578C3-F20E-4A6F-AB2C-C70355518C58}" type="pres">
      <dgm:prSet presAssocID="{C121237C-DBE6-4DC7-AA8A-CE6EA5161A45}" presName="sp" presStyleCnt="0"/>
      <dgm:spPr/>
    </dgm:pt>
    <dgm:pt modelId="{56EF73CD-4D26-45A8-B110-8937FFFE4D2C}" type="pres">
      <dgm:prSet presAssocID="{01BEBD64-BC0D-4A49-9DCB-B6F4D9900D68}" presName="arrowAndChildren" presStyleCnt="0"/>
      <dgm:spPr/>
    </dgm:pt>
    <dgm:pt modelId="{E7309E48-7FA2-4BAD-8BA7-FF531DB7F8BA}" type="pres">
      <dgm:prSet presAssocID="{01BEBD64-BC0D-4A49-9DCB-B6F4D9900D68}" presName="parentTextArrow" presStyleLbl="node1" presStyleIdx="1" presStyleCnt="3"/>
      <dgm:spPr/>
      <dgm:t>
        <a:bodyPr/>
        <a:lstStyle/>
        <a:p>
          <a:endParaRPr lang="en-US"/>
        </a:p>
      </dgm:t>
    </dgm:pt>
    <dgm:pt modelId="{0DFD12DD-4F59-42F1-9B5E-4D6689FBE956}" type="pres">
      <dgm:prSet presAssocID="{8ED1453E-1E51-4BAE-BDE6-C09A5AE4EF1B}" presName="sp" presStyleCnt="0"/>
      <dgm:spPr/>
    </dgm:pt>
    <dgm:pt modelId="{3AB13609-D8CB-47FF-B5AB-B362144DFBB5}" type="pres">
      <dgm:prSet presAssocID="{C2C33543-359A-449D-97D3-11CACCC64E7E}" presName="arrowAndChildren" presStyleCnt="0"/>
      <dgm:spPr/>
    </dgm:pt>
    <dgm:pt modelId="{2CE28AC3-0895-49B8-A357-21D670D39F65}" type="pres">
      <dgm:prSet presAssocID="{C2C33543-359A-449D-97D3-11CACCC64E7E}" presName="parentTextArrow" presStyleLbl="node1" presStyleIdx="2" presStyleCnt="3"/>
      <dgm:spPr/>
      <dgm:t>
        <a:bodyPr/>
        <a:lstStyle/>
        <a:p>
          <a:endParaRPr lang="en-US"/>
        </a:p>
      </dgm:t>
    </dgm:pt>
  </dgm:ptLst>
  <dgm:cxnLst>
    <dgm:cxn modelId="{A81C3E28-753B-4E27-8273-901BFF93C091}" srcId="{57548AF5-2E61-4D88-A00F-3B95ECD69A79}" destId="{C2C33543-359A-449D-97D3-11CACCC64E7E}" srcOrd="0" destOrd="0" parTransId="{4D38055E-93D1-4869-8732-41759C5492D8}" sibTransId="{8ED1453E-1E51-4BAE-BDE6-C09A5AE4EF1B}"/>
    <dgm:cxn modelId="{14A9329F-F4BF-4266-9895-A5EFB83A520A}" srcId="{57548AF5-2E61-4D88-A00F-3B95ECD69A79}" destId="{01BEBD64-BC0D-4A49-9DCB-B6F4D9900D68}" srcOrd="1" destOrd="0" parTransId="{6BF054D8-D3CA-4664-A95A-40596FE9DB23}" sibTransId="{C121237C-DBE6-4DC7-AA8A-CE6EA5161A45}"/>
    <dgm:cxn modelId="{B41C911F-9EA9-485C-AFDE-D96753607A29}" type="presOf" srcId="{C2C33543-359A-449D-97D3-11CACCC64E7E}" destId="{2CE28AC3-0895-49B8-A357-21D670D39F65}" srcOrd="0" destOrd="0" presId="urn:microsoft.com/office/officeart/2005/8/layout/process4"/>
    <dgm:cxn modelId="{81DAC30A-9D1E-4654-97ED-1A9EE1D9FA6C}" type="presOf" srcId="{0955822E-B253-4D67-B0C7-D9E48FE03622}" destId="{1F3B5F51-36BF-41C0-B0F3-F67E37B23144}" srcOrd="0" destOrd="0" presId="urn:microsoft.com/office/officeart/2005/8/layout/process4"/>
    <dgm:cxn modelId="{BFA1149F-18BE-4FE3-8B18-D0F13CD86FFD}" srcId="{57548AF5-2E61-4D88-A00F-3B95ECD69A79}" destId="{0955822E-B253-4D67-B0C7-D9E48FE03622}" srcOrd="2" destOrd="0" parTransId="{994F47E9-A177-4A7F-9E6F-F11A92FEC646}" sibTransId="{EE85E9E4-17E9-4E0E-97DC-E406F9C5C584}"/>
    <dgm:cxn modelId="{12D95EAE-345E-4C5A-BEB9-D8B04C66AEC4}" type="presOf" srcId="{57548AF5-2E61-4D88-A00F-3B95ECD69A79}" destId="{CED6E1F4-E8D2-4407-A550-EDAF6093C870}" srcOrd="0" destOrd="0" presId="urn:microsoft.com/office/officeart/2005/8/layout/process4"/>
    <dgm:cxn modelId="{F86BAF5F-1202-4143-9DFB-39DBA16FA11F}" type="presOf" srcId="{01BEBD64-BC0D-4A49-9DCB-B6F4D9900D68}" destId="{E7309E48-7FA2-4BAD-8BA7-FF531DB7F8BA}" srcOrd="0" destOrd="0" presId="urn:microsoft.com/office/officeart/2005/8/layout/process4"/>
    <dgm:cxn modelId="{8972F862-6E35-457F-B059-EB04A5244AF5}" type="presParOf" srcId="{CED6E1F4-E8D2-4407-A550-EDAF6093C870}" destId="{791E1A77-C6AC-4CCA-91AB-AF0AFC0B48F6}" srcOrd="0" destOrd="0" presId="urn:microsoft.com/office/officeart/2005/8/layout/process4"/>
    <dgm:cxn modelId="{6209B445-A3D3-4B57-AF4D-9817B8248906}" type="presParOf" srcId="{791E1A77-C6AC-4CCA-91AB-AF0AFC0B48F6}" destId="{1F3B5F51-36BF-41C0-B0F3-F67E37B23144}" srcOrd="0" destOrd="0" presId="urn:microsoft.com/office/officeart/2005/8/layout/process4"/>
    <dgm:cxn modelId="{D834AE1C-D55F-4BDD-9F4D-D8E5E84F9915}" type="presParOf" srcId="{CED6E1F4-E8D2-4407-A550-EDAF6093C870}" destId="{8B0578C3-F20E-4A6F-AB2C-C70355518C58}" srcOrd="1" destOrd="0" presId="urn:microsoft.com/office/officeart/2005/8/layout/process4"/>
    <dgm:cxn modelId="{41376C0E-2DA4-4BC2-A1E6-13F747A08AC3}" type="presParOf" srcId="{CED6E1F4-E8D2-4407-A550-EDAF6093C870}" destId="{56EF73CD-4D26-45A8-B110-8937FFFE4D2C}" srcOrd="2" destOrd="0" presId="urn:microsoft.com/office/officeart/2005/8/layout/process4"/>
    <dgm:cxn modelId="{70873A83-3536-4836-B984-4572F1AD10D7}" type="presParOf" srcId="{56EF73CD-4D26-45A8-B110-8937FFFE4D2C}" destId="{E7309E48-7FA2-4BAD-8BA7-FF531DB7F8BA}" srcOrd="0" destOrd="0" presId="urn:microsoft.com/office/officeart/2005/8/layout/process4"/>
    <dgm:cxn modelId="{7C82FAC8-59DF-4C17-8283-3AAC3DA4C146}" type="presParOf" srcId="{CED6E1F4-E8D2-4407-A550-EDAF6093C870}" destId="{0DFD12DD-4F59-42F1-9B5E-4D6689FBE956}" srcOrd="3" destOrd="0" presId="urn:microsoft.com/office/officeart/2005/8/layout/process4"/>
    <dgm:cxn modelId="{716FB83B-28E5-442A-918A-90929FCF866C}" type="presParOf" srcId="{CED6E1F4-E8D2-4407-A550-EDAF6093C870}" destId="{3AB13609-D8CB-47FF-B5AB-B362144DFBB5}" srcOrd="4" destOrd="0" presId="urn:microsoft.com/office/officeart/2005/8/layout/process4"/>
    <dgm:cxn modelId="{328B1E61-3194-41BD-94D8-12D222CC1305}" type="presParOf" srcId="{3AB13609-D8CB-47FF-B5AB-B362144DFBB5}" destId="{2CE28AC3-0895-49B8-A357-21D670D39F65}" srcOrd="0" destOrd="0" presId="urn:microsoft.com/office/officeart/2005/8/layout/process4"/>
  </dgm:cxnLst>
  <dgm:bg/>
  <dgm:whole/>
</dgm:dataModel>
</file>

<file path=ppt/diagrams/data18.xml><?xml version="1.0" encoding="utf-8"?>
<dgm:dataModel xmlns:dgm="http://schemas.openxmlformats.org/drawingml/2006/diagram" xmlns:a="http://schemas.openxmlformats.org/drawingml/2006/main">
  <dgm:ptLst>
    <dgm:pt modelId="{81E04847-173D-43FB-BF2F-540E73189896}"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C1A87C9-C4F9-440F-A5B9-661036EAD491}">
      <dgm:prSet/>
      <dgm:spPr/>
      <dgm:t>
        <a:bodyPr/>
        <a:lstStyle/>
        <a:p>
          <a:pPr>
            <a:defRPr cap="all"/>
          </a:pPr>
          <a:r>
            <a:rPr lang="en-US" dirty="0"/>
            <a:t>Sometime an object will need to perform some specific task before it is destroyed such as closing an open connection or releasing any resources held. To handle such situation </a:t>
          </a:r>
          <a:r>
            <a:rPr lang="en-US" b="1" dirty="0"/>
            <a:t>finalize()</a:t>
          </a:r>
          <a:r>
            <a:rPr lang="en-US" dirty="0"/>
            <a:t> method is used.</a:t>
          </a:r>
        </a:p>
      </dgm:t>
    </dgm:pt>
    <dgm:pt modelId="{8C75F6FD-F589-4E0B-877D-2AFA3E943BB1}" type="parTrans" cxnId="{C5390414-5B8B-4A79-B55F-1CB3A5D06200}">
      <dgm:prSet/>
      <dgm:spPr/>
      <dgm:t>
        <a:bodyPr/>
        <a:lstStyle/>
        <a:p>
          <a:endParaRPr lang="en-US"/>
        </a:p>
      </dgm:t>
    </dgm:pt>
    <dgm:pt modelId="{30696066-0301-40C4-A746-F4E50694880F}" type="sibTrans" cxnId="{C5390414-5B8B-4A79-B55F-1CB3A5D06200}">
      <dgm:prSet/>
      <dgm:spPr/>
      <dgm:t>
        <a:bodyPr/>
        <a:lstStyle/>
        <a:p>
          <a:endParaRPr lang="en-US"/>
        </a:p>
      </dgm:t>
    </dgm:pt>
    <dgm:pt modelId="{85581F1A-8AA3-4BEF-A00B-ACCD77BA45C9}">
      <dgm:prSet/>
      <dgm:spPr/>
      <dgm:t>
        <a:bodyPr/>
        <a:lstStyle/>
        <a:p>
          <a:pPr>
            <a:defRPr cap="all"/>
          </a:pPr>
          <a:r>
            <a:rPr lang="en-US" dirty="0"/>
            <a:t>The </a:t>
          </a:r>
          <a:r>
            <a:rPr lang="en-US" b="1" dirty="0"/>
            <a:t>finalize()</a:t>
          </a:r>
          <a:r>
            <a:rPr lang="en-US" dirty="0"/>
            <a:t> method is </a:t>
          </a:r>
          <a:r>
            <a:rPr lang="en-US" b="1" dirty="0"/>
            <a:t>called by garbage collection thread before collecting object</a:t>
          </a:r>
          <a:r>
            <a:rPr lang="en-US" dirty="0"/>
            <a:t>. Its the last chance for any object to perform cleanup utility.</a:t>
          </a:r>
        </a:p>
      </dgm:t>
    </dgm:pt>
    <dgm:pt modelId="{34DC2364-C122-488B-9EC1-F8E8BCF6837B}" type="parTrans" cxnId="{25BB4507-F7F7-4E4E-B6AC-DB35F4EA3842}">
      <dgm:prSet/>
      <dgm:spPr/>
      <dgm:t>
        <a:bodyPr/>
        <a:lstStyle/>
        <a:p>
          <a:endParaRPr lang="en-US"/>
        </a:p>
      </dgm:t>
    </dgm:pt>
    <dgm:pt modelId="{C50306BB-B904-4FE1-9EF5-2B21F9CDBD40}" type="sibTrans" cxnId="{25BB4507-F7F7-4E4E-B6AC-DB35F4EA3842}">
      <dgm:prSet/>
      <dgm:spPr/>
      <dgm:t>
        <a:bodyPr/>
        <a:lstStyle/>
        <a:p>
          <a:endParaRPr lang="en-US"/>
        </a:p>
      </dgm:t>
    </dgm:pt>
    <dgm:pt modelId="{E3E88776-1F25-46BA-9714-26A36900939A}" type="pres">
      <dgm:prSet presAssocID="{81E04847-173D-43FB-BF2F-540E73189896}" presName="root" presStyleCnt="0">
        <dgm:presLayoutVars>
          <dgm:dir/>
          <dgm:resizeHandles val="exact"/>
        </dgm:presLayoutVars>
      </dgm:prSet>
      <dgm:spPr/>
      <dgm:t>
        <a:bodyPr/>
        <a:lstStyle/>
        <a:p>
          <a:endParaRPr lang="en-US"/>
        </a:p>
      </dgm:t>
    </dgm:pt>
    <dgm:pt modelId="{2CA030ED-093A-4E17-9358-C08ACFCBE43C}" type="pres">
      <dgm:prSet presAssocID="{8C1A87C9-C4F9-440F-A5B9-661036EAD491}" presName="compNode" presStyleCnt="0"/>
      <dgm:spPr/>
    </dgm:pt>
    <dgm:pt modelId="{4F2C18BA-F32A-4AAE-9776-0C63882C910F}" type="pres">
      <dgm:prSet presAssocID="{8C1A87C9-C4F9-440F-A5B9-661036EAD491}" presName="iconBgRect" presStyleLbl="bgShp" presStyleIdx="0" presStyleCnt="2"/>
      <dgm:spPr/>
    </dgm:pt>
    <dgm:pt modelId="{A8D84C34-8ED6-4BEC-BA2A-C2B1746120E1}" type="pres">
      <dgm:prSet presAssocID="{8C1A87C9-C4F9-440F-A5B9-661036EAD491}" presName="iconRect" presStyleLbl="node1" presStyleIdx="0" presStyleCnt="2"/>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Disconnected"/>
        </a:ext>
      </dgm:extLst>
    </dgm:pt>
    <dgm:pt modelId="{2CDD8EEB-3D10-4919-B35B-46BBB059FF7B}" type="pres">
      <dgm:prSet presAssocID="{8C1A87C9-C4F9-440F-A5B9-661036EAD491}" presName="spaceRect" presStyleCnt="0"/>
      <dgm:spPr/>
    </dgm:pt>
    <dgm:pt modelId="{C296FC5E-26E8-493D-9BC9-979DD62B6F08}" type="pres">
      <dgm:prSet presAssocID="{8C1A87C9-C4F9-440F-A5B9-661036EAD491}" presName="textRect" presStyleLbl="revTx" presStyleIdx="0" presStyleCnt="2">
        <dgm:presLayoutVars>
          <dgm:chMax val="1"/>
          <dgm:chPref val="1"/>
        </dgm:presLayoutVars>
      </dgm:prSet>
      <dgm:spPr/>
      <dgm:t>
        <a:bodyPr/>
        <a:lstStyle/>
        <a:p>
          <a:endParaRPr lang="en-US"/>
        </a:p>
      </dgm:t>
    </dgm:pt>
    <dgm:pt modelId="{F32C4F7A-3C44-4533-AD08-BB61AF0B7E69}" type="pres">
      <dgm:prSet presAssocID="{30696066-0301-40C4-A746-F4E50694880F}" presName="sibTrans" presStyleCnt="0"/>
      <dgm:spPr/>
    </dgm:pt>
    <dgm:pt modelId="{3B6070CC-B200-43B7-82A2-77A1C91C8C1B}" type="pres">
      <dgm:prSet presAssocID="{85581F1A-8AA3-4BEF-A00B-ACCD77BA45C9}" presName="compNode" presStyleCnt="0"/>
      <dgm:spPr/>
    </dgm:pt>
    <dgm:pt modelId="{8EB92A8E-129D-4C9E-BAA1-BFCEDE4D5156}" type="pres">
      <dgm:prSet presAssocID="{85581F1A-8AA3-4BEF-A00B-ACCD77BA45C9}" presName="iconBgRect" presStyleLbl="bgShp" presStyleIdx="1" presStyleCnt="2"/>
      <dgm:spPr/>
    </dgm:pt>
    <dgm:pt modelId="{0C0DD33B-4616-4CC5-8AF2-DBE354ED07C7}" type="pres">
      <dgm:prSet presAssocID="{85581F1A-8AA3-4BEF-A00B-ACCD77BA45C9}" presName="iconRect" presStyleLbl="node1" presStyleIdx="1" presStyleCnt="2"/>
      <dgm:spPr>
        <a:blipFill>
          <a:blip xmlns:r="http://schemas.openxmlformats.org/officeDocument/2006/relationships"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Circles with Arrows"/>
        </a:ext>
      </dgm:extLst>
    </dgm:pt>
    <dgm:pt modelId="{BD7A0F22-1E62-434F-A0F6-125A1DF3549D}" type="pres">
      <dgm:prSet presAssocID="{85581F1A-8AA3-4BEF-A00B-ACCD77BA45C9}" presName="spaceRect" presStyleCnt="0"/>
      <dgm:spPr/>
    </dgm:pt>
    <dgm:pt modelId="{E9DC58D8-D5AB-4229-AFAE-AB7D136A99D6}" type="pres">
      <dgm:prSet presAssocID="{85581F1A-8AA3-4BEF-A00B-ACCD77BA45C9}" presName="textRect" presStyleLbl="revTx" presStyleIdx="1" presStyleCnt="2">
        <dgm:presLayoutVars>
          <dgm:chMax val="1"/>
          <dgm:chPref val="1"/>
        </dgm:presLayoutVars>
      </dgm:prSet>
      <dgm:spPr/>
      <dgm:t>
        <a:bodyPr/>
        <a:lstStyle/>
        <a:p>
          <a:endParaRPr lang="en-US"/>
        </a:p>
      </dgm:t>
    </dgm:pt>
  </dgm:ptLst>
  <dgm:cxnLst>
    <dgm:cxn modelId="{CED5758A-68F4-430E-B258-FDAE6C13019C}" type="presOf" srcId="{85581F1A-8AA3-4BEF-A00B-ACCD77BA45C9}" destId="{E9DC58D8-D5AB-4229-AFAE-AB7D136A99D6}" srcOrd="0" destOrd="0" presId="urn:microsoft.com/office/officeart/2018/5/layout/IconCircleLabelList"/>
    <dgm:cxn modelId="{55D641C9-3B2D-4773-81DB-5738E7E36EB7}" type="presOf" srcId="{81E04847-173D-43FB-BF2F-540E73189896}" destId="{E3E88776-1F25-46BA-9714-26A36900939A}" srcOrd="0" destOrd="0" presId="urn:microsoft.com/office/officeart/2018/5/layout/IconCircleLabelList"/>
    <dgm:cxn modelId="{25BB4507-F7F7-4E4E-B6AC-DB35F4EA3842}" srcId="{81E04847-173D-43FB-BF2F-540E73189896}" destId="{85581F1A-8AA3-4BEF-A00B-ACCD77BA45C9}" srcOrd="1" destOrd="0" parTransId="{34DC2364-C122-488B-9EC1-F8E8BCF6837B}" sibTransId="{C50306BB-B904-4FE1-9EF5-2B21F9CDBD40}"/>
    <dgm:cxn modelId="{C5390414-5B8B-4A79-B55F-1CB3A5D06200}" srcId="{81E04847-173D-43FB-BF2F-540E73189896}" destId="{8C1A87C9-C4F9-440F-A5B9-661036EAD491}" srcOrd="0" destOrd="0" parTransId="{8C75F6FD-F589-4E0B-877D-2AFA3E943BB1}" sibTransId="{30696066-0301-40C4-A746-F4E50694880F}"/>
    <dgm:cxn modelId="{56380ED5-668B-46CB-99EE-9A32751B20D9}" type="presOf" srcId="{8C1A87C9-C4F9-440F-A5B9-661036EAD491}" destId="{C296FC5E-26E8-493D-9BC9-979DD62B6F08}" srcOrd="0" destOrd="0" presId="urn:microsoft.com/office/officeart/2018/5/layout/IconCircleLabelList"/>
    <dgm:cxn modelId="{95BFEC2D-5BB1-4C25-A5EF-F28B9E58C818}" type="presParOf" srcId="{E3E88776-1F25-46BA-9714-26A36900939A}" destId="{2CA030ED-093A-4E17-9358-C08ACFCBE43C}" srcOrd="0" destOrd="0" presId="urn:microsoft.com/office/officeart/2018/5/layout/IconCircleLabelList"/>
    <dgm:cxn modelId="{826C4EF3-245D-44DD-80AC-524979D7192D}" type="presParOf" srcId="{2CA030ED-093A-4E17-9358-C08ACFCBE43C}" destId="{4F2C18BA-F32A-4AAE-9776-0C63882C910F}" srcOrd="0" destOrd="0" presId="urn:microsoft.com/office/officeart/2018/5/layout/IconCircleLabelList"/>
    <dgm:cxn modelId="{B14393C9-DE1A-46CB-9F2D-25A91195E4E7}" type="presParOf" srcId="{2CA030ED-093A-4E17-9358-C08ACFCBE43C}" destId="{A8D84C34-8ED6-4BEC-BA2A-C2B1746120E1}" srcOrd="1" destOrd="0" presId="urn:microsoft.com/office/officeart/2018/5/layout/IconCircleLabelList"/>
    <dgm:cxn modelId="{111CFD0E-1770-4679-8940-B532D07A7B4F}" type="presParOf" srcId="{2CA030ED-093A-4E17-9358-C08ACFCBE43C}" destId="{2CDD8EEB-3D10-4919-B35B-46BBB059FF7B}" srcOrd="2" destOrd="0" presId="urn:microsoft.com/office/officeart/2018/5/layout/IconCircleLabelList"/>
    <dgm:cxn modelId="{73FB7E92-8AB6-4568-8C95-8F746727D6ED}" type="presParOf" srcId="{2CA030ED-093A-4E17-9358-C08ACFCBE43C}" destId="{C296FC5E-26E8-493D-9BC9-979DD62B6F08}" srcOrd="3" destOrd="0" presId="urn:microsoft.com/office/officeart/2018/5/layout/IconCircleLabelList"/>
    <dgm:cxn modelId="{B9A01380-B668-4D59-BB25-3EB1A8A9F3D4}" type="presParOf" srcId="{E3E88776-1F25-46BA-9714-26A36900939A}" destId="{F32C4F7A-3C44-4533-AD08-BB61AF0B7E69}" srcOrd="1" destOrd="0" presId="urn:microsoft.com/office/officeart/2018/5/layout/IconCircleLabelList"/>
    <dgm:cxn modelId="{A65AF25A-59A2-44DD-90F3-F992926E04BF}" type="presParOf" srcId="{E3E88776-1F25-46BA-9714-26A36900939A}" destId="{3B6070CC-B200-43B7-82A2-77A1C91C8C1B}" srcOrd="2" destOrd="0" presId="urn:microsoft.com/office/officeart/2018/5/layout/IconCircleLabelList"/>
    <dgm:cxn modelId="{02EC8DB0-9619-4AC3-8D9F-E4C59AB05FA1}" type="presParOf" srcId="{3B6070CC-B200-43B7-82A2-77A1C91C8C1B}" destId="{8EB92A8E-129D-4C9E-BAA1-BFCEDE4D5156}" srcOrd="0" destOrd="0" presId="urn:microsoft.com/office/officeart/2018/5/layout/IconCircleLabelList"/>
    <dgm:cxn modelId="{ED573D1B-99D3-421B-A4B5-550B67978C8E}" type="presParOf" srcId="{3B6070CC-B200-43B7-82A2-77A1C91C8C1B}" destId="{0C0DD33B-4616-4CC5-8AF2-DBE354ED07C7}" srcOrd="1" destOrd="0" presId="urn:microsoft.com/office/officeart/2018/5/layout/IconCircleLabelList"/>
    <dgm:cxn modelId="{6CCA20C3-989B-4E9A-878A-A42D3E8A81C2}" type="presParOf" srcId="{3B6070CC-B200-43B7-82A2-77A1C91C8C1B}" destId="{BD7A0F22-1E62-434F-A0F6-125A1DF3549D}" srcOrd="2" destOrd="0" presId="urn:microsoft.com/office/officeart/2018/5/layout/IconCircleLabelList"/>
    <dgm:cxn modelId="{83CD92B7-1E5E-4475-9C1F-ACEB429CABEB}" type="presParOf" srcId="{3B6070CC-B200-43B7-82A2-77A1C91C8C1B}" destId="{E9DC58D8-D5AB-4229-AFAE-AB7D136A99D6}" srcOrd="3" destOrd="0" presId="urn:microsoft.com/office/officeart/2018/5/layout/IconCircleLabelList"/>
  </dgm:cxnLst>
  <dgm:bg/>
  <dgm:whole/>
</dgm:dataModel>
</file>

<file path=ppt/diagrams/data19.xml><?xml version="1.0" encoding="utf-8"?>
<dgm:dataModel xmlns:dgm="http://schemas.openxmlformats.org/drawingml/2006/diagram" xmlns:a="http://schemas.openxmlformats.org/drawingml/2006/main">
  <dgm:ptLst>
    <dgm:pt modelId="{9BB601C0-ECF3-4CC1-BCD2-0F8DA095416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BDE2EE0-0690-4A0B-A93C-C8025BB5BABB}">
      <dgm:prSet/>
      <dgm:spPr/>
      <dgm:t>
        <a:bodyPr/>
        <a:lstStyle/>
        <a:p>
          <a:r>
            <a:rPr lang="en-US" dirty="0"/>
            <a:t>It is defined in </a:t>
          </a:r>
          <a:r>
            <a:rPr lang="en-US" dirty="0" err="1"/>
            <a:t>java.lang.Object</a:t>
          </a:r>
          <a:r>
            <a:rPr lang="en-US" dirty="0"/>
            <a:t> class, therefore it is available to all the classes.</a:t>
          </a:r>
        </a:p>
      </dgm:t>
    </dgm:pt>
    <dgm:pt modelId="{B2D48E87-B226-4E52-B3BC-1C725AB6BB02}" type="parTrans" cxnId="{1859BFA8-E022-4EAC-9D51-31DE87B9C26F}">
      <dgm:prSet/>
      <dgm:spPr/>
      <dgm:t>
        <a:bodyPr/>
        <a:lstStyle/>
        <a:p>
          <a:endParaRPr lang="en-US"/>
        </a:p>
      </dgm:t>
    </dgm:pt>
    <dgm:pt modelId="{ECBB5B6F-28A4-42FD-A3C2-80DC4A1715AB}" type="sibTrans" cxnId="{1859BFA8-E022-4EAC-9D51-31DE87B9C26F}">
      <dgm:prSet/>
      <dgm:spPr/>
      <dgm:t>
        <a:bodyPr/>
        <a:lstStyle/>
        <a:p>
          <a:endParaRPr lang="en-US"/>
        </a:p>
      </dgm:t>
    </dgm:pt>
    <dgm:pt modelId="{70D55730-AF28-4D4F-8C93-B5DE6352A717}">
      <dgm:prSet/>
      <dgm:spPr/>
      <dgm:t>
        <a:bodyPr/>
        <a:lstStyle/>
        <a:p>
          <a:r>
            <a:rPr lang="en-US" dirty="0"/>
            <a:t>It is declare as </a:t>
          </a:r>
          <a:r>
            <a:rPr lang="en-US" dirty="0" err="1"/>
            <a:t>proctected</a:t>
          </a:r>
          <a:r>
            <a:rPr lang="en-US" dirty="0"/>
            <a:t> inside Object class.</a:t>
          </a:r>
        </a:p>
      </dgm:t>
    </dgm:pt>
    <dgm:pt modelId="{92D113FB-07D4-418F-A197-7941C10F31A9}" type="parTrans" cxnId="{E2964CAF-3882-46CA-B5B6-504F73A97BC6}">
      <dgm:prSet/>
      <dgm:spPr/>
      <dgm:t>
        <a:bodyPr/>
        <a:lstStyle/>
        <a:p>
          <a:endParaRPr lang="en-US"/>
        </a:p>
      </dgm:t>
    </dgm:pt>
    <dgm:pt modelId="{1D715ECE-D9B2-4BFE-96EA-08BE894A5C07}" type="sibTrans" cxnId="{E2964CAF-3882-46CA-B5B6-504F73A97BC6}">
      <dgm:prSet/>
      <dgm:spPr/>
      <dgm:t>
        <a:bodyPr/>
        <a:lstStyle/>
        <a:p>
          <a:endParaRPr lang="en-US"/>
        </a:p>
      </dgm:t>
    </dgm:pt>
    <dgm:pt modelId="{37968994-68CD-45CB-B813-F6EF2ED08F2E}">
      <dgm:prSet/>
      <dgm:spPr/>
      <dgm:t>
        <a:bodyPr/>
        <a:lstStyle/>
        <a:p>
          <a:r>
            <a:rPr lang="en-US" dirty="0"/>
            <a:t>It gets called only once by a Daemon thread named GC (Garbage Collector) thread.</a:t>
          </a:r>
        </a:p>
      </dgm:t>
    </dgm:pt>
    <dgm:pt modelId="{2E2975CC-D542-49FA-A7C1-7990AD2F8176}" type="parTrans" cxnId="{B42ACB67-EF4A-4671-BC82-B649B8E999B3}">
      <dgm:prSet/>
      <dgm:spPr/>
      <dgm:t>
        <a:bodyPr/>
        <a:lstStyle/>
        <a:p>
          <a:endParaRPr lang="en-US"/>
        </a:p>
      </dgm:t>
    </dgm:pt>
    <dgm:pt modelId="{4EEA5EF1-6C18-431E-9A34-04D2BEE43939}" type="sibTrans" cxnId="{B42ACB67-EF4A-4671-BC82-B649B8E999B3}">
      <dgm:prSet/>
      <dgm:spPr/>
      <dgm:t>
        <a:bodyPr/>
        <a:lstStyle/>
        <a:p>
          <a:endParaRPr lang="en-US"/>
        </a:p>
      </dgm:t>
    </dgm:pt>
    <dgm:pt modelId="{3A26B7D5-84C7-4AD3-B2AA-26D8401A8C58}" type="pres">
      <dgm:prSet presAssocID="{9BB601C0-ECF3-4CC1-BCD2-0F8DA0954168}" presName="root" presStyleCnt="0">
        <dgm:presLayoutVars>
          <dgm:dir/>
          <dgm:resizeHandles val="exact"/>
        </dgm:presLayoutVars>
      </dgm:prSet>
      <dgm:spPr/>
      <dgm:t>
        <a:bodyPr/>
        <a:lstStyle/>
        <a:p>
          <a:endParaRPr lang="en-US"/>
        </a:p>
      </dgm:t>
    </dgm:pt>
    <dgm:pt modelId="{469E9C85-2571-4AFE-B896-178914D5092A}" type="pres">
      <dgm:prSet presAssocID="{0BDE2EE0-0690-4A0B-A93C-C8025BB5BABB}" presName="compNode" presStyleCnt="0"/>
      <dgm:spPr/>
    </dgm:pt>
    <dgm:pt modelId="{EB0ECCCB-5D3D-4BD0-9AC5-D48E8039A8A8}" type="pres">
      <dgm:prSet presAssocID="{0BDE2EE0-0690-4A0B-A93C-C8025BB5BABB}" presName="iconRect" presStyleLbl="node1" presStyleIdx="0" presStyleCnt="3"/>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Web Design"/>
        </a:ext>
      </dgm:extLst>
    </dgm:pt>
    <dgm:pt modelId="{2556F4A0-858A-4A88-95FA-6511E9009A9A}" type="pres">
      <dgm:prSet presAssocID="{0BDE2EE0-0690-4A0B-A93C-C8025BB5BABB}" presName="spaceRect" presStyleCnt="0"/>
      <dgm:spPr/>
    </dgm:pt>
    <dgm:pt modelId="{1F6C2479-86DB-4CB9-803D-858BD5690D35}" type="pres">
      <dgm:prSet presAssocID="{0BDE2EE0-0690-4A0B-A93C-C8025BB5BABB}" presName="textRect" presStyleLbl="revTx" presStyleIdx="0" presStyleCnt="3">
        <dgm:presLayoutVars>
          <dgm:chMax val="1"/>
          <dgm:chPref val="1"/>
        </dgm:presLayoutVars>
      </dgm:prSet>
      <dgm:spPr/>
      <dgm:t>
        <a:bodyPr/>
        <a:lstStyle/>
        <a:p>
          <a:endParaRPr lang="en-US"/>
        </a:p>
      </dgm:t>
    </dgm:pt>
    <dgm:pt modelId="{9F1E22A7-D43A-48A2-981C-B515A7BFC905}" type="pres">
      <dgm:prSet presAssocID="{ECBB5B6F-28A4-42FD-A3C2-80DC4A1715AB}" presName="sibTrans" presStyleCnt="0"/>
      <dgm:spPr/>
    </dgm:pt>
    <dgm:pt modelId="{BC22ABA0-75A5-41EB-B662-BB79C460E6BE}" type="pres">
      <dgm:prSet presAssocID="{70D55730-AF28-4D4F-8C93-B5DE6352A717}" presName="compNode" presStyleCnt="0"/>
      <dgm:spPr/>
    </dgm:pt>
    <dgm:pt modelId="{98A4E40A-1B9D-4108-8A5A-47B553E890D1}" type="pres">
      <dgm:prSet presAssocID="{70D55730-AF28-4D4F-8C93-B5DE6352A717}" presName="iconRect" presStyleLbl="node1" presStyleIdx="1" presStyleCnt="3"/>
      <dgm:spPr>
        <a:blipFill>
          <a:blip xmlns:r="http://schemas.openxmlformats.org/officeDocument/2006/relationships"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Rooster"/>
        </a:ext>
      </dgm:extLst>
    </dgm:pt>
    <dgm:pt modelId="{2517CF8A-9D5D-46EA-A099-E5A9CF955888}" type="pres">
      <dgm:prSet presAssocID="{70D55730-AF28-4D4F-8C93-B5DE6352A717}" presName="spaceRect" presStyleCnt="0"/>
      <dgm:spPr/>
    </dgm:pt>
    <dgm:pt modelId="{DF0FC40E-873A-4A9D-A2AA-E0A347297F51}" type="pres">
      <dgm:prSet presAssocID="{70D55730-AF28-4D4F-8C93-B5DE6352A717}" presName="textRect" presStyleLbl="revTx" presStyleIdx="1" presStyleCnt="3">
        <dgm:presLayoutVars>
          <dgm:chMax val="1"/>
          <dgm:chPref val="1"/>
        </dgm:presLayoutVars>
      </dgm:prSet>
      <dgm:spPr/>
      <dgm:t>
        <a:bodyPr/>
        <a:lstStyle/>
        <a:p>
          <a:endParaRPr lang="en-US"/>
        </a:p>
      </dgm:t>
    </dgm:pt>
    <dgm:pt modelId="{259B8AAF-F871-46A9-8C20-2F45C8AB41EA}" type="pres">
      <dgm:prSet presAssocID="{1D715ECE-D9B2-4BFE-96EA-08BE894A5C07}" presName="sibTrans" presStyleCnt="0"/>
      <dgm:spPr/>
    </dgm:pt>
    <dgm:pt modelId="{D1CB711B-B856-4356-A5FC-04D6A0CABE45}" type="pres">
      <dgm:prSet presAssocID="{37968994-68CD-45CB-B813-F6EF2ED08F2E}" presName="compNode" presStyleCnt="0"/>
      <dgm:spPr/>
    </dgm:pt>
    <dgm:pt modelId="{D9B64914-892B-4B76-A687-0CD7E1DFFAA4}" type="pres">
      <dgm:prSet presAssocID="{37968994-68CD-45CB-B813-F6EF2ED08F2E}" presName="iconRect" presStyleLbl="node1" presStyleIdx="2" presStyleCnt="3"/>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Cobweb"/>
        </a:ext>
      </dgm:extLst>
    </dgm:pt>
    <dgm:pt modelId="{9C15C0C3-93F0-4441-BA5F-FAC530C77912}" type="pres">
      <dgm:prSet presAssocID="{37968994-68CD-45CB-B813-F6EF2ED08F2E}" presName="spaceRect" presStyleCnt="0"/>
      <dgm:spPr/>
    </dgm:pt>
    <dgm:pt modelId="{6D5846F0-917E-4837-A09C-269526319A2B}" type="pres">
      <dgm:prSet presAssocID="{37968994-68CD-45CB-B813-F6EF2ED08F2E}" presName="textRect" presStyleLbl="revTx" presStyleIdx="2" presStyleCnt="3">
        <dgm:presLayoutVars>
          <dgm:chMax val="1"/>
          <dgm:chPref val="1"/>
        </dgm:presLayoutVars>
      </dgm:prSet>
      <dgm:spPr/>
      <dgm:t>
        <a:bodyPr/>
        <a:lstStyle/>
        <a:p>
          <a:endParaRPr lang="en-US"/>
        </a:p>
      </dgm:t>
    </dgm:pt>
  </dgm:ptLst>
  <dgm:cxnLst>
    <dgm:cxn modelId="{3226B897-A879-4037-8216-A729222409DC}" type="presOf" srcId="{37968994-68CD-45CB-B813-F6EF2ED08F2E}" destId="{6D5846F0-917E-4837-A09C-269526319A2B}" srcOrd="0" destOrd="0" presId="urn:microsoft.com/office/officeart/2018/2/layout/IconLabelList"/>
    <dgm:cxn modelId="{1859BFA8-E022-4EAC-9D51-31DE87B9C26F}" srcId="{9BB601C0-ECF3-4CC1-BCD2-0F8DA0954168}" destId="{0BDE2EE0-0690-4A0B-A93C-C8025BB5BABB}" srcOrd="0" destOrd="0" parTransId="{B2D48E87-B226-4E52-B3BC-1C725AB6BB02}" sibTransId="{ECBB5B6F-28A4-42FD-A3C2-80DC4A1715AB}"/>
    <dgm:cxn modelId="{36500B08-6CBB-47C4-909F-4E77432F5D59}" type="presOf" srcId="{70D55730-AF28-4D4F-8C93-B5DE6352A717}" destId="{DF0FC40E-873A-4A9D-A2AA-E0A347297F51}" srcOrd="0" destOrd="0" presId="urn:microsoft.com/office/officeart/2018/2/layout/IconLabelList"/>
    <dgm:cxn modelId="{E2964CAF-3882-46CA-B5B6-504F73A97BC6}" srcId="{9BB601C0-ECF3-4CC1-BCD2-0F8DA0954168}" destId="{70D55730-AF28-4D4F-8C93-B5DE6352A717}" srcOrd="1" destOrd="0" parTransId="{92D113FB-07D4-418F-A197-7941C10F31A9}" sibTransId="{1D715ECE-D9B2-4BFE-96EA-08BE894A5C07}"/>
    <dgm:cxn modelId="{D352C5BB-A9E0-4732-A2F6-3E3F0D51A5BF}" type="presOf" srcId="{0BDE2EE0-0690-4A0B-A93C-C8025BB5BABB}" destId="{1F6C2479-86DB-4CB9-803D-858BD5690D35}" srcOrd="0" destOrd="0" presId="urn:microsoft.com/office/officeart/2018/2/layout/IconLabelList"/>
    <dgm:cxn modelId="{FDDC2510-1B84-4825-8F37-B0B40E9082AC}" type="presOf" srcId="{9BB601C0-ECF3-4CC1-BCD2-0F8DA0954168}" destId="{3A26B7D5-84C7-4AD3-B2AA-26D8401A8C58}" srcOrd="0" destOrd="0" presId="urn:microsoft.com/office/officeart/2018/2/layout/IconLabelList"/>
    <dgm:cxn modelId="{B42ACB67-EF4A-4671-BC82-B649B8E999B3}" srcId="{9BB601C0-ECF3-4CC1-BCD2-0F8DA0954168}" destId="{37968994-68CD-45CB-B813-F6EF2ED08F2E}" srcOrd="2" destOrd="0" parTransId="{2E2975CC-D542-49FA-A7C1-7990AD2F8176}" sibTransId="{4EEA5EF1-6C18-431E-9A34-04D2BEE43939}"/>
    <dgm:cxn modelId="{E1ED5559-84C9-4A41-B991-CEB09AF5495C}" type="presParOf" srcId="{3A26B7D5-84C7-4AD3-B2AA-26D8401A8C58}" destId="{469E9C85-2571-4AFE-B896-178914D5092A}" srcOrd="0" destOrd="0" presId="urn:microsoft.com/office/officeart/2018/2/layout/IconLabelList"/>
    <dgm:cxn modelId="{02CF4FFB-28E2-4DB1-A954-E8EBF91CEC79}" type="presParOf" srcId="{469E9C85-2571-4AFE-B896-178914D5092A}" destId="{EB0ECCCB-5D3D-4BD0-9AC5-D48E8039A8A8}" srcOrd="0" destOrd="0" presId="urn:microsoft.com/office/officeart/2018/2/layout/IconLabelList"/>
    <dgm:cxn modelId="{38D01771-F4D4-4EDB-BD7A-4E7332B40D96}" type="presParOf" srcId="{469E9C85-2571-4AFE-B896-178914D5092A}" destId="{2556F4A0-858A-4A88-95FA-6511E9009A9A}" srcOrd="1" destOrd="0" presId="urn:microsoft.com/office/officeart/2018/2/layout/IconLabelList"/>
    <dgm:cxn modelId="{5DD1FA95-5913-4344-9261-A3257D7DE83E}" type="presParOf" srcId="{469E9C85-2571-4AFE-B896-178914D5092A}" destId="{1F6C2479-86DB-4CB9-803D-858BD5690D35}" srcOrd="2" destOrd="0" presId="urn:microsoft.com/office/officeart/2018/2/layout/IconLabelList"/>
    <dgm:cxn modelId="{78346849-F7C6-453F-95D9-F45CF889DD47}" type="presParOf" srcId="{3A26B7D5-84C7-4AD3-B2AA-26D8401A8C58}" destId="{9F1E22A7-D43A-48A2-981C-B515A7BFC905}" srcOrd="1" destOrd="0" presId="urn:microsoft.com/office/officeart/2018/2/layout/IconLabelList"/>
    <dgm:cxn modelId="{46E321CA-B88C-4C1C-AE41-3BAAB25F2CD1}" type="presParOf" srcId="{3A26B7D5-84C7-4AD3-B2AA-26D8401A8C58}" destId="{BC22ABA0-75A5-41EB-B662-BB79C460E6BE}" srcOrd="2" destOrd="0" presId="urn:microsoft.com/office/officeart/2018/2/layout/IconLabelList"/>
    <dgm:cxn modelId="{3FA8AC83-81FF-4E33-A9C3-F8B84BAD8ADC}" type="presParOf" srcId="{BC22ABA0-75A5-41EB-B662-BB79C460E6BE}" destId="{98A4E40A-1B9D-4108-8A5A-47B553E890D1}" srcOrd="0" destOrd="0" presId="urn:microsoft.com/office/officeart/2018/2/layout/IconLabelList"/>
    <dgm:cxn modelId="{F0C34E0D-D3EA-4DD3-BE38-E6C06E7B47E7}" type="presParOf" srcId="{BC22ABA0-75A5-41EB-B662-BB79C460E6BE}" destId="{2517CF8A-9D5D-46EA-A099-E5A9CF955888}" srcOrd="1" destOrd="0" presId="urn:microsoft.com/office/officeart/2018/2/layout/IconLabelList"/>
    <dgm:cxn modelId="{5D0FF61C-EA54-42B0-88FF-F6AA73CC8AC9}" type="presParOf" srcId="{BC22ABA0-75A5-41EB-B662-BB79C460E6BE}" destId="{DF0FC40E-873A-4A9D-A2AA-E0A347297F51}" srcOrd="2" destOrd="0" presId="urn:microsoft.com/office/officeart/2018/2/layout/IconLabelList"/>
    <dgm:cxn modelId="{925C2491-E8C8-438F-AB47-0075011B810F}" type="presParOf" srcId="{3A26B7D5-84C7-4AD3-B2AA-26D8401A8C58}" destId="{259B8AAF-F871-46A9-8C20-2F45C8AB41EA}" srcOrd="3" destOrd="0" presId="urn:microsoft.com/office/officeart/2018/2/layout/IconLabelList"/>
    <dgm:cxn modelId="{DB39C30C-3071-4558-B9F7-04F198E5747C}" type="presParOf" srcId="{3A26B7D5-84C7-4AD3-B2AA-26D8401A8C58}" destId="{D1CB711B-B856-4356-A5FC-04D6A0CABE45}" srcOrd="4" destOrd="0" presId="urn:microsoft.com/office/officeart/2018/2/layout/IconLabelList"/>
    <dgm:cxn modelId="{70D24925-3723-4155-8EF6-8B3B2E1EBE31}" type="presParOf" srcId="{D1CB711B-B856-4356-A5FC-04D6A0CABE45}" destId="{D9B64914-892B-4B76-A687-0CD7E1DFFAA4}" srcOrd="0" destOrd="0" presId="urn:microsoft.com/office/officeart/2018/2/layout/IconLabelList"/>
    <dgm:cxn modelId="{9EF6D7C8-581B-4AF1-81A0-0A8DFB401520}" type="presParOf" srcId="{D1CB711B-B856-4356-A5FC-04D6A0CABE45}" destId="{9C15C0C3-93F0-4441-BA5F-FAC530C77912}" srcOrd="1" destOrd="0" presId="urn:microsoft.com/office/officeart/2018/2/layout/IconLabelList"/>
    <dgm:cxn modelId="{9CD228D4-B097-4535-BB4F-8CAD461947A5}" type="presParOf" srcId="{D1CB711B-B856-4356-A5FC-04D6A0CABE45}" destId="{6D5846F0-917E-4837-A09C-269526319A2B}" srcOrd="2" destOrd="0" presId="urn:microsoft.com/office/officeart/2018/2/layout/IconLabelList"/>
  </dgm:cxnLst>
  <dgm:bg/>
  <dgm:whole/>
</dgm:dataModel>
</file>

<file path=ppt/diagrams/data2.xml><?xml version="1.0" encoding="utf-8"?>
<dgm:dataModel xmlns:dgm="http://schemas.openxmlformats.org/drawingml/2006/diagram" xmlns:a="http://schemas.openxmlformats.org/drawingml/2006/main">
  <dgm:ptLst>
    <dgm:pt modelId="{BF7D667B-434C-4EC8-A7ED-901070DD1723}"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1A57D22-10EA-4847-903D-3EDFAE8B95A5}">
      <dgm:prSet/>
      <dgm:spPr/>
      <dgm:t>
        <a:bodyPr/>
        <a:lstStyle/>
        <a:p>
          <a:pPr>
            <a:defRPr cap="all"/>
          </a:pPr>
          <a:r>
            <a:rPr lang="en-US" dirty="0"/>
            <a:t>Composition is a more restricted form of Aggregation. Composition can be described as when one class which includes another class, is dependent on it in such a way that it cannot functionally exist without the class which is included. </a:t>
          </a:r>
        </a:p>
      </dgm:t>
    </dgm:pt>
    <dgm:pt modelId="{1E5BB99E-1F46-42AC-8F1E-898AC0AAF45A}" type="parTrans" cxnId="{1CE778C9-79D1-4080-BB61-8040494F46FC}">
      <dgm:prSet/>
      <dgm:spPr/>
      <dgm:t>
        <a:bodyPr/>
        <a:lstStyle/>
        <a:p>
          <a:endParaRPr lang="en-US"/>
        </a:p>
      </dgm:t>
    </dgm:pt>
    <dgm:pt modelId="{DF8CC887-AA6E-4B6A-8326-669EFC3DF98A}" type="sibTrans" cxnId="{1CE778C9-79D1-4080-BB61-8040494F46FC}">
      <dgm:prSet/>
      <dgm:spPr/>
      <dgm:t>
        <a:bodyPr/>
        <a:lstStyle/>
        <a:p>
          <a:endParaRPr lang="en-US"/>
        </a:p>
      </dgm:t>
    </dgm:pt>
    <dgm:pt modelId="{87064CE1-7B7D-49B7-9889-D006A3F4351A}">
      <dgm:prSet/>
      <dgm:spPr/>
      <dgm:t>
        <a:bodyPr/>
        <a:lstStyle/>
        <a:p>
          <a:pPr>
            <a:defRPr cap="all"/>
          </a:pPr>
          <a:r>
            <a:rPr lang="en-US" dirty="0"/>
            <a:t>For example a class Car cannot exist without Engine, as it won't be functional anymore.</a:t>
          </a:r>
        </a:p>
      </dgm:t>
    </dgm:pt>
    <dgm:pt modelId="{4A8E0168-C337-4239-9F76-C75700C703D4}" type="parTrans" cxnId="{4F6B001B-1231-4B4D-95F3-3EB489A31ACD}">
      <dgm:prSet/>
      <dgm:spPr/>
      <dgm:t>
        <a:bodyPr/>
        <a:lstStyle/>
        <a:p>
          <a:endParaRPr lang="en-US"/>
        </a:p>
      </dgm:t>
    </dgm:pt>
    <dgm:pt modelId="{3FAA1E84-6A9C-4C41-8FB2-BCCC4E089C4C}" type="sibTrans" cxnId="{4F6B001B-1231-4B4D-95F3-3EB489A31ACD}">
      <dgm:prSet/>
      <dgm:spPr/>
      <dgm:t>
        <a:bodyPr/>
        <a:lstStyle/>
        <a:p>
          <a:endParaRPr lang="en-US"/>
        </a:p>
      </dgm:t>
    </dgm:pt>
    <dgm:pt modelId="{88420CE7-63F1-402D-A9F1-650FDC22D7D7}" type="pres">
      <dgm:prSet presAssocID="{BF7D667B-434C-4EC8-A7ED-901070DD1723}" presName="root" presStyleCnt="0">
        <dgm:presLayoutVars>
          <dgm:dir/>
          <dgm:resizeHandles val="exact"/>
        </dgm:presLayoutVars>
      </dgm:prSet>
      <dgm:spPr/>
      <dgm:t>
        <a:bodyPr/>
        <a:lstStyle/>
        <a:p>
          <a:endParaRPr lang="en-US"/>
        </a:p>
      </dgm:t>
    </dgm:pt>
    <dgm:pt modelId="{A8868F91-43D7-4ADF-A38C-78F3EFBB05DF}" type="pres">
      <dgm:prSet presAssocID="{E1A57D22-10EA-4847-903D-3EDFAE8B95A5}" presName="compNode" presStyleCnt="0"/>
      <dgm:spPr/>
    </dgm:pt>
    <dgm:pt modelId="{AF3B8F01-ACDB-47C2-BA54-882F6306E476}" type="pres">
      <dgm:prSet presAssocID="{E1A57D22-10EA-4847-903D-3EDFAE8B95A5}" presName="iconBgRect" presStyleLbl="bgShp" presStyleIdx="0" presStyleCnt="2"/>
      <dgm:spPr/>
    </dgm:pt>
    <dgm:pt modelId="{25E737D9-943D-4A88-AE9D-90790AC76E92}" type="pres">
      <dgm:prSet presAssocID="{E1A57D22-10EA-4847-903D-3EDFAE8B95A5}" presName="iconRect" presStyleLbl="node1" presStyleIdx="0" presStyleCnt="2"/>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Classroom"/>
        </a:ext>
      </dgm:extLst>
    </dgm:pt>
    <dgm:pt modelId="{9D0A9516-73B7-4435-9EA2-F8F9CC18DCFC}" type="pres">
      <dgm:prSet presAssocID="{E1A57D22-10EA-4847-903D-3EDFAE8B95A5}" presName="spaceRect" presStyleCnt="0"/>
      <dgm:spPr/>
    </dgm:pt>
    <dgm:pt modelId="{A23A1C68-E671-442B-B41B-19331D7FC685}" type="pres">
      <dgm:prSet presAssocID="{E1A57D22-10EA-4847-903D-3EDFAE8B95A5}" presName="textRect" presStyleLbl="revTx" presStyleIdx="0" presStyleCnt="2">
        <dgm:presLayoutVars>
          <dgm:chMax val="1"/>
          <dgm:chPref val="1"/>
        </dgm:presLayoutVars>
      </dgm:prSet>
      <dgm:spPr/>
      <dgm:t>
        <a:bodyPr/>
        <a:lstStyle/>
        <a:p>
          <a:endParaRPr lang="en-US"/>
        </a:p>
      </dgm:t>
    </dgm:pt>
    <dgm:pt modelId="{C901C44B-6CDE-4570-BA6E-8AD70A9F6509}" type="pres">
      <dgm:prSet presAssocID="{DF8CC887-AA6E-4B6A-8326-669EFC3DF98A}" presName="sibTrans" presStyleCnt="0"/>
      <dgm:spPr/>
    </dgm:pt>
    <dgm:pt modelId="{B485C1BA-4879-4ED0-A16B-65FD05032ED6}" type="pres">
      <dgm:prSet presAssocID="{87064CE1-7B7D-49B7-9889-D006A3F4351A}" presName="compNode" presStyleCnt="0"/>
      <dgm:spPr/>
    </dgm:pt>
    <dgm:pt modelId="{9DCC5256-4DC1-4605-9D8E-7BE23CC5729E}" type="pres">
      <dgm:prSet presAssocID="{87064CE1-7B7D-49B7-9889-D006A3F4351A}" presName="iconBgRect" presStyleLbl="bgShp" presStyleIdx="1" presStyleCnt="2"/>
      <dgm:spPr/>
    </dgm:pt>
    <dgm:pt modelId="{3FF01C3C-9614-4350-9F38-911EE70EE2D5}" type="pres">
      <dgm:prSet presAssocID="{87064CE1-7B7D-49B7-9889-D006A3F4351A}" presName="iconRect" presStyleLbl="node1" presStyleIdx="1" presStyleCnt="2"/>
      <dgm:spPr>
        <a:blipFill>
          <a:blip xmlns:r="http://schemas.openxmlformats.org/officeDocument/2006/relationships"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Car"/>
        </a:ext>
      </dgm:extLst>
    </dgm:pt>
    <dgm:pt modelId="{130A9D47-1890-47E7-90AB-9C8243C208DA}" type="pres">
      <dgm:prSet presAssocID="{87064CE1-7B7D-49B7-9889-D006A3F4351A}" presName="spaceRect" presStyleCnt="0"/>
      <dgm:spPr/>
    </dgm:pt>
    <dgm:pt modelId="{DA5E2B8B-4925-4805-AE4A-24A7840441FB}" type="pres">
      <dgm:prSet presAssocID="{87064CE1-7B7D-49B7-9889-D006A3F4351A}" presName="textRect" presStyleLbl="revTx" presStyleIdx="1" presStyleCnt="2">
        <dgm:presLayoutVars>
          <dgm:chMax val="1"/>
          <dgm:chPref val="1"/>
        </dgm:presLayoutVars>
      </dgm:prSet>
      <dgm:spPr/>
      <dgm:t>
        <a:bodyPr/>
        <a:lstStyle/>
        <a:p>
          <a:endParaRPr lang="en-US"/>
        </a:p>
      </dgm:t>
    </dgm:pt>
  </dgm:ptLst>
  <dgm:cxnLst>
    <dgm:cxn modelId="{321F7921-DA65-4924-8554-0F44E604F3A6}" type="presOf" srcId="{BF7D667B-434C-4EC8-A7ED-901070DD1723}" destId="{88420CE7-63F1-402D-A9F1-650FDC22D7D7}" srcOrd="0" destOrd="0" presId="urn:microsoft.com/office/officeart/2018/5/layout/IconCircleLabelList"/>
    <dgm:cxn modelId="{6A4AB595-7D47-4342-8DE7-E36CB605B0A7}" type="presOf" srcId="{E1A57D22-10EA-4847-903D-3EDFAE8B95A5}" destId="{A23A1C68-E671-442B-B41B-19331D7FC685}" srcOrd="0" destOrd="0" presId="urn:microsoft.com/office/officeart/2018/5/layout/IconCircleLabelList"/>
    <dgm:cxn modelId="{1CE778C9-79D1-4080-BB61-8040494F46FC}" srcId="{BF7D667B-434C-4EC8-A7ED-901070DD1723}" destId="{E1A57D22-10EA-4847-903D-3EDFAE8B95A5}" srcOrd="0" destOrd="0" parTransId="{1E5BB99E-1F46-42AC-8F1E-898AC0AAF45A}" sibTransId="{DF8CC887-AA6E-4B6A-8326-669EFC3DF98A}"/>
    <dgm:cxn modelId="{8D59DB58-8E6E-4580-895E-F241A71097A7}" type="presOf" srcId="{87064CE1-7B7D-49B7-9889-D006A3F4351A}" destId="{DA5E2B8B-4925-4805-AE4A-24A7840441FB}" srcOrd="0" destOrd="0" presId="urn:microsoft.com/office/officeart/2018/5/layout/IconCircleLabelList"/>
    <dgm:cxn modelId="{4F6B001B-1231-4B4D-95F3-3EB489A31ACD}" srcId="{BF7D667B-434C-4EC8-A7ED-901070DD1723}" destId="{87064CE1-7B7D-49B7-9889-D006A3F4351A}" srcOrd="1" destOrd="0" parTransId="{4A8E0168-C337-4239-9F76-C75700C703D4}" sibTransId="{3FAA1E84-6A9C-4C41-8FB2-BCCC4E089C4C}"/>
    <dgm:cxn modelId="{6EC4839E-A0C2-45F1-B182-456C20D39406}" type="presParOf" srcId="{88420CE7-63F1-402D-A9F1-650FDC22D7D7}" destId="{A8868F91-43D7-4ADF-A38C-78F3EFBB05DF}" srcOrd="0" destOrd="0" presId="urn:microsoft.com/office/officeart/2018/5/layout/IconCircleLabelList"/>
    <dgm:cxn modelId="{9FE125BF-AE6E-434A-A172-070FD6BFBAC8}" type="presParOf" srcId="{A8868F91-43D7-4ADF-A38C-78F3EFBB05DF}" destId="{AF3B8F01-ACDB-47C2-BA54-882F6306E476}" srcOrd="0" destOrd="0" presId="urn:microsoft.com/office/officeart/2018/5/layout/IconCircleLabelList"/>
    <dgm:cxn modelId="{5CE886A4-2D2A-4600-BD84-AE65456C1026}" type="presParOf" srcId="{A8868F91-43D7-4ADF-A38C-78F3EFBB05DF}" destId="{25E737D9-943D-4A88-AE9D-90790AC76E92}" srcOrd="1" destOrd="0" presId="urn:microsoft.com/office/officeart/2018/5/layout/IconCircleLabelList"/>
    <dgm:cxn modelId="{A40E4048-D4AD-4DF4-BBB2-D8F94576A505}" type="presParOf" srcId="{A8868F91-43D7-4ADF-A38C-78F3EFBB05DF}" destId="{9D0A9516-73B7-4435-9EA2-F8F9CC18DCFC}" srcOrd="2" destOrd="0" presId="urn:microsoft.com/office/officeart/2018/5/layout/IconCircleLabelList"/>
    <dgm:cxn modelId="{B8A53BDC-28D5-4990-972D-2A3FDCF3BCF2}" type="presParOf" srcId="{A8868F91-43D7-4ADF-A38C-78F3EFBB05DF}" destId="{A23A1C68-E671-442B-B41B-19331D7FC685}" srcOrd="3" destOrd="0" presId="urn:microsoft.com/office/officeart/2018/5/layout/IconCircleLabelList"/>
    <dgm:cxn modelId="{3BF333A4-0014-476E-BF36-D8CAD7ABBC9D}" type="presParOf" srcId="{88420CE7-63F1-402D-A9F1-650FDC22D7D7}" destId="{C901C44B-6CDE-4570-BA6E-8AD70A9F6509}" srcOrd="1" destOrd="0" presId="urn:microsoft.com/office/officeart/2018/5/layout/IconCircleLabelList"/>
    <dgm:cxn modelId="{C8B9299F-EA64-4FEB-BB28-121ACFE9CFAA}" type="presParOf" srcId="{88420CE7-63F1-402D-A9F1-650FDC22D7D7}" destId="{B485C1BA-4879-4ED0-A16B-65FD05032ED6}" srcOrd="2" destOrd="0" presId="urn:microsoft.com/office/officeart/2018/5/layout/IconCircleLabelList"/>
    <dgm:cxn modelId="{37C41299-649B-45C4-AF66-6C173026D51A}" type="presParOf" srcId="{B485C1BA-4879-4ED0-A16B-65FD05032ED6}" destId="{9DCC5256-4DC1-4605-9D8E-7BE23CC5729E}" srcOrd="0" destOrd="0" presId="urn:microsoft.com/office/officeart/2018/5/layout/IconCircleLabelList"/>
    <dgm:cxn modelId="{DE2CEE38-4C77-4FB9-86D8-E85B70BA1411}" type="presParOf" srcId="{B485C1BA-4879-4ED0-A16B-65FD05032ED6}" destId="{3FF01C3C-9614-4350-9F38-911EE70EE2D5}" srcOrd="1" destOrd="0" presId="urn:microsoft.com/office/officeart/2018/5/layout/IconCircleLabelList"/>
    <dgm:cxn modelId="{6120ACD3-3A8A-4A6D-962D-360CCAF8798D}" type="presParOf" srcId="{B485C1BA-4879-4ED0-A16B-65FD05032ED6}" destId="{130A9D47-1890-47E7-90AB-9C8243C208DA}" srcOrd="2" destOrd="0" presId="urn:microsoft.com/office/officeart/2018/5/layout/IconCircleLabelList"/>
    <dgm:cxn modelId="{46942B6E-5DAC-4E3C-A2C5-5ABE3A1A04D8}" type="presParOf" srcId="{B485C1BA-4879-4ED0-A16B-65FD05032ED6}" destId="{DA5E2B8B-4925-4805-AE4A-24A7840441FB}" srcOrd="3" destOrd="0" presId="urn:microsoft.com/office/officeart/2018/5/layout/IconCircleLabelList"/>
  </dgm:cxnLst>
  <dgm:bg/>
  <dgm:whole/>
</dgm:dataModel>
</file>

<file path=ppt/diagrams/data20.xml><?xml version="1.0" encoding="utf-8"?>
<dgm:dataModel xmlns:dgm="http://schemas.openxmlformats.org/drawingml/2006/diagram" xmlns:a="http://schemas.openxmlformats.org/drawingml/2006/main">
  <dgm:ptLst>
    <dgm:pt modelId="{72FA7FF0-D7A1-4912-804A-333DCE0B3BFB}"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0F38A4C8-35C2-48D6-93E4-355B17094D9A}">
      <dgm:prSet/>
      <dgm:spPr/>
      <dgm:t>
        <a:bodyPr/>
        <a:lstStyle/>
        <a:p>
          <a:r>
            <a:rPr lang="en-US" dirty="0"/>
            <a:t>We can request to JVM for garbage collection however, it is </a:t>
          </a:r>
          <a:r>
            <a:rPr lang="en-US" dirty="0" err="1"/>
            <a:t>upto</a:t>
          </a:r>
          <a:r>
            <a:rPr lang="en-US" dirty="0"/>
            <a:t> the JVM when to start the garbage collector.</a:t>
          </a:r>
        </a:p>
      </dgm:t>
    </dgm:pt>
    <dgm:pt modelId="{D8BFC676-6872-4725-9994-2276A615D519}" type="parTrans" cxnId="{E8E4FED2-47F0-461C-89A8-515741660101}">
      <dgm:prSet/>
      <dgm:spPr/>
      <dgm:t>
        <a:bodyPr/>
        <a:lstStyle/>
        <a:p>
          <a:endParaRPr lang="en-US"/>
        </a:p>
      </dgm:t>
    </dgm:pt>
    <dgm:pt modelId="{8E096C10-D48E-49CC-BBCB-65C2961D4F1C}" type="sibTrans" cxnId="{E8E4FED2-47F0-461C-89A8-515741660101}">
      <dgm:prSet/>
      <dgm:spPr/>
      <dgm:t>
        <a:bodyPr/>
        <a:lstStyle/>
        <a:p>
          <a:endParaRPr lang="en-US"/>
        </a:p>
      </dgm:t>
    </dgm:pt>
    <dgm:pt modelId="{55E43243-4701-4F85-9990-CC8C6E50113F}">
      <dgm:prSet/>
      <dgm:spPr/>
      <dgm:t>
        <a:bodyPr/>
        <a:lstStyle/>
        <a:p>
          <a:r>
            <a:rPr lang="en-US" dirty="0"/>
            <a:t>Java </a:t>
          </a:r>
          <a:r>
            <a:rPr lang="en-US" b="1" dirty="0" err="1"/>
            <a:t>gc</a:t>
          </a:r>
          <a:r>
            <a:rPr lang="en-US" b="1" dirty="0"/>
            <a:t>()</a:t>
          </a:r>
          <a:r>
            <a:rPr lang="en-US" dirty="0"/>
            <a:t> method is used to call garbage collector explicitly. However </a:t>
          </a:r>
          <a:r>
            <a:rPr lang="en-US" dirty="0" err="1"/>
            <a:t>gc</a:t>
          </a:r>
          <a:r>
            <a:rPr lang="en-US" dirty="0"/>
            <a:t>() method does not guarantee that JVM will perform the garbage collection. It only request the JVM for garbage collection. This method is present in </a:t>
          </a:r>
          <a:r>
            <a:rPr lang="en-US" b="1" dirty="0"/>
            <a:t>System and Runtime class</a:t>
          </a:r>
          <a:r>
            <a:rPr lang="en-US" dirty="0"/>
            <a:t>.</a:t>
          </a:r>
        </a:p>
      </dgm:t>
    </dgm:pt>
    <dgm:pt modelId="{C3EEDFF6-240E-4B01-8D9D-75E55305F952}" type="parTrans" cxnId="{0E0F071B-513B-4F01-B415-96F88259D19A}">
      <dgm:prSet/>
      <dgm:spPr/>
      <dgm:t>
        <a:bodyPr/>
        <a:lstStyle/>
        <a:p>
          <a:endParaRPr lang="en-US"/>
        </a:p>
      </dgm:t>
    </dgm:pt>
    <dgm:pt modelId="{5257BB6A-E466-4B5D-8162-52A25247785C}" type="sibTrans" cxnId="{0E0F071B-513B-4F01-B415-96F88259D19A}">
      <dgm:prSet/>
      <dgm:spPr/>
      <dgm:t>
        <a:bodyPr/>
        <a:lstStyle/>
        <a:p>
          <a:endParaRPr lang="en-US"/>
        </a:p>
      </dgm:t>
    </dgm:pt>
    <dgm:pt modelId="{DFAC6FD5-0F8A-4970-A652-467D2C1AE27F}" type="pres">
      <dgm:prSet presAssocID="{72FA7FF0-D7A1-4912-804A-333DCE0B3BFB}" presName="diagram" presStyleCnt="0">
        <dgm:presLayoutVars>
          <dgm:dir/>
          <dgm:resizeHandles val="exact"/>
        </dgm:presLayoutVars>
      </dgm:prSet>
      <dgm:spPr/>
      <dgm:t>
        <a:bodyPr/>
        <a:lstStyle/>
        <a:p>
          <a:endParaRPr lang="en-US"/>
        </a:p>
      </dgm:t>
    </dgm:pt>
    <dgm:pt modelId="{7F23AD89-7AD2-4997-A2D3-BCC21E92B543}" type="pres">
      <dgm:prSet presAssocID="{0F38A4C8-35C2-48D6-93E4-355B17094D9A}" presName="arrow" presStyleLbl="node1" presStyleIdx="0" presStyleCnt="2">
        <dgm:presLayoutVars>
          <dgm:bulletEnabled val="1"/>
        </dgm:presLayoutVars>
      </dgm:prSet>
      <dgm:spPr/>
      <dgm:t>
        <a:bodyPr/>
        <a:lstStyle/>
        <a:p>
          <a:endParaRPr lang="en-US"/>
        </a:p>
      </dgm:t>
    </dgm:pt>
    <dgm:pt modelId="{07278BE5-A3E2-4D14-8DAB-8CE51A2B0AD3}" type="pres">
      <dgm:prSet presAssocID="{55E43243-4701-4F85-9990-CC8C6E50113F}" presName="arrow" presStyleLbl="node1" presStyleIdx="1" presStyleCnt="2">
        <dgm:presLayoutVars>
          <dgm:bulletEnabled val="1"/>
        </dgm:presLayoutVars>
      </dgm:prSet>
      <dgm:spPr/>
      <dgm:t>
        <a:bodyPr/>
        <a:lstStyle/>
        <a:p>
          <a:endParaRPr lang="en-US"/>
        </a:p>
      </dgm:t>
    </dgm:pt>
  </dgm:ptLst>
  <dgm:cxnLst>
    <dgm:cxn modelId="{0E0F071B-513B-4F01-B415-96F88259D19A}" srcId="{72FA7FF0-D7A1-4912-804A-333DCE0B3BFB}" destId="{55E43243-4701-4F85-9990-CC8C6E50113F}" srcOrd="1" destOrd="0" parTransId="{C3EEDFF6-240E-4B01-8D9D-75E55305F952}" sibTransId="{5257BB6A-E466-4B5D-8162-52A25247785C}"/>
    <dgm:cxn modelId="{E8E4FED2-47F0-461C-89A8-515741660101}" srcId="{72FA7FF0-D7A1-4912-804A-333DCE0B3BFB}" destId="{0F38A4C8-35C2-48D6-93E4-355B17094D9A}" srcOrd="0" destOrd="0" parTransId="{D8BFC676-6872-4725-9994-2276A615D519}" sibTransId="{8E096C10-D48E-49CC-BBCB-65C2961D4F1C}"/>
    <dgm:cxn modelId="{C7A37DB6-EC55-426F-817A-DCE08F50E231}" type="presOf" srcId="{0F38A4C8-35C2-48D6-93E4-355B17094D9A}" destId="{7F23AD89-7AD2-4997-A2D3-BCC21E92B543}" srcOrd="0" destOrd="0" presId="urn:microsoft.com/office/officeart/2005/8/layout/arrow5"/>
    <dgm:cxn modelId="{0FD19E73-7225-48B7-92F5-F2FEB9CC9A7D}" type="presOf" srcId="{72FA7FF0-D7A1-4912-804A-333DCE0B3BFB}" destId="{DFAC6FD5-0F8A-4970-A652-467D2C1AE27F}" srcOrd="0" destOrd="0" presId="urn:microsoft.com/office/officeart/2005/8/layout/arrow5"/>
    <dgm:cxn modelId="{77DB3808-8622-4918-8A2B-A208103B2D1D}" type="presOf" srcId="{55E43243-4701-4F85-9990-CC8C6E50113F}" destId="{07278BE5-A3E2-4D14-8DAB-8CE51A2B0AD3}" srcOrd="0" destOrd="0" presId="urn:microsoft.com/office/officeart/2005/8/layout/arrow5"/>
    <dgm:cxn modelId="{944B2ACF-C4AE-466C-B7C1-ADF90A0B1494}" type="presParOf" srcId="{DFAC6FD5-0F8A-4970-A652-467D2C1AE27F}" destId="{7F23AD89-7AD2-4997-A2D3-BCC21E92B543}" srcOrd="0" destOrd="0" presId="urn:microsoft.com/office/officeart/2005/8/layout/arrow5"/>
    <dgm:cxn modelId="{0CECBBED-8C22-4173-9E83-AE561A0465DC}" type="presParOf" srcId="{DFAC6FD5-0F8A-4970-A652-467D2C1AE27F}" destId="{07278BE5-A3E2-4D14-8DAB-8CE51A2B0AD3}" srcOrd="1" destOrd="0" presId="urn:microsoft.com/office/officeart/2005/8/layout/arrow5"/>
  </dgm:cxnLst>
  <dgm:bg/>
  <dgm:whole/>
</dgm:dataModel>
</file>

<file path=ppt/diagrams/data3.xml><?xml version="1.0" encoding="utf-8"?>
<dgm:dataModel xmlns:dgm="http://schemas.openxmlformats.org/drawingml/2006/diagram" xmlns:a="http://schemas.openxmlformats.org/drawingml/2006/main">
  <dgm:ptLst>
    <dgm:pt modelId="{881C4C7B-99D6-4777-A616-AB7F3CA4A38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4743C5A-5C22-40BC-9ABF-C5BD5B39CA78}">
      <dgm:prSet/>
      <dgm:spPr/>
      <dgm:t>
        <a:bodyPr/>
        <a:lstStyle/>
        <a:p>
          <a:r>
            <a:rPr lang="en-US" dirty="0"/>
            <a:t>When you want to use some property or behavior of any class without the requirement of modifying it or adding more functionality to it, in such case </a:t>
          </a:r>
          <a:r>
            <a:rPr lang="en-US" b="1" dirty="0"/>
            <a:t>Aggregation</a:t>
          </a:r>
          <a:r>
            <a:rPr lang="en-US" dirty="0"/>
            <a:t> is a better option because in case of Aggregation we are just using any external class inside our class as a variable.</a:t>
          </a:r>
        </a:p>
      </dgm:t>
    </dgm:pt>
    <dgm:pt modelId="{40348B8D-E036-4AC3-989B-C6EFE71AD4C3}" type="parTrans" cxnId="{46D4BC66-286E-47A8-9CF8-EF1AB49C8FC8}">
      <dgm:prSet/>
      <dgm:spPr/>
      <dgm:t>
        <a:bodyPr/>
        <a:lstStyle/>
        <a:p>
          <a:endParaRPr lang="en-US"/>
        </a:p>
      </dgm:t>
    </dgm:pt>
    <dgm:pt modelId="{CA668151-CB47-42C3-AC06-95A09BD097CE}" type="sibTrans" cxnId="{46D4BC66-286E-47A8-9CF8-EF1AB49C8FC8}">
      <dgm:prSet/>
      <dgm:spPr/>
      <dgm:t>
        <a:bodyPr/>
        <a:lstStyle/>
        <a:p>
          <a:endParaRPr lang="en-US"/>
        </a:p>
      </dgm:t>
    </dgm:pt>
    <dgm:pt modelId="{718CC7E0-B043-4640-8622-20A7BF32C7A8}">
      <dgm:prSet/>
      <dgm:spPr/>
      <dgm:t>
        <a:bodyPr/>
        <a:lstStyle/>
        <a:p>
          <a:r>
            <a:rPr lang="en-US" dirty="0"/>
            <a:t>Whereas when you want to use and modify some property or behavior of any external class or may be want to add more function on top of it, its best to use </a:t>
          </a:r>
          <a:r>
            <a:rPr lang="en-US" b="1" dirty="0"/>
            <a:t>Inheritance</a:t>
          </a:r>
          <a:r>
            <a:rPr lang="en-US" dirty="0"/>
            <a:t>.</a:t>
          </a:r>
        </a:p>
      </dgm:t>
    </dgm:pt>
    <dgm:pt modelId="{B3C02321-A68B-43DA-8E2B-69EDC485E24C}" type="parTrans" cxnId="{5791144C-5AFC-4D40-AE3B-C4876157AB81}">
      <dgm:prSet/>
      <dgm:spPr/>
      <dgm:t>
        <a:bodyPr/>
        <a:lstStyle/>
        <a:p>
          <a:endParaRPr lang="en-US"/>
        </a:p>
      </dgm:t>
    </dgm:pt>
    <dgm:pt modelId="{AB1068AC-3B5A-4FEA-808E-1B1C4EEC7E9C}" type="sibTrans" cxnId="{5791144C-5AFC-4D40-AE3B-C4876157AB81}">
      <dgm:prSet/>
      <dgm:spPr/>
      <dgm:t>
        <a:bodyPr/>
        <a:lstStyle/>
        <a:p>
          <a:endParaRPr lang="en-US"/>
        </a:p>
      </dgm:t>
    </dgm:pt>
    <dgm:pt modelId="{C2A23BD5-9457-4B92-B0C8-EAE736821AFC}" type="pres">
      <dgm:prSet presAssocID="{881C4C7B-99D6-4777-A616-AB7F3CA4A385}" presName="root" presStyleCnt="0">
        <dgm:presLayoutVars>
          <dgm:dir/>
          <dgm:resizeHandles val="exact"/>
        </dgm:presLayoutVars>
      </dgm:prSet>
      <dgm:spPr/>
      <dgm:t>
        <a:bodyPr/>
        <a:lstStyle/>
        <a:p>
          <a:endParaRPr lang="en-US"/>
        </a:p>
      </dgm:t>
    </dgm:pt>
    <dgm:pt modelId="{A9B0464A-72FE-4CF9-B48B-5E6E7F92AFB4}" type="pres">
      <dgm:prSet presAssocID="{04743C5A-5C22-40BC-9ABF-C5BD5B39CA78}" presName="compNode" presStyleCnt="0"/>
      <dgm:spPr/>
    </dgm:pt>
    <dgm:pt modelId="{5713441B-55B9-4775-B471-7FBC212C1A15}" type="pres">
      <dgm:prSet presAssocID="{04743C5A-5C22-40BC-9ABF-C5BD5B39CA78}" presName="bgRect" presStyleLbl="bgShp" presStyleIdx="0" presStyleCnt="2"/>
      <dgm:spPr/>
    </dgm:pt>
    <dgm:pt modelId="{66B49214-A072-4778-AD7F-688DD0BF37C1}" type="pres">
      <dgm:prSet presAssocID="{04743C5A-5C22-40BC-9ABF-C5BD5B39CA78}" presName="iconRect" presStyleLbl="node1" presStyleIdx="0" presStyleCnt="2"/>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House"/>
        </a:ext>
      </dgm:extLst>
    </dgm:pt>
    <dgm:pt modelId="{F863EF53-5796-4041-BECF-60F9493924BD}" type="pres">
      <dgm:prSet presAssocID="{04743C5A-5C22-40BC-9ABF-C5BD5B39CA78}" presName="spaceRect" presStyleCnt="0"/>
      <dgm:spPr/>
    </dgm:pt>
    <dgm:pt modelId="{B76A93D8-9663-4CBC-ACD8-991C93C91239}" type="pres">
      <dgm:prSet presAssocID="{04743C5A-5C22-40BC-9ABF-C5BD5B39CA78}" presName="parTx" presStyleLbl="revTx" presStyleIdx="0" presStyleCnt="2">
        <dgm:presLayoutVars>
          <dgm:chMax val="0"/>
          <dgm:chPref val="0"/>
        </dgm:presLayoutVars>
      </dgm:prSet>
      <dgm:spPr/>
      <dgm:t>
        <a:bodyPr/>
        <a:lstStyle/>
        <a:p>
          <a:endParaRPr lang="en-US"/>
        </a:p>
      </dgm:t>
    </dgm:pt>
    <dgm:pt modelId="{EC86C5BC-E37F-46B9-A118-1AA9349B7308}" type="pres">
      <dgm:prSet presAssocID="{CA668151-CB47-42C3-AC06-95A09BD097CE}" presName="sibTrans" presStyleCnt="0"/>
      <dgm:spPr/>
    </dgm:pt>
    <dgm:pt modelId="{6EC6A13F-9BF1-48A7-A45E-FFC2EF8EB1DB}" type="pres">
      <dgm:prSet presAssocID="{718CC7E0-B043-4640-8622-20A7BF32C7A8}" presName="compNode" presStyleCnt="0"/>
      <dgm:spPr/>
    </dgm:pt>
    <dgm:pt modelId="{0E2C60A1-7DB6-4CEB-B09C-836D593E579C}" type="pres">
      <dgm:prSet presAssocID="{718CC7E0-B043-4640-8622-20A7BF32C7A8}" presName="bgRect" presStyleLbl="bgShp" presStyleIdx="1" presStyleCnt="2"/>
      <dgm:spPr/>
    </dgm:pt>
    <dgm:pt modelId="{5E2B0E69-76DC-47D9-93FB-9F00E05C01B1}" type="pres">
      <dgm:prSet presAssocID="{718CC7E0-B043-4640-8622-20A7BF32C7A8}" presName="iconRect" presStyleLbl="node1" presStyleIdx="1" presStyleCnt="2"/>
      <dgm:spPr>
        <a:blipFill>
          <a:blip xmlns:r="http://schemas.openxmlformats.org/officeDocument/2006/relationships"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Classroom"/>
        </a:ext>
      </dgm:extLst>
    </dgm:pt>
    <dgm:pt modelId="{F630CB40-4AE8-45A3-BAF3-2F2BA820CE05}" type="pres">
      <dgm:prSet presAssocID="{718CC7E0-B043-4640-8622-20A7BF32C7A8}" presName="spaceRect" presStyleCnt="0"/>
      <dgm:spPr/>
    </dgm:pt>
    <dgm:pt modelId="{3CDAA83F-CAC1-45FB-88D8-8CC36A4D82A5}" type="pres">
      <dgm:prSet presAssocID="{718CC7E0-B043-4640-8622-20A7BF32C7A8}" presName="parTx" presStyleLbl="revTx" presStyleIdx="1" presStyleCnt="2">
        <dgm:presLayoutVars>
          <dgm:chMax val="0"/>
          <dgm:chPref val="0"/>
        </dgm:presLayoutVars>
      </dgm:prSet>
      <dgm:spPr/>
      <dgm:t>
        <a:bodyPr/>
        <a:lstStyle/>
        <a:p>
          <a:endParaRPr lang="en-US"/>
        </a:p>
      </dgm:t>
    </dgm:pt>
  </dgm:ptLst>
  <dgm:cxnLst>
    <dgm:cxn modelId="{46D4BC66-286E-47A8-9CF8-EF1AB49C8FC8}" srcId="{881C4C7B-99D6-4777-A616-AB7F3CA4A385}" destId="{04743C5A-5C22-40BC-9ABF-C5BD5B39CA78}" srcOrd="0" destOrd="0" parTransId="{40348B8D-E036-4AC3-989B-C6EFE71AD4C3}" sibTransId="{CA668151-CB47-42C3-AC06-95A09BD097CE}"/>
    <dgm:cxn modelId="{4D00EE42-D276-48F6-84FE-45BB20A1DA5F}" type="presOf" srcId="{881C4C7B-99D6-4777-A616-AB7F3CA4A385}" destId="{C2A23BD5-9457-4B92-B0C8-EAE736821AFC}" srcOrd="0" destOrd="0" presId="urn:microsoft.com/office/officeart/2018/2/layout/IconVerticalSolidList"/>
    <dgm:cxn modelId="{A422DEB0-DDED-4BAC-A7FC-D82B93CB4C56}" type="presOf" srcId="{04743C5A-5C22-40BC-9ABF-C5BD5B39CA78}" destId="{B76A93D8-9663-4CBC-ACD8-991C93C91239}" srcOrd="0" destOrd="0" presId="urn:microsoft.com/office/officeart/2018/2/layout/IconVerticalSolidList"/>
    <dgm:cxn modelId="{ADDC561D-E0E8-4799-98FF-487A3DEB71FF}" type="presOf" srcId="{718CC7E0-B043-4640-8622-20A7BF32C7A8}" destId="{3CDAA83F-CAC1-45FB-88D8-8CC36A4D82A5}" srcOrd="0" destOrd="0" presId="urn:microsoft.com/office/officeart/2018/2/layout/IconVerticalSolidList"/>
    <dgm:cxn modelId="{5791144C-5AFC-4D40-AE3B-C4876157AB81}" srcId="{881C4C7B-99D6-4777-A616-AB7F3CA4A385}" destId="{718CC7E0-B043-4640-8622-20A7BF32C7A8}" srcOrd="1" destOrd="0" parTransId="{B3C02321-A68B-43DA-8E2B-69EDC485E24C}" sibTransId="{AB1068AC-3B5A-4FEA-808E-1B1C4EEC7E9C}"/>
    <dgm:cxn modelId="{6340A998-1660-46C8-B252-5AC7A8690099}" type="presParOf" srcId="{C2A23BD5-9457-4B92-B0C8-EAE736821AFC}" destId="{A9B0464A-72FE-4CF9-B48B-5E6E7F92AFB4}" srcOrd="0" destOrd="0" presId="urn:microsoft.com/office/officeart/2018/2/layout/IconVerticalSolidList"/>
    <dgm:cxn modelId="{F3261C5F-127C-4F86-A44C-8B47C11F4A84}" type="presParOf" srcId="{A9B0464A-72FE-4CF9-B48B-5E6E7F92AFB4}" destId="{5713441B-55B9-4775-B471-7FBC212C1A15}" srcOrd="0" destOrd="0" presId="urn:microsoft.com/office/officeart/2018/2/layout/IconVerticalSolidList"/>
    <dgm:cxn modelId="{1BDE42FD-0BF4-495C-B462-95723298C14B}" type="presParOf" srcId="{A9B0464A-72FE-4CF9-B48B-5E6E7F92AFB4}" destId="{66B49214-A072-4778-AD7F-688DD0BF37C1}" srcOrd="1" destOrd="0" presId="urn:microsoft.com/office/officeart/2018/2/layout/IconVerticalSolidList"/>
    <dgm:cxn modelId="{E2BC292E-F88D-4118-B699-FD39E831D434}" type="presParOf" srcId="{A9B0464A-72FE-4CF9-B48B-5E6E7F92AFB4}" destId="{F863EF53-5796-4041-BECF-60F9493924BD}" srcOrd="2" destOrd="0" presId="urn:microsoft.com/office/officeart/2018/2/layout/IconVerticalSolidList"/>
    <dgm:cxn modelId="{20524369-6498-4937-BA7E-DDC7DF961A61}" type="presParOf" srcId="{A9B0464A-72FE-4CF9-B48B-5E6E7F92AFB4}" destId="{B76A93D8-9663-4CBC-ACD8-991C93C91239}" srcOrd="3" destOrd="0" presId="urn:microsoft.com/office/officeart/2018/2/layout/IconVerticalSolidList"/>
    <dgm:cxn modelId="{BC0000A5-C94D-46A4-901E-68375EF14D06}" type="presParOf" srcId="{C2A23BD5-9457-4B92-B0C8-EAE736821AFC}" destId="{EC86C5BC-E37F-46B9-A118-1AA9349B7308}" srcOrd="1" destOrd="0" presId="urn:microsoft.com/office/officeart/2018/2/layout/IconVerticalSolidList"/>
    <dgm:cxn modelId="{4103928E-C50C-4EDB-86AA-80CC35573790}" type="presParOf" srcId="{C2A23BD5-9457-4B92-B0C8-EAE736821AFC}" destId="{6EC6A13F-9BF1-48A7-A45E-FFC2EF8EB1DB}" srcOrd="2" destOrd="0" presId="urn:microsoft.com/office/officeart/2018/2/layout/IconVerticalSolidList"/>
    <dgm:cxn modelId="{F9BE28D2-B7A0-4B74-A6F8-98C64DD78A6A}" type="presParOf" srcId="{6EC6A13F-9BF1-48A7-A45E-FFC2EF8EB1DB}" destId="{0E2C60A1-7DB6-4CEB-B09C-836D593E579C}" srcOrd="0" destOrd="0" presId="urn:microsoft.com/office/officeart/2018/2/layout/IconVerticalSolidList"/>
    <dgm:cxn modelId="{949C1D30-13DE-4174-A5E9-3CB1CD4D9230}" type="presParOf" srcId="{6EC6A13F-9BF1-48A7-A45E-FFC2EF8EB1DB}" destId="{5E2B0E69-76DC-47D9-93FB-9F00E05C01B1}" srcOrd="1" destOrd="0" presId="urn:microsoft.com/office/officeart/2018/2/layout/IconVerticalSolidList"/>
    <dgm:cxn modelId="{86803136-8612-4D54-B7B4-4E157582AA31}" type="presParOf" srcId="{6EC6A13F-9BF1-48A7-A45E-FFC2EF8EB1DB}" destId="{F630CB40-4AE8-45A3-BAF3-2F2BA820CE05}" srcOrd="2" destOrd="0" presId="urn:microsoft.com/office/officeart/2018/2/layout/IconVerticalSolidList"/>
    <dgm:cxn modelId="{EED2FB0B-8409-40C1-9398-C1BC2C0899C2}" type="presParOf" srcId="{6EC6A13F-9BF1-48A7-A45E-FFC2EF8EB1DB}" destId="{3CDAA83F-CAC1-45FB-88D8-8CC36A4D82A5}" srcOrd="3" destOrd="0" presId="urn:microsoft.com/office/officeart/2018/2/layout/IconVerticalSolidList"/>
  </dgm:cxnLst>
  <dgm:bg/>
  <dgm:whole/>
</dgm:dataModel>
</file>

<file path=ppt/diagrams/data4.xml><?xml version="1.0" encoding="utf-8"?>
<dgm:dataModel xmlns:dgm="http://schemas.openxmlformats.org/drawingml/2006/diagram" xmlns:a="http://schemas.openxmlformats.org/drawingml/2006/main">
  <dgm:ptLst>
    <dgm:pt modelId="{F5E39836-B2DE-4D63-AE11-0AE9536A6DB3}" type="doc">
      <dgm:prSet loTypeId="urn:microsoft.com/office/officeart/2005/8/layout/default#6" loCatId="list" qsTypeId="urn:microsoft.com/office/officeart/2005/8/quickstyle/simple1" qsCatId="simple" csTypeId="urn:microsoft.com/office/officeart/2005/8/colors/colorful1#2" csCatId="colorful"/>
      <dgm:spPr/>
      <dgm:t>
        <a:bodyPr/>
        <a:lstStyle/>
        <a:p>
          <a:endParaRPr lang="en-US"/>
        </a:p>
      </dgm:t>
    </dgm:pt>
    <dgm:pt modelId="{9B4888FB-1DBD-4246-84E5-625FA6563FE3}">
      <dgm:prSet/>
      <dgm:spPr/>
      <dgm:t>
        <a:bodyPr/>
        <a:lstStyle/>
        <a:p>
          <a:r>
            <a:rPr lang="en-US" dirty="0"/>
            <a:t>Method overloading </a:t>
          </a:r>
          <a:r>
            <a:rPr lang="en-US" b="1" dirty="0"/>
            <a:t>is a concept</a:t>
          </a:r>
          <a:r>
            <a:rPr lang="en-US" dirty="0"/>
            <a:t> that allows to declare </a:t>
          </a:r>
          <a:r>
            <a:rPr lang="en-US" b="1" dirty="0"/>
            <a:t>multiple methods with same name but different parameters in the same class.</a:t>
          </a:r>
          <a:endParaRPr lang="en-US" dirty="0"/>
        </a:p>
      </dgm:t>
    </dgm:pt>
    <dgm:pt modelId="{E80EF2B9-0CA1-4E59-9CC2-E27FD319AED3}" type="parTrans" cxnId="{DBE590EC-8C84-4D89-92F1-7E982E3D2EE9}">
      <dgm:prSet/>
      <dgm:spPr/>
      <dgm:t>
        <a:bodyPr/>
        <a:lstStyle/>
        <a:p>
          <a:endParaRPr lang="en-US"/>
        </a:p>
      </dgm:t>
    </dgm:pt>
    <dgm:pt modelId="{026CF1E5-28B8-4CB4-A64D-7875E2205FF2}" type="sibTrans" cxnId="{DBE590EC-8C84-4D89-92F1-7E982E3D2EE9}">
      <dgm:prSet/>
      <dgm:spPr/>
      <dgm:t>
        <a:bodyPr/>
        <a:lstStyle/>
        <a:p>
          <a:endParaRPr lang="en-US"/>
        </a:p>
      </dgm:t>
    </dgm:pt>
    <dgm:pt modelId="{048B7831-232D-4646-A22A-499361F91C93}">
      <dgm:prSet/>
      <dgm:spPr/>
      <dgm:t>
        <a:bodyPr/>
        <a:lstStyle/>
        <a:p>
          <a:r>
            <a:rPr lang="en-US" dirty="0"/>
            <a:t>Java supports method overloading and always occur in the same class(unlike method overriding).</a:t>
          </a:r>
        </a:p>
      </dgm:t>
    </dgm:pt>
    <dgm:pt modelId="{A31E9C94-A982-4324-B5E8-8EB17374B406}" type="parTrans" cxnId="{36CB48BA-2445-4863-90FF-674BF4DC257F}">
      <dgm:prSet/>
      <dgm:spPr/>
      <dgm:t>
        <a:bodyPr/>
        <a:lstStyle/>
        <a:p>
          <a:endParaRPr lang="en-US"/>
        </a:p>
      </dgm:t>
    </dgm:pt>
    <dgm:pt modelId="{F45B69BC-2087-4174-9B56-1AF7D1E45328}" type="sibTrans" cxnId="{36CB48BA-2445-4863-90FF-674BF4DC257F}">
      <dgm:prSet/>
      <dgm:spPr/>
      <dgm:t>
        <a:bodyPr/>
        <a:lstStyle/>
        <a:p>
          <a:endParaRPr lang="en-US"/>
        </a:p>
      </dgm:t>
    </dgm:pt>
    <dgm:pt modelId="{6A0AB02F-69D0-4999-A784-E303C4B8DDFD}">
      <dgm:prSet/>
      <dgm:spPr/>
      <dgm:t>
        <a:bodyPr/>
        <a:lstStyle/>
        <a:p>
          <a:r>
            <a:rPr lang="en-US" dirty="0"/>
            <a:t>Method overloading is one of the ways through which java supports polymorphism. Polymorphism is a concept of object oriented programming that deal with multiple forms. We will cover polymorphism in separate topics later on.</a:t>
          </a:r>
        </a:p>
      </dgm:t>
    </dgm:pt>
    <dgm:pt modelId="{FBD3BEFE-BDDE-45FD-92E0-8470744EF96C}" type="parTrans" cxnId="{BD0E5E4F-D1B4-467F-A1DB-6C4A113CB62C}">
      <dgm:prSet/>
      <dgm:spPr/>
      <dgm:t>
        <a:bodyPr/>
        <a:lstStyle/>
        <a:p>
          <a:endParaRPr lang="en-US"/>
        </a:p>
      </dgm:t>
    </dgm:pt>
    <dgm:pt modelId="{08EC5143-3E62-4153-8460-D157ECF52912}" type="sibTrans" cxnId="{BD0E5E4F-D1B4-467F-A1DB-6C4A113CB62C}">
      <dgm:prSet/>
      <dgm:spPr/>
      <dgm:t>
        <a:bodyPr/>
        <a:lstStyle/>
        <a:p>
          <a:endParaRPr lang="en-US"/>
        </a:p>
      </dgm:t>
    </dgm:pt>
    <dgm:pt modelId="{CF98AEA5-E287-487A-8DC3-54494F9EC5A6}">
      <dgm:prSet/>
      <dgm:spPr/>
      <dgm:t>
        <a:bodyPr/>
        <a:lstStyle/>
        <a:p>
          <a:r>
            <a:rPr lang="en-US" dirty="0"/>
            <a:t>Method overloading can be done by </a:t>
          </a:r>
          <a:r>
            <a:rPr lang="en-US" b="1" dirty="0"/>
            <a:t>changing number of arguments</a:t>
          </a:r>
          <a:r>
            <a:rPr lang="en-US" dirty="0"/>
            <a:t> or by </a:t>
          </a:r>
          <a:r>
            <a:rPr lang="en-US" b="1" dirty="0"/>
            <a:t>changing the data type of arguments</a:t>
          </a:r>
          <a:r>
            <a:rPr lang="en-US" dirty="0"/>
            <a:t>.</a:t>
          </a:r>
        </a:p>
      </dgm:t>
    </dgm:pt>
    <dgm:pt modelId="{7BA9371B-B983-44B0-A802-7BCDE777B47B}" type="parTrans" cxnId="{AAEDE5B0-C44F-4B8F-A260-1060B38EA319}">
      <dgm:prSet/>
      <dgm:spPr/>
      <dgm:t>
        <a:bodyPr/>
        <a:lstStyle/>
        <a:p>
          <a:endParaRPr lang="en-US"/>
        </a:p>
      </dgm:t>
    </dgm:pt>
    <dgm:pt modelId="{92C7F4DE-3A3D-4DF8-9416-4E7119969E1B}" type="sibTrans" cxnId="{AAEDE5B0-C44F-4B8F-A260-1060B38EA319}">
      <dgm:prSet/>
      <dgm:spPr/>
      <dgm:t>
        <a:bodyPr/>
        <a:lstStyle/>
        <a:p>
          <a:endParaRPr lang="en-US"/>
        </a:p>
      </dgm:t>
    </dgm:pt>
    <dgm:pt modelId="{8EEAC94C-8A2D-4EBF-81FE-899276121A4D}">
      <dgm:prSet/>
      <dgm:spPr/>
      <dgm:t>
        <a:bodyPr/>
        <a:lstStyle/>
        <a:p>
          <a:r>
            <a:rPr lang="en-US" dirty="0"/>
            <a:t>If two or more method have same name and same parameter list </a:t>
          </a:r>
          <a:r>
            <a:rPr lang="en-US" b="1" dirty="0"/>
            <a:t>but differs in return type</a:t>
          </a:r>
          <a:r>
            <a:rPr lang="en-US" dirty="0"/>
            <a:t> can not be overloaded.</a:t>
          </a:r>
        </a:p>
      </dgm:t>
    </dgm:pt>
    <dgm:pt modelId="{51738BC6-363C-483B-9A17-5130E150D6D2}" type="parTrans" cxnId="{E355D37B-F1F2-4224-B644-8B1AEEEC8355}">
      <dgm:prSet/>
      <dgm:spPr/>
      <dgm:t>
        <a:bodyPr/>
        <a:lstStyle/>
        <a:p>
          <a:endParaRPr lang="en-US"/>
        </a:p>
      </dgm:t>
    </dgm:pt>
    <dgm:pt modelId="{EE30FD3E-5F9C-40C5-B47E-C80CD41C6A9A}" type="sibTrans" cxnId="{E355D37B-F1F2-4224-B644-8B1AEEEC8355}">
      <dgm:prSet/>
      <dgm:spPr/>
      <dgm:t>
        <a:bodyPr/>
        <a:lstStyle/>
        <a:p>
          <a:endParaRPr lang="en-US"/>
        </a:p>
      </dgm:t>
    </dgm:pt>
    <dgm:pt modelId="{77AAE207-2590-47E2-B8BD-741883826A85}">
      <dgm:prSet/>
      <dgm:spPr/>
      <dgm:t>
        <a:bodyPr/>
        <a:lstStyle/>
        <a:p>
          <a:r>
            <a:rPr lang="en-US" b="1" dirty="0"/>
            <a:t>Note:</a:t>
          </a:r>
          <a:r>
            <a:rPr lang="en-US" dirty="0"/>
            <a:t> Overloaded method can have different access modifiers and it does not have any significance in method overloading.</a:t>
          </a:r>
        </a:p>
      </dgm:t>
    </dgm:pt>
    <dgm:pt modelId="{72D05572-D789-457E-B6BA-5B5FE2C47B69}" type="parTrans" cxnId="{190F2CFB-2D20-4EC7-B575-7906FF949CF2}">
      <dgm:prSet/>
      <dgm:spPr/>
      <dgm:t>
        <a:bodyPr/>
        <a:lstStyle/>
        <a:p>
          <a:endParaRPr lang="en-US"/>
        </a:p>
      </dgm:t>
    </dgm:pt>
    <dgm:pt modelId="{8269AC65-8DDD-47B0-8551-B739A6DDC7D2}" type="sibTrans" cxnId="{190F2CFB-2D20-4EC7-B575-7906FF949CF2}">
      <dgm:prSet/>
      <dgm:spPr/>
      <dgm:t>
        <a:bodyPr/>
        <a:lstStyle/>
        <a:p>
          <a:endParaRPr lang="en-US"/>
        </a:p>
      </dgm:t>
    </dgm:pt>
    <dgm:pt modelId="{949B3003-5379-444A-B7DA-E7B6F52D9B2A}" type="pres">
      <dgm:prSet presAssocID="{F5E39836-B2DE-4D63-AE11-0AE9536A6DB3}" presName="diagram" presStyleCnt="0">
        <dgm:presLayoutVars>
          <dgm:dir/>
          <dgm:resizeHandles val="exact"/>
        </dgm:presLayoutVars>
      </dgm:prSet>
      <dgm:spPr/>
      <dgm:t>
        <a:bodyPr/>
        <a:lstStyle/>
        <a:p>
          <a:endParaRPr lang="en-US"/>
        </a:p>
      </dgm:t>
    </dgm:pt>
    <dgm:pt modelId="{D6B494A9-9616-4513-A822-5DE7CE4B152B}" type="pres">
      <dgm:prSet presAssocID="{9B4888FB-1DBD-4246-84E5-625FA6563FE3}" presName="node" presStyleLbl="node1" presStyleIdx="0" presStyleCnt="6">
        <dgm:presLayoutVars>
          <dgm:bulletEnabled val="1"/>
        </dgm:presLayoutVars>
      </dgm:prSet>
      <dgm:spPr/>
      <dgm:t>
        <a:bodyPr/>
        <a:lstStyle/>
        <a:p>
          <a:endParaRPr lang="en-US"/>
        </a:p>
      </dgm:t>
    </dgm:pt>
    <dgm:pt modelId="{B7D02F46-4EEC-4B6A-A5C5-476EEFE450E2}" type="pres">
      <dgm:prSet presAssocID="{026CF1E5-28B8-4CB4-A64D-7875E2205FF2}" presName="sibTrans" presStyleCnt="0"/>
      <dgm:spPr/>
    </dgm:pt>
    <dgm:pt modelId="{0D2362B7-FFD8-491C-805C-1F6CAF1B7A0A}" type="pres">
      <dgm:prSet presAssocID="{048B7831-232D-4646-A22A-499361F91C93}" presName="node" presStyleLbl="node1" presStyleIdx="1" presStyleCnt="6">
        <dgm:presLayoutVars>
          <dgm:bulletEnabled val="1"/>
        </dgm:presLayoutVars>
      </dgm:prSet>
      <dgm:spPr/>
      <dgm:t>
        <a:bodyPr/>
        <a:lstStyle/>
        <a:p>
          <a:endParaRPr lang="en-US"/>
        </a:p>
      </dgm:t>
    </dgm:pt>
    <dgm:pt modelId="{9549A423-2DD0-4F94-9B91-1429B42E4091}" type="pres">
      <dgm:prSet presAssocID="{F45B69BC-2087-4174-9B56-1AF7D1E45328}" presName="sibTrans" presStyleCnt="0"/>
      <dgm:spPr/>
    </dgm:pt>
    <dgm:pt modelId="{FFE5B0B1-D302-4AE9-ADB8-865ECB275BC2}" type="pres">
      <dgm:prSet presAssocID="{6A0AB02F-69D0-4999-A784-E303C4B8DDFD}" presName="node" presStyleLbl="node1" presStyleIdx="2" presStyleCnt="6">
        <dgm:presLayoutVars>
          <dgm:bulletEnabled val="1"/>
        </dgm:presLayoutVars>
      </dgm:prSet>
      <dgm:spPr/>
      <dgm:t>
        <a:bodyPr/>
        <a:lstStyle/>
        <a:p>
          <a:endParaRPr lang="en-US"/>
        </a:p>
      </dgm:t>
    </dgm:pt>
    <dgm:pt modelId="{D4F0C88F-83C1-4FE7-93DA-A71B5B7DE048}" type="pres">
      <dgm:prSet presAssocID="{08EC5143-3E62-4153-8460-D157ECF52912}" presName="sibTrans" presStyleCnt="0"/>
      <dgm:spPr/>
    </dgm:pt>
    <dgm:pt modelId="{323E8B4B-A076-45CF-9F01-67B949DAA9DA}" type="pres">
      <dgm:prSet presAssocID="{CF98AEA5-E287-487A-8DC3-54494F9EC5A6}" presName="node" presStyleLbl="node1" presStyleIdx="3" presStyleCnt="6">
        <dgm:presLayoutVars>
          <dgm:bulletEnabled val="1"/>
        </dgm:presLayoutVars>
      </dgm:prSet>
      <dgm:spPr/>
      <dgm:t>
        <a:bodyPr/>
        <a:lstStyle/>
        <a:p>
          <a:endParaRPr lang="en-US"/>
        </a:p>
      </dgm:t>
    </dgm:pt>
    <dgm:pt modelId="{BDCA144B-318F-4F9E-8DCE-D28B8D2CEB53}" type="pres">
      <dgm:prSet presAssocID="{92C7F4DE-3A3D-4DF8-9416-4E7119969E1B}" presName="sibTrans" presStyleCnt="0"/>
      <dgm:spPr/>
    </dgm:pt>
    <dgm:pt modelId="{4F959A3B-9107-4B4B-88B8-BAB121DDFFDA}" type="pres">
      <dgm:prSet presAssocID="{8EEAC94C-8A2D-4EBF-81FE-899276121A4D}" presName="node" presStyleLbl="node1" presStyleIdx="4" presStyleCnt="6">
        <dgm:presLayoutVars>
          <dgm:bulletEnabled val="1"/>
        </dgm:presLayoutVars>
      </dgm:prSet>
      <dgm:spPr/>
      <dgm:t>
        <a:bodyPr/>
        <a:lstStyle/>
        <a:p>
          <a:endParaRPr lang="en-US"/>
        </a:p>
      </dgm:t>
    </dgm:pt>
    <dgm:pt modelId="{4189BAEF-AE79-46BF-A0A3-65F72DADA7EA}" type="pres">
      <dgm:prSet presAssocID="{EE30FD3E-5F9C-40C5-B47E-C80CD41C6A9A}" presName="sibTrans" presStyleCnt="0"/>
      <dgm:spPr/>
    </dgm:pt>
    <dgm:pt modelId="{8AB31E80-AC07-4F21-B3A3-76D0FE84EA1B}" type="pres">
      <dgm:prSet presAssocID="{77AAE207-2590-47E2-B8BD-741883826A85}" presName="node" presStyleLbl="node1" presStyleIdx="5" presStyleCnt="6">
        <dgm:presLayoutVars>
          <dgm:bulletEnabled val="1"/>
        </dgm:presLayoutVars>
      </dgm:prSet>
      <dgm:spPr/>
      <dgm:t>
        <a:bodyPr/>
        <a:lstStyle/>
        <a:p>
          <a:endParaRPr lang="en-US"/>
        </a:p>
      </dgm:t>
    </dgm:pt>
  </dgm:ptLst>
  <dgm:cxnLst>
    <dgm:cxn modelId="{AB3AE316-AC09-47C8-A12E-4E45D11FEB74}" type="presOf" srcId="{77AAE207-2590-47E2-B8BD-741883826A85}" destId="{8AB31E80-AC07-4F21-B3A3-76D0FE84EA1B}" srcOrd="0" destOrd="0" presId="urn:microsoft.com/office/officeart/2005/8/layout/default#6"/>
    <dgm:cxn modelId="{BD0E5E4F-D1B4-467F-A1DB-6C4A113CB62C}" srcId="{F5E39836-B2DE-4D63-AE11-0AE9536A6DB3}" destId="{6A0AB02F-69D0-4999-A784-E303C4B8DDFD}" srcOrd="2" destOrd="0" parTransId="{FBD3BEFE-BDDE-45FD-92E0-8470744EF96C}" sibTransId="{08EC5143-3E62-4153-8460-D157ECF52912}"/>
    <dgm:cxn modelId="{DDD11320-87DA-4C50-B18A-3129DAB4D1C1}" type="presOf" srcId="{CF98AEA5-E287-487A-8DC3-54494F9EC5A6}" destId="{323E8B4B-A076-45CF-9F01-67B949DAA9DA}" srcOrd="0" destOrd="0" presId="urn:microsoft.com/office/officeart/2005/8/layout/default#6"/>
    <dgm:cxn modelId="{6AE25127-B8ED-4F67-8D06-B69E5E5879A0}" type="presOf" srcId="{6A0AB02F-69D0-4999-A784-E303C4B8DDFD}" destId="{FFE5B0B1-D302-4AE9-ADB8-865ECB275BC2}" srcOrd="0" destOrd="0" presId="urn:microsoft.com/office/officeart/2005/8/layout/default#6"/>
    <dgm:cxn modelId="{36CB48BA-2445-4863-90FF-674BF4DC257F}" srcId="{F5E39836-B2DE-4D63-AE11-0AE9536A6DB3}" destId="{048B7831-232D-4646-A22A-499361F91C93}" srcOrd="1" destOrd="0" parTransId="{A31E9C94-A982-4324-B5E8-8EB17374B406}" sibTransId="{F45B69BC-2087-4174-9B56-1AF7D1E45328}"/>
    <dgm:cxn modelId="{1132E5E8-87AA-4C1B-8519-EC31CB0A117C}" type="presOf" srcId="{048B7831-232D-4646-A22A-499361F91C93}" destId="{0D2362B7-FFD8-491C-805C-1F6CAF1B7A0A}" srcOrd="0" destOrd="0" presId="urn:microsoft.com/office/officeart/2005/8/layout/default#6"/>
    <dgm:cxn modelId="{E355D37B-F1F2-4224-B644-8B1AEEEC8355}" srcId="{F5E39836-B2DE-4D63-AE11-0AE9536A6DB3}" destId="{8EEAC94C-8A2D-4EBF-81FE-899276121A4D}" srcOrd="4" destOrd="0" parTransId="{51738BC6-363C-483B-9A17-5130E150D6D2}" sibTransId="{EE30FD3E-5F9C-40C5-B47E-C80CD41C6A9A}"/>
    <dgm:cxn modelId="{DBE590EC-8C84-4D89-92F1-7E982E3D2EE9}" srcId="{F5E39836-B2DE-4D63-AE11-0AE9536A6DB3}" destId="{9B4888FB-1DBD-4246-84E5-625FA6563FE3}" srcOrd="0" destOrd="0" parTransId="{E80EF2B9-0CA1-4E59-9CC2-E27FD319AED3}" sibTransId="{026CF1E5-28B8-4CB4-A64D-7875E2205FF2}"/>
    <dgm:cxn modelId="{68E7323F-8850-423A-B8F0-8D246E5A76C0}" type="presOf" srcId="{9B4888FB-1DBD-4246-84E5-625FA6563FE3}" destId="{D6B494A9-9616-4513-A822-5DE7CE4B152B}" srcOrd="0" destOrd="0" presId="urn:microsoft.com/office/officeart/2005/8/layout/default#6"/>
    <dgm:cxn modelId="{AB2CC90E-B404-4025-9B9C-F3F3C7EE340C}" type="presOf" srcId="{8EEAC94C-8A2D-4EBF-81FE-899276121A4D}" destId="{4F959A3B-9107-4B4B-88B8-BAB121DDFFDA}" srcOrd="0" destOrd="0" presId="urn:microsoft.com/office/officeart/2005/8/layout/default#6"/>
    <dgm:cxn modelId="{AAEDE5B0-C44F-4B8F-A260-1060B38EA319}" srcId="{F5E39836-B2DE-4D63-AE11-0AE9536A6DB3}" destId="{CF98AEA5-E287-487A-8DC3-54494F9EC5A6}" srcOrd="3" destOrd="0" parTransId="{7BA9371B-B983-44B0-A802-7BCDE777B47B}" sibTransId="{92C7F4DE-3A3D-4DF8-9416-4E7119969E1B}"/>
    <dgm:cxn modelId="{190F2CFB-2D20-4EC7-B575-7906FF949CF2}" srcId="{F5E39836-B2DE-4D63-AE11-0AE9536A6DB3}" destId="{77AAE207-2590-47E2-B8BD-741883826A85}" srcOrd="5" destOrd="0" parTransId="{72D05572-D789-457E-B6BA-5B5FE2C47B69}" sibTransId="{8269AC65-8DDD-47B0-8551-B739A6DDC7D2}"/>
    <dgm:cxn modelId="{C9A19552-A959-47A9-9791-1E9A02944629}" type="presOf" srcId="{F5E39836-B2DE-4D63-AE11-0AE9536A6DB3}" destId="{949B3003-5379-444A-B7DA-E7B6F52D9B2A}" srcOrd="0" destOrd="0" presId="urn:microsoft.com/office/officeart/2005/8/layout/default#6"/>
    <dgm:cxn modelId="{156C0945-C71A-494F-AB18-F76C9A646B3D}" type="presParOf" srcId="{949B3003-5379-444A-B7DA-E7B6F52D9B2A}" destId="{D6B494A9-9616-4513-A822-5DE7CE4B152B}" srcOrd="0" destOrd="0" presId="urn:microsoft.com/office/officeart/2005/8/layout/default#6"/>
    <dgm:cxn modelId="{C28440B1-F1FC-412B-B9F4-113A370311CB}" type="presParOf" srcId="{949B3003-5379-444A-B7DA-E7B6F52D9B2A}" destId="{B7D02F46-4EEC-4B6A-A5C5-476EEFE450E2}" srcOrd="1" destOrd="0" presId="urn:microsoft.com/office/officeart/2005/8/layout/default#6"/>
    <dgm:cxn modelId="{62E8D50B-FC9A-4708-A800-3BCC054817E3}" type="presParOf" srcId="{949B3003-5379-444A-B7DA-E7B6F52D9B2A}" destId="{0D2362B7-FFD8-491C-805C-1F6CAF1B7A0A}" srcOrd="2" destOrd="0" presId="urn:microsoft.com/office/officeart/2005/8/layout/default#6"/>
    <dgm:cxn modelId="{EB6105C1-6ABE-4D3B-8B64-F76CB43909CD}" type="presParOf" srcId="{949B3003-5379-444A-B7DA-E7B6F52D9B2A}" destId="{9549A423-2DD0-4F94-9B91-1429B42E4091}" srcOrd="3" destOrd="0" presId="urn:microsoft.com/office/officeart/2005/8/layout/default#6"/>
    <dgm:cxn modelId="{5BD1404B-D96E-4074-91B9-CE27027E5613}" type="presParOf" srcId="{949B3003-5379-444A-B7DA-E7B6F52D9B2A}" destId="{FFE5B0B1-D302-4AE9-ADB8-865ECB275BC2}" srcOrd="4" destOrd="0" presId="urn:microsoft.com/office/officeart/2005/8/layout/default#6"/>
    <dgm:cxn modelId="{43014EAB-28C5-46BE-8F70-B00056A5BE49}" type="presParOf" srcId="{949B3003-5379-444A-B7DA-E7B6F52D9B2A}" destId="{D4F0C88F-83C1-4FE7-93DA-A71B5B7DE048}" srcOrd="5" destOrd="0" presId="urn:microsoft.com/office/officeart/2005/8/layout/default#6"/>
    <dgm:cxn modelId="{71534B4C-864A-4AEA-88A4-96D0A91A9679}" type="presParOf" srcId="{949B3003-5379-444A-B7DA-E7B6F52D9B2A}" destId="{323E8B4B-A076-45CF-9F01-67B949DAA9DA}" srcOrd="6" destOrd="0" presId="urn:microsoft.com/office/officeart/2005/8/layout/default#6"/>
    <dgm:cxn modelId="{B955048E-CD3C-48E8-B807-6C342A61020F}" type="presParOf" srcId="{949B3003-5379-444A-B7DA-E7B6F52D9B2A}" destId="{BDCA144B-318F-4F9E-8DCE-D28B8D2CEB53}" srcOrd="7" destOrd="0" presId="urn:microsoft.com/office/officeart/2005/8/layout/default#6"/>
    <dgm:cxn modelId="{A38C1EED-1C8B-420E-B3F7-3EB921A86196}" type="presParOf" srcId="{949B3003-5379-444A-B7DA-E7B6F52D9B2A}" destId="{4F959A3B-9107-4B4B-88B8-BAB121DDFFDA}" srcOrd="8" destOrd="0" presId="urn:microsoft.com/office/officeart/2005/8/layout/default#6"/>
    <dgm:cxn modelId="{0AAB3645-E326-46E6-80EC-DBC1208D200F}" type="presParOf" srcId="{949B3003-5379-444A-B7DA-E7B6F52D9B2A}" destId="{4189BAEF-AE79-46BF-A0A3-65F72DADA7EA}" srcOrd="9" destOrd="0" presId="urn:microsoft.com/office/officeart/2005/8/layout/default#6"/>
    <dgm:cxn modelId="{3DBDEB9A-C60C-4235-95AF-48A075B9EEDF}" type="presParOf" srcId="{949B3003-5379-444A-B7DA-E7B6F52D9B2A}" destId="{8AB31E80-AC07-4F21-B3A3-76D0FE84EA1B}" srcOrd="10" destOrd="0" presId="urn:microsoft.com/office/officeart/2005/8/layout/default#6"/>
  </dgm:cxnLst>
  <dgm:bg/>
  <dgm:whole/>
</dgm:dataModel>
</file>

<file path=ppt/diagrams/data5.xml><?xml version="1.0" encoding="utf-8"?>
<dgm:dataModel xmlns:dgm="http://schemas.openxmlformats.org/drawingml/2006/diagram" xmlns:a="http://schemas.openxmlformats.org/drawingml/2006/main">
  <dgm:ptLst>
    <dgm:pt modelId="{94F9E8B9-4822-48B9-8664-88BC4374CD1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45C59B3-65B2-483B-8DCA-948FEE978C34}">
      <dgm:prSet/>
      <dgm:spPr/>
      <dgm:t>
        <a:bodyPr/>
        <a:lstStyle/>
        <a:p>
          <a:r>
            <a:rPr lang="en-US" dirty="0"/>
            <a:t>Different </a:t>
          </a:r>
          <a:r>
            <a:rPr lang="en-US" dirty="0" err="1"/>
            <a:t>datatype</a:t>
          </a:r>
          <a:r>
            <a:rPr lang="en-US" dirty="0"/>
            <a:t> of arguments</a:t>
          </a:r>
        </a:p>
      </dgm:t>
    </dgm:pt>
    <dgm:pt modelId="{DF1AC12F-CE1C-429A-8F86-7C7BB896948D}" type="parTrans" cxnId="{12AD0F6F-0F38-4AAE-B75F-C5081024AEAF}">
      <dgm:prSet/>
      <dgm:spPr/>
      <dgm:t>
        <a:bodyPr/>
        <a:lstStyle/>
        <a:p>
          <a:endParaRPr lang="en-US"/>
        </a:p>
      </dgm:t>
    </dgm:pt>
    <dgm:pt modelId="{8E51E9A0-46E0-46B1-AA12-66337B672053}" type="sibTrans" cxnId="{12AD0F6F-0F38-4AAE-B75F-C5081024AEAF}">
      <dgm:prSet/>
      <dgm:spPr/>
      <dgm:t>
        <a:bodyPr/>
        <a:lstStyle/>
        <a:p>
          <a:endParaRPr lang="en-US"/>
        </a:p>
      </dgm:t>
    </dgm:pt>
    <dgm:pt modelId="{8DE5D166-692B-4A4F-98D7-2F220EF211FB}">
      <dgm:prSet/>
      <dgm:spPr/>
      <dgm:t>
        <a:bodyPr/>
        <a:lstStyle/>
        <a:p>
          <a:r>
            <a:rPr lang="en-US" dirty="0"/>
            <a:t>Different number of arguments</a:t>
          </a:r>
        </a:p>
      </dgm:t>
    </dgm:pt>
    <dgm:pt modelId="{462D869A-25FA-4CDE-8B2E-3F9CE7A46D7D}" type="parTrans" cxnId="{5A08D1E7-8B44-4660-833A-D24F12A0EC3D}">
      <dgm:prSet/>
      <dgm:spPr/>
      <dgm:t>
        <a:bodyPr/>
        <a:lstStyle/>
        <a:p>
          <a:endParaRPr lang="en-US"/>
        </a:p>
      </dgm:t>
    </dgm:pt>
    <dgm:pt modelId="{9C5BE7C3-95CB-425B-90DA-20606901549F}" type="sibTrans" cxnId="{5A08D1E7-8B44-4660-833A-D24F12A0EC3D}">
      <dgm:prSet/>
      <dgm:spPr/>
      <dgm:t>
        <a:bodyPr/>
        <a:lstStyle/>
        <a:p>
          <a:endParaRPr lang="en-US"/>
        </a:p>
      </dgm:t>
    </dgm:pt>
    <dgm:pt modelId="{957EAF30-FA1A-4AEB-B1E9-586655134247}" type="pres">
      <dgm:prSet presAssocID="{94F9E8B9-4822-48B9-8664-88BC4374CD1C}" presName="linear" presStyleCnt="0">
        <dgm:presLayoutVars>
          <dgm:animLvl val="lvl"/>
          <dgm:resizeHandles val="exact"/>
        </dgm:presLayoutVars>
      </dgm:prSet>
      <dgm:spPr/>
      <dgm:t>
        <a:bodyPr/>
        <a:lstStyle/>
        <a:p>
          <a:endParaRPr lang="en-US"/>
        </a:p>
      </dgm:t>
    </dgm:pt>
    <dgm:pt modelId="{7E5A15AC-A38D-4A36-9D30-106E41A1C439}" type="pres">
      <dgm:prSet presAssocID="{145C59B3-65B2-483B-8DCA-948FEE978C34}" presName="parentText" presStyleLbl="node1" presStyleIdx="0" presStyleCnt="2">
        <dgm:presLayoutVars>
          <dgm:chMax val="0"/>
          <dgm:bulletEnabled val="1"/>
        </dgm:presLayoutVars>
      </dgm:prSet>
      <dgm:spPr/>
      <dgm:t>
        <a:bodyPr/>
        <a:lstStyle/>
        <a:p>
          <a:endParaRPr lang="en-US"/>
        </a:p>
      </dgm:t>
    </dgm:pt>
    <dgm:pt modelId="{ADEEF53E-7CAD-451D-9CE2-1F92D8105502}" type="pres">
      <dgm:prSet presAssocID="{8E51E9A0-46E0-46B1-AA12-66337B672053}" presName="spacer" presStyleCnt="0"/>
      <dgm:spPr/>
    </dgm:pt>
    <dgm:pt modelId="{86FF480F-ED4A-44D6-A8BF-D90F7AC776D0}" type="pres">
      <dgm:prSet presAssocID="{8DE5D166-692B-4A4F-98D7-2F220EF211FB}" presName="parentText" presStyleLbl="node1" presStyleIdx="1" presStyleCnt="2">
        <dgm:presLayoutVars>
          <dgm:chMax val="0"/>
          <dgm:bulletEnabled val="1"/>
        </dgm:presLayoutVars>
      </dgm:prSet>
      <dgm:spPr/>
      <dgm:t>
        <a:bodyPr/>
        <a:lstStyle/>
        <a:p>
          <a:endParaRPr lang="en-US"/>
        </a:p>
      </dgm:t>
    </dgm:pt>
  </dgm:ptLst>
  <dgm:cxnLst>
    <dgm:cxn modelId="{F18780CA-6A78-4874-97F0-6C25EE7C68FF}" type="presOf" srcId="{8DE5D166-692B-4A4F-98D7-2F220EF211FB}" destId="{86FF480F-ED4A-44D6-A8BF-D90F7AC776D0}" srcOrd="0" destOrd="0" presId="urn:microsoft.com/office/officeart/2005/8/layout/vList2"/>
    <dgm:cxn modelId="{12AD0F6F-0F38-4AAE-B75F-C5081024AEAF}" srcId="{94F9E8B9-4822-48B9-8664-88BC4374CD1C}" destId="{145C59B3-65B2-483B-8DCA-948FEE978C34}" srcOrd="0" destOrd="0" parTransId="{DF1AC12F-CE1C-429A-8F86-7C7BB896948D}" sibTransId="{8E51E9A0-46E0-46B1-AA12-66337B672053}"/>
    <dgm:cxn modelId="{D401FF1D-A3A7-4649-9917-2B31C66EC3D0}" type="presOf" srcId="{94F9E8B9-4822-48B9-8664-88BC4374CD1C}" destId="{957EAF30-FA1A-4AEB-B1E9-586655134247}" srcOrd="0" destOrd="0" presId="urn:microsoft.com/office/officeart/2005/8/layout/vList2"/>
    <dgm:cxn modelId="{5A08D1E7-8B44-4660-833A-D24F12A0EC3D}" srcId="{94F9E8B9-4822-48B9-8664-88BC4374CD1C}" destId="{8DE5D166-692B-4A4F-98D7-2F220EF211FB}" srcOrd="1" destOrd="0" parTransId="{462D869A-25FA-4CDE-8B2E-3F9CE7A46D7D}" sibTransId="{9C5BE7C3-95CB-425B-90DA-20606901549F}"/>
    <dgm:cxn modelId="{6619887A-5D3C-461C-BD32-FEAF927A0EEF}" type="presOf" srcId="{145C59B3-65B2-483B-8DCA-948FEE978C34}" destId="{7E5A15AC-A38D-4A36-9D30-106E41A1C439}" srcOrd="0" destOrd="0" presId="urn:microsoft.com/office/officeart/2005/8/layout/vList2"/>
    <dgm:cxn modelId="{2DD21FEF-6F70-44F4-8228-53157DF67007}" type="presParOf" srcId="{957EAF30-FA1A-4AEB-B1E9-586655134247}" destId="{7E5A15AC-A38D-4A36-9D30-106E41A1C439}" srcOrd="0" destOrd="0" presId="urn:microsoft.com/office/officeart/2005/8/layout/vList2"/>
    <dgm:cxn modelId="{F793E1DB-EFB3-459E-ACCD-CC03DD229524}" type="presParOf" srcId="{957EAF30-FA1A-4AEB-B1E9-586655134247}" destId="{ADEEF53E-7CAD-451D-9CE2-1F92D8105502}" srcOrd="1" destOrd="0" presId="urn:microsoft.com/office/officeart/2005/8/layout/vList2"/>
    <dgm:cxn modelId="{EB3B3A5E-3577-4B2E-9325-72C2BAB7D521}" type="presParOf" srcId="{957EAF30-FA1A-4AEB-B1E9-586655134247}" destId="{86FF480F-ED4A-44D6-A8BF-D90F7AC776D0}" srcOrd="2"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994D6992-7309-494E-9349-226AEC59D8AA}" type="doc">
      <dgm:prSet loTypeId="urn:microsoft.com/office/officeart/2005/8/layout/default#7" loCatId="list" qsTypeId="urn:microsoft.com/office/officeart/2005/8/quickstyle/simple1" qsCatId="simple" csTypeId="urn:microsoft.com/office/officeart/2005/8/colors/colorful1#3" csCatId="colorful"/>
      <dgm:spPr/>
      <dgm:t>
        <a:bodyPr/>
        <a:lstStyle/>
        <a:p>
          <a:endParaRPr lang="en-US"/>
        </a:p>
      </dgm:t>
    </dgm:pt>
    <dgm:pt modelId="{AA3F1597-510B-44B9-AC54-4FCF780631D3}">
      <dgm:prSet/>
      <dgm:spPr/>
      <dgm:t>
        <a:bodyPr/>
        <a:lstStyle/>
        <a:p>
          <a:r>
            <a:rPr lang="en-US" dirty="0"/>
            <a:t>Method overriding is a process of overriding base class method by derived class method with more specific definition.</a:t>
          </a:r>
        </a:p>
      </dgm:t>
    </dgm:pt>
    <dgm:pt modelId="{CE0AE85C-75D7-478A-A126-BBE1AB58DC0C}" type="parTrans" cxnId="{0F958495-E2AB-4E78-8A9E-7BFC47805AA4}">
      <dgm:prSet/>
      <dgm:spPr/>
      <dgm:t>
        <a:bodyPr/>
        <a:lstStyle/>
        <a:p>
          <a:endParaRPr lang="en-US"/>
        </a:p>
      </dgm:t>
    </dgm:pt>
    <dgm:pt modelId="{B57B2B71-C53D-47DC-9C74-85ECD4B293FE}" type="sibTrans" cxnId="{0F958495-E2AB-4E78-8A9E-7BFC47805AA4}">
      <dgm:prSet/>
      <dgm:spPr/>
      <dgm:t>
        <a:bodyPr/>
        <a:lstStyle/>
        <a:p>
          <a:endParaRPr lang="en-US"/>
        </a:p>
      </dgm:t>
    </dgm:pt>
    <dgm:pt modelId="{156334EA-5FB0-4008-AEB9-C672BC9E20B1}">
      <dgm:prSet/>
      <dgm:spPr/>
      <dgm:t>
        <a:bodyPr/>
        <a:lstStyle/>
        <a:p>
          <a:r>
            <a:rPr lang="en-US" dirty="0"/>
            <a:t>Method overriding performs only if two classes have </a:t>
          </a:r>
          <a:r>
            <a:rPr lang="en-US" b="1" dirty="0"/>
            <a:t>is-a</a:t>
          </a:r>
          <a:r>
            <a:rPr lang="en-US" dirty="0"/>
            <a:t> relationship. It mean class must have inheritance. In other words, It is performed between two classes using inheritance relation.</a:t>
          </a:r>
        </a:p>
      </dgm:t>
    </dgm:pt>
    <dgm:pt modelId="{44234355-42B8-4297-9388-81EB515D61CB}" type="parTrans" cxnId="{261667A0-B5AB-4AB1-AD28-7D7747FCBD05}">
      <dgm:prSet/>
      <dgm:spPr/>
      <dgm:t>
        <a:bodyPr/>
        <a:lstStyle/>
        <a:p>
          <a:endParaRPr lang="en-US"/>
        </a:p>
      </dgm:t>
    </dgm:pt>
    <dgm:pt modelId="{1CA185A0-0048-434B-8BF7-D22A0D69513B}" type="sibTrans" cxnId="{261667A0-B5AB-4AB1-AD28-7D7747FCBD05}">
      <dgm:prSet/>
      <dgm:spPr/>
      <dgm:t>
        <a:bodyPr/>
        <a:lstStyle/>
        <a:p>
          <a:endParaRPr lang="en-US"/>
        </a:p>
      </dgm:t>
    </dgm:pt>
    <dgm:pt modelId="{CA1DF8D6-B868-4B30-A8C5-C0DD2F137C18}">
      <dgm:prSet/>
      <dgm:spPr/>
      <dgm:t>
        <a:bodyPr/>
        <a:lstStyle/>
        <a:p>
          <a:r>
            <a:rPr lang="en-US" dirty="0"/>
            <a:t>In overriding, method of both class </a:t>
          </a:r>
          <a:r>
            <a:rPr lang="en-US" b="1" dirty="0"/>
            <a:t>must</a:t>
          </a:r>
          <a:r>
            <a:rPr lang="en-US" dirty="0"/>
            <a:t> have </a:t>
          </a:r>
          <a:r>
            <a:rPr lang="en-US" b="1" dirty="0"/>
            <a:t>same name</a:t>
          </a:r>
          <a:r>
            <a:rPr lang="en-US" dirty="0"/>
            <a:t> and equal number of </a:t>
          </a:r>
          <a:r>
            <a:rPr lang="en-US" b="1" dirty="0"/>
            <a:t>parameters</a:t>
          </a:r>
          <a:r>
            <a:rPr lang="en-US" dirty="0"/>
            <a:t>.</a:t>
          </a:r>
        </a:p>
      </dgm:t>
    </dgm:pt>
    <dgm:pt modelId="{23D29401-15A1-4B47-B913-4A3615495262}" type="parTrans" cxnId="{92F80A67-48ED-4D1F-AC22-97C388C5E93A}">
      <dgm:prSet/>
      <dgm:spPr/>
      <dgm:t>
        <a:bodyPr/>
        <a:lstStyle/>
        <a:p>
          <a:endParaRPr lang="en-US"/>
        </a:p>
      </dgm:t>
    </dgm:pt>
    <dgm:pt modelId="{CDD22BA1-C9F8-4583-92D1-BFCBA8C24EA3}" type="sibTrans" cxnId="{92F80A67-48ED-4D1F-AC22-97C388C5E93A}">
      <dgm:prSet/>
      <dgm:spPr/>
      <dgm:t>
        <a:bodyPr/>
        <a:lstStyle/>
        <a:p>
          <a:endParaRPr lang="en-US"/>
        </a:p>
      </dgm:t>
    </dgm:pt>
    <dgm:pt modelId="{2355DA98-5B23-4935-8296-2EDC2CC40564}">
      <dgm:prSet/>
      <dgm:spPr/>
      <dgm:t>
        <a:bodyPr/>
        <a:lstStyle/>
        <a:p>
          <a:r>
            <a:rPr lang="en-US" dirty="0"/>
            <a:t>Method overriding is also referred to as </a:t>
          </a:r>
          <a:r>
            <a:rPr lang="en-US" b="1" dirty="0"/>
            <a:t>runtime polymorphism</a:t>
          </a:r>
          <a:r>
            <a:rPr lang="en-US" dirty="0"/>
            <a:t> because calling method is decided by JVM during runtime.</a:t>
          </a:r>
        </a:p>
      </dgm:t>
    </dgm:pt>
    <dgm:pt modelId="{96F9A10F-F1A8-41D1-A01A-A193540E70DC}" type="parTrans" cxnId="{A74027DA-E97D-4977-9AD9-409F2669B108}">
      <dgm:prSet/>
      <dgm:spPr/>
      <dgm:t>
        <a:bodyPr/>
        <a:lstStyle/>
        <a:p>
          <a:endParaRPr lang="en-US"/>
        </a:p>
      </dgm:t>
    </dgm:pt>
    <dgm:pt modelId="{02A3FF06-D0E9-4476-8BF1-30150DF7BA51}" type="sibTrans" cxnId="{A74027DA-E97D-4977-9AD9-409F2669B108}">
      <dgm:prSet/>
      <dgm:spPr/>
      <dgm:t>
        <a:bodyPr/>
        <a:lstStyle/>
        <a:p>
          <a:endParaRPr lang="en-US"/>
        </a:p>
      </dgm:t>
    </dgm:pt>
    <dgm:pt modelId="{B663E4B9-42AC-47C4-A4F4-57AFC08749F7}">
      <dgm:prSet/>
      <dgm:spPr/>
      <dgm:t>
        <a:bodyPr/>
        <a:lstStyle/>
        <a:p>
          <a:r>
            <a:rPr lang="en-US" dirty="0"/>
            <a:t>The key benefit of overriding is the ability to </a:t>
          </a:r>
          <a:r>
            <a:rPr lang="en-US" b="1" dirty="0"/>
            <a:t>define method that's specific to a particular subclass type</a:t>
          </a:r>
          <a:r>
            <a:rPr lang="en-US" dirty="0"/>
            <a:t>.</a:t>
          </a:r>
        </a:p>
      </dgm:t>
    </dgm:pt>
    <dgm:pt modelId="{87EA5FAF-1306-4B19-A787-6DB756ADB2E6}" type="parTrans" cxnId="{0A70A0F6-DDD4-4DB2-92D5-005572EC996E}">
      <dgm:prSet/>
      <dgm:spPr/>
      <dgm:t>
        <a:bodyPr/>
        <a:lstStyle/>
        <a:p>
          <a:endParaRPr lang="en-US"/>
        </a:p>
      </dgm:t>
    </dgm:pt>
    <dgm:pt modelId="{1F74CF00-130A-4568-A752-6AA62FC8DE27}" type="sibTrans" cxnId="{0A70A0F6-DDD4-4DB2-92D5-005572EC996E}">
      <dgm:prSet/>
      <dgm:spPr/>
      <dgm:t>
        <a:bodyPr/>
        <a:lstStyle/>
        <a:p>
          <a:endParaRPr lang="en-US"/>
        </a:p>
      </dgm:t>
    </dgm:pt>
    <dgm:pt modelId="{7F80A995-A2E5-4EDD-A61B-2919B2F6DFA7}" type="pres">
      <dgm:prSet presAssocID="{994D6992-7309-494E-9349-226AEC59D8AA}" presName="diagram" presStyleCnt="0">
        <dgm:presLayoutVars>
          <dgm:dir/>
          <dgm:resizeHandles val="exact"/>
        </dgm:presLayoutVars>
      </dgm:prSet>
      <dgm:spPr/>
      <dgm:t>
        <a:bodyPr/>
        <a:lstStyle/>
        <a:p>
          <a:endParaRPr lang="en-US"/>
        </a:p>
      </dgm:t>
    </dgm:pt>
    <dgm:pt modelId="{B3C781CB-C2C1-43CE-99C0-B6F1BF5F1418}" type="pres">
      <dgm:prSet presAssocID="{AA3F1597-510B-44B9-AC54-4FCF780631D3}" presName="node" presStyleLbl="node1" presStyleIdx="0" presStyleCnt="5">
        <dgm:presLayoutVars>
          <dgm:bulletEnabled val="1"/>
        </dgm:presLayoutVars>
      </dgm:prSet>
      <dgm:spPr/>
      <dgm:t>
        <a:bodyPr/>
        <a:lstStyle/>
        <a:p>
          <a:endParaRPr lang="en-US"/>
        </a:p>
      </dgm:t>
    </dgm:pt>
    <dgm:pt modelId="{87499A5B-415F-432D-B604-A6E1E20572B7}" type="pres">
      <dgm:prSet presAssocID="{B57B2B71-C53D-47DC-9C74-85ECD4B293FE}" presName="sibTrans" presStyleCnt="0"/>
      <dgm:spPr/>
    </dgm:pt>
    <dgm:pt modelId="{4A69B7B1-412B-4965-8D51-AB31DC4ACE3F}" type="pres">
      <dgm:prSet presAssocID="{156334EA-5FB0-4008-AEB9-C672BC9E20B1}" presName="node" presStyleLbl="node1" presStyleIdx="1" presStyleCnt="5">
        <dgm:presLayoutVars>
          <dgm:bulletEnabled val="1"/>
        </dgm:presLayoutVars>
      </dgm:prSet>
      <dgm:spPr/>
      <dgm:t>
        <a:bodyPr/>
        <a:lstStyle/>
        <a:p>
          <a:endParaRPr lang="en-US"/>
        </a:p>
      </dgm:t>
    </dgm:pt>
    <dgm:pt modelId="{76852301-DAF5-49B6-8262-77FBC1CA0F39}" type="pres">
      <dgm:prSet presAssocID="{1CA185A0-0048-434B-8BF7-D22A0D69513B}" presName="sibTrans" presStyleCnt="0"/>
      <dgm:spPr/>
    </dgm:pt>
    <dgm:pt modelId="{FFC8EAFF-ADEF-43FF-9166-6463415AF8D3}" type="pres">
      <dgm:prSet presAssocID="{CA1DF8D6-B868-4B30-A8C5-C0DD2F137C18}" presName="node" presStyleLbl="node1" presStyleIdx="2" presStyleCnt="5">
        <dgm:presLayoutVars>
          <dgm:bulletEnabled val="1"/>
        </dgm:presLayoutVars>
      </dgm:prSet>
      <dgm:spPr/>
      <dgm:t>
        <a:bodyPr/>
        <a:lstStyle/>
        <a:p>
          <a:endParaRPr lang="en-US"/>
        </a:p>
      </dgm:t>
    </dgm:pt>
    <dgm:pt modelId="{BDF9A01E-BE1E-4C1E-8580-B8196F84EC12}" type="pres">
      <dgm:prSet presAssocID="{CDD22BA1-C9F8-4583-92D1-BFCBA8C24EA3}" presName="sibTrans" presStyleCnt="0"/>
      <dgm:spPr/>
    </dgm:pt>
    <dgm:pt modelId="{C1F9A337-7EB9-47A9-B3BF-CED6CF55A1B6}" type="pres">
      <dgm:prSet presAssocID="{2355DA98-5B23-4935-8296-2EDC2CC40564}" presName="node" presStyleLbl="node1" presStyleIdx="3" presStyleCnt="5">
        <dgm:presLayoutVars>
          <dgm:bulletEnabled val="1"/>
        </dgm:presLayoutVars>
      </dgm:prSet>
      <dgm:spPr/>
      <dgm:t>
        <a:bodyPr/>
        <a:lstStyle/>
        <a:p>
          <a:endParaRPr lang="en-US"/>
        </a:p>
      </dgm:t>
    </dgm:pt>
    <dgm:pt modelId="{4E4611A5-A091-49FC-B2B9-1970ED62EF85}" type="pres">
      <dgm:prSet presAssocID="{02A3FF06-D0E9-4476-8BF1-30150DF7BA51}" presName="sibTrans" presStyleCnt="0"/>
      <dgm:spPr/>
    </dgm:pt>
    <dgm:pt modelId="{3908FF5F-521B-4A4A-A273-8BE69D21ED67}" type="pres">
      <dgm:prSet presAssocID="{B663E4B9-42AC-47C4-A4F4-57AFC08749F7}" presName="node" presStyleLbl="node1" presStyleIdx="4" presStyleCnt="5">
        <dgm:presLayoutVars>
          <dgm:bulletEnabled val="1"/>
        </dgm:presLayoutVars>
      </dgm:prSet>
      <dgm:spPr/>
      <dgm:t>
        <a:bodyPr/>
        <a:lstStyle/>
        <a:p>
          <a:endParaRPr lang="en-US"/>
        </a:p>
      </dgm:t>
    </dgm:pt>
  </dgm:ptLst>
  <dgm:cxnLst>
    <dgm:cxn modelId="{0A70A0F6-DDD4-4DB2-92D5-005572EC996E}" srcId="{994D6992-7309-494E-9349-226AEC59D8AA}" destId="{B663E4B9-42AC-47C4-A4F4-57AFC08749F7}" srcOrd="4" destOrd="0" parTransId="{87EA5FAF-1306-4B19-A787-6DB756ADB2E6}" sibTransId="{1F74CF00-130A-4568-A752-6AA62FC8DE27}"/>
    <dgm:cxn modelId="{92F80A67-48ED-4D1F-AC22-97C388C5E93A}" srcId="{994D6992-7309-494E-9349-226AEC59D8AA}" destId="{CA1DF8D6-B868-4B30-A8C5-C0DD2F137C18}" srcOrd="2" destOrd="0" parTransId="{23D29401-15A1-4B47-B913-4A3615495262}" sibTransId="{CDD22BA1-C9F8-4583-92D1-BFCBA8C24EA3}"/>
    <dgm:cxn modelId="{959D52EA-F423-4E50-A22F-580D3D17C141}" type="presOf" srcId="{994D6992-7309-494E-9349-226AEC59D8AA}" destId="{7F80A995-A2E5-4EDD-A61B-2919B2F6DFA7}" srcOrd="0" destOrd="0" presId="urn:microsoft.com/office/officeart/2005/8/layout/default#7"/>
    <dgm:cxn modelId="{F81B145D-586F-489B-8B62-2A240BDA4E4C}" type="presOf" srcId="{156334EA-5FB0-4008-AEB9-C672BC9E20B1}" destId="{4A69B7B1-412B-4965-8D51-AB31DC4ACE3F}" srcOrd="0" destOrd="0" presId="urn:microsoft.com/office/officeart/2005/8/layout/default#7"/>
    <dgm:cxn modelId="{46A1B2B8-8A10-4424-B84C-AFAD87C06927}" type="presOf" srcId="{B663E4B9-42AC-47C4-A4F4-57AFC08749F7}" destId="{3908FF5F-521B-4A4A-A273-8BE69D21ED67}" srcOrd="0" destOrd="0" presId="urn:microsoft.com/office/officeart/2005/8/layout/default#7"/>
    <dgm:cxn modelId="{DA213D29-1CE3-4922-8845-68908D9EDEDB}" type="presOf" srcId="{2355DA98-5B23-4935-8296-2EDC2CC40564}" destId="{C1F9A337-7EB9-47A9-B3BF-CED6CF55A1B6}" srcOrd="0" destOrd="0" presId="urn:microsoft.com/office/officeart/2005/8/layout/default#7"/>
    <dgm:cxn modelId="{261667A0-B5AB-4AB1-AD28-7D7747FCBD05}" srcId="{994D6992-7309-494E-9349-226AEC59D8AA}" destId="{156334EA-5FB0-4008-AEB9-C672BC9E20B1}" srcOrd="1" destOrd="0" parTransId="{44234355-42B8-4297-9388-81EB515D61CB}" sibTransId="{1CA185A0-0048-434B-8BF7-D22A0D69513B}"/>
    <dgm:cxn modelId="{0F958495-E2AB-4E78-8A9E-7BFC47805AA4}" srcId="{994D6992-7309-494E-9349-226AEC59D8AA}" destId="{AA3F1597-510B-44B9-AC54-4FCF780631D3}" srcOrd="0" destOrd="0" parTransId="{CE0AE85C-75D7-478A-A126-BBE1AB58DC0C}" sibTransId="{B57B2B71-C53D-47DC-9C74-85ECD4B293FE}"/>
    <dgm:cxn modelId="{A74027DA-E97D-4977-9AD9-409F2669B108}" srcId="{994D6992-7309-494E-9349-226AEC59D8AA}" destId="{2355DA98-5B23-4935-8296-2EDC2CC40564}" srcOrd="3" destOrd="0" parTransId="{96F9A10F-F1A8-41D1-A01A-A193540E70DC}" sibTransId="{02A3FF06-D0E9-4476-8BF1-30150DF7BA51}"/>
    <dgm:cxn modelId="{4F0D0436-D9C0-4CB4-BD03-BA485DFE956B}" type="presOf" srcId="{CA1DF8D6-B868-4B30-A8C5-C0DD2F137C18}" destId="{FFC8EAFF-ADEF-43FF-9166-6463415AF8D3}" srcOrd="0" destOrd="0" presId="urn:microsoft.com/office/officeart/2005/8/layout/default#7"/>
    <dgm:cxn modelId="{46B95AF5-6E1A-4B41-BA3B-0F0C5F7EFFCC}" type="presOf" srcId="{AA3F1597-510B-44B9-AC54-4FCF780631D3}" destId="{B3C781CB-C2C1-43CE-99C0-B6F1BF5F1418}" srcOrd="0" destOrd="0" presId="urn:microsoft.com/office/officeart/2005/8/layout/default#7"/>
    <dgm:cxn modelId="{3C48970C-32C7-4D2F-BDF0-DDAB16EF7B9D}" type="presParOf" srcId="{7F80A995-A2E5-4EDD-A61B-2919B2F6DFA7}" destId="{B3C781CB-C2C1-43CE-99C0-B6F1BF5F1418}" srcOrd="0" destOrd="0" presId="urn:microsoft.com/office/officeart/2005/8/layout/default#7"/>
    <dgm:cxn modelId="{ED2542C2-94A0-4B7C-89C1-D6DA950F2A54}" type="presParOf" srcId="{7F80A995-A2E5-4EDD-A61B-2919B2F6DFA7}" destId="{87499A5B-415F-432D-B604-A6E1E20572B7}" srcOrd="1" destOrd="0" presId="urn:microsoft.com/office/officeart/2005/8/layout/default#7"/>
    <dgm:cxn modelId="{22170F54-38F3-48E0-A210-B5C3E3643FE1}" type="presParOf" srcId="{7F80A995-A2E5-4EDD-A61B-2919B2F6DFA7}" destId="{4A69B7B1-412B-4965-8D51-AB31DC4ACE3F}" srcOrd="2" destOrd="0" presId="urn:microsoft.com/office/officeart/2005/8/layout/default#7"/>
    <dgm:cxn modelId="{976C1DF6-B7B8-40B9-9B8E-6E583D9331A2}" type="presParOf" srcId="{7F80A995-A2E5-4EDD-A61B-2919B2F6DFA7}" destId="{76852301-DAF5-49B6-8262-77FBC1CA0F39}" srcOrd="3" destOrd="0" presId="urn:microsoft.com/office/officeart/2005/8/layout/default#7"/>
    <dgm:cxn modelId="{2BE41D22-903C-4DBD-B3E7-E2EF8748B726}" type="presParOf" srcId="{7F80A995-A2E5-4EDD-A61B-2919B2F6DFA7}" destId="{FFC8EAFF-ADEF-43FF-9166-6463415AF8D3}" srcOrd="4" destOrd="0" presId="urn:microsoft.com/office/officeart/2005/8/layout/default#7"/>
    <dgm:cxn modelId="{7E7266DF-7D7E-426D-86FB-470AB042485A}" type="presParOf" srcId="{7F80A995-A2E5-4EDD-A61B-2919B2F6DFA7}" destId="{BDF9A01E-BE1E-4C1E-8580-B8196F84EC12}" srcOrd="5" destOrd="0" presId="urn:microsoft.com/office/officeart/2005/8/layout/default#7"/>
    <dgm:cxn modelId="{F6A442BE-EE37-4546-A301-8DA43350797E}" type="presParOf" srcId="{7F80A995-A2E5-4EDD-A61B-2919B2F6DFA7}" destId="{C1F9A337-7EB9-47A9-B3BF-CED6CF55A1B6}" srcOrd="6" destOrd="0" presId="urn:microsoft.com/office/officeart/2005/8/layout/default#7"/>
    <dgm:cxn modelId="{6EAC7807-DE29-4D21-805B-1906D168D363}" type="presParOf" srcId="{7F80A995-A2E5-4EDD-A61B-2919B2F6DFA7}" destId="{4E4611A5-A091-49FC-B2B9-1970ED62EF85}" srcOrd="7" destOrd="0" presId="urn:microsoft.com/office/officeart/2005/8/layout/default#7"/>
    <dgm:cxn modelId="{C27ED098-D6D4-4F85-B5FC-E537C4AEC833}" type="presParOf" srcId="{7F80A995-A2E5-4EDD-A61B-2919B2F6DFA7}" destId="{3908FF5F-521B-4A4A-A273-8BE69D21ED67}" srcOrd="8" destOrd="0" presId="urn:microsoft.com/office/officeart/2005/8/layout/default#7"/>
  </dgm:cxnLst>
  <dgm:bg/>
  <dgm:whole/>
</dgm:dataModel>
</file>

<file path=ppt/diagrams/data7.xml><?xml version="1.0" encoding="utf-8"?>
<dgm:dataModel xmlns:dgm="http://schemas.openxmlformats.org/drawingml/2006/diagram" xmlns:a="http://schemas.openxmlformats.org/drawingml/2006/main">
  <dgm:ptLst>
    <dgm:pt modelId="{296D83E7-FD53-4FBD-8ECD-8419B12290A7}" type="doc">
      <dgm:prSet loTypeId="urn:microsoft.com/office/officeart/2005/8/layout/matrix3" loCatId="matrix" qsTypeId="urn:microsoft.com/office/officeart/2005/8/quickstyle/simple1" qsCatId="simple" csTypeId="urn:microsoft.com/office/officeart/2005/8/colors/colorful2" csCatId="colorful"/>
      <dgm:spPr/>
      <dgm:t>
        <a:bodyPr/>
        <a:lstStyle/>
        <a:p>
          <a:endParaRPr lang="en-US"/>
        </a:p>
      </dgm:t>
    </dgm:pt>
    <dgm:pt modelId="{E20F6A19-A740-479A-B220-A3EA272223A3}">
      <dgm:prSet/>
      <dgm:spPr/>
      <dgm:t>
        <a:bodyPr/>
        <a:lstStyle/>
        <a:p>
          <a:r>
            <a:rPr lang="en-US" dirty="0"/>
            <a:t>1. Method name must be same for both parent and child classes.</a:t>
          </a:r>
        </a:p>
      </dgm:t>
    </dgm:pt>
    <dgm:pt modelId="{382AA1E0-E707-4D15-9E1A-ABE2CC0BE8CB}" type="parTrans" cxnId="{72E40067-12CB-4D96-A62B-5E9131775A90}">
      <dgm:prSet/>
      <dgm:spPr/>
      <dgm:t>
        <a:bodyPr/>
        <a:lstStyle/>
        <a:p>
          <a:endParaRPr lang="en-US"/>
        </a:p>
      </dgm:t>
    </dgm:pt>
    <dgm:pt modelId="{12CC015D-E29F-447A-B7A2-9F1A06D30C6D}" type="sibTrans" cxnId="{72E40067-12CB-4D96-A62B-5E9131775A90}">
      <dgm:prSet/>
      <dgm:spPr/>
      <dgm:t>
        <a:bodyPr/>
        <a:lstStyle/>
        <a:p>
          <a:endParaRPr lang="en-US"/>
        </a:p>
      </dgm:t>
    </dgm:pt>
    <dgm:pt modelId="{DE64C124-1010-4049-AA72-40979B163FD7}">
      <dgm:prSet/>
      <dgm:spPr/>
      <dgm:t>
        <a:bodyPr/>
        <a:lstStyle/>
        <a:p>
          <a:r>
            <a:rPr lang="en-US" dirty="0"/>
            <a:t>2. Access modifier of child method must not restrictive than parent class method.</a:t>
          </a:r>
        </a:p>
      </dgm:t>
    </dgm:pt>
    <dgm:pt modelId="{35F6423B-CD4B-43C5-86B1-BADC80E256A7}" type="parTrans" cxnId="{6394C436-7036-4533-827F-65B0ECB13C94}">
      <dgm:prSet/>
      <dgm:spPr/>
      <dgm:t>
        <a:bodyPr/>
        <a:lstStyle/>
        <a:p>
          <a:endParaRPr lang="en-US"/>
        </a:p>
      </dgm:t>
    </dgm:pt>
    <dgm:pt modelId="{3019414D-FDA5-4C2D-B7AD-83A8649F5CDF}" type="sibTrans" cxnId="{6394C436-7036-4533-827F-65B0ECB13C94}">
      <dgm:prSet/>
      <dgm:spPr/>
      <dgm:t>
        <a:bodyPr/>
        <a:lstStyle/>
        <a:p>
          <a:endParaRPr lang="en-US"/>
        </a:p>
      </dgm:t>
    </dgm:pt>
    <dgm:pt modelId="{DE89552B-4B58-4523-9FAE-6AD0991B011B}">
      <dgm:prSet/>
      <dgm:spPr/>
      <dgm:t>
        <a:bodyPr/>
        <a:lstStyle/>
        <a:p>
          <a:r>
            <a:rPr lang="en-US" dirty="0"/>
            <a:t>3. Private, final and static methods cannot be overridden.</a:t>
          </a:r>
        </a:p>
      </dgm:t>
    </dgm:pt>
    <dgm:pt modelId="{04592351-0C1D-4465-BE65-66A896AB53A9}" type="parTrans" cxnId="{71EB55FF-4766-4321-87AD-9756F81C23FC}">
      <dgm:prSet/>
      <dgm:spPr/>
      <dgm:t>
        <a:bodyPr/>
        <a:lstStyle/>
        <a:p>
          <a:endParaRPr lang="en-US"/>
        </a:p>
      </dgm:t>
    </dgm:pt>
    <dgm:pt modelId="{1A72E948-9A8B-4920-9A49-AF71E7B25A6E}" type="sibTrans" cxnId="{71EB55FF-4766-4321-87AD-9756F81C23FC}">
      <dgm:prSet/>
      <dgm:spPr/>
      <dgm:t>
        <a:bodyPr/>
        <a:lstStyle/>
        <a:p>
          <a:endParaRPr lang="en-US"/>
        </a:p>
      </dgm:t>
    </dgm:pt>
    <dgm:pt modelId="{BAC52793-90A3-4C71-BD3A-89F11C64EA35}">
      <dgm:prSet/>
      <dgm:spPr/>
      <dgm:t>
        <a:bodyPr/>
        <a:lstStyle/>
        <a:p>
          <a:r>
            <a:rPr lang="en-US" dirty="0"/>
            <a:t>4. There must be an IS-A relationship between classes (inheritance).</a:t>
          </a:r>
        </a:p>
      </dgm:t>
    </dgm:pt>
    <dgm:pt modelId="{EB4B60F9-821B-41D0-838C-FF08B2633298}" type="parTrans" cxnId="{10348711-81DD-426D-A6A1-6A9DA70AE288}">
      <dgm:prSet/>
      <dgm:spPr/>
      <dgm:t>
        <a:bodyPr/>
        <a:lstStyle/>
        <a:p>
          <a:endParaRPr lang="en-US"/>
        </a:p>
      </dgm:t>
    </dgm:pt>
    <dgm:pt modelId="{256A29F7-85E4-4A32-8096-B118E9A45D2B}" type="sibTrans" cxnId="{10348711-81DD-426D-A6A1-6A9DA70AE288}">
      <dgm:prSet/>
      <dgm:spPr/>
      <dgm:t>
        <a:bodyPr/>
        <a:lstStyle/>
        <a:p>
          <a:endParaRPr lang="en-US"/>
        </a:p>
      </dgm:t>
    </dgm:pt>
    <dgm:pt modelId="{56158902-BE70-4B6A-8497-36A4AC8B8F26}" type="pres">
      <dgm:prSet presAssocID="{296D83E7-FD53-4FBD-8ECD-8419B12290A7}" presName="matrix" presStyleCnt="0">
        <dgm:presLayoutVars>
          <dgm:chMax val="1"/>
          <dgm:dir/>
          <dgm:resizeHandles val="exact"/>
        </dgm:presLayoutVars>
      </dgm:prSet>
      <dgm:spPr/>
      <dgm:t>
        <a:bodyPr/>
        <a:lstStyle/>
        <a:p>
          <a:endParaRPr lang="en-US"/>
        </a:p>
      </dgm:t>
    </dgm:pt>
    <dgm:pt modelId="{E2E6D5DC-A905-4878-8B4A-C41E6F76FC3A}" type="pres">
      <dgm:prSet presAssocID="{296D83E7-FD53-4FBD-8ECD-8419B12290A7}" presName="diamond" presStyleLbl="bgShp" presStyleIdx="0" presStyleCnt="1"/>
      <dgm:spPr/>
    </dgm:pt>
    <dgm:pt modelId="{6B51F7A3-0130-48EF-81F9-199F98AC22A9}" type="pres">
      <dgm:prSet presAssocID="{296D83E7-FD53-4FBD-8ECD-8419B12290A7}" presName="quad1" presStyleLbl="node1" presStyleIdx="0" presStyleCnt="4">
        <dgm:presLayoutVars>
          <dgm:chMax val="0"/>
          <dgm:chPref val="0"/>
          <dgm:bulletEnabled val="1"/>
        </dgm:presLayoutVars>
      </dgm:prSet>
      <dgm:spPr/>
      <dgm:t>
        <a:bodyPr/>
        <a:lstStyle/>
        <a:p>
          <a:endParaRPr lang="en-US"/>
        </a:p>
      </dgm:t>
    </dgm:pt>
    <dgm:pt modelId="{86FE61AC-DCA0-4018-AD24-17317DCD4F8E}" type="pres">
      <dgm:prSet presAssocID="{296D83E7-FD53-4FBD-8ECD-8419B12290A7}" presName="quad2" presStyleLbl="node1" presStyleIdx="1" presStyleCnt="4">
        <dgm:presLayoutVars>
          <dgm:chMax val="0"/>
          <dgm:chPref val="0"/>
          <dgm:bulletEnabled val="1"/>
        </dgm:presLayoutVars>
      </dgm:prSet>
      <dgm:spPr/>
      <dgm:t>
        <a:bodyPr/>
        <a:lstStyle/>
        <a:p>
          <a:endParaRPr lang="en-US"/>
        </a:p>
      </dgm:t>
    </dgm:pt>
    <dgm:pt modelId="{E4678B01-16BC-4D43-AA3D-94BDE0D3D038}" type="pres">
      <dgm:prSet presAssocID="{296D83E7-FD53-4FBD-8ECD-8419B12290A7}" presName="quad3" presStyleLbl="node1" presStyleIdx="2" presStyleCnt="4">
        <dgm:presLayoutVars>
          <dgm:chMax val="0"/>
          <dgm:chPref val="0"/>
          <dgm:bulletEnabled val="1"/>
        </dgm:presLayoutVars>
      </dgm:prSet>
      <dgm:spPr/>
      <dgm:t>
        <a:bodyPr/>
        <a:lstStyle/>
        <a:p>
          <a:endParaRPr lang="en-US"/>
        </a:p>
      </dgm:t>
    </dgm:pt>
    <dgm:pt modelId="{B9D28F55-9CD1-4CEB-A675-FD19BD935206}" type="pres">
      <dgm:prSet presAssocID="{296D83E7-FD53-4FBD-8ECD-8419B12290A7}" presName="quad4" presStyleLbl="node1" presStyleIdx="3" presStyleCnt="4">
        <dgm:presLayoutVars>
          <dgm:chMax val="0"/>
          <dgm:chPref val="0"/>
          <dgm:bulletEnabled val="1"/>
        </dgm:presLayoutVars>
      </dgm:prSet>
      <dgm:spPr/>
      <dgm:t>
        <a:bodyPr/>
        <a:lstStyle/>
        <a:p>
          <a:endParaRPr lang="en-US"/>
        </a:p>
      </dgm:t>
    </dgm:pt>
  </dgm:ptLst>
  <dgm:cxnLst>
    <dgm:cxn modelId="{6394C436-7036-4533-827F-65B0ECB13C94}" srcId="{296D83E7-FD53-4FBD-8ECD-8419B12290A7}" destId="{DE64C124-1010-4049-AA72-40979B163FD7}" srcOrd="1" destOrd="0" parTransId="{35F6423B-CD4B-43C5-86B1-BADC80E256A7}" sibTransId="{3019414D-FDA5-4C2D-B7AD-83A8649F5CDF}"/>
    <dgm:cxn modelId="{0B293D8F-D201-41C8-BC3A-BFDBD210FD13}" type="presOf" srcId="{DE64C124-1010-4049-AA72-40979B163FD7}" destId="{86FE61AC-DCA0-4018-AD24-17317DCD4F8E}" srcOrd="0" destOrd="0" presId="urn:microsoft.com/office/officeart/2005/8/layout/matrix3"/>
    <dgm:cxn modelId="{18DDDF81-E290-48F1-9217-D69A0146DE6A}" type="presOf" srcId="{DE89552B-4B58-4523-9FAE-6AD0991B011B}" destId="{E4678B01-16BC-4D43-AA3D-94BDE0D3D038}" srcOrd="0" destOrd="0" presId="urn:microsoft.com/office/officeart/2005/8/layout/matrix3"/>
    <dgm:cxn modelId="{94459112-104E-4E91-B973-AA09E09115C8}" type="presOf" srcId="{BAC52793-90A3-4C71-BD3A-89F11C64EA35}" destId="{B9D28F55-9CD1-4CEB-A675-FD19BD935206}" srcOrd="0" destOrd="0" presId="urn:microsoft.com/office/officeart/2005/8/layout/matrix3"/>
    <dgm:cxn modelId="{10348711-81DD-426D-A6A1-6A9DA70AE288}" srcId="{296D83E7-FD53-4FBD-8ECD-8419B12290A7}" destId="{BAC52793-90A3-4C71-BD3A-89F11C64EA35}" srcOrd="3" destOrd="0" parTransId="{EB4B60F9-821B-41D0-838C-FF08B2633298}" sibTransId="{256A29F7-85E4-4A32-8096-B118E9A45D2B}"/>
    <dgm:cxn modelId="{72E40067-12CB-4D96-A62B-5E9131775A90}" srcId="{296D83E7-FD53-4FBD-8ECD-8419B12290A7}" destId="{E20F6A19-A740-479A-B220-A3EA272223A3}" srcOrd="0" destOrd="0" parTransId="{382AA1E0-E707-4D15-9E1A-ABE2CC0BE8CB}" sibTransId="{12CC015D-E29F-447A-B7A2-9F1A06D30C6D}"/>
    <dgm:cxn modelId="{71EB55FF-4766-4321-87AD-9756F81C23FC}" srcId="{296D83E7-FD53-4FBD-8ECD-8419B12290A7}" destId="{DE89552B-4B58-4523-9FAE-6AD0991B011B}" srcOrd="2" destOrd="0" parTransId="{04592351-0C1D-4465-BE65-66A896AB53A9}" sibTransId="{1A72E948-9A8B-4920-9A49-AF71E7B25A6E}"/>
    <dgm:cxn modelId="{2ADACCC5-4C50-4887-A61C-A739D0C5FF5B}" type="presOf" srcId="{E20F6A19-A740-479A-B220-A3EA272223A3}" destId="{6B51F7A3-0130-48EF-81F9-199F98AC22A9}" srcOrd="0" destOrd="0" presId="urn:microsoft.com/office/officeart/2005/8/layout/matrix3"/>
    <dgm:cxn modelId="{7EB93EC3-255B-4F68-BD61-B735E65F8A0A}" type="presOf" srcId="{296D83E7-FD53-4FBD-8ECD-8419B12290A7}" destId="{56158902-BE70-4B6A-8497-36A4AC8B8F26}" srcOrd="0" destOrd="0" presId="urn:microsoft.com/office/officeart/2005/8/layout/matrix3"/>
    <dgm:cxn modelId="{B55BB9BE-56B2-448F-B6C6-631F22310177}" type="presParOf" srcId="{56158902-BE70-4B6A-8497-36A4AC8B8F26}" destId="{E2E6D5DC-A905-4878-8B4A-C41E6F76FC3A}" srcOrd="0" destOrd="0" presId="urn:microsoft.com/office/officeart/2005/8/layout/matrix3"/>
    <dgm:cxn modelId="{D19EBBD8-F6DE-4B82-B97E-880EDD7D4949}" type="presParOf" srcId="{56158902-BE70-4B6A-8497-36A4AC8B8F26}" destId="{6B51F7A3-0130-48EF-81F9-199F98AC22A9}" srcOrd="1" destOrd="0" presId="urn:microsoft.com/office/officeart/2005/8/layout/matrix3"/>
    <dgm:cxn modelId="{9146ECF5-C13E-47F0-BFD2-79FA6CF9D903}" type="presParOf" srcId="{56158902-BE70-4B6A-8497-36A4AC8B8F26}" destId="{86FE61AC-DCA0-4018-AD24-17317DCD4F8E}" srcOrd="2" destOrd="0" presId="urn:microsoft.com/office/officeart/2005/8/layout/matrix3"/>
    <dgm:cxn modelId="{0A07B3A4-F27B-4B29-9371-A3A1E98CEE99}" type="presParOf" srcId="{56158902-BE70-4B6A-8497-36A4AC8B8F26}" destId="{E4678B01-16BC-4D43-AA3D-94BDE0D3D038}" srcOrd="3" destOrd="0" presId="urn:microsoft.com/office/officeart/2005/8/layout/matrix3"/>
    <dgm:cxn modelId="{5E1F0F89-125B-4C8E-836C-C27FF39DE9D7}" type="presParOf" srcId="{56158902-BE70-4B6A-8497-36A4AC8B8F26}" destId="{B9D28F55-9CD1-4CEB-A675-FD19BD935206}" srcOrd="4" destOrd="0" presId="urn:microsoft.com/office/officeart/2005/8/layout/matrix3"/>
  </dgm:cxnLst>
  <dgm:bg/>
  <dgm:whole/>
</dgm:dataModel>
</file>

<file path=ppt/diagrams/data8.xml><?xml version="1.0" encoding="utf-8"?>
<dgm:dataModel xmlns:dgm="http://schemas.openxmlformats.org/drawingml/2006/diagram" xmlns:a="http://schemas.openxmlformats.org/drawingml/2006/main">
  <dgm:ptLst>
    <dgm:pt modelId="{0F4B8191-2E32-4990-B6E7-7A39807F551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148BE78-2D7E-4F2B-83BE-6EDFACB367AD}">
      <dgm:prSet/>
      <dgm:spPr/>
      <dgm:t>
        <a:bodyPr/>
        <a:lstStyle/>
        <a:p>
          <a:r>
            <a:rPr lang="en-US" b="1" dirty="0"/>
            <a:t>Abstraction</a:t>
          </a:r>
          <a:r>
            <a:rPr lang="en-US" dirty="0"/>
            <a:t> is the concept of object-oriented programming that “shows” only essential attributes and “hides” unnecessary information. </a:t>
          </a:r>
        </a:p>
      </dgm:t>
    </dgm:pt>
    <dgm:pt modelId="{7514C294-FC26-4A2D-92D1-40830ACDA8EB}" type="parTrans" cxnId="{52543E30-8B05-4357-BDC6-B55E4A79F618}">
      <dgm:prSet/>
      <dgm:spPr/>
      <dgm:t>
        <a:bodyPr/>
        <a:lstStyle/>
        <a:p>
          <a:endParaRPr lang="en-US"/>
        </a:p>
      </dgm:t>
    </dgm:pt>
    <dgm:pt modelId="{1BDA828C-8A43-4C4A-8C24-20CADF24F87E}" type="sibTrans" cxnId="{52543E30-8B05-4357-BDC6-B55E4A79F618}">
      <dgm:prSet/>
      <dgm:spPr/>
      <dgm:t>
        <a:bodyPr/>
        <a:lstStyle/>
        <a:p>
          <a:endParaRPr lang="en-US"/>
        </a:p>
      </dgm:t>
    </dgm:pt>
    <dgm:pt modelId="{94CB6234-5031-4982-900D-64263A119F12}">
      <dgm:prSet/>
      <dgm:spPr/>
      <dgm:t>
        <a:bodyPr/>
        <a:lstStyle/>
        <a:p>
          <a:r>
            <a:rPr lang="en-US" dirty="0"/>
            <a:t>The main purpose of abstraction is hiding the unnecessary details from the users. </a:t>
          </a:r>
        </a:p>
      </dgm:t>
    </dgm:pt>
    <dgm:pt modelId="{8D0DB443-E861-44D8-B446-22CF5944D3AC}" type="parTrans" cxnId="{51094EB1-D75A-4C7A-A7D8-62CA9A77DF3B}">
      <dgm:prSet/>
      <dgm:spPr/>
      <dgm:t>
        <a:bodyPr/>
        <a:lstStyle/>
        <a:p>
          <a:endParaRPr lang="en-US"/>
        </a:p>
      </dgm:t>
    </dgm:pt>
    <dgm:pt modelId="{359C7E89-BDF3-46F4-88E5-0B982450B166}" type="sibTrans" cxnId="{51094EB1-D75A-4C7A-A7D8-62CA9A77DF3B}">
      <dgm:prSet/>
      <dgm:spPr/>
      <dgm:t>
        <a:bodyPr/>
        <a:lstStyle/>
        <a:p>
          <a:endParaRPr lang="en-US"/>
        </a:p>
      </dgm:t>
    </dgm:pt>
    <dgm:pt modelId="{43ABCB2B-7C73-4926-B291-F79E3CB1C610}">
      <dgm:prSet/>
      <dgm:spPr/>
      <dgm:t>
        <a:bodyPr/>
        <a:lstStyle/>
        <a:p>
          <a:r>
            <a:rPr lang="en-US" dirty="0"/>
            <a:t>Abstraction is selecting data from a larger pool to show only relevant details of the object to the user. </a:t>
          </a:r>
        </a:p>
      </dgm:t>
    </dgm:pt>
    <dgm:pt modelId="{69B01A09-BCC3-4AAB-A7CE-E12BA0F94EA6}" type="parTrans" cxnId="{0D41BF29-59C4-435A-9FF3-91672FB7BE97}">
      <dgm:prSet/>
      <dgm:spPr/>
      <dgm:t>
        <a:bodyPr/>
        <a:lstStyle/>
        <a:p>
          <a:endParaRPr lang="en-US"/>
        </a:p>
      </dgm:t>
    </dgm:pt>
    <dgm:pt modelId="{1920736B-F56F-474A-A30A-8C4B25221CFC}" type="sibTrans" cxnId="{0D41BF29-59C4-435A-9FF3-91672FB7BE97}">
      <dgm:prSet/>
      <dgm:spPr/>
      <dgm:t>
        <a:bodyPr/>
        <a:lstStyle/>
        <a:p>
          <a:endParaRPr lang="en-US"/>
        </a:p>
      </dgm:t>
    </dgm:pt>
    <dgm:pt modelId="{769277E5-B404-43BF-AC74-A4E7D165E1FB}">
      <dgm:prSet/>
      <dgm:spPr/>
      <dgm:t>
        <a:bodyPr/>
        <a:lstStyle/>
        <a:p>
          <a:r>
            <a:rPr lang="en-US" dirty="0"/>
            <a:t>It helps in reducing programming complexity and efforts. </a:t>
          </a:r>
        </a:p>
      </dgm:t>
    </dgm:pt>
    <dgm:pt modelId="{67BBD732-BD16-42F0-9C20-9EF79FF1E4DD}" type="parTrans" cxnId="{A4929169-DFBD-4FDC-93CC-AA6B2E4E46E9}">
      <dgm:prSet/>
      <dgm:spPr/>
      <dgm:t>
        <a:bodyPr/>
        <a:lstStyle/>
        <a:p>
          <a:endParaRPr lang="en-US"/>
        </a:p>
      </dgm:t>
    </dgm:pt>
    <dgm:pt modelId="{B132D377-09D3-48A6-B052-496683F5336C}" type="sibTrans" cxnId="{A4929169-DFBD-4FDC-93CC-AA6B2E4E46E9}">
      <dgm:prSet/>
      <dgm:spPr/>
      <dgm:t>
        <a:bodyPr/>
        <a:lstStyle/>
        <a:p>
          <a:endParaRPr lang="en-US"/>
        </a:p>
      </dgm:t>
    </dgm:pt>
    <dgm:pt modelId="{307EED44-6B39-4844-82A1-8C40C36622F1}">
      <dgm:prSet/>
      <dgm:spPr/>
      <dgm:t>
        <a:bodyPr/>
        <a:lstStyle/>
        <a:p>
          <a:r>
            <a:rPr lang="en-US" dirty="0"/>
            <a:t>It is one of the most important concepts of OOPs.</a:t>
          </a:r>
        </a:p>
      </dgm:t>
    </dgm:pt>
    <dgm:pt modelId="{687A0C34-45F9-4411-8CD7-C434A210A98D}" type="parTrans" cxnId="{F0A32A7C-307E-4215-A492-97792506356B}">
      <dgm:prSet/>
      <dgm:spPr/>
      <dgm:t>
        <a:bodyPr/>
        <a:lstStyle/>
        <a:p>
          <a:endParaRPr lang="en-US"/>
        </a:p>
      </dgm:t>
    </dgm:pt>
    <dgm:pt modelId="{7C840573-79BB-498D-A4AC-7A6CBB63B6FE}" type="sibTrans" cxnId="{F0A32A7C-307E-4215-A492-97792506356B}">
      <dgm:prSet/>
      <dgm:spPr/>
      <dgm:t>
        <a:bodyPr/>
        <a:lstStyle/>
        <a:p>
          <a:endParaRPr lang="en-US"/>
        </a:p>
      </dgm:t>
    </dgm:pt>
    <dgm:pt modelId="{37791D9D-187A-4251-A5E7-BA2B9631D815}" type="pres">
      <dgm:prSet presAssocID="{0F4B8191-2E32-4990-B6E7-7A39807F5512}" presName="linear" presStyleCnt="0">
        <dgm:presLayoutVars>
          <dgm:animLvl val="lvl"/>
          <dgm:resizeHandles val="exact"/>
        </dgm:presLayoutVars>
      </dgm:prSet>
      <dgm:spPr/>
      <dgm:t>
        <a:bodyPr/>
        <a:lstStyle/>
        <a:p>
          <a:endParaRPr lang="en-US"/>
        </a:p>
      </dgm:t>
    </dgm:pt>
    <dgm:pt modelId="{D6B54329-3C0C-438D-BD5B-DAF7EADD995D}" type="pres">
      <dgm:prSet presAssocID="{1148BE78-2D7E-4F2B-83BE-6EDFACB367AD}" presName="parentText" presStyleLbl="node1" presStyleIdx="0" presStyleCnt="5">
        <dgm:presLayoutVars>
          <dgm:chMax val="0"/>
          <dgm:bulletEnabled val="1"/>
        </dgm:presLayoutVars>
      </dgm:prSet>
      <dgm:spPr/>
      <dgm:t>
        <a:bodyPr/>
        <a:lstStyle/>
        <a:p>
          <a:endParaRPr lang="en-US"/>
        </a:p>
      </dgm:t>
    </dgm:pt>
    <dgm:pt modelId="{75F54351-65DD-4C6C-8EF9-2529AFEECB64}" type="pres">
      <dgm:prSet presAssocID="{1BDA828C-8A43-4C4A-8C24-20CADF24F87E}" presName="spacer" presStyleCnt="0"/>
      <dgm:spPr/>
    </dgm:pt>
    <dgm:pt modelId="{87D1C16B-DEA1-4410-B60A-D5912BDFCDCA}" type="pres">
      <dgm:prSet presAssocID="{94CB6234-5031-4982-900D-64263A119F12}" presName="parentText" presStyleLbl="node1" presStyleIdx="1" presStyleCnt="5">
        <dgm:presLayoutVars>
          <dgm:chMax val="0"/>
          <dgm:bulletEnabled val="1"/>
        </dgm:presLayoutVars>
      </dgm:prSet>
      <dgm:spPr/>
      <dgm:t>
        <a:bodyPr/>
        <a:lstStyle/>
        <a:p>
          <a:endParaRPr lang="en-US"/>
        </a:p>
      </dgm:t>
    </dgm:pt>
    <dgm:pt modelId="{91F902A2-6ABB-4CAE-867A-736946F2E721}" type="pres">
      <dgm:prSet presAssocID="{359C7E89-BDF3-46F4-88E5-0B982450B166}" presName="spacer" presStyleCnt="0"/>
      <dgm:spPr/>
    </dgm:pt>
    <dgm:pt modelId="{49A119C0-8A9A-41B9-974C-2BB0155AD30F}" type="pres">
      <dgm:prSet presAssocID="{43ABCB2B-7C73-4926-B291-F79E3CB1C610}" presName="parentText" presStyleLbl="node1" presStyleIdx="2" presStyleCnt="5">
        <dgm:presLayoutVars>
          <dgm:chMax val="0"/>
          <dgm:bulletEnabled val="1"/>
        </dgm:presLayoutVars>
      </dgm:prSet>
      <dgm:spPr/>
      <dgm:t>
        <a:bodyPr/>
        <a:lstStyle/>
        <a:p>
          <a:endParaRPr lang="en-US"/>
        </a:p>
      </dgm:t>
    </dgm:pt>
    <dgm:pt modelId="{F78CA6C4-BA29-40FA-A316-47A35B67F0CD}" type="pres">
      <dgm:prSet presAssocID="{1920736B-F56F-474A-A30A-8C4B25221CFC}" presName="spacer" presStyleCnt="0"/>
      <dgm:spPr/>
    </dgm:pt>
    <dgm:pt modelId="{A87C6463-D3B5-4FE6-89ED-0DCE92D3EBC2}" type="pres">
      <dgm:prSet presAssocID="{769277E5-B404-43BF-AC74-A4E7D165E1FB}" presName="parentText" presStyleLbl="node1" presStyleIdx="3" presStyleCnt="5">
        <dgm:presLayoutVars>
          <dgm:chMax val="0"/>
          <dgm:bulletEnabled val="1"/>
        </dgm:presLayoutVars>
      </dgm:prSet>
      <dgm:spPr/>
      <dgm:t>
        <a:bodyPr/>
        <a:lstStyle/>
        <a:p>
          <a:endParaRPr lang="en-US"/>
        </a:p>
      </dgm:t>
    </dgm:pt>
    <dgm:pt modelId="{676A8961-0CEC-459B-B08F-C3CDD8F71999}" type="pres">
      <dgm:prSet presAssocID="{B132D377-09D3-48A6-B052-496683F5336C}" presName="spacer" presStyleCnt="0"/>
      <dgm:spPr/>
    </dgm:pt>
    <dgm:pt modelId="{F71EF57B-3693-4BCA-9650-781266EE2AAB}" type="pres">
      <dgm:prSet presAssocID="{307EED44-6B39-4844-82A1-8C40C36622F1}" presName="parentText" presStyleLbl="node1" presStyleIdx="4" presStyleCnt="5">
        <dgm:presLayoutVars>
          <dgm:chMax val="0"/>
          <dgm:bulletEnabled val="1"/>
        </dgm:presLayoutVars>
      </dgm:prSet>
      <dgm:spPr/>
      <dgm:t>
        <a:bodyPr/>
        <a:lstStyle/>
        <a:p>
          <a:endParaRPr lang="en-US"/>
        </a:p>
      </dgm:t>
    </dgm:pt>
  </dgm:ptLst>
  <dgm:cxnLst>
    <dgm:cxn modelId="{B4BA7B59-0AD8-40D5-BBF0-A6E9A4131816}" type="presOf" srcId="{769277E5-B404-43BF-AC74-A4E7D165E1FB}" destId="{A87C6463-D3B5-4FE6-89ED-0DCE92D3EBC2}" srcOrd="0" destOrd="0" presId="urn:microsoft.com/office/officeart/2005/8/layout/vList2"/>
    <dgm:cxn modelId="{E94F2A19-E586-4C86-9D02-E1BC3446AF7A}" type="presOf" srcId="{0F4B8191-2E32-4990-B6E7-7A39807F5512}" destId="{37791D9D-187A-4251-A5E7-BA2B9631D815}" srcOrd="0" destOrd="0" presId="urn:microsoft.com/office/officeart/2005/8/layout/vList2"/>
    <dgm:cxn modelId="{6723A73D-3B66-4743-81F9-DECB230C3F06}" type="presOf" srcId="{43ABCB2B-7C73-4926-B291-F79E3CB1C610}" destId="{49A119C0-8A9A-41B9-974C-2BB0155AD30F}" srcOrd="0" destOrd="0" presId="urn:microsoft.com/office/officeart/2005/8/layout/vList2"/>
    <dgm:cxn modelId="{A4929169-DFBD-4FDC-93CC-AA6B2E4E46E9}" srcId="{0F4B8191-2E32-4990-B6E7-7A39807F5512}" destId="{769277E5-B404-43BF-AC74-A4E7D165E1FB}" srcOrd="3" destOrd="0" parTransId="{67BBD732-BD16-42F0-9C20-9EF79FF1E4DD}" sibTransId="{B132D377-09D3-48A6-B052-496683F5336C}"/>
    <dgm:cxn modelId="{52543E30-8B05-4357-BDC6-B55E4A79F618}" srcId="{0F4B8191-2E32-4990-B6E7-7A39807F5512}" destId="{1148BE78-2D7E-4F2B-83BE-6EDFACB367AD}" srcOrd="0" destOrd="0" parTransId="{7514C294-FC26-4A2D-92D1-40830ACDA8EB}" sibTransId="{1BDA828C-8A43-4C4A-8C24-20CADF24F87E}"/>
    <dgm:cxn modelId="{0D41BF29-59C4-435A-9FF3-91672FB7BE97}" srcId="{0F4B8191-2E32-4990-B6E7-7A39807F5512}" destId="{43ABCB2B-7C73-4926-B291-F79E3CB1C610}" srcOrd="2" destOrd="0" parTransId="{69B01A09-BCC3-4AAB-A7CE-E12BA0F94EA6}" sibTransId="{1920736B-F56F-474A-A30A-8C4B25221CFC}"/>
    <dgm:cxn modelId="{F0A32A7C-307E-4215-A492-97792506356B}" srcId="{0F4B8191-2E32-4990-B6E7-7A39807F5512}" destId="{307EED44-6B39-4844-82A1-8C40C36622F1}" srcOrd="4" destOrd="0" parTransId="{687A0C34-45F9-4411-8CD7-C434A210A98D}" sibTransId="{7C840573-79BB-498D-A4AC-7A6CBB63B6FE}"/>
    <dgm:cxn modelId="{F81918AA-65DC-4501-A6F1-AEC6548CF394}" type="presOf" srcId="{1148BE78-2D7E-4F2B-83BE-6EDFACB367AD}" destId="{D6B54329-3C0C-438D-BD5B-DAF7EADD995D}" srcOrd="0" destOrd="0" presId="urn:microsoft.com/office/officeart/2005/8/layout/vList2"/>
    <dgm:cxn modelId="{51094EB1-D75A-4C7A-A7D8-62CA9A77DF3B}" srcId="{0F4B8191-2E32-4990-B6E7-7A39807F5512}" destId="{94CB6234-5031-4982-900D-64263A119F12}" srcOrd="1" destOrd="0" parTransId="{8D0DB443-E861-44D8-B446-22CF5944D3AC}" sibTransId="{359C7E89-BDF3-46F4-88E5-0B982450B166}"/>
    <dgm:cxn modelId="{EA70C61A-0A58-4390-9FA3-10C36E3D008D}" type="presOf" srcId="{94CB6234-5031-4982-900D-64263A119F12}" destId="{87D1C16B-DEA1-4410-B60A-D5912BDFCDCA}" srcOrd="0" destOrd="0" presId="urn:microsoft.com/office/officeart/2005/8/layout/vList2"/>
    <dgm:cxn modelId="{5C76B029-AA22-47C2-B796-B6E32ECE05CC}" type="presOf" srcId="{307EED44-6B39-4844-82A1-8C40C36622F1}" destId="{F71EF57B-3693-4BCA-9650-781266EE2AAB}" srcOrd="0" destOrd="0" presId="urn:microsoft.com/office/officeart/2005/8/layout/vList2"/>
    <dgm:cxn modelId="{197E6E35-BF05-4A26-9888-38BC3791F0E2}" type="presParOf" srcId="{37791D9D-187A-4251-A5E7-BA2B9631D815}" destId="{D6B54329-3C0C-438D-BD5B-DAF7EADD995D}" srcOrd="0" destOrd="0" presId="urn:microsoft.com/office/officeart/2005/8/layout/vList2"/>
    <dgm:cxn modelId="{590ADE95-F7E4-46FA-85D9-C4E60CC857FE}" type="presParOf" srcId="{37791D9D-187A-4251-A5E7-BA2B9631D815}" destId="{75F54351-65DD-4C6C-8EF9-2529AFEECB64}" srcOrd="1" destOrd="0" presId="urn:microsoft.com/office/officeart/2005/8/layout/vList2"/>
    <dgm:cxn modelId="{6565FF7A-7CAE-48BC-9704-71B1F8BCDE16}" type="presParOf" srcId="{37791D9D-187A-4251-A5E7-BA2B9631D815}" destId="{87D1C16B-DEA1-4410-B60A-D5912BDFCDCA}" srcOrd="2" destOrd="0" presId="urn:microsoft.com/office/officeart/2005/8/layout/vList2"/>
    <dgm:cxn modelId="{2748CE33-4CE9-45CD-A6D1-CF3AD319FC69}" type="presParOf" srcId="{37791D9D-187A-4251-A5E7-BA2B9631D815}" destId="{91F902A2-6ABB-4CAE-867A-736946F2E721}" srcOrd="3" destOrd="0" presId="urn:microsoft.com/office/officeart/2005/8/layout/vList2"/>
    <dgm:cxn modelId="{34E93FCF-55AF-46EF-8867-E3BFD92DF5F7}" type="presParOf" srcId="{37791D9D-187A-4251-A5E7-BA2B9631D815}" destId="{49A119C0-8A9A-41B9-974C-2BB0155AD30F}" srcOrd="4" destOrd="0" presId="urn:microsoft.com/office/officeart/2005/8/layout/vList2"/>
    <dgm:cxn modelId="{6DC18251-00A0-406A-BB21-B4F2DE230061}" type="presParOf" srcId="{37791D9D-187A-4251-A5E7-BA2B9631D815}" destId="{F78CA6C4-BA29-40FA-A316-47A35B67F0CD}" srcOrd="5" destOrd="0" presId="urn:microsoft.com/office/officeart/2005/8/layout/vList2"/>
    <dgm:cxn modelId="{7B3FA37B-5A3E-4DF8-BF10-F232F7666430}" type="presParOf" srcId="{37791D9D-187A-4251-A5E7-BA2B9631D815}" destId="{A87C6463-D3B5-4FE6-89ED-0DCE92D3EBC2}" srcOrd="6" destOrd="0" presId="urn:microsoft.com/office/officeart/2005/8/layout/vList2"/>
    <dgm:cxn modelId="{FA230465-7DC4-4B00-8E45-83C14B28ACE9}" type="presParOf" srcId="{37791D9D-187A-4251-A5E7-BA2B9631D815}" destId="{676A8961-0CEC-459B-B08F-C3CDD8F71999}" srcOrd="7" destOrd="0" presId="urn:microsoft.com/office/officeart/2005/8/layout/vList2"/>
    <dgm:cxn modelId="{105BE263-043D-43AC-B33B-0C0105E1F315}" type="presParOf" srcId="{37791D9D-187A-4251-A5E7-BA2B9631D815}" destId="{F71EF57B-3693-4BCA-9650-781266EE2AAB}" srcOrd="8" destOrd="0" presId="urn:microsoft.com/office/officeart/2005/8/layout/vList2"/>
  </dgm:cxnLst>
  <dgm:bg/>
  <dgm:whole/>
</dgm:dataModel>
</file>

<file path=ppt/diagrams/data9.xml><?xml version="1.0" encoding="utf-8"?>
<dgm:dataModel xmlns:dgm="http://schemas.openxmlformats.org/drawingml/2006/diagram" xmlns:a="http://schemas.openxmlformats.org/drawingml/2006/main">
  <dgm:ptLst>
    <dgm:pt modelId="{9BCDA239-1EFB-493B-8499-132D4751ABCB}"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60731F10-A4D6-425C-86D7-5DD9D01D3FFE}">
      <dgm:prSet/>
      <dgm:spPr/>
      <dgm:t>
        <a:bodyPr/>
        <a:lstStyle/>
        <a:p>
          <a:r>
            <a:rPr lang="en-US" dirty="0"/>
            <a:t>The main benefit of using an Abstraction in Programming is that it allows you to group several related classes as siblings.</a:t>
          </a:r>
        </a:p>
      </dgm:t>
    </dgm:pt>
    <dgm:pt modelId="{92E56A01-EE3E-4B5B-884C-166AD0ABD659}" type="parTrans" cxnId="{F2981B79-91B9-4D41-8837-E7422090C1AD}">
      <dgm:prSet/>
      <dgm:spPr/>
      <dgm:t>
        <a:bodyPr/>
        <a:lstStyle/>
        <a:p>
          <a:endParaRPr lang="en-US"/>
        </a:p>
      </dgm:t>
    </dgm:pt>
    <dgm:pt modelId="{FE3CE88B-FF85-451E-820D-19A35567DDF4}" type="sibTrans" cxnId="{F2981B79-91B9-4D41-8837-E7422090C1AD}">
      <dgm:prSet/>
      <dgm:spPr/>
      <dgm:t>
        <a:bodyPr/>
        <a:lstStyle/>
        <a:p>
          <a:endParaRPr lang="en-US"/>
        </a:p>
      </dgm:t>
    </dgm:pt>
    <dgm:pt modelId="{9B6E7F45-3624-45EB-BB1D-89C4800B0D0A}">
      <dgm:prSet/>
      <dgm:spPr/>
      <dgm:t>
        <a:bodyPr/>
        <a:lstStyle/>
        <a:p>
          <a:r>
            <a:rPr lang="en-US" dirty="0"/>
            <a:t>Abstraction in Object Oriented Programming helps to reduce the complexity of the design and implementation process of software.</a:t>
          </a:r>
        </a:p>
      </dgm:t>
    </dgm:pt>
    <dgm:pt modelId="{3B95FB4A-6C09-40AF-AC51-1ADCD7511FE2}" type="parTrans" cxnId="{4C3B2E5C-55FD-43BE-B2EF-01804116AFF6}">
      <dgm:prSet/>
      <dgm:spPr/>
      <dgm:t>
        <a:bodyPr/>
        <a:lstStyle/>
        <a:p>
          <a:endParaRPr lang="en-US"/>
        </a:p>
      </dgm:t>
    </dgm:pt>
    <dgm:pt modelId="{331E6917-4C9D-4C61-8B4E-430FDA254323}" type="sibTrans" cxnId="{4C3B2E5C-55FD-43BE-B2EF-01804116AFF6}">
      <dgm:prSet/>
      <dgm:spPr/>
      <dgm:t>
        <a:bodyPr/>
        <a:lstStyle/>
        <a:p>
          <a:endParaRPr lang="en-US"/>
        </a:p>
      </dgm:t>
    </dgm:pt>
    <dgm:pt modelId="{ECAA31B5-E7C6-4611-9E3F-5DC342ED1FA0}" type="pres">
      <dgm:prSet presAssocID="{9BCDA239-1EFB-493B-8499-132D4751ABCB}" presName="root" presStyleCnt="0">
        <dgm:presLayoutVars>
          <dgm:dir/>
          <dgm:resizeHandles val="exact"/>
        </dgm:presLayoutVars>
      </dgm:prSet>
      <dgm:spPr/>
      <dgm:t>
        <a:bodyPr/>
        <a:lstStyle/>
        <a:p>
          <a:endParaRPr lang="en-US"/>
        </a:p>
      </dgm:t>
    </dgm:pt>
    <dgm:pt modelId="{94C4A3A1-8BE3-4C48-A5EE-B79580189940}" type="pres">
      <dgm:prSet presAssocID="{9BCDA239-1EFB-493B-8499-132D4751ABCB}" presName="container" presStyleCnt="0">
        <dgm:presLayoutVars>
          <dgm:dir/>
          <dgm:resizeHandles val="exact"/>
        </dgm:presLayoutVars>
      </dgm:prSet>
      <dgm:spPr/>
    </dgm:pt>
    <dgm:pt modelId="{EC9B3278-98DD-40D4-A860-BA7A36F9236A}" type="pres">
      <dgm:prSet presAssocID="{60731F10-A4D6-425C-86D7-5DD9D01D3FFE}" presName="compNode" presStyleCnt="0"/>
      <dgm:spPr/>
    </dgm:pt>
    <dgm:pt modelId="{3007D29B-CFEC-465A-8A50-C3DD49B8288B}" type="pres">
      <dgm:prSet presAssocID="{60731F10-A4D6-425C-86D7-5DD9D01D3FFE}" presName="iconBgRect" presStyleLbl="bgShp" presStyleIdx="0" presStyleCnt="2"/>
      <dgm:spPr/>
    </dgm:pt>
    <dgm:pt modelId="{AF90C50F-BB4B-4B3E-871A-F3E20678FA19}" type="pres">
      <dgm:prSet presAssocID="{60731F10-A4D6-425C-86D7-5DD9D01D3FFE}" presName="iconRect" presStyleLbl="node1" presStyleIdx="0" presStyleCnt="2"/>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Processor"/>
        </a:ext>
      </dgm:extLst>
    </dgm:pt>
    <dgm:pt modelId="{78197BD1-8BB2-4E6B-8979-32350759BD62}" type="pres">
      <dgm:prSet presAssocID="{60731F10-A4D6-425C-86D7-5DD9D01D3FFE}" presName="spaceRect" presStyleCnt="0"/>
      <dgm:spPr/>
    </dgm:pt>
    <dgm:pt modelId="{46FCCFF6-CE9D-45C7-AF98-25552A3E0768}" type="pres">
      <dgm:prSet presAssocID="{60731F10-A4D6-425C-86D7-5DD9D01D3FFE}" presName="textRect" presStyleLbl="revTx" presStyleIdx="0" presStyleCnt="2">
        <dgm:presLayoutVars>
          <dgm:chMax val="1"/>
          <dgm:chPref val="1"/>
        </dgm:presLayoutVars>
      </dgm:prSet>
      <dgm:spPr/>
      <dgm:t>
        <a:bodyPr/>
        <a:lstStyle/>
        <a:p>
          <a:endParaRPr lang="en-US"/>
        </a:p>
      </dgm:t>
    </dgm:pt>
    <dgm:pt modelId="{1B871E89-CC45-4D3C-943C-8D5CCE255F50}" type="pres">
      <dgm:prSet presAssocID="{FE3CE88B-FF85-451E-820D-19A35567DDF4}" presName="sibTrans" presStyleLbl="sibTrans2D1" presStyleIdx="0" presStyleCnt="0"/>
      <dgm:spPr/>
      <dgm:t>
        <a:bodyPr/>
        <a:lstStyle/>
        <a:p>
          <a:endParaRPr lang="en-US"/>
        </a:p>
      </dgm:t>
    </dgm:pt>
    <dgm:pt modelId="{7CDCABDA-BD0B-4893-BDAE-2E55863C853C}" type="pres">
      <dgm:prSet presAssocID="{9B6E7F45-3624-45EB-BB1D-89C4800B0D0A}" presName="compNode" presStyleCnt="0"/>
      <dgm:spPr/>
    </dgm:pt>
    <dgm:pt modelId="{B4097F65-21A5-4D90-9DDA-9FBA902B5082}" type="pres">
      <dgm:prSet presAssocID="{9B6E7F45-3624-45EB-BB1D-89C4800B0D0A}" presName="iconBgRect" presStyleLbl="bgShp" presStyleIdx="1" presStyleCnt="2"/>
      <dgm:spPr/>
    </dgm:pt>
    <dgm:pt modelId="{EF0F5128-4C85-48FC-80CA-0BFB3BAA9199}" type="pres">
      <dgm:prSet presAssocID="{9B6E7F45-3624-45EB-BB1D-89C4800B0D0A}" presName="iconRect" presStyleLbl="node1" presStyleIdx="1" presStyleCnt="2"/>
      <dgm:spPr>
        <a:blipFill>
          <a:blip xmlns:r="http://schemas.openxmlformats.org/officeDocument/2006/relationships" r:embed="rId2">
            <a:extLst>
              <a:ext uri="{28A0092B-C50C-407E-A947-70E740481C1C}">
                <a14:useLocalDpi xmlns="" xmlns:a14="http://schemas.microsoft.com/office/drawing/2010/main" val="0"/>
              </a:ext>
              <a:ext uri="{96DAC541-7B7A-43D3-8B79-37D633B846F1}">
                <asvg:svgBlip xmlns="" xmlns:asvg="http://schemas.microsoft.com/office/drawing/2016/SVG/main" r:embed=""/>
              </a:ext>
            </a:extLst>
          </a:blip>
          <a:stretch>
            <a:fillRect/>
          </a:stretch>
        </a:blipFill>
        <a:ln>
          <a:noFill/>
        </a:ln>
      </dgm:spPr>
      <dgm:extLst>
        <a:ext uri="{E40237B7-FDA0-4F09-8148-C483321AD2D9}">
          <dgm14:cNvPr xmlns="" xmlns:dgm14="http://schemas.microsoft.com/office/drawing/2010/diagram" id="0" name="" descr="Web Design"/>
        </a:ext>
      </dgm:extLst>
    </dgm:pt>
    <dgm:pt modelId="{C72F0BEB-13FF-4C1F-82E6-908B01F56B16}" type="pres">
      <dgm:prSet presAssocID="{9B6E7F45-3624-45EB-BB1D-89C4800B0D0A}" presName="spaceRect" presStyleCnt="0"/>
      <dgm:spPr/>
    </dgm:pt>
    <dgm:pt modelId="{D0C46530-5F42-426E-BB9C-952179D0E4B5}" type="pres">
      <dgm:prSet presAssocID="{9B6E7F45-3624-45EB-BB1D-89C4800B0D0A}" presName="textRect" presStyleLbl="revTx" presStyleIdx="1" presStyleCnt="2">
        <dgm:presLayoutVars>
          <dgm:chMax val="1"/>
          <dgm:chPref val="1"/>
        </dgm:presLayoutVars>
      </dgm:prSet>
      <dgm:spPr/>
      <dgm:t>
        <a:bodyPr/>
        <a:lstStyle/>
        <a:p>
          <a:endParaRPr lang="en-US"/>
        </a:p>
      </dgm:t>
    </dgm:pt>
  </dgm:ptLst>
  <dgm:cxnLst>
    <dgm:cxn modelId="{4C3B2E5C-55FD-43BE-B2EF-01804116AFF6}" srcId="{9BCDA239-1EFB-493B-8499-132D4751ABCB}" destId="{9B6E7F45-3624-45EB-BB1D-89C4800B0D0A}" srcOrd="1" destOrd="0" parTransId="{3B95FB4A-6C09-40AF-AC51-1ADCD7511FE2}" sibTransId="{331E6917-4C9D-4C61-8B4E-430FDA254323}"/>
    <dgm:cxn modelId="{1B2607CB-30BC-4773-9001-4588C4679E18}" type="presOf" srcId="{9BCDA239-1EFB-493B-8499-132D4751ABCB}" destId="{ECAA31B5-E7C6-4611-9E3F-5DC342ED1FA0}" srcOrd="0" destOrd="0" presId="urn:microsoft.com/office/officeart/2018/2/layout/IconCircleList"/>
    <dgm:cxn modelId="{F2981B79-91B9-4D41-8837-E7422090C1AD}" srcId="{9BCDA239-1EFB-493B-8499-132D4751ABCB}" destId="{60731F10-A4D6-425C-86D7-5DD9D01D3FFE}" srcOrd="0" destOrd="0" parTransId="{92E56A01-EE3E-4B5B-884C-166AD0ABD659}" sibTransId="{FE3CE88B-FF85-451E-820D-19A35567DDF4}"/>
    <dgm:cxn modelId="{152618B4-F5FC-4A63-B874-4162F2A2E06A}" type="presOf" srcId="{FE3CE88B-FF85-451E-820D-19A35567DDF4}" destId="{1B871E89-CC45-4D3C-943C-8D5CCE255F50}" srcOrd="0" destOrd="0" presId="urn:microsoft.com/office/officeart/2018/2/layout/IconCircleList"/>
    <dgm:cxn modelId="{D8E22334-5D63-4951-802C-7386C1B6E572}" type="presOf" srcId="{9B6E7F45-3624-45EB-BB1D-89C4800B0D0A}" destId="{D0C46530-5F42-426E-BB9C-952179D0E4B5}" srcOrd="0" destOrd="0" presId="urn:microsoft.com/office/officeart/2018/2/layout/IconCircleList"/>
    <dgm:cxn modelId="{4C4892F0-ECB2-4FA3-9A4B-77F17BC2A894}" type="presOf" srcId="{60731F10-A4D6-425C-86D7-5DD9D01D3FFE}" destId="{46FCCFF6-CE9D-45C7-AF98-25552A3E0768}" srcOrd="0" destOrd="0" presId="urn:microsoft.com/office/officeart/2018/2/layout/IconCircleList"/>
    <dgm:cxn modelId="{E59E6194-A46D-4A19-900D-5CD038C2885C}" type="presParOf" srcId="{ECAA31B5-E7C6-4611-9E3F-5DC342ED1FA0}" destId="{94C4A3A1-8BE3-4C48-A5EE-B79580189940}" srcOrd="0" destOrd="0" presId="urn:microsoft.com/office/officeart/2018/2/layout/IconCircleList"/>
    <dgm:cxn modelId="{E7E0B93F-47CF-4C3A-BA9C-D6F3DD98D0B2}" type="presParOf" srcId="{94C4A3A1-8BE3-4C48-A5EE-B79580189940}" destId="{EC9B3278-98DD-40D4-A860-BA7A36F9236A}" srcOrd="0" destOrd="0" presId="urn:microsoft.com/office/officeart/2018/2/layout/IconCircleList"/>
    <dgm:cxn modelId="{3E38156C-1D57-4DCB-8B91-DA2785172FE7}" type="presParOf" srcId="{EC9B3278-98DD-40D4-A860-BA7A36F9236A}" destId="{3007D29B-CFEC-465A-8A50-C3DD49B8288B}" srcOrd="0" destOrd="0" presId="urn:microsoft.com/office/officeart/2018/2/layout/IconCircleList"/>
    <dgm:cxn modelId="{46D5029E-835F-4286-AEAD-5585A377E87C}" type="presParOf" srcId="{EC9B3278-98DD-40D4-A860-BA7A36F9236A}" destId="{AF90C50F-BB4B-4B3E-871A-F3E20678FA19}" srcOrd="1" destOrd="0" presId="urn:microsoft.com/office/officeart/2018/2/layout/IconCircleList"/>
    <dgm:cxn modelId="{51B23C1E-E757-40B4-B4A7-6833EAA76F39}" type="presParOf" srcId="{EC9B3278-98DD-40D4-A860-BA7A36F9236A}" destId="{78197BD1-8BB2-4E6B-8979-32350759BD62}" srcOrd="2" destOrd="0" presId="urn:microsoft.com/office/officeart/2018/2/layout/IconCircleList"/>
    <dgm:cxn modelId="{97383BB3-A533-4071-B01F-233BB0CBC224}" type="presParOf" srcId="{EC9B3278-98DD-40D4-A860-BA7A36F9236A}" destId="{46FCCFF6-CE9D-45C7-AF98-25552A3E0768}" srcOrd="3" destOrd="0" presId="urn:microsoft.com/office/officeart/2018/2/layout/IconCircleList"/>
    <dgm:cxn modelId="{83A13531-B801-4AEE-AD95-73C4DFF16354}" type="presParOf" srcId="{94C4A3A1-8BE3-4C48-A5EE-B79580189940}" destId="{1B871E89-CC45-4D3C-943C-8D5CCE255F50}" srcOrd="1" destOrd="0" presId="urn:microsoft.com/office/officeart/2018/2/layout/IconCircleList"/>
    <dgm:cxn modelId="{E36B4BC2-3696-4807-BF27-B8B844F3F282}" type="presParOf" srcId="{94C4A3A1-8BE3-4C48-A5EE-B79580189940}" destId="{7CDCABDA-BD0B-4893-BDAE-2E55863C853C}" srcOrd="2" destOrd="0" presId="urn:microsoft.com/office/officeart/2018/2/layout/IconCircleList"/>
    <dgm:cxn modelId="{E546DAF5-078A-4623-8CEF-3ABEA717BB95}" type="presParOf" srcId="{7CDCABDA-BD0B-4893-BDAE-2E55863C853C}" destId="{B4097F65-21A5-4D90-9DDA-9FBA902B5082}" srcOrd="0" destOrd="0" presId="urn:microsoft.com/office/officeart/2018/2/layout/IconCircleList"/>
    <dgm:cxn modelId="{356CD793-BF4E-4E6A-8A68-B86235419BAD}" type="presParOf" srcId="{7CDCABDA-BD0B-4893-BDAE-2E55863C853C}" destId="{EF0F5128-4C85-48FC-80CA-0BFB3BAA9199}" srcOrd="1" destOrd="0" presId="urn:microsoft.com/office/officeart/2018/2/layout/IconCircleList"/>
    <dgm:cxn modelId="{B949E2C3-6187-4369-A869-D8E107E466C8}" type="presParOf" srcId="{7CDCABDA-BD0B-4893-BDAE-2E55863C853C}" destId="{C72F0BEB-13FF-4C1F-82E6-908B01F56B16}" srcOrd="2" destOrd="0" presId="urn:microsoft.com/office/officeart/2018/2/layout/IconCircleList"/>
    <dgm:cxn modelId="{E275AECD-B791-4322-9F92-484338607B99}" type="presParOf" srcId="{7CDCABDA-BD0B-4893-BDAE-2E55863C853C}" destId="{D0C46530-5F42-426E-BB9C-952179D0E4B5}" srcOrd="3" destOrd="0" presId="urn:microsoft.com/office/officeart/2018/2/layout/IconCircleList"/>
  </dgm:cxnLst>
  <dgm:bg/>
  <dgm:whole/>
</dgm:dataModel>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6">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7">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4CA462-931E-4F0E-8C71-B2F8E8D11C74}"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E02C8-B293-4306-A61E-406E5EBABC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CA462-931E-4F0E-8C71-B2F8E8D11C74}"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E02C8-B293-4306-A61E-406E5EBABC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CA462-931E-4F0E-8C71-B2F8E8D11C74}"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E02C8-B293-4306-A61E-406E5EBABC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CA462-931E-4F0E-8C71-B2F8E8D11C74}"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E02C8-B293-4306-A61E-406E5EBABC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4CA462-931E-4F0E-8C71-B2F8E8D11C74}"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E02C8-B293-4306-A61E-406E5EBABC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4CA462-931E-4F0E-8C71-B2F8E8D11C74}"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E02C8-B293-4306-A61E-406E5EBABC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4CA462-931E-4F0E-8C71-B2F8E8D11C74}" type="datetimeFigureOut">
              <a:rPr lang="en-US" smtClean="0"/>
              <a:t>9/19/2021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FE02C8-B293-4306-A61E-406E5EBABC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4CA462-931E-4F0E-8C71-B2F8E8D11C74}" type="datetimeFigureOut">
              <a:rPr lang="en-US" smtClean="0"/>
              <a:t>9/19/2021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FE02C8-B293-4306-A61E-406E5EBABC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CA462-931E-4F0E-8C71-B2F8E8D11C74}" type="datetimeFigureOut">
              <a:rPr lang="en-US" smtClean="0"/>
              <a:t>9/19/2021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FE02C8-B293-4306-A61E-406E5EBABC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4CA462-931E-4F0E-8C71-B2F8E8D11C74}"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E02C8-B293-4306-A61E-406E5EBABC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4CA462-931E-4F0E-8C71-B2F8E8D11C74}"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E02C8-B293-4306-A61E-406E5EBABC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CA462-931E-4F0E-8C71-B2F8E8D11C74}" type="datetimeFigureOut">
              <a:rPr lang="en-US" smtClean="0"/>
              <a:t>9/19/2021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E02C8-B293-4306-A61E-406E5EBABC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ideo" Target="NUL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2.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4.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 name="Rectangle 60">
            <a:extLst>
              <a:ext uri="{FF2B5EF4-FFF2-40B4-BE49-F238E27FC236}">
                <a16:creationId xmlns="" xmlns:a16="http://schemas.microsoft.com/office/drawing/2014/main" id="{3A930249-8242-4E2B-AF17-C018264883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 xmlns:a16="http://schemas.microsoft.com/office/drawing/2014/main" id="{A5BDD999-C5E1-4B3E-A710-7686738191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0541" y="181576"/>
            <a:ext cx="886772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30" name="Picture 29" descr="Computer script on a screen">
            <a:extLst>
              <a:ext uri="{FF2B5EF4-FFF2-40B4-BE49-F238E27FC236}">
                <a16:creationId xmlns="" xmlns:a16="http://schemas.microsoft.com/office/drawing/2014/main" id="{E42E4AD5-B612-42A2-B4D4-2AA404ED2C50}"/>
              </a:ext>
            </a:extLst>
          </p:cNvPr>
          <p:cNvPicPr>
            <a:picLocks noChangeAspect="1"/>
          </p:cNvPicPr>
          <p:nvPr/>
        </p:nvPicPr>
        <p:blipFill rotWithShape="1">
          <a:blip r:embed="rId2">
            <a:alphaModFix amt="60000"/>
          </a:blip>
          <a:srcRect r="8927" b="1"/>
          <a:stretch/>
        </p:blipFill>
        <p:spPr>
          <a:xfrm>
            <a:off x="140541" y="182880"/>
            <a:ext cx="8868360" cy="6499784"/>
          </a:xfrm>
          <a:prstGeom prst="rect">
            <a:avLst/>
          </a:prstGeom>
        </p:spPr>
      </p:pic>
      <p:sp>
        <p:nvSpPr>
          <p:cNvPr id="2" name="Title 1">
            <a:extLst>
              <a:ext uri="{FF2B5EF4-FFF2-40B4-BE49-F238E27FC236}">
                <a16:creationId xmlns="" xmlns:a16="http://schemas.microsoft.com/office/drawing/2014/main" id="{A2EEAD0D-734D-4F26-89CC-0D6CD3DAC568}"/>
              </a:ext>
            </a:extLst>
          </p:cNvPr>
          <p:cNvSpPr>
            <a:spLocks noGrp="1"/>
          </p:cNvSpPr>
          <p:nvPr>
            <p:ph type="ctrTitle"/>
          </p:nvPr>
        </p:nvSpPr>
        <p:spPr>
          <a:xfrm>
            <a:off x="898635" y="1122363"/>
            <a:ext cx="7346728" cy="2217158"/>
          </a:xfrm>
        </p:spPr>
        <p:txBody>
          <a:bodyPr>
            <a:normAutofit/>
          </a:bodyPr>
          <a:lstStyle/>
          <a:p>
            <a:pPr algn="l"/>
            <a:r>
              <a:rPr lang="en-US" sz="4500" dirty="0">
                <a:solidFill>
                  <a:srgbClr val="FFFFFF"/>
                </a:solidFill>
                <a:cs typeface="Calibri"/>
              </a:rPr>
              <a:t>Java </a:t>
            </a:r>
            <a:r>
              <a:rPr lang="en-US" sz="4500" dirty="0" smtClean="0">
                <a:solidFill>
                  <a:srgbClr val="FFFFFF"/>
                </a:solidFill>
                <a:cs typeface="Calibri"/>
              </a:rPr>
              <a:t>Programming – Part II</a:t>
            </a:r>
            <a:endParaRPr lang="en-US" sz="4500" dirty="0">
              <a:solidFill>
                <a:srgbClr val="FFFFFF"/>
              </a:solidFill>
              <a:cs typeface="Calibri"/>
            </a:endParaRPr>
          </a:p>
        </p:txBody>
      </p:sp>
      <p:sp>
        <p:nvSpPr>
          <p:cNvPr id="3" name="Content Placeholder 2">
            <a:extLst>
              <a:ext uri="{FF2B5EF4-FFF2-40B4-BE49-F238E27FC236}">
                <a16:creationId xmlns="" xmlns:a16="http://schemas.microsoft.com/office/drawing/2014/main" id="{62646C18-8911-4AFC-9570-4E398F841D07}"/>
              </a:ext>
            </a:extLst>
          </p:cNvPr>
          <p:cNvSpPr>
            <a:spLocks noGrp="1"/>
          </p:cNvSpPr>
          <p:nvPr>
            <p:ph type="subTitle" idx="1"/>
          </p:nvPr>
        </p:nvSpPr>
        <p:spPr>
          <a:xfrm>
            <a:off x="898635" y="3526021"/>
            <a:ext cx="7346728" cy="2042260"/>
          </a:xfrm>
        </p:spPr>
        <p:txBody>
          <a:bodyPr vert="horz" lIns="91440" tIns="45720" rIns="91440" bIns="45720" rtlCol="0" anchor="t">
            <a:normAutofit lnSpcReduction="10000"/>
          </a:bodyPr>
          <a:lstStyle/>
          <a:p>
            <a:pPr algn="l">
              <a:lnSpc>
                <a:spcPct val="90000"/>
              </a:lnSpc>
            </a:pPr>
            <a:r>
              <a:rPr lang="en-US" sz="4000" dirty="0">
                <a:solidFill>
                  <a:srgbClr val="FFFFFF"/>
                </a:solidFill>
                <a:cs typeface="Calibri"/>
              </a:rPr>
              <a:t>Present By</a:t>
            </a:r>
          </a:p>
          <a:p>
            <a:pPr algn="l">
              <a:lnSpc>
                <a:spcPct val="90000"/>
              </a:lnSpc>
            </a:pPr>
            <a:r>
              <a:rPr lang="en-US" sz="2200" dirty="0">
                <a:solidFill>
                  <a:srgbClr val="FFFFFF"/>
                </a:solidFill>
                <a:cs typeface="Calibri"/>
              </a:rPr>
              <a:t>     </a:t>
            </a:r>
            <a:r>
              <a:rPr lang="en-US" sz="2200" dirty="0" err="1">
                <a:solidFill>
                  <a:srgbClr val="FFFFFF"/>
                </a:solidFill>
                <a:cs typeface="Calibri"/>
              </a:rPr>
              <a:t>Poovaragavan</a:t>
            </a:r>
            <a:r>
              <a:rPr lang="en-US" sz="2200" dirty="0">
                <a:solidFill>
                  <a:srgbClr val="FFFFFF"/>
                </a:solidFill>
                <a:cs typeface="Calibri"/>
              </a:rPr>
              <a:t> Velumani</a:t>
            </a:r>
          </a:p>
          <a:p>
            <a:pPr algn="l">
              <a:lnSpc>
                <a:spcPct val="90000"/>
              </a:lnSpc>
            </a:pPr>
            <a:r>
              <a:rPr lang="en-US" sz="2200" dirty="0">
                <a:solidFill>
                  <a:srgbClr val="FFFFFF"/>
                </a:solidFill>
                <a:cs typeface="Calibri"/>
              </a:rPr>
              <a:t>     Java trainer</a:t>
            </a:r>
          </a:p>
          <a:p>
            <a:pPr algn="l">
              <a:lnSpc>
                <a:spcPct val="90000"/>
              </a:lnSpc>
            </a:pPr>
            <a:r>
              <a:rPr lang="en-US" sz="2200" dirty="0">
                <a:solidFill>
                  <a:srgbClr val="FFFFFF"/>
                </a:solidFill>
                <a:cs typeface="Calibri"/>
              </a:rPr>
              <a:t>     +91-6385260317</a:t>
            </a:r>
          </a:p>
          <a:p>
            <a:pPr algn="l">
              <a:lnSpc>
                <a:spcPct val="90000"/>
              </a:lnSpc>
            </a:pPr>
            <a:r>
              <a:rPr lang="en-US" sz="2200" dirty="0">
                <a:solidFill>
                  <a:srgbClr val="FFFFFF"/>
                </a:solidFill>
                <a:cs typeface="Calibri"/>
              </a:rPr>
              <a:t>     Email id : msgtovpragavan@gmail.com</a:t>
            </a:r>
          </a:p>
        </p:txBody>
      </p:sp>
    </p:spTree>
    <p:extLst>
      <p:ext uri="{BB962C8B-B14F-4D97-AF65-F5344CB8AC3E}">
        <p14:creationId xmlns="" xmlns:p14="http://schemas.microsoft.com/office/powerpoint/2010/main" val="4195029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Composition in Java</a:t>
            </a:r>
          </a:p>
        </p:txBody>
      </p:sp>
      <p:graphicFrame>
        <p:nvGraphicFramePr>
          <p:cNvPr id="5" name="Content Placeholder 2">
            <a:extLst>
              <a:ext uri="{FF2B5EF4-FFF2-40B4-BE49-F238E27FC236}">
                <a16:creationId xmlns="" xmlns:a16="http://schemas.microsoft.com/office/drawing/2014/main" id="{F40DC581-9E2B-4F3B-8353-2894F012F99F}"/>
              </a:ext>
            </a:extLst>
          </p:cNvPr>
          <p:cNvGraphicFramePr>
            <a:graphicFrameLocks noGrp="1"/>
          </p:cNvGraphicFramePr>
          <p:nvPr>
            <p:ph idx="1"/>
            <p:extLst>
              <p:ext uri="{D42A27DB-BD31-4B8C-83A1-F6EECF244321}">
                <p14:modId xmlns="" xmlns:p14="http://schemas.microsoft.com/office/powerpoint/2010/main" val="96083760"/>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53B021B3-DE93-4AB7-8A18-CF5F1CED88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pPr>
              <a:lnSpc>
                <a:spcPct val="90000"/>
              </a:lnSpc>
            </a:pPr>
            <a:r>
              <a:rPr lang="en-US" sz="3100"/>
              <a:t>Q. When to use Inheritance and Aggregation?</a:t>
            </a:r>
          </a:p>
        </p:txBody>
      </p:sp>
      <p:sp>
        <p:nvSpPr>
          <p:cNvPr id="11" name="Rectangle 10">
            <a:extLst>
              <a:ext uri="{FF2B5EF4-FFF2-40B4-BE49-F238E27FC236}">
                <a16:creationId xmlns="" xmlns:a16="http://schemas.microsoft.com/office/drawing/2014/main" id="{52D502E5-F6B4-4D58-B4AE-FC466FF15E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 xmlns:a16="http://schemas.microsoft.com/office/drawing/2014/main" id="{9DECDBF4-02B6-4BB4-B65B-B8107AD6A9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 xmlns:a16="http://schemas.microsoft.com/office/drawing/2014/main" id="{69FC9FD1-A398-49EE-8EF8-D8DA370CFDA2}"/>
              </a:ext>
            </a:extLst>
          </p:cNvPr>
          <p:cNvGraphicFramePr>
            <a:graphicFrameLocks noGrp="1"/>
          </p:cNvGraphicFramePr>
          <p:nvPr>
            <p:ph idx="1"/>
            <p:extLst>
              <p:ext uri="{D42A27DB-BD31-4B8C-83A1-F6EECF244321}">
                <p14:modId xmlns="" xmlns:p14="http://schemas.microsoft.com/office/powerpoint/2010/main" val="491410864"/>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53B021B3-DE93-4AB7-8A18-CF5F1CED88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rPr lang="en-US" dirty="0"/>
              <a:t>Method Overloading in Java</a:t>
            </a:r>
          </a:p>
        </p:txBody>
      </p:sp>
      <p:sp>
        <p:nvSpPr>
          <p:cNvPr id="11" name="Rectangle 10">
            <a:extLst>
              <a:ext uri="{FF2B5EF4-FFF2-40B4-BE49-F238E27FC236}">
                <a16:creationId xmlns="" xmlns:a16="http://schemas.microsoft.com/office/drawing/2014/main" id="{52D502E5-F6B4-4D58-B4AE-FC466FF15E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 xmlns:a16="http://schemas.microsoft.com/office/drawing/2014/main" id="{9DECDBF4-02B6-4BB4-B65B-B8107AD6A9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 xmlns:a16="http://schemas.microsoft.com/office/drawing/2014/main" id="{599A38E3-3354-4A14-89B0-988E2AE452DC}"/>
              </a:ext>
            </a:extLst>
          </p:cNvPr>
          <p:cNvGraphicFramePr>
            <a:graphicFrameLocks noGrp="1"/>
          </p:cNvGraphicFramePr>
          <p:nvPr>
            <p:ph idx="1"/>
            <p:extLst>
              <p:ext uri="{D42A27DB-BD31-4B8C-83A1-F6EECF244321}">
                <p14:modId xmlns="" xmlns:p14="http://schemas.microsoft.com/office/powerpoint/2010/main" val="2521408376"/>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B819A166-7571-4003-A6B8-B62034C3ED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8199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3555" y="620392"/>
            <a:ext cx="2856201" cy="5504688"/>
          </a:xfrm>
        </p:spPr>
        <p:txBody>
          <a:bodyPr>
            <a:normAutofit/>
          </a:bodyPr>
          <a:lstStyle/>
          <a:p>
            <a:r>
              <a:rPr lang="en-US" sz="4000">
                <a:solidFill>
                  <a:schemeClr val="bg1"/>
                </a:solidFill>
              </a:rPr>
              <a:t>Two different ways of method overloading</a:t>
            </a:r>
          </a:p>
        </p:txBody>
      </p:sp>
      <p:graphicFrame>
        <p:nvGraphicFramePr>
          <p:cNvPr id="5" name="Content Placeholder 2">
            <a:extLst>
              <a:ext uri="{FF2B5EF4-FFF2-40B4-BE49-F238E27FC236}">
                <a16:creationId xmlns="" xmlns:a16="http://schemas.microsoft.com/office/drawing/2014/main" id="{ACA12995-CD34-4034-8C52-DF8E781D0815}"/>
              </a:ext>
            </a:extLst>
          </p:cNvPr>
          <p:cNvGraphicFramePr>
            <a:graphicFrameLocks noGrp="1"/>
          </p:cNvGraphicFramePr>
          <p:nvPr>
            <p:ph idx="1"/>
            <p:extLst>
              <p:ext uri="{D42A27DB-BD31-4B8C-83A1-F6EECF244321}">
                <p14:modId xmlns="" xmlns:p14="http://schemas.microsoft.com/office/powerpoint/2010/main" val="1534211218"/>
              </p:ext>
            </p:extLst>
          </p:nvPr>
        </p:nvGraphicFramePr>
        <p:xfrm>
          <a:off x="4101291"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08E89D5E-1885-4160-AC77-CC471DD1D0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47700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7457" y="712269"/>
            <a:ext cx="2528249" cy="5502264"/>
          </a:xfrm>
        </p:spPr>
        <p:txBody>
          <a:bodyPr>
            <a:normAutofit/>
          </a:bodyPr>
          <a:lstStyle/>
          <a:p>
            <a:r>
              <a:rPr lang="en-US" sz="4100">
                <a:solidFill>
                  <a:srgbClr val="FFFFFF"/>
                </a:solidFill>
              </a:rPr>
              <a:t>Method Overriding in Java</a:t>
            </a:r>
          </a:p>
        </p:txBody>
      </p:sp>
      <p:cxnSp>
        <p:nvCxnSpPr>
          <p:cNvPr id="11" name="Straight Connector 10">
            <a:extLst>
              <a:ext uri="{FF2B5EF4-FFF2-40B4-BE49-F238E27FC236}">
                <a16:creationId xmlns="" xmlns:a16="http://schemas.microsoft.com/office/drawing/2014/main" id="{550D2BD1-98F9-412D-905B-3A843EF4078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V="1">
            <a:off x="438912"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 xmlns:a16="http://schemas.microsoft.com/office/drawing/2014/main" id="{A3E03008-2CAE-4D47-9F9A-47866CAACA28}"/>
              </a:ext>
            </a:extLst>
          </p:cNvPr>
          <p:cNvGraphicFramePr>
            <a:graphicFrameLocks noGrp="1"/>
          </p:cNvGraphicFramePr>
          <p:nvPr>
            <p:ph idx="1"/>
            <p:extLst>
              <p:ext uri="{D42A27DB-BD31-4B8C-83A1-F6EECF244321}">
                <p14:modId xmlns="" xmlns:p14="http://schemas.microsoft.com/office/powerpoint/2010/main" val="1796705147"/>
              </p:ext>
            </p:extLst>
          </p:nvPr>
        </p:nvGraphicFramePr>
        <p:xfrm>
          <a:off x="3960018" y="642938"/>
          <a:ext cx="4701779"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08E89D5E-1885-4160-AC77-CC471DD1D0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47700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7457" y="712269"/>
            <a:ext cx="2528249" cy="5502264"/>
          </a:xfrm>
        </p:spPr>
        <p:txBody>
          <a:bodyPr>
            <a:normAutofit/>
          </a:bodyPr>
          <a:lstStyle/>
          <a:p>
            <a:r>
              <a:rPr lang="en-US" sz="4100">
                <a:solidFill>
                  <a:srgbClr val="FFFFFF"/>
                </a:solidFill>
              </a:rPr>
              <a:t>Rules for Method Overriding</a:t>
            </a:r>
            <a:br>
              <a:rPr lang="en-US" sz="4100">
                <a:solidFill>
                  <a:srgbClr val="FFFFFF"/>
                </a:solidFill>
              </a:rPr>
            </a:br>
            <a:endParaRPr lang="en-US" sz="4100">
              <a:solidFill>
                <a:srgbClr val="FFFFFF"/>
              </a:solidFill>
            </a:endParaRPr>
          </a:p>
        </p:txBody>
      </p:sp>
      <p:cxnSp>
        <p:nvCxnSpPr>
          <p:cNvPr id="11" name="Straight Connector 10">
            <a:extLst>
              <a:ext uri="{FF2B5EF4-FFF2-40B4-BE49-F238E27FC236}">
                <a16:creationId xmlns="" xmlns:a16="http://schemas.microsoft.com/office/drawing/2014/main" id="{550D2BD1-98F9-412D-905B-3A843EF4078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V="1">
            <a:off x="438912"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 xmlns:a16="http://schemas.microsoft.com/office/drawing/2014/main" id="{3FC37337-CD3D-4555-8BCE-18E2BC6B2D79}"/>
              </a:ext>
            </a:extLst>
          </p:cNvPr>
          <p:cNvGraphicFramePr>
            <a:graphicFrameLocks noGrp="1"/>
          </p:cNvGraphicFramePr>
          <p:nvPr>
            <p:ph idx="1"/>
            <p:extLst>
              <p:ext uri="{D42A27DB-BD31-4B8C-83A1-F6EECF244321}">
                <p14:modId xmlns="" xmlns:p14="http://schemas.microsoft.com/office/powerpoint/2010/main" val="636757305"/>
              </p:ext>
            </p:extLst>
          </p:nvPr>
        </p:nvGraphicFramePr>
        <p:xfrm>
          <a:off x="3960018" y="642938"/>
          <a:ext cx="4701779"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7A57295-2710-4920-B99A-4D1FA03A62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 xmlns:a16="http://schemas.microsoft.com/office/drawing/2014/main" id="{78067929-4D33-4306-9E2F-67C49CDDB5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0050" y="465745"/>
            <a:ext cx="83439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894027"/>
            <a:ext cx="2620771" cy="4782873"/>
          </a:xfrm>
        </p:spPr>
        <p:txBody>
          <a:bodyPr>
            <a:normAutofit/>
          </a:bodyPr>
          <a:lstStyle/>
          <a:p>
            <a:pPr algn="r"/>
            <a:r>
              <a:rPr lang="en-US" dirty="0"/>
              <a:t>Example of Method Overriding</a:t>
            </a:r>
            <a:endParaRPr lang="en-US"/>
          </a:p>
        </p:txBody>
      </p:sp>
      <p:cxnSp>
        <p:nvCxnSpPr>
          <p:cNvPr id="12" name="Straight Connector 11">
            <a:extLst>
              <a:ext uri="{FF2B5EF4-FFF2-40B4-BE49-F238E27FC236}">
                <a16:creationId xmlns="" xmlns:a16="http://schemas.microsoft.com/office/drawing/2014/main"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4" y="894027"/>
            <a:ext cx="4783326" cy="4782873"/>
          </a:xfrm>
        </p:spPr>
        <p:txBody>
          <a:bodyPr anchor="ctr">
            <a:normAutofit/>
          </a:bodyPr>
          <a:lstStyle/>
          <a:p>
            <a:endParaRPr lang="en-US" sz="2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D72D4D1-076F-49D3-9889-EFC4F6D7CA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963877"/>
            <a:ext cx="2620771" cy="4930246"/>
          </a:xfrm>
        </p:spPr>
        <p:txBody>
          <a:bodyPr>
            <a:normAutofit/>
          </a:bodyPr>
          <a:lstStyle/>
          <a:p>
            <a:pPr algn="r"/>
            <a:r>
              <a:rPr lang="en-US" sz="3100"/>
              <a:t>Runtime Polymorphism or Dynamic method dispatch</a:t>
            </a:r>
          </a:p>
        </p:txBody>
      </p:sp>
      <p:cxnSp>
        <p:nvCxnSpPr>
          <p:cNvPr id="10" name="Straight Connector 9">
            <a:extLst>
              <a:ext uri="{FF2B5EF4-FFF2-40B4-BE49-F238E27FC236}">
                <a16:creationId xmlns="" xmlns:a16="http://schemas.microsoft.com/office/drawing/2014/main"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3" y="963877"/>
            <a:ext cx="4783327" cy="4930246"/>
          </a:xfrm>
        </p:spPr>
        <p:txBody>
          <a:bodyPr vert="horz" lIns="91440" tIns="45720" rIns="91440" bIns="45720" rtlCol="0" anchor="ctr">
            <a:normAutofit/>
          </a:bodyPr>
          <a:lstStyle/>
          <a:p>
            <a:r>
              <a:rPr lang="en-US" sz="2100"/>
              <a:t>Dynamic method dispatch is a mechanism by which a call to an overridden method is resolved at runtime. </a:t>
            </a:r>
          </a:p>
          <a:p>
            <a:r>
              <a:rPr lang="en-US" sz="2100"/>
              <a:t>This is how java implements runtime polymorphism. When an overridden method is called by a reference, java determines which version of that method to execute based on the type of object it refer to. </a:t>
            </a:r>
          </a:p>
          <a:p>
            <a:r>
              <a:rPr lang="en-US" sz="2100"/>
              <a:t>In simple words the type of object which it referred determines which version of overridden method will be called.</a:t>
            </a:r>
            <a:endParaRPr lang="en-US" sz="2100">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A8384FB5-9ADC-4DDC-881B-597D56F5B1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91E5A9A7-95C6-4F4F-B00E-C82E07FE62E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D07DD2DE-F619-49DD-B5E7-03A290FF4E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85149191-5F60-4A28-AAFF-039F96B0F3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F8260ED5-17F7-4158-B241-D51DD4CF1B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a:lnSpc>
                <a:spcPct val="90000"/>
              </a:lnSpc>
            </a:pPr>
            <a:r>
              <a:rPr lang="en-US" sz="2500" kern="1200">
                <a:solidFill>
                  <a:srgbClr val="FFFFFF"/>
                </a:solidFill>
                <a:latin typeface="+mj-lt"/>
                <a:ea typeface="+mj-ea"/>
                <a:cs typeface="+mj-cs"/>
              </a:rPr>
              <a:t>Runtime Polymorphism or Dynamic method dispatch</a:t>
            </a:r>
          </a:p>
        </p:txBody>
      </p:sp>
      <p:pic>
        <p:nvPicPr>
          <p:cNvPr id="4" name="Content Placeholder 3" descr="upcasting-in-java.jpg"/>
          <p:cNvPicPr>
            <a:picLocks noGrp="1" noChangeAspect="1"/>
          </p:cNvPicPr>
          <p:nvPr>
            <p:ph idx="1"/>
          </p:nvPr>
        </p:nvPicPr>
        <p:blipFill>
          <a:blip r:embed="rId2"/>
          <a:stretch>
            <a:fillRect/>
          </a:stretch>
        </p:blipFill>
        <p:spPr>
          <a:xfrm>
            <a:off x="3376821" y="1606757"/>
            <a:ext cx="5419311" cy="364448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 xmlns:a16="http://schemas.microsoft.com/office/drawing/2014/main" id="{B819A166-7571-4003-A6B8-B62034C3ED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8199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3555" y="620392"/>
            <a:ext cx="2856201" cy="5504688"/>
          </a:xfrm>
        </p:spPr>
        <p:txBody>
          <a:bodyPr>
            <a:normAutofit/>
          </a:bodyPr>
          <a:lstStyle/>
          <a:p>
            <a:pPr>
              <a:lnSpc>
                <a:spcPct val="90000"/>
              </a:lnSpc>
            </a:pPr>
            <a:r>
              <a:rPr lang="en-US" b="1">
                <a:solidFill>
                  <a:schemeClr val="bg1"/>
                </a:solidFill>
              </a:rPr>
              <a:t>What is Abstraction in OOPs? </a:t>
            </a:r>
            <a:br>
              <a:rPr lang="en-US" b="1">
                <a:solidFill>
                  <a:schemeClr val="bg1"/>
                </a:solidFill>
              </a:rPr>
            </a:br>
            <a:r>
              <a:rPr lang="en-US" b="1">
                <a:solidFill>
                  <a:schemeClr val="bg1"/>
                </a:solidFill>
              </a:rPr>
              <a:t>Java Abstract Class &amp; Method</a:t>
            </a:r>
            <a:endParaRPr lang="en-US">
              <a:solidFill>
                <a:schemeClr val="bg1"/>
              </a:solidFill>
            </a:endParaRPr>
          </a:p>
        </p:txBody>
      </p:sp>
      <p:graphicFrame>
        <p:nvGraphicFramePr>
          <p:cNvPr id="7" name="Content Placeholder 2">
            <a:extLst>
              <a:ext uri="{FF2B5EF4-FFF2-40B4-BE49-F238E27FC236}">
                <a16:creationId xmlns="" xmlns:a16="http://schemas.microsoft.com/office/drawing/2014/main" id="{32BF1AE6-7463-43BF-BABA-3B6DED5C1DEC}"/>
              </a:ext>
            </a:extLst>
          </p:cNvPr>
          <p:cNvGraphicFramePr>
            <a:graphicFrameLocks noGrp="1"/>
          </p:cNvGraphicFramePr>
          <p:nvPr>
            <p:ph idx="1"/>
            <p:extLst>
              <p:ext uri="{D42A27DB-BD31-4B8C-83A1-F6EECF244321}">
                <p14:modId xmlns="" xmlns:p14="http://schemas.microsoft.com/office/powerpoint/2010/main" val="1288238431"/>
              </p:ext>
            </p:extLst>
          </p:nvPr>
        </p:nvGraphicFramePr>
        <p:xfrm>
          <a:off x="4101291"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C1DD1A8A-57D5-4A81-AD04-532B043C56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 xmlns:a16="http://schemas.microsoft.com/office/drawing/2014/main" id="{225AEC58-0691-4BFD-B6DC-D206D4089D9F}"/>
              </a:ext>
            </a:extLst>
          </p:cNvPr>
          <p:cNvPicPr>
            <a:picLocks noChangeAspect="1"/>
          </p:cNvPicPr>
          <p:nvPr>
            <a:videoFile r:link="rId1"/>
            <p:extLst>
              <p:ext uri="{DAA4B4D4-6D71-4841-9C94-3DE7FCFB9230}">
                <p14:media xmlns="" xmlns:p14="http://schemas.microsoft.com/office/powerpoint/2010/main" r:embed=""/>
              </p:ext>
            </p:extLst>
          </p:nvPr>
        </p:nvPicPr>
        <p:blipFill rotWithShape="1">
          <a:blip r:embed="rId3"/>
          <a:srcRect l="25000"/>
          <a:stretch/>
        </p:blipFill>
        <p:spPr>
          <a:xfrm>
            <a:off x="-2285" y="10"/>
            <a:ext cx="9143999" cy="6857990"/>
          </a:xfrm>
          <a:prstGeom prst="rect">
            <a:avLst/>
          </a:prstGeom>
        </p:spPr>
      </p:pic>
      <p:sp>
        <p:nvSpPr>
          <p:cNvPr id="13" name="Rectangle 12">
            <a:extLst>
              <a:ext uri="{FF2B5EF4-FFF2-40B4-BE49-F238E27FC236}">
                <a16:creationId xmlns="" xmlns:a16="http://schemas.microsoft.com/office/drawing/2014/main" id="{007891EC-4501-44ED-A8C8-B11B6DB767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822960" y="325550"/>
            <a:ext cx="7543800" cy="3574778"/>
          </a:xfrm>
          <a:effectLst>
            <a:outerShdw blurRad="50800" dist="38100" dir="2700000" algn="tl" rotWithShape="0">
              <a:prstClr val="black">
                <a:alpha val="40000"/>
              </a:prstClr>
            </a:outerShdw>
          </a:effectLst>
        </p:spPr>
        <p:txBody>
          <a:bodyPr>
            <a:normAutofit/>
          </a:bodyPr>
          <a:lstStyle/>
          <a:p>
            <a:r>
              <a:rPr lang="en-US" sz="4500" b="1" dirty="0" smtClean="0">
                <a:solidFill>
                  <a:srgbClr val="FFFFFF"/>
                </a:solidFill>
              </a:rPr>
              <a:t>Object-Oriented </a:t>
            </a:r>
            <a:r>
              <a:rPr lang="en-US" sz="4500" b="1" dirty="0">
                <a:solidFill>
                  <a:srgbClr val="FFFFFF"/>
                </a:solidFill>
              </a:rPr>
              <a:t>Programming (OOPs</a:t>
            </a:r>
            <a:r>
              <a:rPr lang="en-US" sz="4500" b="1" dirty="0" smtClean="0">
                <a:solidFill>
                  <a:srgbClr val="FFFFFF"/>
                </a:solidFill>
              </a:rPr>
              <a:t>) – Part II</a:t>
            </a:r>
            <a:endParaRPr lang="en-US" sz="4500" dirty="0">
              <a:solidFill>
                <a:srgbClr val="FFFFFF"/>
              </a:solidFill>
            </a:endParaRPr>
          </a:p>
        </p:txBody>
      </p:sp>
      <p:sp>
        <p:nvSpPr>
          <p:cNvPr id="5" name="Subtitle 4"/>
          <p:cNvSpPr>
            <a:spLocks noGrp="1"/>
          </p:cNvSpPr>
          <p:nvPr>
            <p:ph type="subTitle" idx="1"/>
          </p:nvPr>
        </p:nvSpPr>
        <p:spPr>
          <a:xfrm>
            <a:off x="825038" y="4072043"/>
            <a:ext cx="7543800" cy="1282707"/>
          </a:xfrm>
          <a:effectLst>
            <a:outerShdw blurRad="50800" dist="38100" dir="2700000" algn="tl" rotWithShape="0">
              <a:prstClr val="black">
                <a:alpha val="40000"/>
              </a:prstClr>
            </a:outerShdw>
          </a:effectLst>
        </p:spPr>
        <p:txBody>
          <a:bodyPr>
            <a:normAutofit/>
          </a:bodyPr>
          <a:lstStyle/>
          <a:p>
            <a:endParaRPr lang="en-US">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 xmlns:a16="http://schemas.microsoft.com/office/drawing/2014/main" id="{3B2069EE-A08E-44F0-B3F9-3CF8CC2DCA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95055"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75466" y="1296537"/>
            <a:ext cx="3165726" cy="1907840"/>
          </a:xfrm>
        </p:spPr>
        <p:txBody>
          <a:bodyPr vert="horz" lIns="91440" tIns="45720" rIns="91440" bIns="45720" rtlCol="0" anchor="b">
            <a:normAutofit/>
          </a:bodyPr>
          <a:lstStyle/>
          <a:p>
            <a:pPr algn="l">
              <a:lnSpc>
                <a:spcPct val="90000"/>
              </a:lnSpc>
            </a:pPr>
            <a:r>
              <a:rPr lang="en-US" sz="3300" b="1">
                <a:solidFill>
                  <a:schemeClr val="bg1"/>
                </a:solidFill>
              </a:rPr>
              <a:t>Let’s Study Abstraction in OOPs with example</a:t>
            </a:r>
            <a:endParaRPr lang="en-US" sz="3300">
              <a:solidFill>
                <a:schemeClr val="bg1"/>
              </a:solidFill>
            </a:endParaRPr>
          </a:p>
        </p:txBody>
      </p:sp>
      <p:grpSp>
        <p:nvGrpSpPr>
          <p:cNvPr id="3" name="Group 17">
            <a:extLst>
              <a:ext uri="{FF2B5EF4-FFF2-40B4-BE49-F238E27FC236}">
                <a16:creationId xmlns="" xmlns:a16="http://schemas.microsoft.com/office/drawing/2014/main" id="{9C6E8597-0CCE-4A8A-9326-AA52691A1C8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80060" y="640080"/>
            <a:ext cx="846286" cy="847206"/>
            <a:chOff x="5307830" y="325570"/>
            <a:chExt cx="1128382" cy="847206"/>
          </a:xfrm>
        </p:grpSpPr>
        <p:sp>
          <p:nvSpPr>
            <p:cNvPr id="19" name="Freeform 5">
              <a:extLst>
                <a:ext uri="{FF2B5EF4-FFF2-40B4-BE49-F238E27FC236}">
                  <a16:creationId xmlns="" xmlns:a16="http://schemas.microsoft.com/office/drawing/2014/main" id="{E78FE76E-DF1D-420B-957F-8ECE93C02B8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 xmlns:a16="http://schemas.microsoft.com/office/drawing/2014/main" id="{CF2F61F0-9758-4DEF-AC08-7B00F04A463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Content Placeholder 5" descr="abstraction_in_oops_112.png"/>
          <p:cNvPicPr>
            <a:picLocks noChangeAspect="1"/>
          </p:cNvPicPr>
          <p:nvPr/>
        </p:nvPicPr>
        <p:blipFill>
          <a:blip r:embed="rId2"/>
          <a:stretch>
            <a:fillRect/>
          </a:stretch>
        </p:blipFill>
        <p:spPr>
          <a:xfrm>
            <a:off x="5004721" y="891906"/>
            <a:ext cx="3490505" cy="2376229"/>
          </a:xfrm>
          <a:prstGeom prst="rect">
            <a:avLst/>
          </a:prstGeom>
        </p:spPr>
      </p:pic>
      <p:sp>
        <p:nvSpPr>
          <p:cNvPr id="11" name="Content Placeholder 10">
            <a:extLst>
              <a:ext uri="{FF2B5EF4-FFF2-40B4-BE49-F238E27FC236}">
                <a16:creationId xmlns="" xmlns:a16="http://schemas.microsoft.com/office/drawing/2014/main" id="{80AAEF75-1FA5-40C6-BA9B-A393C9792E4B}"/>
              </a:ext>
            </a:extLst>
          </p:cNvPr>
          <p:cNvSpPr>
            <a:spLocks noGrp="1"/>
          </p:cNvSpPr>
          <p:nvPr>
            <p:ph sz="half" idx="1"/>
          </p:nvPr>
        </p:nvSpPr>
        <p:spPr>
          <a:xfrm>
            <a:off x="575467" y="3428999"/>
            <a:ext cx="3056291" cy="2741213"/>
          </a:xfrm>
        </p:spPr>
        <p:txBody>
          <a:bodyPr vert="horz" lIns="91440" tIns="45720" rIns="91440" bIns="45720" rtlCol="0" anchor="t">
            <a:normAutofit/>
          </a:bodyPr>
          <a:lstStyle/>
          <a:p>
            <a:pPr indent="-228600">
              <a:lnSpc>
                <a:spcPct val="90000"/>
              </a:lnSpc>
            </a:pPr>
            <a:endParaRPr lang="en-US" sz="1700">
              <a:solidFill>
                <a:schemeClr val="bg1"/>
              </a:solidFill>
            </a:endParaRPr>
          </a:p>
        </p:txBody>
      </p:sp>
      <p:pic>
        <p:nvPicPr>
          <p:cNvPr id="7" name="Content Placeholder 6" descr="abstraction_in_oops_2.png"/>
          <p:cNvPicPr>
            <a:picLocks noGrp="1" noChangeAspect="1"/>
          </p:cNvPicPr>
          <p:nvPr>
            <p:ph sz="half" idx="2"/>
          </p:nvPr>
        </p:nvPicPr>
        <p:blipFill>
          <a:blip r:embed="rId3"/>
          <a:stretch>
            <a:fillRect/>
          </a:stretch>
        </p:blipFill>
        <p:spPr>
          <a:xfrm>
            <a:off x="4938784" y="3798808"/>
            <a:ext cx="3627796" cy="18773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DE6A193-4755-479A-BC6F-A7EBCA73BE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 xmlns:a16="http://schemas.microsoft.com/office/drawing/2014/main" id="{5A55B759-31A7-423C-9BC2-A8BC09FE98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478"/>
            <a:ext cx="506573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 xmlns:a16="http://schemas.microsoft.com/office/drawing/2014/main" id="{F78796AF-79A0-47AC-BEFD-BFFC00F968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478"/>
            <a:ext cx="4465335"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338328"/>
            <a:ext cx="2907792" cy="2249424"/>
          </a:xfrm>
        </p:spPr>
        <p:txBody>
          <a:bodyPr vert="horz" lIns="91440" tIns="45720" rIns="91440" bIns="45720" rtlCol="0" anchor="b">
            <a:normAutofit/>
          </a:bodyPr>
          <a:lstStyle/>
          <a:p>
            <a:pPr algn="l">
              <a:lnSpc>
                <a:spcPct val="90000"/>
              </a:lnSpc>
            </a:pPr>
            <a:r>
              <a:rPr lang="en-US" sz="2900" b="1" kern="1200">
                <a:solidFill>
                  <a:schemeClr val="tx1"/>
                </a:solidFill>
                <a:latin typeface="+mj-lt"/>
                <a:ea typeface="+mj-ea"/>
                <a:cs typeface="+mj-cs"/>
              </a:rPr>
              <a:t>Difference between Abstraction and Encapsulation</a:t>
            </a:r>
            <a:endParaRPr lang="en-US" sz="2900" kern="1200">
              <a:solidFill>
                <a:schemeClr val="tx1"/>
              </a:solidFill>
              <a:latin typeface="+mj-lt"/>
              <a:ea typeface="+mj-ea"/>
              <a:cs typeface="+mj-cs"/>
            </a:endParaRPr>
          </a:p>
        </p:txBody>
      </p:sp>
      <p:graphicFrame>
        <p:nvGraphicFramePr>
          <p:cNvPr id="6" name="Content Placeholder 5"/>
          <p:cNvGraphicFramePr>
            <a:graphicFrameLocks noGrp="1"/>
          </p:cNvGraphicFramePr>
          <p:nvPr>
            <p:ph idx="1"/>
          </p:nvPr>
        </p:nvGraphicFramePr>
        <p:xfrm>
          <a:off x="4386262" y="1483525"/>
          <a:ext cx="4418013" cy="4044117"/>
        </p:xfrm>
        <a:graphic>
          <a:graphicData uri="http://schemas.openxmlformats.org/drawingml/2006/table">
            <a:tbl>
              <a:tblPr firstRow="1" bandRow="1">
                <a:tableStyleId>{5C22544A-7EE6-4342-B048-85BDC9FD1C3A}</a:tableStyleId>
              </a:tblPr>
              <a:tblGrid>
                <a:gridCol w="2229965">
                  <a:extLst>
                    <a:ext uri="{9D8B030D-6E8A-4147-A177-3AD203B41FA5}">
                      <a16:colId xmlns="" xmlns:a16="http://schemas.microsoft.com/office/drawing/2014/main" val="20000"/>
                    </a:ext>
                  </a:extLst>
                </a:gridCol>
                <a:gridCol w="2188048">
                  <a:extLst>
                    <a:ext uri="{9D8B030D-6E8A-4147-A177-3AD203B41FA5}">
                      <a16:colId xmlns="" xmlns:a16="http://schemas.microsoft.com/office/drawing/2014/main" val="20001"/>
                    </a:ext>
                  </a:extLst>
                </a:gridCol>
              </a:tblGrid>
              <a:tr h="331980">
                <a:tc>
                  <a:txBody>
                    <a:bodyPr/>
                    <a:lstStyle/>
                    <a:p>
                      <a:pPr algn="l"/>
                      <a:r>
                        <a:rPr lang="en-US" sz="1500"/>
                        <a:t>Abstraction</a:t>
                      </a:r>
                    </a:p>
                  </a:txBody>
                  <a:tcPr marL="75450" marR="75450" marT="37725" marB="37725" anchor="ctr"/>
                </a:tc>
                <a:tc>
                  <a:txBody>
                    <a:bodyPr/>
                    <a:lstStyle/>
                    <a:p>
                      <a:pPr algn="l"/>
                      <a:r>
                        <a:rPr lang="en-US" sz="1500"/>
                        <a:t>Encapsulation</a:t>
                      </a:r>
                    </a:p>
                  </a:txBody>
                  <a:tcPr marL="75450" marR="75450" marT="37725" marB="37725" anchor="ctr"/>
                </a:tc>
                <a:extLst>
                  <a:ext uri="{0D108BD9-81ED-4DB2-BD59-A6C34878D82A}">
                    <a16:rowId xmlns="" xmlns:a16="http://schemas.microsoft.com/office/drawing/2014/main" val="10000"/>
                  </a:ext>
                </a:extLst>
              </a:tr>
              <a:tr h="1011029">
                <a:tc>
                  <a:txBody>
                    <a:bodyPr/>
                    <a:lstStyle/>
                    <a:p>
                      <a:r>
                        <a:rPr lang="en-US" sz="1500"/>
                        <a:t>Abstraction in Object Oriented Programming solves the issues at the design level.</a:t>
                      </a:r>
                    </a:p>
                  </a:txBody>
                  <a:tcPr marL="75450" marR="75450" marT="37725" marB="37725" anchor="ctr"/>
                </a:tc>
                <a:tc>
                  <a:txBody>
                    <a:bodyPr/>
                    <a:lstStyle/>
                    <a:p>
                      <a:r>
                        <a:rPr lang="en-US" sz="1500"/>
                        <a:t>Encapsulation solves it implementation level.</a:t>
                      </a:r>
                    </a:p>
                  </a:txBody>
                  <a:tcPr marL="75450" marR="75450" marT="37725" marB="37725" anchor="ctr"/>
                </a:tc>
                <a:extLst>
                  <a:ext uri="{0D108BD9-81ED-4DB2-BD59-A6C34878D82A}">
                    <a16:rowId xmlns="" xmlns:a16="http://schemas.microsoft.com/office/drawing/2014/main" val="10001"/>
                  </a:ext>
                </a:extLst>
              </a:tr>
              <a:tr h="1237379">
                <a:tc>
                  <a:txBody>
                    <a:bodyPr/>
                    <a:lstStyle/>
                    <a:p>
                      <a:r>
                        <a:rPr lang="en-US" sz="1500"/>
                        <a:t>Abstraction in Programming is about hiding unwanted details while showing most essential information.</a:t>
                      </a:r>
                    </a:p>
                  </a:txBody>
                  <a:tcPr marL="75450" marR="75450" marT="37725" marB="37725" anchor="ctr"/>
                </a:tc>
                <a:tc>
                  <a:txBody>
                    <a:bodyPr/>
                    <a:lstStyle/>
                    <a:p>
                      <a:r>
                        <a:rPr lang="en-US" sz="1500"/>
                        <a:t>Encapsulation means binding the code and data into a single unit.</a:t>
                      </a:r>
                    </a:p>
                  </a:txBody>
                  <a:tcPr marL="75450" marR="75450" marT="37725" marB="37725" anchor="ctr"/>
                </a:tc>
                <a:extLst>
                  <a:ext uri="{0D108BD9-81ED-4DB2-BD59-A6C34878D82A}">
                    <a16:rowId xmlns="" xmlns:a16="http://schemas.microsoft.com/office/drawing/2014/main" val="10002"/>
                  </a:ext>
                </a:extLst>
              </a:tr>
              <a:tr h="1463729">
                <a:tc>
                  <a:txBody>
                    <a:bodyPr/>
                    <a:lstStyle/>
                    <a:p>
                      <a:r>
                        <a:rPr lang="en-US" sz="1500"/>
                        <a:t>Data Abstraction in Java allows focussing on what the information object must contain</a:t>
                      </a:r>
                    </a:p>
                  </a:txBody>
                  <a:tcPr marL="75450" marR="75450" marT="37725" marB="37725" anchor="ctr"/>
                </a:tc>
                <a:tc>
                  <a:txBody>
                    <a:bodyPr/>
                    <a:lstStyle/>
                    <a:p>
                      <a:r>
                        <a:rPr lang="en-US" sz="1500"/>
                        <a:t>Encapsulation means hiding the internal details or mechanics of how an object does something for security reasons.</a:t>
                      </a:r>
                    </a:p>
                  </a:txBody>
                  <a:tcPr marL="75450" marR="75450" marT="37725" marB="37725" anchor="ctr"/>
                </a:tc>
                <a:extLst>
                  <a:ext uri="{0D108BD9-81ED-4DB2-BD59-A6C34878D82A}">
                    <a16:rowId xmlns=""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E57A3F2-3497-430E-BCD2-151E9B5748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 xmlns:a16="http://schemas.microsoft.com/office/drawing/2014/main" id="{88B1F424-0E60-4F04-AFC7-00E1F21101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H="1">
            <a:off x="390858" y="911116"/>
            <a:ext cx="515815"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 xmlns:a16="http://schemas.microsoft.com/office/drawing/2014/main" id="{6B509DD1-7F4E-4C4D-9B18-626473A5F7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H="1">
            <a:off x="600123" y="643467"/>
            <a:ext cx="307028"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 xmlns:a16="http://schemas.microsoft.com/office/drawing/2014/main" id="{BB89D3BB-9A77-48E3-8C98-9A0A1DD4F7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96646" y="644382"/>
            <a:ext cx="289201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92065" y="1522820"/>
            <a:ext cx="2061031" cy="3601914"/>
          </a:xfrm>
        </p:spPr>
        <p:txBody>
          <a:bodyPr anchor="ctr">
            <a:normAutofit/>
          </a:bodyPr>
          <a:lstStyle/>
          <a:p>
            <a:r>
              <a:rPr lang="en-US" sz="3100" b="1">
                <a:solidFill>
                  <a:srgbClr val="FFFFFF"/>
                </a:solidFill>
              </a:rPr>
              <a:t>Difference between Abstract Class and Interface</a:t>
            </a:r>
            <a:endParaRPr lang="en-US" sz="3100">
              <a:solidFill>
                <a:srgbClr val="FFFFFF"/>
              </a:solidFill>
            </a:endParaRPr>
          </a:p>
        </p:txBody>
      </p:sp>
      <p:graphicFrame>
        <p:nvGraphicFramePr>
          <p:cNvPr id="4" name="Content Placeholder 3"/>
          <p:cNvGraphicFramePr>
            <a:graphicFrameLocks noGrp="1"/>
          </p:cNvGraphicFramePr>
          <p:nvPr>
            <p:ph idx="1"/>
          </p:nvPr>
        </p:nvGraphicFramePr>
        <p:xfrm>
          <a:off x="3782136" y="1071744"/>
          <a:ext cx="4867132" cy="4396011"/>
        </p:xfrm>
        <a:graphic>
          <a:graphicData uri="http://schemas.openxmlformats.org/drawingml/2006/table">
            <a:tbl>
              <a:tblPr firstRow="1" bandRow="1">
                <a:tableStyleId>{5C22544A-7EE6-4342-B048-85BDC9FD1C3A}</a:tableStyleId>
              </a:tblPr>
              <a:tblGrid>
                <a:gridCol w="2455217">
                  <a:extLst>
                    <a:ext uri="{9D8B030D-6E8A-4147-A177-3AD203B41FA5}">
                      <a16:colId xmlns="" xmlns:a16="http://schemas.microsoft.com/office/drawing/2014/main" val="20000"/>
                    </a:ext>
                  </a:extLst>
                </a:gridCol>
                <a:gridCol w="2411915">
                  <a:extLst>
                    <a:ext uri="{9D8B030D-6E8A-4147-A177-3AD203B41FA5}">
                      <a16:colId xmlns="" xmlns:a16="http://schemas.microsoft.com/office/drawing/2014/main" val="20001"/>
                    </a:ext>
                  </a:extLst>
                </a:gridCol>
              </a:tblGrid>
              <a:tr h="342951">
                <a:tc>
                  <a:txBody>
                    <a:bodyPr/>
                    <a:lstStyle/>
                    <a:p>
                      <a:pPr algn="l"/>
                      <a:r>
                        <a:rPr lang="en-US" sz="1500"/>
                        <a:t>Abstract Class</a:t>
                      </a:r>
                    </a:p>
                  </a:txBody>
                  <a:tcPr marL="77943" marR="77943" marT="38972" marB="38972" anchor="ctr"/>
                </a:tc>
                <a:tc>
                  <a:txBody>
                    <a:bodyPr/>
                    <a:lstStyle/>
                    <a:p>
                      <a:pPr algn="l"/>
                      <a:r>
                        <a:rPr lang="en-US" sz="1500"/>
                        <a:t>Interface</a:t>
                      </a:r>
                    </a:p>
                  </a:txBody>
                  <a:tcPr marL="77943" marR="77943" marT="38972" marB="38972" anchor="ctr"/>
                </a:tc>
                <a:extLst>
                  <a:ext uri="{0D108BD9-81ED-4DB2-BD59-A6C34878D82A}">
                    <a16:rowId xmlns="" xmlns:a16="http://schemas.microsoft.com/office/drawing/2014/main" val="10000"/>
                  </a:ext>
                </a:extLst>
              </a:tr>
              <a:tr h="810612">
                <a:tc>
                  <a:txBody>
                    <a:bodyPr/>
                    <a:lstStyle/>
                    <a:p>
                      <a:r>
                        <a:rPr lang="en-US" sz="1500"/>
                        <a:t>An abstract class can have both abstract and non-abstract methods.</a:t>
                      </a:r>
                    </a:p>
                  </a:txBody>
                  <a:tcPr marL="77943" marR="77943" marT="38972" marB="38972" anchor="ctr"/>
                </a:tc>
                <a:tc>
                  <a:txBody>
                    <a:bodyPr/>
                    <a:lstStyle/>
                    <a:p>
                      <a:r>
                        <a:rPr lang="en-US" sz="1500"/>
                        <a:t>The interface can have only abstract methods.</a:t>
                      </a:r>
                    </a:p>
                  </a:txBody>
                  <a:tcPr marL="77943" marR="77943" marT="38972" marB="38972" anchor="ctr"/>
                </a:tc>
                <a:extLst>
                  <a:ext uri="{0D108BD9-81ED-4DB2-BD59-A6C34878D82A}">
                    <a16:rowId xmlns="" xmlns:a16="http://schemas.microsoft.com/office/drawing/2014/main" val="10001"/>
                  </a:ext>
                </a:extLst>
              </a:tr>
              <a:tr h="576782">
                <a:tc>
                  <a:txBody>
                    <a:bodyPr/>
                    <a:lstStyle/>
                    <a:p>
                      <a:r>
                        <a:rPr lang="en-US" sz="1500"/>
                        <a:t>It does not support multiple inheritances.</a:t>
                      </a:r>
                    </a:p>
                  </a:txBody>
                  <a:tcPr marL="77943" marR="77943" marT="38972" marB="38972" anchor="ctr"/>
                </a:tc>
                <a:tc>
                  <a:txBody>
                    <a:bodyPr/>
                    <a:lstStyle/>
                    <a:p>
                      <a:r>
                        <a:rPr lang="en-US" sz="1500"/>
                        <a:t>It supports multiple inheritances.</a:t>
                      </a:r>
                    </a:p>
                  </a:txBody>
                  <a:tcPr marL="77943" marR="77943" marT="38972" marB="38972" anchor="ctr"/>
                </a:tc>
                <a:extLst>
                  <a:ext uri="{0D108BD9-81ED-4DB2-BD59-A6C34878D82A}">
                    <a16:rowId xmlns="" xmlns:a16="http://schemas.microsoft.com/office/drawing/2014/main" val="10002"/>
                  </a:ext>
                </a:extLst>
              </a:tr>
              <a:tr h="810612">
                <a:tc>
                  <a:txBody>
                    <a:bodyPr/>
                    <a:lstStyle/>
                    <a:p>
                      <a:r>
                        <a:rPr lang="en-US" sz="1500"/>
                        <a:t>It can provide the implementation of the interface.</a:t>
                      </a:r>
                    </a:p>
                  </a:txBody>
                  <a:tcPr marL="77943" marR="77943" marT="38972" marB="38972" anchor="ctr"/>
                </a:tc>
                <a:tc>
                  <a:txBody>
                    <a:bodyPr/>
                    <a:lstStyle/>
                    <a:p>
                      <a:r>
                        <a:rPr lang="en-US" sz="1500"/>
                        <a:t>It can not provide the implementation of the abstract class.</a:t>
                      </a:r>
                    </a:p>
                  </a:txBody>
                  <a:tcPr marL="77943" marR="77943" marT="38972" marB="38972" anchor="ctr"/>
                </a:tc>
                <a:extLst>
                  <a:ext uri="{0D108BD9-81ED-4DB2-BD59-A6C34878D82A}">
                    <a16:rowId xmlns="" xmlns:a16="http://schemas.microsoft.com/office/drawing/2014/main" val="10003"/>
                  </a:ext>
                </a:extLst>
              </a:tr>
              <a:tr h="810612">
                <a:tc>
                  <a:txBody>
                    <a:bodyPr/>
                    <a:lstStyle/>
                    <a:p>
                      <a:r>
                        <a:rPr lang="en-US" sz="1500"/>
                        <a:t>An abstract class can have protected and abstract public methods.</a:t>
                      </a:r>
                    </a:p>
                  </a:txBody>
                  <a:tcPr marL="77943" marR="77943" marT="38972" marB="38972" anchor="ctr"/>
                </a:tc>
                <a:tc>
                  <a:txBody>
                    <a:bodyPr/>
                    <a:lstStyle/>
                    <a:p>
                      <a:r>
                        <a:rPr lang="en-US" sz="1500"/>
                        <a:t>An interface can have only have public abstract methods.</a:t>
                      </a:r>
                    </a:p>
                  </a:txBody>
                  <a:tcPr marL="77943" marR="77943" marT="38972" marB="38972" anchor="ctr"/>
                </a:tc>
                <a:extLst>
                  <a:ext uri="{0D108BD9-81ED-4DB2-BD59-A6C34878D82A}">
                    <a16:rowId xmlns="" xmlns:a16="http://schemas.microsoft.com/office/drawing/2014/main" val="10004"/>
                  </a:ext>
                </a:extLst>
              </a:tr>
              <a:tr h="1044442">
                <a:tc>
                  <a:txBody>
                    <a:bodyPr/>
                    <a:lstStyle/>
                    <a:p>
                      <a:r>
                        <a:rPr lang="en-US" sz="1500"/>
                        <a:t>An abstract class can have final, static, or static final variable with any access specifier.</a:t>
                      </a:r>
                    </a:p>
                  </a:txBody>
                  <a:tcPr marL="77943" marR="77943" marT="38972" marB="38972" anchor="ctr"/>
                </a:tc>
                <a:tc>
                  <a:txBody>
                    <a:bodyPr/>
                    <a:lstStyle/>
                    <a:p>
                      <a:r>
                        <a:rPr lang="en-US" sz="1500"/>
                        <a:t>The interface can only have a public static final variable.</a:t>
                      </a:r>
                    </a:p>
                  </a:txBody>
                  <a:tcPr marL="77943" marR="77943" marT="38972" marB="38972" anchor="ctr"/>
                </a:tc>
                <a:extLst>
                  <a:ext uri="{0D108BD9-81ED-4DB2-BD59-A6C34878D82A}">
                    <a16:rowId xmlns=""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AA72BD9-2C5A-4EDC-931F-5AA08EACA0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asses on top of a book">
            <a:extLst>
              <a:ext uri="{FF2B5EF4-FFF2-40B4-BE49-F238E27FC236}">
                <a16:creationId xmlns="" xmlns:a16="http://schemas.microsoft.com/office/drawing/2014/main" id="{024E2C8D-FB9F-4879-8F0F-B0DB03B73786}"/>
              </a:ext>
            </a:extLst>
          </p:cNvPr>
          <p:cNvPicPr>
            <a:picLocks noChangeAspect="1"/>
          </p:cNvPicPr>
          <p:nvPr/>
        </p:nvPicPr>
        <p:blipFill rotWithShape="1">
          <a:blip r:embed="rId2"/>
          <a:srcRect l="2530" t="9091" r="40399" b="-5"/>
          <a:stretch/>
        </p:blipFill>
        <p:spPr>
          <a:xfrm>
            <a:off x="2641851" y="10"/>
            <a:ext cx="6502149" cy="6857990"/>
          </a:xfrm>
          <a:prstGeom prst="rect">
            <a:avLst/>
          </a:prstGeom>
        </p:spPr>
      </p:pic>
      <p:sp>
        <p:nvSpPr>
          <p:cNvPr id="11" name="Rectangle 10">
            <a:extLst>
              <a:ext uri="{FF2B5EF4-FFF2-40B4-BE49-F238E27FC236}">
                <a16:creationId xmlns="" xmlns:a16="http://schemas.microsoft.com/office/drawing/2014/main" id="{DD3981AC-7B61-4947-BCF3-F7AA7FA385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731745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78320" y="1161288"/>
            <a:ext cx="2578608" cy="1124712"/>
          </a:xfrm>
        </p:spPr>
        <p:txBody>
          <a:bodyPr anchor="b">
            <a:normAutofit/>
          </a:bodyPr>
          <a:lstStyle/>
          <a:p>
            <a:r>
              <a:rPr lang="en-US" sz="2400"/>
              <a:t>What is Abstract Class?</a:t>
            </a:r>
          </a:p>
        </p:txBody>
      </p:sp>
      <p:sp>
        <p:nvSpPr>
          <p:cNvPr id="13" name="Rectangle 12">
            <a:extLst>
              <a:ext uri="{FF2B5EF4-FFF2-40B4-BE49-F238E27FC236}">
                <a16:creationId xmlns="" xmlns:a16="http://schemas.microsoft.com/office/drawing/2014/main" id="{55D4142C-5077-457F-A6AD-3FECFDB396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 xmlns:a16="http://schemas.microsoft.com/office/drawing/2014/main" id="{7A5F0580-5EE9-419F-96EE-B6529EF6E7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1183" y="2443480"/>
            <a:ext cx="247573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278320" y="2718054"/>
            <a:ext cx="2579180" cy="3207258"/>
          </a:xfrm>
        </p:spPr>
        <p:txBody>
          <a:bodyPr anchor="t">
            <a:normAutofit/>
          </a:bodyPr>
          <a:lstStyle/>
          <a:p>
            <a:r>
              <a:rPr lang="en-US" sz="1500"/>
              <a:t>Abstract Class is a type of class in OOPs, that declare one or more abstract methods. These classes can have abstract methods as well as concrete methods. A normal class cannot have abstract methods. An abstract class is a class that contains at least one abstract method.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7FA33FF-088D-4F16-95A2-2C64D353DE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 xmlns:a16="http://schemas.microsoft.com/office/drawing/2014/main" id="{A376EFB1-01CF-419F-ABF1-2AF02BBFC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 xmlns:a16="http://schemas.microsoft.com/office/drawing/2014/main" id="{FF9DEA15-78BD-4750-AA18-B9F28A6D5A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640080"/>
            <a:ext cx="2462022" cy="5257800"/>
          </a:xfrm>
        </p:spPr>
        <p:txBody>
          <a:bodyPr>
            <a:normAutofit/>
          </a:bodyPr>
          <a:lstStyle/>
          <a:p>
            <a:r>
              <a:rPr lang="en-US" sz="4100">
                <a:solidFill>
                  <a:schemeClr val="bg1"/>
                </a:solidFill>
              </a:rPr>
              <a:t>What are Abstract Methods?</a:t>
            </a:r>
          </a:p>
        </p:txBody>
      </p:sp>
      <p:sp>
        <p:nvSpPr>
          <p:cNvPr id="3" name="Content Placeholder 2"/>
          <p:cNvSpPr>
            <a:spLocks noGrp="1"/>
          </p:cNvSpPr>
          <p:nvPr>
            <p:ph idx="1"/>
          </p:nvPr>
        </p:nvSpPr>
        <p:spPr>
          <a:xfrm>
            <a:off x="4018788" y="640081"/>
            <a:ext cx="4518490" cy="5257800"/>
          </a:xfrm>
        </p:spPr>
        <p:txBody>
          <a:bodyPr anchor="ctr">
            <a:normAutofit/>
          </a:bodyPr>
          <a:lstStyle/>
          <a:p>
            <a:r>
              <a:rPr lang="en-US" sz="2100"/>
              <a:t>Abstract Method is a method that has just the method definition but does not contain implementation. A method without a body is known as an Abstract Method. It must be declared in an abstract class. The abstract method will never be final because the abstract class must implement all the abstract methods.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E2B703B-46F9-481A-A605-82E2A828C4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459863"/>
            <a:ext cx="7886700" cy="1004594"/>
          </a:xfrm>
        </p:spPr>
        <p:txBody>
          <a:bodyPr>
            <a:normAutofit/>
          </a:bodyPr>
          <a:lstStyle/>
          <a:p>
            <a:r>
              <a:rPr lang="en-US">
                <a:solidFill>
                  <a:srgbClr val="FFFFFF"/>
                </a:solidFill>
              </a:rPr>
              <a:t>Advantages of Abstraction</a:t>
            </a:r>
          </a:p>
        </p:txBody>
      </p:sp>
      <p:sp>
        <p:nvSpPr>
          <p:cNvPr id="11" name="Rectangle: Rounded Corners 10">
            <a:extLst>
              <a:ext uri="{FF2B5EF4-FFF2-40B4-BE49-F238E27FC236}">
                <a16:creationId xmlns="" xmlns:a16="http://schemas.microsoft.com/office/drawing/2014/main" id="{F13BE4D7-0C3D-4906-B230-A1C5B4665C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4622" y="1587970"/>
            <a:ext cx="8274756"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 xmlns:a16="http://schemas.microsoft.com/office/drawing/2014/main" id="{37D0FB56-2F6A-4070-B638-843C20141EC6}"/>
              </a:ext>
            </a:extLst>
          </p:cNvPr>
          <p:cNvGraphicFramePr>
            <a:graphicFrameLocks noGrp="1"/>
          </p:cNvGraphicFramePr>
          <p:nvPr>
            <p:ph idx="1"/>
            <p:extLst>
              <p:ext uri="{D42A27DB-BD31-4B8C-83A1-F6EECF244321}">
                <p14:modId xmlns="" xmlns:p14="http://schemas.microsoft.com/office/powerpoint/2010/main" val="717126462"/>
              </p:ext>
            </p:extLst>
          </p:nvPr>
        </p:nvGraphicFramePr>
        <p:xfrm>
          <a:off x="628650" y="1800911"/>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03325"/>
            <a:ext cx="3985902" cy="1325563"/>
          </a:xfrm>
        </p:spPr>
        <p:txBody>
          <a:bodyPr>
            <a:normAutofit/>
          </a:bodyPr>
          <a:lstStyle/>
          <a:p>
            <a:pPr>
              <a:lnSpc>
                <a:spcPct val="90000"/>
              </a:lnSpc>
            </a:pPr>
            <a:r>
              <a:rPr lang="en-US" sz="2800"/>
              <a:t>When to use Abstract Methods &amp; Abstract Class?</a:t>
            </a:r>
          </a:p>
        </p:txBody>
      </p:sp>
      <p:sp>
        <p:nvSpPr>
          <p:cNvPr id="10" name="Freeform: Shape 9">
            <a:extLst>
              <a:ext uri="{FF2B5EF4-FFF2-40B4-BE49-F238E27FC236}">
                <a16:creationId xmlns="" xmlns:a16="http://schemas.microsoft.com/office/drawing/2014/main" id="{CF62D2A7-8207-488C-9F46-316BA81A16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937085" y="-2008"/>
            <a:ext cx="4206915"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 xmlns:a16="http://schemas.microsoft.com/office/drawing/2014/main" id="{9611F099-ED26-4F77-9711-150B95F3DB6E}"/>
              </a:ext>
            </a:extLst>
          </p:cNvPr>
          <p:cNvPicPr>
            <a:picLocks noChangeAspect="1"/>
          </p:cNvPicPr>
          <p:nvPr/>
        </p:nvPicPr>
        <p:blipFill rotWithShape="1">
          <a:blip r:embed="rId2"/>
          <a:srcRect l="36207" r="14525" b="-1"/>
          <a:stretch/>
        </p:blipFill>
        <p:spPr>
          <a:xfrm>
            <a:off x="5062605" y="-2"/>
            <a:ext cx="4081395"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5" name="Content Placeholder 2">
            <a:extLst>
              <a:ext uri="{FF2B5EF4-FFF2-40B4-BE49-F238E27FC236}">
                <a16:creationId xmlns="" xmlns:a16="http://schemas.microsoft.com/office/drawing/2014/main" id="{88C9E3E5-BA09-4875-B7DE-C25CD1C76159}"/>
              </a:ext>
            </a:extLst>
          </p:cNvPr>
          <p:cNvGraphicFramePr>
            <a:graphicFrameLocks noGrp="1"/>
          </p:cNvGraphicFramePr>
          <p:nvPr>
            <p:ph idx="1"/>
            <p:extLst>
              <p:ext uri="{D42A27DB-BD31-4B8C-83A1-F6EECF244321}">
                <p14:modId xmlns="" xmlns:p14="http://schemas.microsoft.com/office/powerpoint/2010/main" val="1414603686"/>
              </p:ext>
            </p:extLst>
          </p:nvPr>
        </p:nvGraphicFramePr>
        <p:xfrm>
          <a:off x="571500" y="2279018"/>
          <a:ext cx="3985907"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747" y="803325"/>
            <a:ext cx="3985902" cy="1325563"/>
          </a:xfrm>
        </p:spPr>
        <p:txBody>
          <a:bodyPr>
            <a:normAutofit/>
          </a:bodyPr>
          <a:lstStyle/>
          <a:p>
            <a:pPr>
              <a:lnSpc>
                <a:spcPct val="90000"/>
              </a:lnSpc>
            </a:pPr>
            <a:r>
              <a:rPr lang="en-US" sz="3100" b="1"/>
              <a:t>What is Encapsulation in Java?</a:t>
            </a:r>
            <a:endParaRPr lang="en-US" sz="3100"/>
          </a:p>
        </p:txBody>
      </p:sp>
      <p:sp>
        <p:nvSpPr>
          <p:cNvPr id="10" name="Freeform: Shape 9">
            <a:extLst>
              <a:ext uri="{FF2B5EF4-FFF2-40B4-BE49-F238E27FC236}">
                <a16:creationId xmlns="" xmlns:a16="http://schemas.microsoft.com/office/drawing/2014/main" id="{CF62D2A7-8207-488C-9F46-316BA81A16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08"/>
            <a:ext cx="4206915"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 xmlns:a16="http://schemas.microsoft.com/office/drawing/2014/main" id="{5DD53424-C63C-438C-AA25-25D399651EC4}"/>
              </a:ext>
            </a:extLst>
          </p:cNvPr>
          <p:cNvPicPr>
            <a:picLocks noChangeAspect="1"/>
          </p:cNvPicPr>
          <p:nvPr/>
        </p:nvPicPr>
        <p:blipFill rotWithShape="1">
          <a:blip r:embed="rId2"/>
          <a:srcRect l="24407" r="28965" b="-8"/>
          <a:stretch/>
        </p:blipFill>
        <p:spPr>
          <a:xfrm>
            <a:off x="1" y="-2"/>
            <a:ext cx="4081394"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5" name="Content Placeholder 2">
            <a:extLst>
              <a:ext uri="{FF2B5EF4-FFF2-40B4-BE49-F238E27FC236}">
                <a16:creationId xmlns="" xmlns:a16="http://schemas.microsoft.com/office/drawing/2014/main" id="{F1375B58-64AA-4B33-8C89-08E7FD7F2129}"/>
              </a:ext>
            </a:extLst>
          </p:cNvPr>
          <p:cNvGraphicFramePr>
            <a:graphicFrameLocks noGrp="1"/>
          </p:cNvGraphicFramePr>
          <p:nvPr>
            <p:ph idx="1"/>
            <p:extLst>
              <p:ext uri="{D42A27DB-BD31-4B8C-83A1-F6EECF244321}">
                <p14:modId xmlns="" xmlns:p14="http://schemas.microsoft.com/office/powerpoint/2010/main" val="192820642"/>
              </p:ext>
            </p:extLst>
          </p:nvPr>
        </p:nvGraphicFramePr>
        <p:xfrm>
          <a:off x="4675746" y="2279018"/>
          <a:ext cx="3985908"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 xmlns:a16="http://schemas.microsoft.com/office/drawing/2014/main" id="{CEB41C5C-0F34-4DDA-9D7C-5E717F35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252288" y="303591"/>
            <a:ext cx="3250692"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640263"/>
            <a:ext cx="2866644" cy="1344975"/>
          </a:xfrm>
        </p:spPr>
        <p:txBody>
          <a:bodyPr vert="horz" lIns="91440" tIns="45720" rIns="91440" bIns="45720" rtlCol="0" anchor="ctr">
            <a:normAutofit/>
          </a:bodyPr>
          <a:lstStyle/>
          <a:p>
            <a:pPr algn="l">
              <a:lnSpc>
                <a:spcPct val="90000"/>
              </a:lnSpc>
            </a:pPr>
            <a:r>
              <a:rPr lang="en-US" sz="2900" b="1" kern="1200">
                <a:solidFill>
                  <a:schemeClr val="bg1"/>
                </a:solidFill>
                <a:latin typeface="+mj-lt"/>
                <a:ea typeface="+mj-ea"/>
                <a:cs typeface="+mj-cs"/>
              </a:rPr>
              <a:t>Learn Encapsulation with an Example</a:t>
            </a:r>
            <a:endParaRPr lang="en-US" sz="2900" kern="1200">
              <a:solidFill>
                <a:schemeClr val="bg1"/>
              </a:solidFill>
              <a:latin typeface="+mj-lt"/>
              <a:ea typeface="+mj-ea"/>
              <a:cs typeface="+mj-cs"/>
            </a:endParaRPr>
          </a:p>
        </p:txBody>
      </p:sp>
      <p:cxnSp>
        <p:nvCxnSpPr>
          <p:cNvPr id="73" name="Straight Connector 72">
            <a:extLst>
              <a:ext uri="{FF2B5EF4-FFF2-40B4-BE49-F238E27FC236}">
                <a16:creationId xmlns="" xmlns:a16="http://schemas.microsoft.com/office/drawing/2014/main" id="{57E1E5E6-F385-4E9C-B201-BA5BDE5CAD5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28066" y="2050687"/>
            <a:ext cx="2763774"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445207" y="2121763"/>
            <a:ext cx="2866644" cy="3773010"/>
          </a:xfrm>
        </p:spPr>
        <p:txBody>
          <a:bodyPr vert="horz" lIns="91440" tIns="45720" rIns="91440" bIns="45720" rtlCol="0">
            <a:normAutofit/>
          </a:bodyPr>
          <a:lstStyle/>
          <a:p>
            <a:pPr indent="-228600">
              <a:lnSpc>
                <a:spcPct val="90000"/>
              </a:lnSpc>
            </a:pPr>
            <a:r>
              <a:rPr lang="en-US" sz="1700">
                <a:solidFill>
                  <a:schemeClr val="bg1"/>
                </a:solidFill>
              </a:rPr>
              <a:t>To understand what is encapsulation in detail consider the following bank account class with deposit and show balance methods</a:t>
            </a:r>
          </a:p>
        </p:txBody>
      </p:sp>
      <p:pic>
        <p:nvPicPr>
          <p:cNvPr id="1026" name="Picture 2"/>
          <p:cNvPicPr>
            <a:picLocks noGrp="1" noChangeAspect="1" noChangeArrowheads="1"/>
          </p:cNvPicPr>
          <p:nvPr>
            <p:ph sz="half" idx="2"/>
          </p:nvPr>
        </p:nvPicPr>
        <p:blipFill>
          <a:blip r:embed="rId2"/>
          <a:stretch>
            <a:fillRect/>
          </a:stretch>
        </p:blipFill>
        <p:spPr bwMode="auto">
          <a:xfrm>
            <a:off x="3833037" y="1366095"/>
            <a:ext cx="4947489" cy="397036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03325"/>
            <a:ext cx="3985902" cy="1325563"/>
          </a:xfrm>
        </p:spPr>
        <p:txBody>
          <a:bodyPr>
            <a:normAutofit/>
          </a:bodyPr>
          <a:lstStyle/>
          <a:p>
            <a:pPr>
              <a:lnSpc>
                <a:spcPct val="90000"/>
              </a:lnSpc>
            </a:pPr>
            <a:r>
              <a:rPr lang="en-US" b="1" dirty="0"/>
              <a:t>Data Hiding in Java</a:t>
            </a:r>
            <a:endParaRPr lang="en-US"/>
          </a:p>
        </p:txBody>
      </p:sp>
      <p:sp>
        <p:nvSpPr>
          <p:cNvPr id="10" name="Freeform: Shape 9">
            <a:extLst>
              <a:ext uri="{FF2B5EF4-FFF2-40B4-BE49-F238E27FC236}">
                <a16:creationId xmlns="" xmlns:a16="http://schemas.microsoft.com/office/drawing/2014/main" id="{CF62D2A7-8207-488C-9F46-316BA81A16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937085" y="-2008"/>
            <a:ext cx="4206915"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 xmlns:a16="http://schemas.microsoft.com/office/drawing/2014/main" id="{61929EA0-266F-42B0-9841-C70F5E1EDD74}"/>
              </a:ext>
            </a:extLst>
          </p:cNvPr>
          <p:cNvPicPr>
            <a:picLocks noChangeAspect="1"/>
          </p:cNvPicPr>
          <p:nvPr/>
        </p:nvPicPr>
        <p:blipFill rotWithShape="1">
          <a:blip r:embed="rId2"/>
          <a:srcRect l="4241" r="47657" b="5"/>
          <a:stretch/>
        </p:blipFill>
        <p:spPr>
          <a:xfrm>
            <a:off x="5062605" y="-2"/>
            <a:ext cx="4081395"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5" name="Content Placeholder 2">
            <a:extLst>
              <a:ext uri="{FF2B5EF4-FFF2-40B4-BE49-F238E27FC236}">
                <a16:creationId xmlns="" xmlns:a16="http://schemas.microsoft.com/office/drawing/2014/main" id="{59A39EDC-481D-498B-9ACB-1272A8A31DBD}"/>
              </a:ext>
            </a:extLst>
          </p:cNvPr>
          <p:cNvGraphicFramePr>
            <a:graphicFrameLocks noGrp="1"/>
          </p:cNvGraphicFramePr>
          <p:nvPr>
            <p:ph idx="1"/>
            <p:extLst>
              <p:ext uri="{D42A27DB-BD31-4B8C-83A1-F6EECF244321}">
                <p14:modId xmlns="" xmlns:p14="http://schemas.microsoft.com/office/powerpoint/2010/main" val="3655605495"/>
              </p:ext>
            </p:extLst>
          </p:nvPr>
        </p:nvGraphicFramePr>
        <p:xfrm>
          <a:off x="571500" y="2279018"/>
          <a:ext cx="3985907"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490" y="365125"/>
            <a:ext cx="3840085" cy="1692794"/>
          </a:xfrm>
        </p:spPr>
        <p:txBody>
          <a:bodyPr>
            <a:normAutofit/>
          </a:bodyPr>
          <a:lstStyle/>
          <a:p>
            <a:r>
              <a:rPr lang="en-US" b="1" dirty="0"/>
              <a:t>Inheritance in Java OOPs</a:t>
            </a:r>
            <a:endParaRPr lang="en-US" dirty="0"/>
          </a:p>
        </p:txBody>
      </p:sp>
      <p:cxnSp>
        <p:nvCxnSpPr>
          <p:cNvPr id="13" name="Straight Arrow Connector 8">
            <a:extLst>
              <a:ext uri="{FF2B5EF4-FFF2-40B4-BE49-F238E27FC236}">
                <a16:creationId xmlns="" xmlns:a16="http://schemas.microsoft.com/office/drawing/2014/main" id="{E4A809D5-3600-46D4-A466-67F2349A54F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1490" y="2575034"/>
            <a:ext cx="3840085" cy="3462228"/>
          </a:xfrm>
        </p:spPr>
        <p:txBody>
          <a:bodyPr vert="horz" lIns="91440" tIns="45720" rIns="91440" bIns="45720" rtlCol="0">
            <a:normAutofit/>
          </a:bodyPr>
          <a:lstStyle/>
          <a:p>
            <a:r>
              <a:rPr lang="en-US" sz="1600" b="1"/>
              <a:t>Java Inheritance</a:t>
            </a:r>
            <a:r>
              <a:rPr lang="en-US" sz="1600"/>
              <a:t> is a mechanism in which one class acquires the property of another class. In Java, when an “Is-A” relationship exists between two classes, we use Inheritance. </a:t>
            </a:r>
          </a:p>
          <a:p>
            <a:r>
              <a:rPr lang="en-US" sz="1600"/>
              <a:t>The parent class is called a super class and the inherited class is called a subclass. </a:t>
            </a:r>
          </a:p>
          <a:p>
            <a:r>
              <a:rPr lang="en-US" sz="1600"/>
              <a:t>The keyword extends is used by the sub class to inherit the features of super class.</a:t>
            </a:r>
          </a:p>
        </p:txBody>
      </p:sp>
      <p:pic>
        <p:nvPicPr>
          <p:cNvPr id="15" name="Picture 4" descr="Question mark on green pastel background">
            <a:extLst>
              <a:ext uri="{FF2B5EF4-FFF2-40B4-BE49-F238E27FC236}">
                <a16:creationId xmlns="" xmlns:a16="http://schemas.microsoft.com/office/drawing/2014/main" id="{BEEAAAE2-7D98-4566-8ABE-888E30380A3C}"/>
              </a:ext>
            </a:extLst>
          </p:cNvPr>
          <p:cNvPicPr>
            <a:picLocks noChangeAspect="1"/>
          </p:cNvPicPr>
          <p:nvPr/>
        </p:nvPicPr>
        <p:blipFill rotWithShape="1">
          <a:blip r:embed="rId2"/>
          <a:srcRect l="44289" r="3932" b="4"/>
          <a:stretch/>
        </p:blipFill>
        <p:spPr>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 xmlns:a16="http://schemas.microsoft.com/office/drawing/2014/main" id="{CEB41C5C-0F34-4DDA-9D7C-5E717F35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252288" y="303591"/>
            <a:ext cx="4301692"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640263"/>
            <a:ext cx="3929634" cy="1344975"/>
          </a:xfrm>
        </p:spPr>
        <p:txBody>
          <a:bodyPr vert="horz" lIns="91440" tIns="45720" rIns="91440" bIns="45720" rtlCol="0" anchor="ctr">
            <a:normAutofit/>
          </a:bodyPr>
          <a:lstStyle/>
          <a:p>
            <a:pPr algn="l">
              <a:lnSpc>
                <a:spcPct val="90000"/>
              </a:lnSpc>
            </a:pPr>
            <a:r>
              <a:rPr lang="en-US" sz="3500" b="1" kern="1200">
                <a:solidFill>
                  <a:schemeClr val="bg1"/>
                </a:solidFill>
                <a:latin typeface="+mj-lt"/>
                <a:ea typeface="+mj-ea"/>
                <a:cs typeface="+mj-cs"/>
              </a:rPr>
              <a:t>Getter and Setter in Java</a:t>
            </a:r>
            <a:endParaRPr lang="en-US" sz="3500" kern="1200">
              <a:solidFill>
                <a:schemeClr val="bg1"/>
              </a:solidFill>
              <a:latin typeface="+mj-lt"/>
              <a:ea typeface="+mj-ea"/>
              <a:cs typeface="+mj-cs"/>
            </a:endParaRPr>
          </a:p>
        </p:txBody>
      </p:sp>
      <p:cxnSp>
        <p:nvCxnSpPr>
          <p:cNvPr id="73" name="Straight Connector 72">
            <a:extLst>
              <a:ext uri="{FF2B5EF4-FFF2-40B4-BE49-F238E27FC236}">
                <a16:creationId xmlns="" xmlns:a16="http://schemas.microsoft.com/office/drawing/2014/main" id="{57E1E5E6-F385-4E9C-B201-BA5BDE5CAD5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30267" y="2050687"/>
            <a:ext cx="342183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a:spLocks noGrp="1"/>
          </p:cNvSpPr>
          <p:nvPr>
            <p:ph sz="half" idx="2"/>
          </p:nvPr>
        </p:nvSpPr>
        <p:spPr>
          <a:xfrm>
            <a:off x="445207" y="2121763"/>
            <a:ext cx="3926618" cy="3773010"/>
          </a:xfrm>
        </p:spPr>
        <p:txBody>
          <a:bodyPr vert="horz" lIns="91440" tIns="45720" rIns="91440" bIns="45720" rtlCol="0">
            <a:normAutofit/>
          </a:bodyPr>
          <a:lstStyle/>
          <a:p>
            <a:pPr indent="-228600">
              <a:lnSpc>
                <a:spcPct val="90000"/>
              </a:lnSpc>
            </a:pPr>
            <a:r>
              <a:rPr lang="en-US" sz="1700" b="1">
                <a:solidFill>
                  <a:schemeClr val="bg1"/>
                </a:solidFill>
              </a:rPr>
              <a:t>Getter and Setter in Java</a:t>
            </a:r>
            <a:r>
              <a:rPr lang="en-US" sz="1700">
                <a:solidFill>
                  <a:schemeClr val="bg1"/>
                </a:solidFill>
              </a:rPr>
              <a:t> are two conventional methods used to retrieve and update values of a variable. They are mainly used to create, modify, delete and view the variable values. The setter method is used for updating values and the getter method is used for reading or retrieving the values. They are also known as an accessor and mutator.</a:t>
            </a:r>
          </a:p>
        </p:txBody>
      </p:sp>
      <p:pic>
        <p:nvPicPr>
          <p:cNvPr id="2050" name="Picture 2"/>
          <p:cNvPicPr>
            <a:picLocks noGrp="1" noChangeAspect="1" noChangeArrowheads="1"/>
          </p:cNvPicPr>
          <p:nvPr>
            <p:ph sz="half" idx="1"/>
          </p:nvPr>
        </p:nvPicPr>
        <p:blipFill>
          <a:blip r:embed="rId2"/>
          <a:stretch>
            <a:fillRect/>
          </a:stretch>
        </p:blipFill>
        <p:spPr bwMode="auto">
          <a:xfrm>
            <a:off x="4935474" y="1875737"/>
            <a:ext cx="3845052" cy="2951077"/>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03325"/>
            <a:ext cx="3985902" cy="1325563"/>
          </a:xfrm>
        </p:spPr>
        <p:txBody>
          <a:bodyPr>
            <a:normAutofit/>
          </a:bodyPr>
          <a:lstStyle/>
          <a:p>
            <a:pPr>
              <a:lnSpc>
                <a:spcPct val="90000"/>
              </a:lnSpc>
            </a:pPr>
            <a:r>
              <a:rPr lang="en-US" b="1" dirty="0"/>
              <a:t>Abstraction vs. Encapsulation</a:t>
            </a:r>
            <a:endParaRPr lang="en-US"/>
          </a:p>
        </p:txBody>
      </p:sp>
      <p:sp>
        <p:nvSpPr>
          <p:cNvPr id="12" name="Freeform: Shape 11">
            <a:extLst>
              <a:ext uri="{FF2B5EF4-FFF2-40B4-BE49-F238E27FC236}">
                <a16:creationId xmlns="" xmlns:a16="http://schemas.microsoft.com/office/drawing/2014/main" id="{CF62D2A7-8207-488C-9F46-316BA81A16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937085" y="-2008"/>
            <a:ext cx="4206915"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 xmlns:a16="http://schemas.microsoft.com/office/drawing/2014/main" id="{34945C31-C395-443F-B9AF-C63B8A99F9E1}"/>
              </a:ext>
            </a:extLst>
          </p:cNvPr>
          <p:cNvPicPr>
            <a:picLocks noChangeAspect="1"/>
          </p:cNvPicPr>
          <p:nvPr/>
        </p:nvPicPr>
        <p:blipFill rotWithShape="1">
          <a:blip r:embed="rId2"/>
          <a:srcRect l="17578" r="27065" b="12"/>
          <a:stretch/>
        </p:blipFill>
        <p:spPr>
          <a:xfrm>
            <a:off x="5062605" y="-2"/>
            <a:ext cx="4081395"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7" name="Content Placeholder 4">
            <a:extLst>
              <a:ext uri="{FF2B5EF4-FFF2-40B4-BE49-F238E27FC236}">
                <a16:creationId xmlns="" xmlns:a16="http://schemas.microsoft.com/office/drawing/2014/main" id="{10EAB251-82DB-462E-9706-B9C857D23BA4}"/>
              </a:ext>
            </a:extLst>
          </p:cNvPr>
          <p:cNvGraphicFramePr>
            <a:graphicFrameLocks noGrp="1"/>
          </p:cNvGraphicFramePr>
          <p:nvPr>
            <p:ph idx="1"/>
            <p:extLst>
              <p:ext uri="{D42A27DB-BD31-4B8C-83A1-F6EECF244321}">
                <p14:modId xmlns="" xmlns:p14="http://schemas.microsoft.com/office/powerpoint/2010/main" val="648405987"/>
              </p:ext>
            </p:extLst>
          </p:nvPr>
        </p:nvGraphicFramePr>
        <p:xfrm>
          <a:off x="571500" y="2279018"/>
          <a:ext cx="3985907"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 xmlns:a16="http://schemas.microsoft.com/office/drawing/2014/main" id="{F71AB94B-DFEB-407B-8AFE-A579A7CF7106}"/>
              </a:ext>
            </a:extLst>
          </p:cNvPr>
          <p:cNvPicPr>
            <a:picLocks noChangeAspect="1"/>
          </p:cNvPicPr>
          <p:nvPr/>
        </p:nvPicPr>
        <p:blipFill rotWithShape="1">
          <a:blip r:embed="rId2">
            <a:alphaModFix amt="35000"/>
          </a:blip>
          <a:srcRect l="11133" r="-3" b="-3"/>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b="1">
                <a:solidFill>
                  <a:srgbClr val="FFFFFF"/>
                </a:solidFill>
              </a:rPr>
              <a:t>Advantages of Encapsulation in Java</a:t>
            </a:r>
            <a:endParaRPr lang="en-US">
              <a:solidFill>
                <a:srgbClr val="FFFFFF"/>
              </a:solidFill>
            </a:endParaRPr>
          </a:p>
        </p:txBody>
      </p:sp>
      <p:graphicFrame>
        <p:nvGraphicFramePr>
          <p:cNvPr id="5" name="Content Placeholder 2">
            <a:extLst>
              <a:ext uri="{FF2B5EF4-FFF2-40B4-BE49-F238E27FC236}">
                <a16:creationId xmlns="" xmlns:a16="http://schemas.microsoft.com/office/drawing/2014/main" id="{3672BD25-E9BE-4AF5-BAE9-20CF4EBE8FFD}"/>
              </a:ext>
            </a:extLst>
          </p:cNvPr>
          <p:cNvGraphicFramePr>
            <a:graphicFrameLocks noGrp="1"/>
          </p:cNvGraphicFramePr>
          <p:nvPr>
            <p:ph idx="1"/>
            <p:extLst>
              <p:ext uri="{D42A27DB-BD31-4B8C-83A1-F6EECF244321}">
                <p14:modId xmlns="" xmlns:p14="http://schemas.microsoft.com/office/powerpoint/2010/main" val="40964702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53B021B3-DE93-4AB7-8A18-CF5F1CED88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rPr lang="en-US" dirty="0"/>
              <a:t>Garbage Collection in Java</a:t>
            </a:r>
          </a:p>
        </p:txBody>
      </p:sp>
      <p:sp>
        <p:nvSpPr>
          <p:cNvPr id="11" name="Rectangle 10">
            <a:extLst>
              <a:ext uri="{FF2B5EF4-FFF2-40B4-BE49-F238E27FC236}">
                <a16:creationId xmlns="" xmlns:a16="http://schemas.microsoft.com/office/drawing/2014/main" id="{52D502E5-F6B4-4D58-B4AE-FC466FF15E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 xmlns:a16="http://schemas.microsoft.com/office/drawing/2014/main" id="{9DECDBF4-02B6-4BB4-B65B-B8107AD6A9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 xmlns:a16="http://schemas.microsoft.com/office/drawing/2014/main" id="{71916756-1ADB-44FD-B269-B08A6089F980}"/>
              </a:ext>
            </a:extLst>
          </p:cNvPr>
          <p:cNvGraphicFramePr>
            <a:graphicFrameLocks noGrp="1"/>
          </p:cNvGraphicFramePr>
          <p:nvPr>
            <p:ph idx="1"/>
            <p:extLst>
              <p:ext uri="{D42A27DB-BD31-4B8C-83A1-F6EECF244321}">
                <p14:modId xmlns="" xmlns:p14="http://schemas.microsoft.com/office/powerpoint/2010/main" val="4127918793"/>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32AEEBC8-9D30-42EF-95F2-386C2653FB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 xmlns:a16="http://schemas.microsoft.com/office/drawing/2014/main" id="{3529E97A-97C3-40EA-8A04-5C02398D56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73202" y="630936"/>
            <a:ext cx="2699766" cy="1463040"/>
          </a:xfrm>
        </p:spPr>
        <p:txBody>
          <a:bodyPr anchor="ctr">
            <a:normAutofit/>
          </a:bodyPr>
          <a:lstStyle/>
          <a:p>
            <a:pPr>
              <a:lnSpc>
                <a:spcPct val="90000"/>
              </a:lnSpc>
            </a:pPr>
            <a:r>
              <a:rPr lang="en-US" sz="3300">
                <a:solidFill>
                  <a:srgbClr val="FFFFFF"/>
                </a:solidFill>
              </a:rPr>
              <a:t>How Garbage Collection Works?</a:t>
            </a:r>
          </a:p>
        </p:txBody>
      </p:sp>
      <p:sp>
        <p:nvSpPr>
          <p:cNvPr id="15" name="sketch line">
            <a:extLst>
              <a:ext uri="{FF2B5EF4-FFF2-40B4-BE49-F238E27FC236}">
                <a16:creationId xmlns="" xmlns:a16="http://schemas.microsoft.com/office/drawing/2014/main" id="{59FA8C2E-A5A7-4490-927A-7CD58343ED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480309" y="1355598"/>
            <a:ext cx="1554480" cy="13716"/>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 xmlns:a16="http://schemas.microsoft.com/office/drawing/2014/main" id="{77066FD5-6AEC-49C2-928E-0E13145113C4}"/>
              </a:ext>
            </a:extLst>
          </p:cNvPr>
          <p:cNvSpPr>
            <a:spLocks noGrp="1"/>
          </p:cNvSpPr>
          <p:nvPr>
            <p:ph idx="1"/>
          </p:nvPr>
        </p:nvSpPr>
        <p:spPr>
          <a:xfrm>
            <a:off x="3355846" y="630936"/>
            <a:ext cx="5305807" cy="1463040"/>
          </a:xfrm>
        </p:spPr>
        <p:txBody>
          <a:bodyPr anchor="ctr">
            <a:normAutofit/>
          </a:bodyPr>
          <a:lstStyle/>
          <a:p>
            <a:endParaRPr lang="en-US" sz="1900">
              <a:solidFill>
                <a:srgbClr val="FFFFFF"/>
              </a:solidFill>
            </a:endParaRPr>
          </a:p>
        </p:txBody>
      </p:sp>
      <p:pic>
        <p:nvPicPr>
          <p:cNvPr id="4" name="Content Placeholder 3" descr="garbage-collection.jpg"/>
          <p:cNvPicPr>
            <a:picLocks noChangeAspect="1"/>
          </p:cNvPicPr>
          <p:nvPr/>
        </p:nvPicPr>
        <p:blipFill>
          <a:blip r:embed="rId2"/>
          <a:stretch>
            <a:fillRect/>
          </a:stretch>
        </p:blipFill>
        <p:spPr>
          <a:xfrm>
            <a:off x="1170031" y="2971800"/>
            <a:ext cx="6794793" cy="327848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F13C74B1-5B17-4795-BED0-7140497B44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325369"/>
            <a:ext cx="3276451" cy="1956841"/>
          </a:xfrm>
        </p:spPr>
        <p:txBody>
          <a:bodyPr anchor="b">
            <a:normAutofit/>
          </a:bodyPr>
          <a:lstStyle/>
          <a:p>
            <a:pPr>
              <a:lnSpc>
                <a:spcPct val="90000"/>
              </a:lnSpc>
            </a:pPr>
            <a:r>
              <a:rPr lang="en-US" sz="3300"/>
              <a:t>Can the Garbage Collection be forced explicitly ?</a:t>
            </a:r>
          </a:p>
        </p:txBody>
      </p:sp>
      <p:sp>
        <p:nvSpPr>
          <p:cNvPr id="11" name="sketchy line">
            <a:extLst>
              <a:ext uri="{FF2B5EF4-FFF2-40B4-BE49-F238E27FC236}">
                <a16:creationId xmlns="" xmlns:a16="http://schemas.microsoft.com/office/drawing/2014/main" id="{D4974D33-8DC5-464E-8C6D-BE58F0669C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0060" y="2586994"/>
            <a:ext cx="260604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872899"/>
            <a:ext cx="3375077" cy="3320668"/>
          </a:xfrm>
        </p:spPr>
        <p:txBody>
          <a:bodyPr vert="horz" lIns="91440" tIns="45720" rIns="91440" bIns="45720" rtlCol="0" anchor="t">
            <a:noAutofit/>
          </a:bodyPr>
          <a:lstStyle/>
          <a:p>
            <a:pPr algn="just"/>
            <a:r>
              <a:rPr lang="en-US" sz="2000"/>
              <a:t>No, the Garbage Collection cannot be forced explicitly. We may request JVM for </a:t>
            </a:r>
            <a:r>
              <a:rPr lang="en-US" sz="2000" b="1"/>
              <a:t>garbage collection</a:t>
            </a:r>
            <a:r>
              <a:rPr lang="en-US" sz="2000"/>
              <a:t> by calling </a:t>
            </a:r>
            <a:r>
              <a:rPr lang="en-US" sz="2000" b="1"/>
              <a:t>System.gc()</a:t>
            </a:r>
            <a:r>
              <a:rPr lang="en-US" sz="2000"/>
              <a:t> method</a:t>
            </a:r>
            <a:endParaRPr lang="en-US" sz="2000">
              <a:cs typeface="Calibri"/>
            </a:endParaRPr>
          </a:p>
          <a:p>
            <a:pPr algn="just"/>
            <a:r>
              <a:rPr lang="en-US" sz="2000"/>
              <a:t>But This does not guarantee that JVM will perform the garbage collection.</a:t>
            </a:r>
            <a:endParaRPr lang="en-US" sz="2000">
              <a:cs typeface="Calibri"/>
            </a:endParaRPr>
          </a:p>
        </p:txBody>
      </p:sp>
      <p:pic>
        <p:nvPicPr>
          <p:cNvPr id="5" name="Picture 4" descr="Oil refinery against blue sky">
            <a:extLst>
              <a:ext uri="{FF2B5EF4-FFF2-40B4-BE49-F238E27FC236}">
                <a16:creationId xmlns="" xmlns:a16="http://schemas.microsoft.com/office/drawing/2014/main" id="{C9ADFF6C-8713-423F-A82E-E7C444C61FA6}"/>
              </a:ext>
            </a:extLst>
          </p:cNvPr>
          <p:cNvPicPr>
            <a:picLocks noChangeAspect="1"/>
          </p:cNvPicPr>
          <p:nvPr/>
        </p:nvPicPr>
        <p:blipFill rotWithShape="1">
          <a:blip r:embed="rId2"/>
          <a:srcRect l="32994" r="24689" b="-2"/>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Advantages of Garbage Collection</a:t>
            </a:r>
          </a:p>
        </p:txBody>
      </p:sp>
      <p:graphicFrame>
        <p:nvGraphicFramePr>
          <p:cNvPr id="5" name="Content Placeholder 2">
            <a:extLst>
              <a:ext uri="{FF2B5EF4-FFF2-40B4-BE49-F238E27FC236}">
                <a16:creationId xmlns="" xmlns:a16="http://schemas.microsoft.com/office/drawing/2014/main" id="{072509CB-4DD7-4DBE-9AC9-29FEF96B0E4D}"/>
              </a:ext>
            </a:extLst>
          </p:cNvPr>
          <p:cNvGraphicFramePr>
            <a:graphicFrameLocks noGrp="1"/>
          </p:cNvGraphicFramePr>
          <p:nvPr>
            <p:ph idx="1"/>
            <p:extLst>
              <p:ext uri="{D42A27DB-BD31-4B8C-83A1-F6EECF244321}">
                <p14:modId xmlns="" xmlns:p14="http://schemas.microsoft.com/office/powerpoint/2010/main" val="1773952025"/>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256B2C21-A230-48C0-8DF1-C46611373C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3847E18C-932D-4C95-AABA-FEC7C9499A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3150CB11-0C61-439E-910F-5787759E72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43F8A58B-5155-44CE-A5FF-7647B47D0A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 xmlns:a16="http://schemas.microsoft.com/office/drawing/2014/main" id="{443F2ACA-E6D6-4028-82DD-F03C262D5D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lnSpc>
                <a:spcPct val="90000"/>
              </a:lnSpc>
            </a:pPr>
            <a:r>
              <a:rPr lang="en-US" sz="2700">
                <a:solidFill>
                  <a:srgbClr val="FFFFFF"/>
                </a:solidFill>
              </a:rPr>
              <a:t>We can make an object non-reference by using three ways</a:t>
            </a:r>
          </a:p>
        </p:txBody>
      </p:sp>
      <p:graphicFrame>
        <p:nvGraphicFramePr>
          <p:cNvPr id="5" name="Content Placeholder 2">
            <a:extLst>
              <a:ext uri="{FF2B5EF4-FFF2-40B4-BE49-F238E27FC236}">
                <a16:creationId xmlns="" xmlns:a16="http://schemas.microsoft.com/office/drawing/2014/main" id="{91D6E302-B2C5-443A-BE24-70B63266AAA0}"/>
              </a:ext>
            </a:extLst>
          </p:cNvPr>
          <p:cNvGraphicFramePr>
            <a:graphicFrameLocks noGrp="1"/>
          </p:cNvGraphicFramePr>
          <p:nvPr>
            <p:ph idx="1"/>
            <p:extLst>
              <p:ext uri="{D42A27DB-BD31-4B8C-83A1-F6EECF244321}">
                <p14:modId xmlns="" xmlns:p14="http://schemas.microsoft.com/office/powerpoint/2010/main" val="2626149358"/>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finalize() method</a:t>
            </a:r>
          </a:p>
        </p:txBody>
      </p:sp>
      <p:graphicFrame>
        <p:nvGraphicFramePr>
          <p:cNvPr id="5" name="Content Placeholder 2">
            <a:extLst>
              <a:ext uri="{FF2B5EF4-FFF2-40B4-BE49-F238E27FC236}">
                <a16:creationId xmlns="" xmlns:a16="http://schemas.microsoft.com/office/drawing/2014/main" id="{CEF7DEC2-3964-40DF-AD33-EC44A0098A4A}"/>
              </a:ext>
            </a:extLst>
          </p:cNvPr>
          <p:cNvGraphicFramePr>
            <a:graphicFrameLocks noGrp="1"/>
          </p:cNvGraphicFramePr>
          <p:nvPr>
            <p:ph idx="1"/>
            <p:extLst>
              <p:ext uri="{D42A27DB-BD31-4B8C-83A1-F6EECF244321}">
                <p14:modId xmlns="" xmlns:p14="http://schemas.microsoft.com/office/powerpoint/2010/main" val="94664009"/>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5DB3719-6FDC-4E5D-891D-FF40B7300F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sz="4300"/>
              <a:t>Some Important Points to Remember</a:t>
            </a:r>
          </a:p>
        </p:txBody>
      </p:sp>
      <p:sp>
        <p:nvSpPr>
          <p:cNvPr id="11" name="sketch line">
            <a:extLst>
              <a:ext uri="{FF2B5EF4-FFF2-40B4-BE49-F238E27FC236}">
                <a16:creationId xmlns="" xmlns:a16="http://schemas.microsoft.com/office/drawing/2014/main" id="{E0CBAC23-2E3F-4A90-BA59-F8299F6A54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28650" y="1865313"/>
            <a:ext cx="781812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 xmlns:a16="http://schemas.microsoft.com/office/drawing/2014/main" id="{420E452A-14FB-43F8-8DC8-BB09F810C949}"/>
              </a:ext>
            </a:extLst>
          </p:cNvPr>
          <p:cNvGraphicFramePr>
            <a:graphicFrameLocks noGrp="1"/>
          </p:cNvGraphicFramePr>
          <p:nvPr>
            <p:ph idx="1"/>
            <p:extLst>
              <p:ext uri="{D42A27DB-BD31-4B8C-83A1-F6EECF244321}">
                <p14:modId xmlns="" xmlns:p14="http://schemas.microsoft.com/office/powerpoint/2010/main" val="2389232243"/>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CEB41C5C-0F34-4DDA-9D7C-5E717F35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252288" y="303591"/>
            <a:ext cx="4301692"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640263"/>
            <a:ext cx="3929634" cy="1344975"/>
          </a:xfrm>
        </p:spPr>
        <p:txBody>
          <a:bodyPr vert="horz" lIns="91440" tIns="45720" rIns="91440" bIns="45720" rtlCol="0" anchor="ctr">
            <a:normAutofit/>
          </a:bodyPr>
          <a:lstStyle/>
          <a:p>
            <a:pPr algn="l">
              <a:lnSpc>
                <a:spcPct val="90000"/>
              </a:lnSpc>
            </a:pPr>
            <a:r>
              <a:rPr lang="en-US" sz="3500" b="1" kern="1200">
                <a:solidFill>
                  <a:schemeClr val="bg1"/>
                </a:solidFill>
                <a:latin typeface="+mj-lt"/>
                <a:ea typeface="+mj-ea"/>
                <a:cs typeface="+mj-cs"/>
              </a:rPr>
              <a:t>Types of Inheritance</a:t>
            </a:r>
            <a:endParaRPr lang="en-US" sz="3500" kern="1200">
              <a:solidFill>
                <a:schemeClr val="bg1"/>
              </a:solidFill>
              <a:latin typeface="+mj-lt"/>
              <a:ea typeface="+mj-ea"/>
              <a:cs typeface="+mj-cs"/>
            </a:endParaRPr>
          </a:p>
        </p:txBody>
      </p:sp>
      <p:cxnSp>
        <p:nvCxnSpPr>
          <p:cNvPr id="12" name="Straight Connector 11">
            <a:extLst>
              <a:ext uri="{FF2B5EF4-FFF2-40B4-BE49-F238E27FC236}">
                <a16:creationId xmlns="" xmlns:a16="http://schemas.microsoft.com/office/drawing/2014/main" id="{57E1E5E6-F385-4E9C-B201-BA5BDE5CAD5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30267" y="2050687"/>
            <a:ext cx="342183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445207" y="2121763"/>
            <a:ext cx="3926618" cy="3773010"/>
          </a:xfrm>
        </p:spPr>
        <p:txBody>
          <a:bodyPr vert="horz" lIns="91440" tIns="45720" rIns="91440" bIns="45720" rtlCol="0">
            <a:normAutofit/>
          </a:bodyPr>
          <a:lstStyle/>
          <a:p>
            <a:pPr indent="-228600">
              <a:lnSpc>
                <a:spcPct val="90000"/>
              </a:lnSpc>
            </a:pPr>
            <a:r>
              <a:rPr lang="en-US" sz="1700">
                <a:solidFill>
                  <a:schemeClr val="bg1"/>
                </a:solidFill>
              </a:rPr>
              <a:t>Single Inheritance</a:t>
            </a:r>
          </a:p>
          <a:p>
            <a:pPr indent="-228600">
              <a:lnSpc>
                <a:spcPct val="90000"/>
              </a:lnSpc>
            </a:pPr>
            <a:r>
              <a:rPr lang="en-US" sz="1700">
                <a:solidFill>
                  <a:schemeClr val="bg1"/>
                </a:solidFill>
              </a:rPr>
              <a:t>Multilevel Inheritance</a:t>
            </a:r>
          </a:p>
          <a:p>
            <a:pPr indent="-228600">
              <a:lnSpc>
                <a:spcPct val="90000"/>
              </a:lnSpc>
            </a:pPr>
            <a:r>
              <a:rPr lang="en-US" sz="1700">
                <a:solidFill>
                  <a:schemeClr val="bg1"/>
                </a:solidFill>
              </a:rPr>
              <a:t>Hierarchical Inheritance</a:t>
            </a:r>
          </a:p>
        </p:txBody>
      </p:sp>
      <p:pic>
        <p:nvPicPr>
          <p:cNvPr id="5" name="Content Placeholder 4" descr="inheritance-in-java.jpg"/>
          <p:cNvPicPr>
            <a:picLocks noGrp="1" noChangeAspect="1"/>
          </p:cNvPicPr>
          <p:nvPr>
            <p:ph sz="half" idx="2"/>
          </p:nvPr>
        </p:nvPicPr>
        <p:blipFill>
          <a:blip r:embed="rId2"/>
          <a:stretch>
            <a:fillRect/>
          </a:stretch>
        </p:blipFill>
        <p:spPr>
          <a:xfrm>
            <a:off x="4935474" y="2313111"/>
            <a:ext cx="3845052" cy="207632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Request for Garbage Collection</a:t>
            </a:r>
          </a:p>
        </p:txBody>
      </p:sp>
      <p:graphicFrame>
        <p:nvGraphicFramePr>
          <p:cNvPr id="5" name="Content Placeholder 2">
            <a:extLst>
              <a:ext uri="{FF2B5EF4-FFF2-40B4-BE49-F238E27FC236}">
                <a16:creationId xmlns="" xmlns:a16="http://schemas.microsoft.com/office/drawing/2014/main" id="{EF3E08DF-D50A-4009-8A7F-583BA181AC7D}"/>
              </a:ext>
            </a:extLst>
          </p:cNvPr>
          <p:cNvGraphicFramePr>
            <a:graphicFrameLocks noGrp="1"/>
          </p:cNvGraphicFramePr>
          <p:nvPr>
            <p:ph idx="1"/>
            <p:extLst>
              <p:ext uri="{D42A27DB-BD31-4B8C-83A1-F6EECF244321}">
                <p14:modId xmlns="" xmlns:p14="http://schemas.microsoft.com/office/powerpoint/2010/main" val="3154413522"/>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a:extLst>
              <a:ext uri="{FF2B5EF4-FFF2-40B4-BE49-F238E27FC236}">
                <a16:creationId xmlns="" xmlns:a16="http://schemas.microsoft.com/office/drawing/2014/main" id="{9F7D788E-2C1B-4EF4-8719-12613771FF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73711" y="3499076"/>
            <a:ext cx="4540169" cy="2424774"/>
          </a:xfrm>
        </p:spPr>
        <p:txBody>
          <a:bodyPr>
            <a:normAutofit/>
          </a:bodyPr>
          <a:lstStyle/>
          <a:p>
            <a:r>
              <a:rPr lang="en-US">
                <a:solidFill>
                  <a:srgbClr val="FFFFFF"/>
                </a:solidFill>
              </a:rPr>
              <a:t>Purpose &amp; Disadvantages</a:t>
            </a:r>
          </a:p>
        </p:txBody>
      </p:sp>
      <p:sp>
        <p:nvSpPr>
          <p:cNvPr id="8" name="Freeform: Shape 11">
            <a:extLst>
              <a:ext uri="{FF2B5EF4-FFF2-40B4-BE49-F238E27FC236}">
                <a16:creationId xmlns="" xmlns:a16="http://schemas.microsoft.com/office/drawing/2014/main" id="{7C54E824-C0F4-480B-BC88-689F50C45F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607149" y="548"/>
            <a:ext cx="3262314"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 xmlns:a16="http://schemas.microsoft.com/office/drawing/2014/main" id="{58DEA6A1-FC5C-4E6E-BBBF-7E472949B3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40319" y="1421356"/>
            <a:ext cx="340368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 xmlns:a16="http://schemas.microsoft.com/office/drawing/2014/main" id="{96AAAC3B-1954-46B7-BBAC-27DFF5B529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729546" y="0"/>
            <a:ext cx="301752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sz="half" idx="1"/>
          </p:nvPr>
        </p:nvSpPr>
        <p:spPr>
          <a:xfrm>
            <a:off x="3161370" y="356187"/>
            <a:ext cx="2158807" cy="1792281"/>
          </a:xfrm>
        </p:spPr>
        <p:txBody>
          <a:bodyPr anchor="ctr">
            <a:normAutofit/>
          </a:bodyPr>
          <a:lstStyle/>
          <a:p>
            <a:pPr>
              <a:lnSpc>
                <a:spcPct val="90000"/>
              </a:lnSpc>
            </a:pPr>
            <a:r>
              <a:rPr lang="en-US" sz="1100"/>
              <a:t>It promotes the code reusabilty i.e the same methods and variables which are defined in a parent/super/base class can be used in the child/sub/derived class.</a:t>
            </a:r>
          </a:p>
          <a:p>
            <a:pPr>
              <a:lnSpc>
                <a:spcPct val="90000"/>
              </a:lnSpc>
            </a:pPr>
            <a:r>
              <a:rPr lang="en-US" sz="1100"/>
              <a:t>It promotes polymorphism by allowing method overriding.</a:t>
            </a:r>
            <a:br>
              <a:rPr lang="en-US" sz="1100"/>
            </a:br>
            <a:endParaRPr lang="en-US" sz="1100"/>
          </a:p>
        </p:txBody>
      </p:sp>
      <p:sp>
        <p:nvSpPr>
          <p:cNvPr id="18" name="Freeform: Shape 17">
            <a:extLst>
              <a:ext uri="{FF2B5EF4-FFF2-40B4-BE49-F238E27FC236}">
                <a16:creationId xmlns="" xmlns:a16="http://schemas.microsoft.com/office/drawing/2014/main" id="{A5AD6500-BB62-4AAC-9D2F-C10DDC90CB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62672" y="1584494"/>
            <a:ext cx="3281329"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sz="half" idx="2"/>
          </p:nvPr>
        </p:nvSpPr>
        <p:spPr>
          <a:xfrm>
            <a:off x="6289604" y="3143438"/>
            <a:ext cx="2605966" cy="2780412"/>
          </a:xfrm>
        </p:spPr>
        <p:txBody>
          <a:bodyPr anchor="ctr">
            <a:normAutofit/>
          </a:bodyPr>
          <a:lstStyle/>
          <a:p>
            <a:pPr>
              <a:lnSpc>
                <a:spcPct val="90000"/>
              </a:lnSpc>
            </a:pPr>
            <a:r>
              <a:rPr lang="en-US" sz="1400"/>
              <a:t>Main disadvantage of using inheritance is that the two classes (parent and child class) gets </a:t>
            </a:r>
            <a:r>
              <a:rPr lang="en-US" sz="1400" b="1"/>
              <a:t>tightly coupled</a:t>
            </a:r>
            <a:r>
              <a:rPr lang="en-US" sz="1400"/>
              <a:t>.</a:t>
            </a:r>
          </a:p>
          <a:p>
            <a:pPr>
              <a:lnSpc>
                <a:spcPct val="90000"/>
              </a:lnSpc>
            </a:pPr>
            <a:r>
              <a:rPr lang="en-US" sz="1400"/>
              <a:t>This means that if we change code of parent class, it will affect to all the child classes which is inheriting/deriving the parent class, and hence, </a:t>
            </a:r>
            <a:r>
              <a:rPr lang="en-US" sz="1400" b="1"/>
              <a:t>it cannot be independent of each other</a:t>
            </a:r>
            <a:r>
              <a:rPr lang="en-US" sz="1400"/>
              <a:t>.</a:t>
            </a:r>
          </a:p>
          <a:p>
            <a:pPr>
              <a:lnSpc>
                <a:spcPct val="90000"/>
              </a:lnSpc>
            </a:pPr>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 xmlns:a16="http://schemas.microsoft.com/office/drawing/2014/main" id="{B5FA7C47-B7C1-4D2E-AB49-ED23BA34BA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 xmlns:a16="http://schemas.microsoft.com/office/drawing/2014/main" id="{596EE156-ABF1-4329-A6BA-03B4254E08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H="1">
            <a:off x="390858" y="911116"/>
            <a:ext cx="515815"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 xmlns:a16="http://schemas.microsoft.com/office/drawing/2014/main" id="{19B9933F-AAB3-444A-8BB5-9CA194A8BC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H="1">
            <a:off x="0" y="1370435"/>
            <a:ext cx="395419"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 xmlns:a16="http://schemas.microsoft.com/office/drawing/2014/main" id="{7D20183A-0B1D-4A1F-89B1-ADBEDBC6E5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H="1">
            <a:off x="600123" y="643467"/>
            <a:ext cx="307028"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 xmlns:a16="http://schemas.microsoft.com/office/drawing/2014/main" id="{131031D3-26CD-4214-A9A4-5857EFA15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96646" y="644382"/>
            <a:ext cx="289201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860159" y="998002"/>
            <a:ext cx="2387205" cy="1471959"/>
          </a:xfrm>
        </p:spPr>
        <p:txBody>
          <a:bodyPr vert="horz" lIns="91440" tIns="45720" rIns="91440" bIns="45720" rtlCol="0" anchor="ctr">
            <a:normAutofit/>
          </a:bodyPr>
          <a:lstStyle/>
          <a:p>
            <a:pPr algn="l">
              <a:lnSpc>
                <a:spcPct val="90000"/>
              </a:lnSpc>
            </a:pPr>
            <a:r>
              <a:rPr lang="en-US" sz="2400" kern="1200">
                <a:solidFill>
                  <a:srgbClr val="FFFFFF"/>
                </a:solidFill>
                <a:latin typeface="+mj-lt"/>
                <a:ea typeface="+mj-ea"/>
                <a:cs typeface="+mj-cs"/>
              </a:rPr>
              <a:t>Why multiple inheritance is not supported in Java?</a:t>
            </a:r>
          </a:p>
        </p:txBody>
      </p:sp>
      <p:sp>
        <p:nvSpPr>
          <p:cNvPr id="7" name="Content Placeholder 6"/>
          <p:cNvSpPr>
            <a:spLocks noGrp="1"/>
          </p:cNvSpPr>
          <p:nvPr>
            <p:ph sz="half" idx="2"/>
          </p:nvPr>
        </p:nvSpPr>
        <p:spPr>
          <a:xfrm>
            <a:off x="854726" y="2546161"/>
            <a:ext cx="2400338" cy="2985929"/>
          </a:xfrm>
        </p:spPr>
        <p:txBody>
          <a:bodyPr vert="horz" lIns="91440" tIns="45720" rIns="91440" bIns="45720" rtlCol="0" anchor="t">
            <a:normAutofit/>
          </a:bodyPr>
          <a:lstStyle/>
          <a:p>
            <a:pPr indent="-228600" algn="just">
              <a:lnSpc>
                <a:spcPct val="90000"/>
              </a:lnSpc>
            </a:pPr>
            <a:r>
              <a:rPr lang="en-US" sz="1600">
                <a:solidFill>
                  <a:srgbClr val="FEFFFF"/>
                </a:solidFill>
              </a:rPr>
              <a:t>To remove ambiguity.</a:t>
            </a:r>
            <a:endParaRPr lang="en-US" sz="1600">
              <a:cs typeface="Calibri"/>
            </a:endParaRPr>
          </a:p>
          <a:p>
            <a:pPr indent="-228600" algn="just">
              <a:lnSpc>
                <a:spcPct val="90000"/>
              </a:lnSpc>
            </a:pPr>
            <a:r>
              <a:rPr lang="en-US" sz="1600">
                <a:solidFill>
                  <a:srgbClr val="FEFFFF"/>
                </a:solidFill>
              </a:rPr>
              <a:t>To provide more maintainable and clear design.</a:t>
            </a:r>
            <a:endParaRPr lang="en-US" sz="1600">
              <a:solidFill>
                <a:srgbClr val="FEFFFF"/>
              </a:solidFill>
              <a:cs typeface="Calibri"/>
            </a:endParaRPr>
          </a:p>
          <a:p>
            <a:pPr indent="-228600">
              <a:lnSpc>
                <a:spcPct val="90000"/>
              </a:lnSpc>
            </a:pPr>
            <a:endParaRPr lang="en-US" sz="2100">
              <a:solidFill>
                <a:srgbClr val="FEFFFF"/>
              </a:solidFill>
            </a:endParaRPr>
          </a:p>
        </p:txBody>
      </p:sp>
      <p:pic>
        <p:nvPicPr>
          <p:cNvPr id="8" name="Content Placeholder 7" descr="multiple-inheritance-problem.jpg"/>
          <p:cNvPicPr>
            <a:picLocks noGrp="1" noChangeAspect="1"/>
          </p:cNvPicPr>
          <p:nvPr>
            <p:ph sz="half" idx="1"/>
          </p:nvPr>
        </p:nvPicPr>
        <p:blipFill>
          <a:blip r:embed="rId2"/>
          <a:stretch>
            <a:fillRect/>
          </a:stretch>
        </p:blipFill>
        <p:spPr>
          <a:xfrm>
            <a:off x="3748701" y="1577304"/>
            <a:ext cx="4904306" cy="33839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6A55A497-810F-4F60-B84E-FDE68ABFE6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super-example.jpg"/>
          <p:cNvPicPr>
            <a:picLocks noGrp="1" noChangeAspect="1"/>
          </p:cNvPicPr>
          <p:nvPr>
            <p:ph sz="half" idx="1"/>
          </p:nvPr>
        </p:nvPicPr>
        <p:blipFill>
          <a:blip r:embed="rId2"/>
          <a:stretch>
            <a:fillRect/>
          </a:stretch>
        </p:blipFill>
        <p:spPr>
          <a:xfrm>
            <a:off x="603075" y="1998808"/>
            <a:ext cx="4889544" cy="2860383"/>
          </a:xfrm>
          <a:prstGeom prst="rect">
            <a:avLst/>
          </a:prstGeom>
        </p:spPr>
      </p:pic>
      <p:sp>
        <p:nvSpPr>
          <p:cNvPr id="12" name="Freeform 6">
            <a:extLst>
              <a:ext uri="{FF2B5EF4-FFF2-40B4-BE49-F238E27FC236}">
                <a16:creationId xmlns="" xmlns:a16="http://schemas.microsoft.com/office/drawing/2014/main" id="{4B8E30CD-C8AA-4F1D-8997-BAFCF7CE9D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8242189" y="1070835"/>
            <a:ext cx="515816"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 xmlns:a16="http://schemas.microsoft.com/office/drawing/2014/main" id="{1A2CE4AB-6F16-49A0-9608-1227FF801F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8241711" y="803186"/>
            <a:ext cx="307029"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 xmlns:a16="http://schemas.microsoft.com/office/drawing/2014/main" id="{50C6CE2B-DD6C-4EBC-9E38-2FCF23E93A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635029" y="804101"/>
            <a:ext cx="291017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876328" y="1213968"/>
            <a:ext cx="2415095" cy="1715106"/>
          </a:xfrm>
        </p:spPr>
        <p:txBody>
          <a:bodyPr vert="horz" lIns="91440" tIns="45720" rIns="91440" bIns="45720" rtlCol="0" anchor="b">
            <a:normAutofit/>
          </a:bodyPr>
          <a:lstStyle/>
          <a:p>
            <a:pPr algn="l">
              <a:lnSpc>
                <a:spcPct val="90000"/>
              </a:lnSpc>
            </a:pPr>
            <a:r>
              <a:rPr lang="en-US" sz="2900" kern="1200">
                <a:solidFill>
                  <a:srgbClr val="FFFFFF"/>
                </a:solidFill>
                <a:latin typeface="+mj-lt"/>
                <a:ea typeface="+mj-ea"/>
                <a:cs typeface="+mj-cs"/>
              </a:rPr>
              <a:t>super keyword</a:t>
            </a:r>
          </a:p>
        </p:txBody>
      </p:sp>
      <p:sp>
        <p:nvSpPr>
          <p:cNvPr id="4" name="Content Placeholder 3"/>
          <p:cNvSpPr>
            <a:spLocks noGrp="1"/>
          </p:cNvSpPr>
          <p:nvPr>
            <p:ph sz="half" idx="2"/>
          </p:nvPr>
        </p:nvSpPr>
        <p:spPr>
          <a:xfrm>
            <a:off x="5876328" y="3072208"/>
            <a:ext cx="2448687" cy="2660684"/>
          </a:xfrm>
        </p:spPr>
        <p:txBody>
          <a:bodyPr vert="horz" lIns="91440" tIns="45720" rIns="91440" bIns="45720" rtlCol="0" anchor="t">
            <a:normAutofit/>
          </a:bodyPr>
          <a:lstStyle/>
          <a:p>
            <a:pPr indent="-228600">
              <a:lnSpc>
                <a:spcPct val="90000"/>
              </a:lnSpc>
            </a:pPr>
            <a:r>
              <a:rPr lang="en-US" sz="1600">
                <a:solidFill>
                  <a:srgbClr val="FFFFFF"/>
                </a:solidFill>
              </a:rPr>
              <a:t>In Java, super keyword is used to refer to immediate parent class of a child class. </a:t>
            </a:r>
          </a:p>
          <a:p>
            <a:pPr indent="-228600">
              <a:lnSpc>
                <a:spcPct val="90000"/>
              </a:lnSpc>
            </a:pPr>
            <a:r>
              <a:rPr lang="en-US" sz="1600">
                <a:solidFill>
                  <a:srgbClr val="FFFFFF"/>
                </a:solidFill>
              </a:rPr>
              <a:t>In other words </a:t>
            </a:r>
            <a:r>
              <a:rPr lang="en-US" sz="1600" b="1">
                <a:solidFill>
                  <a:srgbClr val="FFFFFF"/>
                </a:solidFill>
              </a:rPr>
              <a:t>super</a:t>
            </a:r>
            <a:r>
              <a:rPr lang="en-US" sz="1600">
                <a:solidFill>
                  <a:srgbClr val="FFFFFF"/>
                </a:solidFill>
              </a:rPr>
              <a:t> keyword is used by a subclass whenever it need to refer to its immediate super class.</a:t>
            </a:r>
          </a:p>
        </p:txBody>
      </p:sp>
      <p:sp>
        <p:nvSpPr>
          <p:cNvPr id="18" name="Rectangle 8">
            <a:extLst>
              <a:ext uri="{FF2B5EF4-FFF2-40B4-BE49-F238E27FC236}">
                <a16:creationId xmlns="" xmlns:a16="http://schemas.microsoft.com/office/drawing/2014/main" id="{2C8B90EA-01BD-4358-9BD4-801A57B988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8753443" y="1530154"/>
            <a:ext cx="39055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CEB41C5C-0F34-4DDA-9D7C-5E717F35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252288" y="303591"/>
            <a:ext cx="4301692"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640263"/>
            <a:ext cx="3929634" cy="1344975"/>
          </a:xfrm>
        </p:spPr>
        <p:txBody>
          <a:bodyPr vert="horz" lIns="91440" tIns="45720" rIns="91440" bIns="45720" rtlCol="0" anchor="ctr">
            <a:normAutofit/>
          </a:bodyPr>
          <a:lstStyle/>
          <a:p>
            <a:pPr algn="l">
              <a:lnSpc>
                <a:spcPct val="90000"/>
              </a:lnSpc>
            </a:pPr>
            <a:r>
              <a:rPr lang="en-US" sz="3500" kern="1200">
                <a:solidFill>
                  <a:schemeClr val="bg1"/>
                </a:solidFill>
                <a:latin typeface="+mj-lt"/>
                <a:ea typeface="+mj-ea"/>
                <a:cs typeface="+mj-cs"/>
              </a:rPr>
              <a:t>Aggregation (HAS-A relationship)</a:t>
            </a:r>
          </a:p>
        </p:txBody>
      </p:sp>
      <p:cxnSp>
        <p:nvCxnSpPr>
          <p:cNvPr id="13" name="Straight Connector 12">
            <a:extLst>
              <a:ext uri="{FF2B5EF4-FFF2-40B4-BE49-F238E27FC236}">
                <a16:creationId xmlns="" xmlns:a16="http://schemas.microsoft.com/office/drawing/2014/main" id="{57E1E5E6-F385-4E9C-B201-BA5BDE5CAD5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30267" y="2050687"/>
            <a:ext cx="342183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445207" y="2121763"/>
            <a:ext cx="3926618" cy="3773010"/>
          </a:xfrm>
        </p:spPr>
        <p:txBody>
          <a:bodyPr vert="horz" lIns="91440" tIns="45720" rIns="91440" bIns="45720" rtlCol="0">
            <a:normAutofit/>
          </a:bodyPr>
          <a:lstStyle/>
          <a:p>
            <a:pPr indent="-228600">
              <a:lnSpc>
                <a:spcPct val="90000"/>
              </a:lnSpc>
            </a:pPr>
            <a:r>
              <a:rPr lang="en-US" sz="1700">
                <a:solidFill>
                  <a:schemeClr val="bg1"/>
                </a:solidFill>
              </a:rPr>
              <a:t>Aggregation is a term which is used to refer </a:t>
            </a:r>
            <a:r>
              <a:rPr lang="en-US" sz="1700" b="1">
                <a:solidFill>
                  <a:schemeClr val="bg1"/>
                </a:solidFill>
              </a:rPr>
              <a:t>one way relationship</a:t>
            </a:r>
            <a:r>
              <a:rPr lang="en-US" sz="1700">
                <a:solidFill>
                  <a:schemeClr val="bg1"/>
                </a:solidFill>
              </a:rPr>
              <a:t> between two objects. For example, </a:t>
            </a:r>
            <a:r>
              <a:rPr lang="en-US" sz="1700" b="1">
                <a:solidFill>
                  <a:schemeClr val="bg1"/>
                </a:solidFill>
              </a:rPr>
              <a:t>Student</a:t>
            </a:r>
            <a:r>
              <a:rPr lang="en-US" sz="1700">
                <a:solidFill>
                  <a:schemeClr val="bg1"/>
                </a:solidFill>
              </a:rPr>
              <a:t> class can have </a:t>
            </a:r>
            <a:r>
              <a:rPr lang="en-US" sz="1700" b="1">
                <a:solidFill>
                  <a:schemeClr val="bg1"/>
                </a:solidFill>
              </a:rPr>
              <a:t>reference</a:t>
            </a:r>
            <a:r>
              <a:rPr lang="en-US" sz="1700">
                <a:solidFill>
                  <a:schemeClr val="bg1"/>
                </a:solidFill>
              </a:rPr>
              <a:t> of </a:t>
            </a:r>
            <a:r>
              <a:rPr lang="en-US" sz="1700" b="1">
                <a:solidFill>
                  <a:schemeClr val="bg1"/>
                </a:solidFill>
              </a:rPr>
              <a:t>Address</a:t>
            </a:r>
            <a:r>
              <a:rPr lang="en-US" sz="1700">
                <a:solidFill>
                  <a:schemeClr val="bg1"/>
                </a:solidFill>
              </a:rPr>
              <a:t> class but vice versa does not make sense.</a:t>
            </a:r>
          </a:p>
        </p:txBody>
      </p:sp>
      <p:pic>
        <p:nvPicPr>
          <p:cNvPr id="6" name="Content Placeholder 5" descr="has-a-relationship.jpg"/>
          <p:cNvPicPr>
            <a:picLocks noGrp="1" noChangeAspect="1"/>
          </p:cNvPicPr>
          <p:nvPr>
            <p:ph sz="half" idx="2"/>
          </p:nvPr>
        </p:nvPicPr>
        <p:blipFill>
          <a:blip r:embed="rId2"/>
          <a:stretch>
            <a:fillRect/>
          </a:stretch>
        </p:blipFill>
        <p:spPr>
          <a:xfrm>
            <a:off x="4935474" y="1978043"/>
            <a:ext cx="3845052" cy="27464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Advantage of using aggregation</a:t>
            </a:r>
          </a:p>
        </p:txBody>
      </p:sp>
      <p:graphicFrame>
        <p:nvGraphicFramePr>
          <p:cNvPr id="5" name="Content Placeholder 2">
            <a:extLst>
              <a:ext uri="{FF2B5EF4-FFF2-40B4-BE49-F238E27FC236}">
                <a16:creationId xmlns="" xmlns:a16="http://schemas.microsoft.com/office/drawing/2014/main" id="{52BE4751-0637-4C81-BD8D-D8980E1060AA}"/>
              </a:ext>
            </a:extLst>
          </p:cNvPr>
          <p:cNvGraphicFramePr>
            <a:graphicFrameLocks noGrp="1"/>
          </p:cNvGraphicFramePr>
          <p:nvPr>
            <p:ph idx="1"/>
            <p:extLst>
              <p:ext uri="{D42A27DB-BD31-4B8C-83A1-F6EECF244321}">
                <p14:modId xmlns="" xmlns:p14="http://schemas.microsoft.com/office/powerpoint/2010/main" val="1032393412"/>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1690</Words>
  <Application>Microsoft Office PowerPoint</Application>
  <PresentationFormat>On-screen Show (4:3)</PresentationFormat>
  <Paragraphs>152</Paragraphs>
  <Slides>40</Slides>
  <Notes>0</Notes>
  <HiddenSlides>0</HiddenSlides>
  <MMClips>1</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Java Programming – Part II</vt:lpstr>
      <vt:lpstr>Object-Oriented Programming (OOPs) – Part II</vt:lpstr>
      <vt:lpstr>Inheritance in Java OOPs</vt:lpstr>
      <vt:lpstr>Types of Inheritance</vt:lpstr>
      <vt:lpstr>Purpose &amp; Disadvantages</vt:lpstr>
      <vt:lpstr>Why multiple inheritance is not supported in Java?</vt:lpstr>
      <vt:lpstr>super keyword</vt:lpstr>
      <vt:lpstr>Aggregation (HAS-A relationship)</vt:lpstr>
      <vt:lpstr>Advantage of using aggregation</vt:lpstr>
      <vt:lpstr>Composition in Java</vt:lpstr>
      <vt:lpstr>Q. When to use Inheritance and Aggregation?</vt:lpstr>
      <vt:lpstr>Method Overloading in Java</vt:lpstr>
      <vt:lpstr>Two different ways of method overloading</vt:lpstr>
      <vt:lpstr>Method Overriding in Java</vt:lpstr>
      <vt:lpstr>Rules for Method Overriding </vt:lpstr>
      <vt:lpstr>Example of Method Overriding</vt:lpstr>
      <vt:lpstr>Runtime Polymorphism or Dynamic method dispatch</vt:lpstr>
      <vt:lpstr>Runtime Polymorphism or Dynamic method dispatch</vt:lpstr>
      <vt:lpstr>What is Abstraction in OOPs?  Java Abstract Class &amp; Method</vt:lpstr>
      <vt:lpstr>Let’s Study Abstraction in OOPs with example</vt:lpstr>
      <vt:lpstr>Difference between Abstraction and Encapsulation</vt:lpstr>
      <vt:lpstr>Difference between Abstract Class and Interface</vt:lpstr>
      <vt:lpstr>What is Abstract Class?</vt:lpstr>
      <vt:lpstr>What are Abstract Methods?</vt:lpstr>
      <vt:lpstr>Advantages of Abstraction</vt:lpstr>
      <vt:lpstr>When to use Abstract Methods &amp; Abstract Class?</vt:lpstr>
      <vt:lpstr>What is Encapsulation in Java?</vt:lpstr>
      <vt:lpstr>Learn Encapsulation with an Example</vt:lpstr>
      <vt:lpstr>Data Hiding in Java</vt:lpstr>
      <vt:lpstr>Getter and Setter in Java</vt:lpstr>
      <vt:lpstr>Abstraction vs. Encapsulation</vt:lpstr>
      <vt:lpstr>Advantages of Encapsulation in Java</vt:lpstr>
      <vt:lpstr>Garbage Collection in Java</vt:lpstr>
      <vt:lpstr>How Garbage Collection Works?</vt:lpstr>
      <vt:lpstr>Can the Garbage Collection be forced explicitly ?</vt:lpstr>
      <vt:lpstr>Advantages of Garbage Collection</vt:lpstr>
      <vt:lpstr>We can make an object non-reference by using three ways</vt:lpstr>
      <vt:lpstr>finalize() method</vt:lpstr>
      <vt:lpstr>Some Important Points to Remember</vt:lpstr>
      <vt:lpstr>Request for Garbage Collection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 Part II</dc:title>
  <dc:creator>Ragavan</dc:creator>
  <cp:lastModifiedBy>Ragavan</cp:lastModifiedBy>
  <cp:revision>1</cp:revision>
  <dcterms:created xsi:type="dcterms:W3CDTF">2021-09-19T11:57:37Z</dcterms:created>
  <dcterms:modified xsi:type="dcterms:W3CDTF">2021-09-19T12:03:13Z</dcterms:modified>
</cp:coreProperties>
</file>