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  <p:sldMasterId id="2147483706" r:id="rId5"/>
    <p:sldMasterId id="2147483718" r:id="rId6"/>
    <p:sldMasterId id="2147483760" r:id="rId7"/>
    <p:sldMasterId id="2147483790" r:id="rId8"/>
  </p:sldMasterIdLst>
  <p:sldIdLst>
    <p:sldId id="280" r:id="rId9"/>
    <p:sldId id="286" r:id="rId10"/>
    <p:sldId id="281" r:id="rId11"/>
    <p:sldId id="287" r:id="rId12"/>
    <p:sldId id="288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0B3863-C94A-41E7-BF89-777B3E03D8A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D73F4D-FA15-4899-AA77-CF7E160C7862}">
      <dgm:prSet/>
      <dgm:spPr/>
      <dgm:t>
        <a:bodyPr/>
        <a:lstStyle/>
        <a:p>
          <a:r>
            <a:rPr lang="en-US"/>
            <a:t>ARUNAGIRI – EXPLAINATION OF SSIS, DATA INTEGRATION, ADVANTAGES AND DISADVANTAGES</a:t>
          </a:r>
        </a:p>
      </dgm:t>
    </dgm:pt>
    <dgm:pt modelId="{CD4719EC-7627-4BE3-9D59-151B2A375691}" type="parTrans" cxnId="{D94A2717-372E-4B43-8020-6572D658AC9D}">
      <dgm:prSet/>
      <dgm:spPr/>
      <dgm:t>
        <a:bodyPr/>
        <a:lstStyle/>
        <a:p>
          <a:endParaRPr lang="en-US"/>
        </a:p>
      </dgm:t>
    </dgm:pt>
    <dgm:pt modelId="{EC781DF1-24A8-47BE-AF39-D35DC04AC71D}" type="sibTrans" cxnId="{D94A2717-372E-4B43-8020-6572D658AC9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DFBC005-B58A-4057-947F-B12425A94763}">
      <dgm:prSet/>
      <dgm:spPr/>
      <dgm:t>
        <a:bodyPr/>
        <a:lstStyle/>
        <a:p>
          <a:r>
            <a:rPr lang="en-US"/>
            <a:t>NEHA SINGH – DATA CONVERSION AND PRACTICAL TASK ON IT</a:t>
          </a:r>
        </a:p>
      </dgm:t>
    </dgm:pt>
    <dgm:pt modelId="{7203606B-206F-4539-84FA-1779FB32B3AF}" type="parTrans" cxnId="{7789D4F8-62FD-4723-8EEB-1EA5C47A6785}">
      <dgm:prSet/>
      <dgm:spPr/>
      <dgm:t>
        <a:bodyPr/>
        <a:lstStyle/>
        <a:p>
          <a:endParaRPr lang="en-US"/>
        </a:p>
      </dgm:t>
    </dgm:pt>
    <dgm:pt modelId="{8F23FC54-FF70-45E7-9262-D87C07992C80}" type="sibTrans" cxnId="{7789D4F8-62FD-4723-8EEB-1EA5C47A678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3FF674F-3E30-4992-82D3-D6A271F1E264}">
      <dgm:prSet/>
      <dgm:spPr/>
      <dgm:t>
        <a:bodyPr/>
        <a:lstStyle/>
        <a:p>
          <a:r>
            <a:rPr lang="en-US" dirty="0"/>
            <a:t>ANJALI – FILE SYSTEM TASK</a:t>
          </a:r>
        </a:p>
      </dgm:t>
    </dgm:pt>
    <dgm:pt modelId="{C1DE4DCF-3380-406A-93A4-5FC3C960B9EE}" type="parTrans" cxnId="{C86E9498-E777-4FA8-B416-78117B3F1169}">
      <dgm:prSet/>
      <dgm:spPr/>
      <dgm:t>
        <a:bodyPr/>
        <a:lstStyle/>
        <a:p>
          <a:endParaRPr lang="en-US"/>
        </a:p>
      </dgm:t>
    </dgm:pt>
    <dgm:pt modelId="{64EFF20E-CFCA-42BE-B71B-92FC5EE4CD65}" type="sibTrans" cxnId="{C86E9498-E777-4FA8-B416-78117B3F116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04C48C9-759E-4650-93B0-D188A5918F42}">
      <dgm:prSet/>
      <dgm:spPr/>
      <dgm:t>
        <a:bodyPr/>
        <a:lstStyle/>
        <a:p>
          <a:r>
            <a:rPr lang="en-US" dirty="0"/>
            <a:t>SUSMITHA – SLOWLY CHANGEING DIMENSION </a:t>
          </a:r>
        </a:p>
      </dgm:t>
    </dgm:pt>
    <dgm:pt modelId="{65335290-C021-40F6-A0F5-4392B1379643}" type="parTrans" cxnId="{69E8D8EB-EB0B-4C36-95DD-87E92901133D}">
      <dgm:prSet/>
      <dgm:spPr/>
      <dgm:t>
        <a:bodyPr/>
        <a:lstStyle/>
        <a:p>
          <a:endParaRPr lang="en-US"/>
        </a:p>
      </dgm:t>
    </dgm:pt>
    <dgm:pt modelId="{B6E347C5-1073-4F89-A2F7-1683D0DB5221}" type="sibTrans" cxnId="{69E8D8EB-EB0B-4C36-95DD-87E92901133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3ACDACD-7711-4175-AF18-E84E8A2B0EBD}" type="pres">
      <dgm:prSet presAssocID="{8B0B3863-C94A-41E7-BF89-777B3E03D8A7}" presName="Name0" presStyleCnt="0">
        <dgm:presLayoutVars>
          <dgm:animLvl val="lvl"/>
          <dgm:resizeHandles val="exact"/>
        </dgm:presLayoutVars>
      </dgm:prSet>
      <dgm:spPr/>
    </dgm:pt>
    <dgm:pt modelId="{57F9F9DC-8CD6-4283-BC65-F3A3A06F4239}" type="pres">
      <dgm:prSet presAssocID="{86D73F4D-FA15-4899-AA77-CF7E160C7862}" presName="compositeNode" presStyleCnt="0">
        <dgm:presLayoutVars>
          <dgm:bulletEnabled val="1"/>
        </dgm:presLayoutVars>
      </dgm:prSet>
      <dgm:spPr/>
    </dgm:pt>
    <dgm:pt modelId="{1682B121-DDCD-4BBF-8703-29EA0CC90395}" type="pres">
      <dgm:prSet presAssocID="{86D73F4D-FA15-4899-AA77-CF7E160C7862}" presName="bgRect" presStyleLbl="bgAccFollowNode1" presStyleIdx="0" presStyleCnt="4"/>
      <dgm:spPr/>
    </dgm:pt>
    <dgm:pt modelId="{1D5F22EE-8C40-4007-91E9-5C5C11820BCD}" type="pres">
      <dgm:prSet presAssocID="{EC781DF1-24A8-47BE-AF39-D35DC04AC71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6E6AEB0-EC3D-47BE-BA8E-8DF6580D2F8B}" type="pres">
      <dgm:prSet presAssocID="{86D73F4D-FA15-4899-AA77-CF7E160C7862}" presName="bottomLine" presStyleLbl="alignNode1" presStyleIdx="1" presStyleCnt="8">
        <dgm:presLayoutVars/>
      </dgm:prSet>
      <dgm:spPr/>
    </dgm:pt>
    <dgm:pt modelId="{FAC82006-C655-4739-9492-08300673F90D}" type="pres">
      <dgm:prSet presAssocID="{86D73F4D-FA15-4899-AA77-CF7E160C7862}" presName="nodeText" presStyleLbl="bgAccFollowNode1" presStyleIdx="0" presStyleCnt="4">
        <dgm:presLayoutVars>
          <dgm:bulletEnabled val="1"/>
        </dgm:presLayoutVars>
      </dgm:prSet>
      <dgm:spPr/>
    </dgm:pt>
    <dgm:pt modelId="{AD4D2F7B-FDD4-42AC-9C51-7A5C642B7252}" type="pres">
      <dgm:prSet presAssocID="{EC781DF1-24A8-47BE-AF39-D35DC04AC71D}" presName="sibTrans" presStyleCnt="0"/>
      <dgm:spPr/>
    </dgm:pt>
    <dgm:pt modelId="{71A09D9D-A906-415A-A8E8-252F78D1239B}" type="pres">
      <dgm:prSet presAssocID="{BDFBC005-B58A-4057-947F-B12425A94763}" presName="compositeNode" presStyleCnt="0">
        <dgm:presLayoutVars>
          <dgm:bulletEnabled val="1"/>
        </dgm:presLayoutVars>
      </dgm:prSet>
      <dgm:spPr/>
    </dgm:pt>
    <dgm:pt modelId="{F3117844-917E-481F-985C-656ECE19F698}" type="pres">
      <dgm:prSet presAssocID="{BDFBC005-B58A-4057-947F-B12425A94763}" presName="bgRect" presStyleLbl="bgAccFollowNode1" presStyleIdx="1" presStyleCnt="4"/>
      <dgm:spPr/>
    </dgm:pt>
    <dgm:pt modelId="{904BDAFE-125D-4732-A3A7-25AD74E671BB}" type="pres">
      <dgm:prSet presAssocID="{8F23FC54-FF70-45E7-9262-D87C07992C8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F1AC98A-F76F-4B78-80B7-884F5AB56C75}" type="pres">
      <dgm:prSet presAssocID="{BDFBC005-B58A-4057-947F-B12425A94763}" presName="bottomLine" presStyleLbl="alignNode1" presStyleIdx="3" presStyleCnt="8">
        <dgm:presLayoutVars/>
      </dgm:prSet>
      <dgm:spPr/>
    </dgm:pt>
    <dgm:pt modelId="{724D34D3-DA80-4AB6-AA68-460722F7F94A}" type="pres">
      <dgm:prSet presAssocID="{BDFBC005-B58A-4057-947F-B12425A94763}" presName="nodeText" presStyleLbl="bgAccFollowNode1" presStyleIdx="1" presStyleCnt="4">
        <dgm:presLayoutVars>
          <dgm:bulletEnabled val="1"/>
        </dgm:presLayoutVars>
      </dgm:prSet>
      <dgm:spPr/>
    </dgm:pt>
    <dgm:pt modelId="{CCCBB387-F713-47E0-80CD-0AD29DDC8893}" type="pres">
      <dgm:prSet presAssocID="{8F23FC54-FF70-45E7-9262-D87C07992C80}" presName="sibTrans" presStyleCnt="0"/>
      <dgm:spPr/>
    </dgm:pt>
    <dgm:pt modelId="{2B807AFC-FAB1-494F-BB39-1799A6FCE883}" type="pres">
      <dgm:prSet presAssocID="{03FF674F-3E30-4992-82D3-D6A271F1E264}" presName="compositeNode" presStyleCnt="0">
        <dgm:presLayoutVars>
          <dgm:bulletEnabled val="1"/>
        </dgm:presLayoutVars>
      </dgm:prSet>
      <dgm:spPr/>
    </dgm:pt>
    <dgm:pt modelId="{35B5F65B-55DA-49CB-B401-CE06C987BB45}" type="pres">
      <dgm:prSet presAssocID="{03FF674F-3E30-4992-82D3-D6A271F1E264}" presName="bgRect" presStyleLbl="bgAccFollowNode1" presStyleIdx="2" presStyleCnt="4"/>
      <dgm:spPr/>
    </dgm:pt>
    <dgm:pt modelId="{14D28C66-0614-4A70-B5D8-F30DFC168776}" type="pres">
      <dgm:prSet presAssocID="{64EFF20E-CFCA-42BE-B71B-92FC5EE4CD6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D1F2A28-E6FE-4A61-81E4-D0DE0CCFBD2A}" type="pres">
      <dgm:prSet presAssocID="{03FF674F-3E30-4992-82D3-D6A271F1E264}" presName="bottomLine" presStyleLbl="alignNode1" presStyleIdx="5" presStyleCnt="8">
        <dgm:presLayoutVars/>
      </dgm:prSet>
      <dgm:spPr/>
    </dgm:pt>
    <dgm:pt modelId="{7F26CD6C-9E41-4702-8D15-DCB15CFBD965}" type="pres">
      <dgm:prSet presAssocID="{03FF674F-3E30-4992-82D3-D6A271F1E264}" presName="nodeText" presStyleLbl="bgAccFollowNode1" presStyleIdx="2" presStyleCnt="4">
        <dgm:presLayoutVars>
          <dgm:bulletEnabled val="1"/>
        </dgm:presLayoutVars>
      </dgm:prSet>
      <dgm:spPr/>
    </dgm:pt>
    <dgm:pt modelId="{55B59F37-E031-4272-983B-3BC584E5A004}" type="pres">
      <dgm:prSet presAssocID="{64EFF20E-CFCA-42BE-B71B-92FC5EE4CD65}" presName="sibTrans" presStyleCnt="0"/>
      <dgm:spPr/>
    </dgm:pt>
    <dgm:pt modelId="{4F2B5B12-FB5A-4F44-BB53-C6ED3F451BC3}" type="pres">
      <dgm:prSet presAssocID="{704C48C9-759E-4650-93B0-D188A5918F42}" presName="compositeNode" presStyleCnt="0">
        <dgm:presLayoutVars>
          <dgm:bulletEnabled val="1"/>
        </dgm:presLayoutVars>
      </dgm:prSet>
      <dgm:spPr/>
    </dgm:pt>
    <dgm:pt modelId="{D83F70D3-965C-4DDB-91EC-5A22551F5C0E}" type="pres">
      <dgm:prSet presAssocID="{704C48C9-759E-4650-93B0-D188A5918F42}" presName="bgRect" presStyleLbl="bgAccFollowNode1" presStyleIdx="3" presStyleCnt="4"/>
      <dgm:spPr/>
    </dgm:pt>
    <dgm:pt modelId="{AF842B4C-EACC-439F-8FF7-D0C2E7582FAF}" type="pres">
      <dgm:prSet presAssocID="{B6E347C5-1073-4F89-A2F7-1683D0DB522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39D7F7F-FF6A-463C-B0C0-AAC957649D52}" type="pres">
      <dgm:prSet presAssocID="{704C48C9-759E-4650-93B0-D188A5918F42}" presName="bottomLine" presStyleLbl="alignNode1" presStyleIdx="7" presStyleCnt="8">
        <dgm:presLayoutVars/>
      </dgm:prSet>
      <dgm:spPr/>
    </dgm:pt>
    <dgm:pt modelId="{899011C8-194F-445F-8ED4-B5383A4628B7}" type="pres">
      <dgm:prSet presAssocID="{704C48C9-759E-4650-93B0-D188A5918F4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B2FE916-5B3E-4058-B80D-0EF48EABC1F8}" type="presOf" srcId="{03FF674F-3E30-4992-82D3-D6A271F1E264}" destId="{35B5F65B-55DA-49CB-B401-CE06C987BB45}" srcOrd="0" destOrd="0" presId="urn:microsoft.com/office/officeart/2016/7/layout/BasicLinearProcessNumbered"/>
    <dgm:cxn modelId="{D94A2717-372E-4B43-8020-6572D658AC9D}" srcId="{8B0B3863-C94A-41E7-BF89-777B3E03D8A7}" destId="{86D73F4D-FA15-4899-AA77-CF7E160C7862}" srcOrd="0" destOrd="0" parTransId="{CD4719EC-7627-4BE3-9D59-151B2A375691}" sibTransId="{EC781DF1-24A8-47BE-AF39-D35DC04AC71D}"/>
    <dgm:cxn modelId="{F8C4D928-5EE5-48D2-9F65-3AC7D01B9208}" type="presOf" srcId="{B6E347C5-1073-4F89-A2F7-1683D0DB5221}" destId="{AF842B4C-EACC-439F-8FF7-D0C2E7582FAF}" srcOrd="0" destOrd="0" presId="urn:microsoft.com/office/officeart/2016/7/layout/BasicLinearProcessNumbered"/>
    <dgm:cxn modelId="{0C365E44-FC42-411B-89F4-8BFAF93A2E09}" type="presOf" srcId="{BDFBC005-B58A-4057-947F-B12425A94763}" destId="{724D34D3-DA80-4AB6-AA68-460722F7F94A}" srcOrd="1" destOrd="0" presId="urn:microsoft.com/office/officeart/2016/7/layout/BasicLinearProcessNumbered"/>
    <dgm:cxn modelId="{55FAEA47-3269-4F84-B0E3-39202F9E07C2}" type="presOf" srcId="{03FF674F-3E30-4992-82D3-D6A271F1E264}" destId="{7F26CD6C-9E41-4702-8D15-DCB15CFBD965}" srcOrd="1" destOrd="0" presId="urn:microsoft.com/office/officeart/2016/7/layout/BasicLinearProcessNumbered"/>
    <dgm:cxn modelId="{A6301789-886D-4740-8A89-6D25EDAE2F11}" type="presOf" srcId="{86D73F4D-FA15-4899-AA77-CF7E160C7862}" destId="{FAC82006-C655-4739-9492-08300673F90D}" srcOrd="1" destOrd="0" presId="urn:microsoft.com/office/officeart/2016/7/layout/BasicLinearProcessNumbered"/>
    <dgm:cxn modelId="{C86E9498-E777-4FA8-B416-78117B3F1169}" srcId="{8B0B3863-C94A-41E7-BF89-777B3E03D8A7}" destId="{03FF674F-3E30-4992-82D3-D6A271F1E264}" srcOrd="2" destOrd="0" parTransId="{C1DE4DCF-3380-406A-93A4-5FC3C960B9EE}" sibTransId="{64EFF20E-CFCA-42BE-B71B-92FC5EE4CD65}"/>
    <dgm:cxn modelId="{C45A529B-EBA4-417A-9685-549E5CDDBC1C}" type="presOf" srcId="{8F23FC54-FF70-45E7-9262-D87C07992C80}" destId="{904BDAFE-125D-4732-A3A7-25AD74E671BB}" srcOrd="0" destOrd="0" presId="urn:microsoft.com/office/officeart/2016/7/layout/BasicLinearProcessNumbered"/>
    <dgm:cxn modelId="{F0F322B0-4B2A-414E-BB5E-C40F7829E255}" type="presOf" srcId="{704C48C9-759E-4650-93B0-D188A5918F42}" destId="{D83F70D3-965C-4DDB-91EC-5A22551F5C0E}" srcOrd="0" destOrd="0" presId="urn:microsoft.com/office/officeart/2016/7/layout/BasicLinearProcessNumbered"/>
    <dgm:cxn modelId="{1FA726BD-3270-465F-B027-70802D53FAC3}" type="presOf" srcId="{64EFF20E-CFCA-42BE-B71B-92FC5EE4CD65}" destId="{14D28C66-0614-4A70-B5D8-F30DFC168776}" srcOrd="0" destOrd="0" presId="urn:microsoft.com/office/officeart/2016/7/layout/BasicLinearProcessNumbered"/>
    <dgm:cxn modelId="{773496C4-4F3A-4412-B510-15697D873398}" type="presOf" srcId="{EC781DF1-24A8-47BE-AF39-D35DC04AC71D}" destId="{1D5F22EE-8C40-4007-91E9-5C5C11820BCD}" srcOrd="0" destOrd="0" presId="urn:microsoft.com/office/officeart/2016/7/layout/BasicLinearProcessNumbered"/>
    <dgm:cxn modelId="{45755CC9-1E45-44D8-A5A6-EE6D9F20B3D3}" type="presOf" srcId="{8B0B3863-C94A-41E7-BF89-777B3E03D8A7}" destId="{63ACDACD-7711-4175-AF18-E84E8A2B0EBD}" srcOrd="0" destOrd="0" presId="urn:microsoft.com/office/officeart/2016/7/layout/BasicLinearProcessNumbered"/>
    <dgm:cxn modelId="{782808E3-CD84-468B-A08D-B94DB91ADA22}" type="presOf" srcId="{704C48C9-759E-4650-93B0-D188A5918F42}" destId="{899011C8-194F-445F-8ED4-B5383A4628B7}" srcOrd="1" destOrd="0" presId="urn:microsoft.com/office/officeart/2016/7/layout/BasicLinearProcessNumbered"/>
    <dgm:cxn modelId="{6E2821E8-3550-4756-806D-6B505C9C3869}" type="presOf" srcId="{86D73F4D-FA15-4899-AA77-CF7E160C7862}" destId="{1682B121-DDCD-4BBF-8703-29EA0CC90395}" srcOrd="0" destOrd="0" presId="urn:microsoft.com/office/officeart/2016/7/layout/BasicLinearProcessNumbered"/>
    <dgm:cxn modelId="{69E8D8EB-EB0B-4C36-95DD-87E92901133D}" srcId="{8B0B3863-C94A-41E7-BF89-777B3E03D8A7}" destId="{704C48C9-759E-4650-93B0-D188A5918F42}" srcOrd="3" destOrd="0" parTransId="{65335290-C021-40F6-A0F5-4392B1379643}" sibTransId="{B6E347C5-1073-4F89-A2F7-1683D0DB5221}"/>
    <dgm:cxn modelId="{479D42F1-8FAD-402F-8E65-EFA4DBE264D8}" type="presOf" srcId="{BDFBC005-B58A-4057-947F-B12425A94763}" destId="{F3117844-917E-481F-985C-656ECE19F698}" srcOrd="0" destOrd="0" presId="urn:microsoft.com/office/officeart/2016/7/layout/BasicLinearProcessNumbered"/>
    <dgm:cxn modelId="{7789D4F8-62FD-4723-8EEB-1EA5C47A6785}" srcId="{8B0B3863-C94A-41E7-BF89-777B3E03D8A7}" destId="{BDFBC005-B58A-4057-947F-B12425A94763}" srcOrd="1" destOrd="0" parTransId="{7203606B-206F-4539-84FA-1779FB32B3AF}" sibTransId="{8F23FC54-FF70-45E7-9262-D87C07992C80}"/>
    <dgm:cxn modelId="{80FEE23B-92E2-479A-AA86-9661195C0EDB}" type="presParOf" srcId="{63ACDACD-7711-4175-AF18-E84E8A2B0EBD}" destId="{57F9F9DC-8CD6-4283-BC65-F3A3A06F4239}" srcOrd="0" destOrd="0" presId="urn:microsoft.com/office/officeart/2016/7/layout/BasicLinearProcessNumbered"/>
    <dgm:cxn modelId="{184CDA2B-E434-4AFE-B726-2FC0CB9E5163}" type="presParOf" srcId="{57F9F9DC-8CD6-4283-BC65-F3A3A06F4239}" destId="{1682B121-DDCD-4BBF-8703-29EA0CC90395}" srcOrd="0" destOrd="0" presId="urn:microsoft.com/office/officeart/2016/7/layout/BasicLinearProcessNumbered"/>
    <dgm:cxn modelId="{E3D02D9F-D98B-49EE-BF24-04473631FAEC}" type="presParOf" srcId="{57F9F9DC-8CD6-4283-BC65-F3A3A06F4239}" destId="{1D5F22EE-8C40-4007-91E9-5C5C11820BCD}" srcOrd="1" destOrd="0" presId="urn:microsoft.com/office/officeart/2016/7/layout/BasicLinearProcessNumbered"/>
    <dgm:cxn modelId="{9CD1F7EF-C855-44C2-907A-549A313CE08F}" type="presParOf" srcId="{57F9F9DC-8CD6-4283-BC65-F3A3A06F4239}" destId="{D6E6AEB0-EC3D-47BE-BA8E-8DF6580D2F8B}" srcOrd="2" destOrd="0" presId="urn:microsoft.com/office/officeart/2016/7/layout/BasicLinearProcessNumbered"/>
    <dgm:cxn modelId="{65C93683-446D-437D-BFBF-56616D9913D3}" type="presParOf" srcId="{57F9F9DC-8CD6-4283-BC65-F3A3A06F4239}" destId="{FAC82006-C655-4739-9492-08300673F90D}" srcOrd="3" destOrd="0" presId="urn:microsoft.com/office/officeart/2016/7/layout/BasicLinearProcessNumbered"/>
    <dgm:cxn modelId="{BE820B7A-86A8-4A3D-A875-830F1476DFC5}" type="presParOf" srcId="{63ACDACD-7711-4175-AF18-E84E8A2B0EBD}" destId="{AD4D2F7B-FDD4-42AC-9C51-7A5C642B7252}" srcOrd="1" destOrd="0" presId="urn:microsoft.com/office/officeart/2016/7/layout/BasicLinearProcessNumbered"/>
    <dgm:cxn modelId="{A1B45C6A-FAE3-461A-AC9E-9F3E44D870AC}" type="presParOf" srcId="{63ACDACD-7711-4175-AF18-E84E8A2B0EBD}" destId="{71A09D9D-A906-415A-A8E8-252F78D1239B}" srcOrd="2" destOrd="0" presId="urn:microsoft.com/office/officeart/2016/7/layout/BasicLinearProcessNumbered"/>
    <dgm:cxn modelId="{00668859-2D1C-4D80-B2D4-269E6996A154}" type="presParOf" srcId="{71A09D9D-A906-415A-A8E8-252F78D1239B}" destId="{F3117844-917E-481F-985C-656ECE19F698}" srcOrd="0" destOrd="0" presId="urn:microsoft.com/office/officeart/2016/7/layout/BasicLinearProcessNumbered"/>
    <dgm:cxn modelId="{AD9EF4B8-1571-44E3-AF4A-4DEBF5E54B04}" type="presParOf" srcId="{71A09D9D-A906-415A-A8E8-252F78D1239B}" destId="{904BDAFE-125D-4732-A3A7-25AD74E671BB}" srcOrd="1" destOrd="0" presId="urn:microsoft.com/office/officeart/2016/7/layout/BasicLinearProcessNumbered"/>
    <dgm:cxn modelId="{71103A56-6B6B-46DF-A6F7-5438A1A8CA78}" type="presParOf" srcId="{71A09D9D-A906-415A-A8E8-252F78D1239B}" destId="{7F1AC98A-F76F-4B78-80B7-884F5AB56C75}" srcOrd="2" destOrd="0" presId="urn:microsoft.com/office/officeart/2016/7/layout/BasicLinearProcessNumbered"/>
    <dgm:cxn modelId="{574DA6E1-899E-4CDF-8976-19E844207B95}" type="presParOf" srcId="{71A09D9D-A906-415A-A8E8-252F78D1239B}" destId="{724D34D3-DA80-4AB6-AA68-460722F7F94A}" srcOrd="3" destOrd="0" presId="urn:microsoft.com/office/officeart/2016/7/layout/BasicLinearProcessNumbered"/>
    <dgm:cxn modelId="{5237E8B8-9B43-4471-B493-43D419215AF8}" type="presParOf" srcId="{63ACDACD-7711-4175-AF18-E84E8A2B0EBD}" destId="{CCCBB387-F713-47E0-80CD-0AD29DDC8893}" srcOrd="3" destOrd="0" presId="urn:microsoft.com/office/officeart/2016/7/layout/BasicLinearProcessNumbered"/>
    <dgm:cxn modelId="{CBBA801F-3562-461E-BC89-7605E0E2BA35}" type="presParOf" srcId="{63ACDACD-7711-4175-AF18-E84E8A2B0EBD}" destId="{2B807AFC-FAB1-494F-BB39-1799A6FCE883}" srcOrd="4" destOrd="0" presId="urn:microsoft.com/office/officeart/2016/7/layout/BasicLinearProcessNumbered"/>
    <dgm:cxn modelId="{9BBDC88A-9525-4600-AD61-601EE4E173C1}" type="presParOf" srcId="{2B807AFC-FAB1-494F-BB39-1799A6FCE883}" destId="{35B5F65B-55DA-49CB-B401-CE06C987BB45}" srcOrd="0" destOrd="0" presId="urn:microsoft.com/office/officeart/2016/7/layout/BasicLinearProcessNumbered"/>
    <dgm:cxn modelId="{F1781659-6AA8-4791-9A80-6B9F0A34AE72}" type="presParOf" srcId="{2B807AFC-FAB1-494F-BB39-1799A6FCE883}" destId="{14D28C66-0614-4A70-B5D8-F30DFC168776}" srcOrd="1" destOrd="0" presId="urn:microsoft.com/office/officeart/2016/7/layout/BasicLinearProcessNumbered"/>
    <dgm:cxn modelId="{73DC8629-ED29-4A8B-ADCB-0BE917DD245A}" type="presParOf" srcId="{2B807AFC-FAB1-494F-BB39-1799A6FCE883}" destId="{6D1F2A28-E6FE-4A61-81E4-D0DE0CCFBD2A}" srcOrd="2" destOrd="0" presId="urn:microsoft.com/office/officeart/2016/7/layout/BasicLinearProcessNumbered"/>
    <dgm:cxn modelId="{1FBD7BBB-92F4-40FB-B999-BF0941A68D6A}" type="presParOf" srcId="{2B807AFC-FAB1-494F-BB39-1799A6FCE883}" destId="{7F26CD6C-9E41-4702-8D15-DCB15CFBD965}" srcOrd="3" destOrd="0" presId="urn:microsoft.com/office/officeart/2016/7/layout/BasicLinearProcessNumbered"/>
    <dgm:cxn modelId="{54C68196-3C28-4DEC-A3E1-6619B4C1B45E}" type="presParOf" srcId="{63ACDACD-7711-4175-AF18-E84E8A2B0EBD}" destId="{55B59F37-E031-4272-983B-3BC584E5A004}" srcOrd="5" destOrd="0" presId="urn:microsoft.com/office/officeart/2016/7/layout/BasicLinearProcessNumbered"/>
    <dgm:cxn modelId="{33518B61-FA51-4C00-A0C5-A57B9242CB2B}" type="presParOf" srcId="{63ACDACD-7711-4175-AF18-E84E8A2B0EBD}" destId="{4F2B5B12-FB5A-4F44-BB53-C6ED3F451BC3}" srcOrd="6" destOrd="0" presId="urn:microsoft.com/office/officeart/2016/7/layout/BasicLinearProcessNumbered"/>
    <dgm:cxn modelId="{FA4A2A8D-DC3C-42F7-9681-1885D3116196}" type="presParOf" srcId="{4F2B5B12-FB5A-4F44-BB53-C6ED3F451BC3}" destId="{D83F70D3-965C-4DDB-91EC-5A22551F5C0E}" srcOrd="0" destOrd="0" presId="urn:microsoft.com/office/officeart/2016/7/layout/BasicLinearProcessNumbered"/>
    <dgm:cxn modelId="{B42B72AB-456C-4379-9615-51FABF70F46D}" type="presParOf" srcId="{4F2B5B12-FB5A-4F44-BB53-C6ED3F451BC3}" destId="{AF842B4C-EACC-439F-8FF7-D0C2E7582FAF}" srcOrd="1" destOrd="0" presId="urn:microsoft.com/office/officeart/2016/7/layout/BasicLinearProcessNumbered"/>
    <dgm:cxn modelId="{6B159183-58DC-462C-B1E8-10921F1C5322}" type="presParOf" srcId="{4F2B5B12-FB5A-4F44-BB53-C6ED3F451BC3}" destId="{939D7F7F-FF6A-463C-B0C0-AAC957649D52}" srcOrd="2" destOrd="0" presId="urn:microsoft.com/office/officeart/2016/7/layout/BasicLinearProcessNumbered"/>
    <dgm:cxn modelId="{C4F7DCBE-F978-4324-8AA2-DE942E86D32B}" type="presParOf" srcId="{4F2B5B12-FB5A-4F44-BB53-C6ED3F451BC3}" destId="{899011C8-194F-445F-8ED4-B5383A4628B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A92D8-7232-4E12-BFA9-C16A247EA3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69B9FE-99AA-40FE-B8CC-BC29A276725C}">
      <dgm:prSet/>
      <dgm:spPr/>
      <dgm:t>
        <a:bodyPr/>
        <a:lstStyle/>
        <a:p>
          <a:r>
            <a:rPr lang="en-US" b="1" i="0"/>
            <a:t>Merge data </a:t>
          </a:r>
          <a:endParaRPr lang="en-US"/>
        </a:p>
      </dgm:t>
    </dgm:pt>
    <dgm:pt modelId="{277CF776-BE09-42C3-8AE9-D2809B22AE77}" type="parTrans" cxnId="{CD87B301-800F-45BA-AEDE-2422DB48534D}">
      <dgm:prSet/>
      <dgm:spPr/>
      <dgm:t>
        <a:bodyPr/>
        <a:lstStyle/>
        <a:p>
          <a:endParaRPr lang="en-US"/>
        </a:p>
      </dgm:t>
    </dgm:pt>
    <dgm:pt modelId="{C2B8A9A1-D5BF-4EB4-8816-07BE1F1A45B6}" type="sibTrans" cxnId="{CD87B301-800F-45BA-AEDE-2422DB48534D}">
      <dgm:prSet/>
      <dgm:spPr/>
      <dgm:t>
        <a:bodyPr/>
        <a:lstStyle/>
        <a:p>
          <a:endParaRPr lang="en-US"/>
        </a:p>
      </dgm:t>
    </dgm:pt>
    <dgm:pt modelId="{8B51E6EB-7348-4786-B722-415067B7526C}">
      <dgm:prSet/>
      <dgm:spPr/>
      <dgm:t>
        <a:bodyPr/>
        <a:lstStyle/>
        <a:p>
          <a:r>
            <a:rPr lang="en-US" b="1" i="0"/>
            <a:t>Coordinating data.</a:t>
          </a:r>
          <a:endParaRPr lang="en-US"/>
        </a:p>
      </dgm:t>
    </dgm:pt>
    <dgm:pt modelId="{1B0198E8-8C66-4BC0-83AD-D6571F4E059F}" type="parTrans" cxnId="{3F5D0C4C-741E-41E5-81C6-BBA223F20740}">
      <dgm:prSet/>
      <dgm:spPr/>
      <dgm:t>
        <a:bodyPr/>
        <a:lstStyle/>
        <a:p>
          <a:endParaRPr lang="en-US"/>
        </a:p>
      </dgm:t>
    </dgm:pt>
    <dgm:pt modelId="{4A68DF49-544C-46D3-9DA5-74138E542702}" type="sibTrans" cxnId="{3F5D0C4C-741E-41E5-81C6-BBA223F20740}">
      <dgm:prSet/>
      <dgm:spPr/>
      <dgm:t>
        <a:bodyPr/>
        <a:lstStyle/>
        <a:p>
          <a:endParaRPr lang="en-US"/>
        </a:p>
      </dgm:t>
    </dgm:pt>
    <dgm:pt modelId="{B112BF43-0B3A-4F98-81AC-5373E097822C}">
      <dgm:prSet/>
      <dgm:spPr/>
      <dgm:t>
        <a:bodyPr/>
        <a:lstStyle/>
        <a:p>
          <a:r>
            <a:rPr lang="en-US" b="1" i="0"/>
            <a:t>Identifying, capturing, and processing data changes.</a:t>
          </a:r>
          <a:endParaRPr lang="en-US"/>
        </a:p>
      </dgm:t>
    </dgm:pt>
    <dgm:pt modelId="{4AE69374-5E9F-45A5-878E-8F7EC0B370AB}" type="parTrans" cxnId="{9085127E-8164-448B-82F4-627AD934FAC9}">
      <dgm:prSet/>
      <dgm:spPr/>
      <dgm:t>
        <a:bodyPr/>
        <a:lstStyle/>
        <a:p>
          <a:endParaRPr lang="en-US"/>
        </a:p>
      </dgm:t>
    </dgm:pt>
    <dgm:pt modelId="{C93036AF-E527-488D-8FE3-5B3B72C8AF13}" type="sibTrans" cxnId="{9085127E-8164-448B-82F4-627AD934FAC9}">
      <dgm:prSet/>
      <dgm:spPr/>
      <dgm:t>
        <a:bodyPr/>
        <a:lstStyle/>
        <a:p>
          <a:endParaRPr lang="en-US"/>
        </a:p>
      </dgm:t>
    </dgm:pt>
    <dgm:pt modelId="{10655FD1-C32F-432D-834E-FAD5617E7A27}">
      <dgm:prSet/>
      <dgm:spPr/>
      <dgm:t>
        <a:bodyPr/>
        <a:lstStyle/>
        <a:p>
          <a:r>
            <a:rPr lang="en-US" b="1" i="0"/>
            <a:t>Data Loading and Automation.</a:t>
          </a:r>
          <a:endParaRPr lang="en-US"/>
        </a:p>
      </dgm:t>
    </dgm:pt>
    <dgm:pt modelId="{47C80336-105B-49CA-B463-D99910F116C1}" type="parTrans" cxnId="{B08F6D47-9519-4C8F-92A6-FFF2A363A1BE}">
      <dgm:prSet/>
      <dgm:spPr/>
      <dgm:t>
        <a:bodyPr/>
        <a:lstStyle/>
        <a:p>
          <a:endParaRPr lang="en-US"/>
        </a:p>
      </dgm:t>
    </dgm:pt>
    <dgm:pt modelId="{B5B8E2E4-A62B-4D28-85AF-FCCB4DA94583}" type="sibTrans" cxnId="{B08F6D47-9519-4C8F-92A6-FFF2A363A1BE}">
      <dgm:prSet/>
      <dgm:spPr/>
      <dgm:t>
        <a:bodyPr/>
        <a:lstStyle/>
        <a:p>
          <a:endParaRPr lang="en-US"/>
        </a:p>
      </dgm:t>
    </dgm:pt>
    <dgm:pt modelId="{60A812A6-A070-4FBF-B1C2-B3A9FB1FF9FD}">
      <dgm:prSet/>
      <dgm:spPr/>
      <dgm:t>
        <a:bodyPr/>
        <a:lstStyle/>
        <a:p>
          <a:r>
            <a:rPr lang="en-US" b="1"/>
            <a:t>S</a:t>
          </a:r>
          <a:r>
            <a:rPr lang="en-US" b="1" i="0"/>
            <a:t>tandardize data</a:t>
          </a:r>
          <a:endParaRPr lang="en-US"/>
        </a:p>
      </dgm:t>
    </dgm:pt>
    <dgm:pt modelId="{4A880673-3178-4682-B21C-C680B21FEE48}" type="parTrans" cxnId="{4151FEF4-7AAB-4789-AF41-C55FE450F44F}">
      <dgm:prSet/>
      <dgm:spPr/>
      <dgm:t>
        <a:bodyPr/>
        <a:lstStyle/>
        <a:p>
          <a:endParaRPr lang="en-US"/>
        </a:p>
      </dgm:t>
    </dgm:pt>
    <dgm:pt modelId="{41BC45D0-DC30-4B4F-A83E-E25C978FDFAA}" type="sibTrans" cxnId="{4151FEF4-7AAB-4789-AF41-C55FE450F44F}">
      <dgm:prSet/>
      <dgm:spPr/>
      <dgm:t>
        <a:bodyPr/>
        <a:lstStyle/>
        <a:p>
          <a:endParaRPr lang="en-US"/>
        </a:p>
      </dgm:t>
    </dgm:pt>
    <dgm:pt modelId="{E987E19A-3F3E-4985-A030-E572CC8E66C6}">
      <dgm:prSet/>
      <dgm:spPr/>
      <dgm:t>
        <a:bodyPr/>
        <a:lstStyle/>
        <a:p>
          <a:r>
            <a:rPr lang="en-US" b="1" i="0"/>
            <a:t>Building BI.</a:t>
          </a:r>
          <a:endParaRPr lang="en-US"/>
        </a:p>
      </dgm:t>
    </dgm:pt>
    <dgm:pt modelId="{A174424A-5015-4264-B653-C562219529BA}" type="parTrans" cxnId="{622F1E61-A288-44FF-8680-CC6FF2177E21}">
      <dgm:prSet/>
      <dgm:spPr/>
      <dgm:t>
        <a:bodyPr/>
        <a:lstStyle/>
        <a:p>
          <a:endParaRPr lang="en-US"/>
        </a:p>
      </dgm:t>
    </dgm:pt>
    <dgm:pt modelId="{E6629098-2159-46E5-807F-ECF19073B1EE}" type="sibTrans" cxnId="{622F1E61-A288-44FF-8680-CC6FF2177E21}">
      <dgm:prSet/>
      <dgm:spPr/>
      <dgm:t>
        <a:bodyPr/>
        <a:lstStyle/>
        <a:p>
          <a:endParaRPr lang="en-US"/>
        </a:p>
      </dgm:t>
    </dgm:pt>
    <dgm:pt modelId="{2E6F3928-5418-4063-84A1-1935CDC9750F}">
      <dgm:prSet/>
      <dgm:spPr/>
      <dgm:t>
        <a:bodyPr/>
        <a:lstStyle/>
        <a:p>
          <a:r>
            <a:rPr lang="en-US" b="1" i="0"/>
            <a:t>Time efficient.</a:t>
          </a:r>
          <a:endParaRPr lang="en-US"/>
        </a:p>
      </dgm:t>
    </dgm:pt>
    <dgm:pt modelId="{60FD70FF-8690-482B-81D0-660C12F7252A}" type="parTrans" cxnId="{0FC8FA55-24DF-4F1D-BA2B-0BDBCA53D7D8}">
      <dgm:prSet/>
      <dgm:spPr/>
      <dgm:t>
        <a:bodyPr/>
        <a:lstStyle/>
        <a:p>
          <a:endParaRPr lang="en-US"/>
        </a:p>
      </dgm:t>
    </dgm:pt>
    <dgm:pt modelId="{0C00F104-A0EA-4984-85D5-4FB32436749F}" type="sibTrans" cxnId="{0FC8FA55-24DF-4F1D-BA2B-0BDBCA53D7D8}">
      <dgm:prSet/>
      <dgm:spPr/>
      <dgm:t>
        <a:bodyPr/>
        <a:lstStyle/>
        <a:p>
          <a:endParaRPr lang="en-US"/>
        </a:p>
      </dgm:t>
    </dgm:pt>
    <dgm:pt modelId="{9643CFCA-732D-44A6-BA8A-94CD2A588803}" type="pres">
      <dgm:prSet presAssocID="{799A92D8-7232-4E12-BFA9-C16A247EA3FD}" presName="root" presStyleCnt="0">
        <dgm:presLayoutVars>
          <dgm:dir/>
          <dgm:resizeHandles val="exact"/>
        </dgm:presLayoutVars>
      </dgm:prSet>
      <dgm:spPr/>
    </dgm:pt>
    <dgm:pt modelId="{111570AB-A12C-4505-BF54-5EDFC87E68BD}" type="pres">
      <dgm:prSet presAssocID="{FA69B9FE-99AA-40FE-B8CC-BC29A276725C}" presName="compNode" presStyleCnt="0"/>
      <dgm:spPr/>
    </dgm:pt>
    <dgm:pt modelId="{0D1E40F0-CA3B-4C83-B293-0670AEC423BD}" type="pres">
      <dgm:prSet presAssocID="{FA69B9FE-99AA-40FE-B8CC-BC29A276725C}" presName="bgRect" presStyleLbl="bgShp" presStyleIdx="0" presStyleCnt="7"/>
      <dgm:spPr/>
    </dgm:pt>
    <dgm:pt modelId="{DA53BA4B-9FAA-4BB6-9E81-976AEE4C87E5}" type="pres">
      <dgm:prSet presAssocID="{FA69B9FE-99AA-40FE-B8CC-BC29A276725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E9D9E2D-AB41-494C-AD49-2CB0BDD8385A}" type="pres">
      <dgm:prSet presAssocID="{FA69B9FE-99AA-40FE-B8CC-BC29A276725C}" presName="spaceRect" presStyleCnt="0"/>
      <dgm:spPr/>
    </dgm:pt>
    <dgm:pt modelId="{3B8F8FB4-F4BC-4DD6-9943-2A2D90A5359A}" type="pres">
      <dgm:prSet presAssocID="{FA69B9FE-99AA-40FE-B8CC-BC29A276725C}" presName="parTx" presStyleLbl="revTx" presStyleIdx="0" presStyleCnt="7">
        <dgm:presLayoutVars>
          <dgm:chMax val="0"/>
          <dgm:chPref val="0"/>
        </dgm:presLayoutVars>
      </dgm:prSet>
      <dgm:spPr/>
    </dgm:pt>
    <dgm:pt modelId="{0DB4E4EC-2376-42BE-9FB0-CCE705633087}" type="pres">
      <dgm:prSet presAssocID="{C2B8A9A1-D5BF-4EB4-8816-07BE1F1A45B6}" presName="sibTrans" presStyleCnt="0"/>
      <dgm:spPr/>
    </dgm:pt>
    <dgm:pt modelId="{0EB91458-4480-49FD-B334-82FCB1863B66}" type="pres">
      <dgm:prSet presAssocID="{8B51E6EB-7348-4786-B722-415067B7526C}" presName="compNode" presStyleCnt="0"/>
      <dgm:spPr/>
    </dgm:pt>
    <dgm:pt modelId="{11115652-CB70-401E-A3C6-AE6269524780}" type="pres">
      <dgm:prSet presAssocID="{8B51E6EB-7348-4786-B722-415067B7526C}" presName="bgRect" presStyleLbl="bgShp" presStyleIdx="1" presStyleCnt="7"/>
      <dgm:spPr/>
    </dgm:pt>
    <dgm:pt modelId="{4182DE9A-55E0-4E24-BBB7-F5CFE1F83651}" type="pres">
      <dgm:prSet presAssocID="{8B51E6EB-7348-4786-B722-415067B7526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B12C7C2-39B7-4B76-A4D4-E80E468C4538}" type="pres">
      <dgm:prSet presAssocID="{8B51E6EB-7348-4786-B722-415067B7526C}" presName="spaceRect" presStyleCnt="0"/>
      <dgm:spPr/>
    </dgm:pt>
    <dgm:pt modelId="{B0448A64-CE99-44C1-8A25-1AD26997DF16}" type="pres">
      <dgm:prSet presAssocID="{8B51E6EB-7348-4786-B722-415067B7526C}" presName="parTx" presStyleLbl="revTx" presStyleIdx="1" presStyleCnt="7">
        <dgm:presLayoutVars>
          <dgm:chMax val="0"/>
          <dgm:chPref val="0"/>
        </dgm:presLayoutVars>
      </dgm:prSet>
      <dgm:spPr/>
    </dgm:pt>
    <dgm:pt modelId="{001144B9-473E-463C-9604-B7051D55CF15}" type="pres">
      <dgm:prSet presAssocID="{4A68DF49-544C-46D3-9DA5-74138E542702}" presName="sibTrans" presStyleCnt="0"/>
      <dgm:spPr/>
    </dgm:pt>
    <dgm:pt modelId="{CB08CC9F-700A-4E74-8AB3-591F90A482D8}" type="pres">
      <dgm:prSet presAssocID="{B112BF43-0B3A-4F98-81AC-5373E097822C}" presName="compNode" presStyleCnt="0"/>
      <dgm:spPr/>
    </dgm:pt>
    <dgm:pt modelId="{FE20D870-1CCD-4A3B-9615-C37A18794D7C}" type="pres">
      <dgm:prSet presAssocID="{B112BF43-0B3A-4F98-81AC-5373E097822C}" presName="bgRect" presStyleLbl="bgShp" presStyleIdx="2" presStyleCnt="7"/>
      <dgm:spPr/>
    </dgm:pt>
    <dgm:pt modelId="{C8AA8898-CF31-4800-A9C3-0C65745942F0}" type="pres">
      <dgm:prSet presAssocID="{B112BF43-0B3A-4F98-81AC-5373E097822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F4D0777-333F-4597-83D1-0C6E47CDD804}" type="pres">
      <dgm:prSet presAssocID="{B112BF43-0B3A-4F98-81AC-5373E097822C}" presName="spaceRect" presStyleCnt="0"/>
      <dgm:spPr/>
    </dgm:pt>
    <dgm:pt modelId="{7F230BE6-8BB7-4292-B280-64D69E070A94}" type="pres">
      <dgm:prSet presAssocID="{B112BF43-0B3A-4F98-81AC-5373E097822C}" presName="parTx" presStyleLbl="revTx" presStyleIdx="2" presStyleCnt="7">
        <dgm:presLayoutVars>
          <dgm:chMax val="0"/>
          <dgm:chPref val="0"/>
        </dgm:presLayoutVars>
      </dgm:prSet>
      <dgm:spPr/>
    </dgm:pt>
    <dgm:pt modelId="{5A2FD875-962D-4418-8AC0-3D87F31E54A5}" type="pres">
      <dgm:prSet presAssocID="{C93036AF-E527-488D-8FE3-5B3B72C8AF13}" presName="sibTrans" presStyleCnt="0"/>
      <dgm:spPr/>
    </dgm:pt>
    <dgm:pt modelId="{FE5995F2-6E8B-49D3-B1A7-4DFEF71D45EB}" type="pres">
      <dgm:prSet presAssocID="{10655FD1-C32F-432D-834E-FAD5617E7A27}" presName="compNode" presStyleCnt="0"/>
      <dgm:spPr/>
    </dgm:pt>
    <dgm:pt modelId="{9DBA9D49-2902-4032-86D0-EB7A653A66F2}" type="pres">
      <dgm:prSet presAssocID="{10655FD1-C32F-432D-834E-FAD5617E7A27}" presName="bgRect" presStyleLbl="bgShp" presStyleIdx="3" presStyleCnt="7"/>
      <dgm:spPr/>
    </dgm:pt>
    <dgm:pt modelId="{37C6BC5E-39F9-449B-8E1D-9AB600744D08}" type="pres">
      <dgm:prSet presAssocID="{10655FD1-C32F-432D-834E-FAD5617E7A2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6814726-A895-40E6-8CB2-0D3175734D38}" type="pres">
      <dgm:prSet presAssocID="{10655FD1-C32F-432D-834E-FAD5617E7A27}" presName="spaceRect" presStyleCnt="0"/>
      <dgm:spPr/>
    </dgm:pt>
    <dgm:pt modelId="{BB0C6028-AF95-4C80-91C1-B946F0F4CE2A}" type="pres">
      <dgm:prSet presAssocID="{10655FD1-C32F-432D-834E-FAD5617E7A27}" presName="parTx" presStyleLbl="revTx" presStyleIdx="3" presStyleCnt="7">
        <dgm:presLayoutVars>
          <dgm:chMax val="0"/>
          <dgm:chPref val="0"/>
        </dgm:presLayoutVars>
      </dgm:prSet>
      <dgm:spPr/>
    </dgm:pt>
    <dgm:pt modelId="{00A5F0DB-5704-4025-9C56-A00F8D45FBE7}" type="pres">
      <dgm:prSet presAssocID="{B5B8E2E4-A62B-4D28-85AF-FCCB4DA94583}" presName="sibTrans" presStyleCnt="0"/>
      <dgm:spPr/>
    </dgm:pt>
    <dgm:pt modelId="{ABEA8817-8214-4513-A923-7E7C4DAA45B4}" type="pres">
      <dgm:prSet presAssocID="{60A812A6-A070-4FBF-B1C2-B3A9FB1FF9FD}" presName="compNode" presStyleCnt="0"/>
      <dgm:spPr/>
    </dgm:pt>
    <dgm:pt modelId="{BC4CBC76-ED88-4B67-BE8D-66A6FFC68DEF}" type="pres">
      <dgm:prSet presAssocID="{60A812A6-A070-4FBF-B1C2-B3A9FB1FF9FD}" presName="bgRect" presStyleLbl="bgShp" presStyleIdx="4" presStyleCnt="7"/>
      <dgm:spPr/>
    </dgm:pt>
    <dgm:pt modelId="{3B11BCB8-5B4F-447D-BB6E-F3E6BA13E84E}" type="pres">
      <dgm:prSet presAssocID="{60A812A6-A070-4FBF-B1C2-B3A9FB1FF9F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CE0E5E-283A-4EDA-97CB-BB3FFB524BB3}" type="pres">
      <dgm:prSet presAssocID="{60A812A6-A070-4FBF-B1C2-B3A9FB1FF9FD}" presName="spaceRect" presStyleCnt="0"/>
      <dgm:spPr/>
    </dgm:pt>
    <dgm:pt modelId="{4D92505D-1E66-4E4A-89BC-A28574947C8B}" type="pres">
      <dgm:prSet presAssocID="{60A812A6-A070-4FBF-B1C2-B3A9FB1FF9FD}" presName="parTx" presStyleLbl="revTx" presStyleIdx="4" presStyleCnt="7">
        <dgm:presLayoutVars>
          <dgm:chMax val="0"/>
          <dgm:chPref val="0"/>
        </dgm:presLayoutVars>
      </dgm:prSet>
      <dgm:spPr/>
    </dgm:pt>
    <dgm:pt modelId="{0CFE1EF8-93A9-4D6A-AC6B-42D47DCD5B66}" type="pres">
      <dgm:prSet presAssocID="{41BC45D0-DC30-4B4F-A83E-E25C978FDFAA}" presName="sibTrans" presStyleCnt="0"/>
      <dgm:spPr/>
    </dgm:pt>
    <dgm:pt modelId="{B3F94B6A-EA94-475E-93DD-9CC3FE7738A4}" type="pres">
      <dgm:prSet presAssocID="{E987E19A-3F3E-4985-A030-E572CC8E66C6}" presName="compNode" presStyleCnt="0"/>
      <dgm:spPr/>
    </dgm:pt>
    <dgm:pt modelId="{1E011CE2-CBB1-4115-8446-1919DD8D44B8}" type="pres">
      <dgm:prSet presAssocID="{E987E19A-3F3E-4985-A030-E572CC8E66C6}" presName="bgRect" presStyleLbl="bgShp" presStyleIdx="5" presStyleCnt="7"/>
      <dgm:spPr/>
    </dgm:pt>
    <dgm:pt modelId="{F3DCE3E5-DF89-4542-BE7E-585D91C7FC20}" type="pres">
      <dgm:prSet presAssocID="{E987E19A-3F3E-4985-A030-E572CC8E66C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4C515A7-7D87-4D12-89CB-E6EF2F0EC5DB}" type="pres">
      <dgm:prSet presAssocID="{E987E19A-3F3E-4985-A030-E572CC8E66C6}" presName="spaceRect" presStyleCnt="0"/>
      <dgm:spPr/>
    </dgm:pt>
    <dgm:pt modelId="{BF51BB9A-D06E-46B2-96DC-87834B84907F}" type="pres">
      <dgm:prSet presAssocID="{E987E19A-3F3E-4985-A030-E572CC8E66C6}" presName="parTx" presStyleLbl="revTx" presStyleIdx="5" presStyleCnt="7">
        <dgm:presLayoutVars>
          <dgm:chMax val="0"/>
          <dgm:chPref val="0"/>
        </dgm:presLayoutVars>
      </dgm:prSet>
      <dgm:spPr/>
    </dgm:pt>
    <dgm:pt modelId="{83B54C17-4B8B-4E47-A182-80470ACFA34C}" type="pres">
      <dgm:prSet presAssocID="{E6629098-2159-46E5-807F-ECF19073B1EE}" presName="sibTrans" presStyleCnt="0"/>
      <dgm:spPr/>
    </dgm:pt>
    <dgm:pt modelId="{D1CB4A5F-2788-4B7B-B7D4-1F4AFB812258}" type="pres">
      <dgm:prSet presAssocID="{2E6F3928-5418-4063-84A1-1935CDC9750F}" presName="compNode" presStyleCnt="0"/>
      <dgm:spPr/>
    </dgm:pt>
    <dgm:pt modelId="{16585CD8-836B-440B-BE4E-477895103010}" type="pres">
      <dgm:prSet presAssocID="{2E6F3928-5418-4063-84A1-1935CDC9750F}" presName="bgRect" presStyleLbl="bgShp" presStyleIdx="6" presStyleCnt="7"/>
      <dgm:spPr/>
    </dgm:pt>
    <dgm:pt modelId="{2D5A7913-39CE-4D98-B01C-C924C3A9A3DA}" type="pres">
      <dgm:prSet presAssocID="{2E6F3928-5418-4063-84A1-1935CDC9750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011179A-00B7-4446-AC89-23169F0E12CE}" type="pres">
      <dgm:prSet presAssocID="{2E6F3928-5418-4063-84A1-1935CDC9750F}" presName="spaceRect" presStyleCnt="0"/>
      <dgm:spPr/>
    </dgm:pt>
    <dgm:pt modelId="{6714C362-E03D-4155-889D-CCCA3882A9FE}" type="pres">
      <dgm:prSet presAssocID="{2E6F3928-5418-4063-84A1-1935CDC9750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D87B301-800F-45BA-AEDE-2422DB48534D}" srcId="{799A92D8-7232-4E12-BFA9-C16A247EA3FD}" destId="{FA69B9FE-99AA-40FE-B8CC-BC29A276725C}" srcOrd="0" destOrd="0" parTransId="{277CF776-BE09-42C3-8AE9-D2809B22AE77}" sibTransId="{C2B8A9A1-D5BF-4EB4-8816-07BE1F1A45B6}"/>
    <dgm:cxn modelId="{4AAD0E5E-BBF3-4BCD-9FA3-AA4F668ECB1C}" type="presOf" srcId="{799A92D8-7232-4E12-BFA9-C16A247EA3FD}" destId="{9643CFCA-732D-44A6-BA8A-94CD2A588803}" srcOrd="0" destOrd="0" presId="urn:microsoft.com/office/officeart/2018/2/layout/IconVerticalSolidList"/>
    <dgm:cxn modelId="{622F1E61-A288-44FF-8680-CC6FF2177E21}" srcId="{799A92D8-7232-4E12-BFA9-C16A247EA3FD}" destId="{E987E19A-3F3E-4985-A030-E572CC8E66C6}" srcOrd="5" destOrd="0" parTransId="{A174424A-5015-4264-B653-C562219529BA}" sibTransId="{E6629098-2159-46E5-807F-ECF19073B1EE}"/>
    <dgm:cxn modelId="{B08F6D47-9519-4C8F-92A6-FFF2A363A1BE}" srcId="{799A92D8-7232-4E12-BFA9-C16A247EA3FD}" destId="{10655FD1-C32F-432D-834E-FAD5617E7A27}" srcOrd="3" destOrd="0" parTransId="{47C80336-105B-49CA-B463-D99910F116C1}" sibTransId="{B5B8E2E4-A62B-4D28-85AF-FCCB4DA94583}"/>
    <dgm:cxn modelId="{3F5D0C4C-741E-41E5-81C6-BBA223F20740}" srcId="{799A92D8-7232-4E12-BFA9-C16A247EA3FD}" destId="{8B51E6EB-7348-4786-B722-415067B7526C}" srcOrd="1" destOrd="0" parTransId="{1B0198E8-8C66-4BC0-83AD-D6571F4E059F}" sibTransId="{4A68DF49-544C-46D3-9DA5-74138E542702}"/>
    <dgm:cxn modelId="{DAD9B472-C19C-4DC8-9923-C811EFA0700D}" type="presOf" srcId="{FA69B9FE-99AA-40FE-B8CC-BC29A276725C}" destId="{3B8F8FB4-F4BC-4DD6-9943-2A2D90A5359A}" srcOrd="0" destOrd="0" presId="urn:microsoft.com/office/officeart/2018/2/layout/IconVerticalSolidList"/>
    <dgm:cxn modelId="{0FC8FA55-24DF-4F1D-BA2B-0BDBCA53D7D8}" srcId="{799A92D8-7232-4E12-BFA9-C16A247EA3FD}" destId="{2E6F3928-5418-4063-84A1-1935CDC9750F}" srcOrd="6" destOrd="0" parTransId="{60FD70FF-8690-482B-81D0-660C12F7252A}" sibTransId="{0C00F104-A0EA-4984-85D5-4FB32436749F}"/>
    <dgm:cxn modelId="{1DE60E76-3311-4160-BD65-87A09AE79A3C}" type="presOf" srcId="{2E6F3928-5418-4063-84A1-1935CDC9750F}" destId="{6714C362-E03D-4155-889D-CCCA3882A9FE}" srcOrd="0" destOrd="0" presId="urn:microsoft.com/office/officeart/2018/2/layout/IconVerticalSolidList"/>
    <dgm:cxn modelId="{9085127E-8164-448B-82F4-627AD934FAC9}" srcId="{799A92D8-7232-4E12-BFA9-C16A247EA3FD}" destId="{B112BF43-0B3A-4F98-81AC-5373E097822C}" srcOrd="2" destOrd="0" parTransId="{4AE69374-5E9F-45A5-878E-8F7EC0B370AB}" sibTransId="{C93036AF-E527-488D-8FE3-5B3B72C8AF13}"/>
    <dgm:cxn modelId="{56467C81-9979-431F-9170-1494AE722F28}" type="presOf" srcId="{8B51E6EB-7348-4786-B722-415067B7526C}" destId="{B0448A64-CE99-44C1-8A25-1AD26997DF16}" srcOrd="0" destOrd="0" presId="urn:microsoft.com/office/officeart/2018/2/layout/IconVerticalSolidList"/>
    <dgm:cxn modelId="{310C9F85-5C03-419E-B2EF-A7399DD18DE3}" type="presOf" srcId="{10655FD1-C32F-432D-834E-FAD5617E7A27}" destId="{BB0C6028-AF95-4C80-91C1-B946F0F4CE2A}" srcOrd="0" destOrd="0" presId="urn:microsoft.com/office/officeart/2018/2/layout/IconVerticalSolidList"/>
    <dgm:cxn modelId="{4BD5BAA1-B4E6-4409-9161-A9D9A60A3DB7}" type="presOf" srcId="{E987E19A-3F3E-4985-A030-E572CC8E66C6}" destId="{BF51BB9A-D06E-46B2-96DC-87834B84907F}" srcOrd="0" destOrd="0" presId="urn:microsoft.com/office/officeart/2018/2/layout/IconVerticalSolidList"/>
    <dgm:cxn modelId="{7D4708A6-F186-4CC6-B0F4-6A85EE3CEA13}" type="presOf" srcId="{60A812A6-A070-4FBF-B1C2-B3A9FB1FF9FD}" destId="{4D92505D-1E66-4E4A-89BC-A28574947C8B}" srcOrd="0" destOrd="0" presId="urn:microsoft.com/office/officeart/2018/2/layout/IconVerticalSolidList"/>
    <dgm:cxn modelId="{4151FEF4-7AAB-4789-AF41-C55FE450F44F}" srcId="{799A92D8-7232-4E12-BFA9-C16A247EA3FD}" destId="{60A812A6-A070-4FBF-B1C2-B3A9FB1FF9FD}" srcOrd="4" destOrd="0" parTransId="{4A880673-3178-4682-B21C-C680B21FEE48}" sibTransId="{41BC45D0-DC30-4B4F-A83E-E25C978FDFAA}"/>
    <dgm:cxn modelId="{B842ABFA-4757-412E-A412-467FEF56C844}" type="presOf" srcId="{B112BF43-0B3A-4F98-81AC-5373E097822C}" destId="{7F230BE6-8BB7-4292-B280-64D69E070A94}" srcOrd="0" destOrd="0" presId="urn:microsoft.com/office/officeart/2018/2/layout/IconVerticalSolidList"/>
    <dgm:cxn modelId="{95B6F0A9-3AE0-4A60-8F49-79305B18FFBF}" type="presParOf" srcId="{9643CFCA-732D-44A6-BA8A-94CD2A588803}" destId="{111570AB-A12C-4505-BF54-5EDFC87E68BD}" srcOrd="0" destOrd="0" presId="urn:microsoft.com/office/officeart/2018/2/layout/IconVerticalSolidList"/>
    <dgm:cxn modelId="{49C660C7-9221-40E2-8A34-693734BC466B}" type="presParOf" srcId="{111570AB-A12C-4505-BF54-5EDFC87E68BD}" destId="{0D1E40F0-CA3B-4C83-B293-0670AEC423BD}" srcOrd="0" destOrd="0" presId="urn:microsoft.com/office/officeart/2018/2/layout/IconVerticalSolidList"/>
    <dgm:cxn modelId="{DB8DB917-3219-4C3B-84BE-C2EA3C99CCDB}" type="presParOf" srcId="{111570AB-A12C-4505-BF54-5EDFC87E68BD}" destId="{DA53BA4B-9FAA-4BB6-9E81-976AEE4C87E5}" srcOrd="1" destOrd="0" presId="urn:microsoft.com/office/officeart/2018/2/layout/IconVerticalSolidList"/>
    <dgm:cxn modelId="{76270173-141C-4661-A92D-EDB9FA848E2A}" type="presParOf" srcId="{111570AB-A12C-4505-BF54-5EDFC87E68BD}" destId="{0E9D9E2D-AB41-494C-AD49-2CB0BDD8385A}" srcOrd="2" destOrd="0" presId="urn:microsoft.com/office/officeart/2018/2/layout/IconVerticalSolidList"/>
    <dgm:cxn modelId="{720C7C7A-C5B5-41F3-B7D8-00CE28D8DEE5}" type="presParOf" srcId="{111570AB-A12C-4505-BF54-5EDFC87E68BD}" destId="{3B8F8FB4-F4BC-4DD6-9943-2A2D90A5359A}" srcOrd="3" destOrd="0" presId="urn:microsoft.com/office/officeart/2018/2/layout/IconVerticalSolidList"/>
    <dgm:cxn modelId="{EA847AF9-D3AE-44D1-955D-E6430EDFD327}" type="presParOf" srcId="{9643CFCA-732D-44A6-BA8A-94CD2A588803}" destId="{0DB4E4EC-2376-42BE-9FB0-CCE705633087}" srcOrd="1" destOrd="0" presId="urn:microsoft.com/office/officeart/2018/2/layout/IconVerticalSolidList"/>
    <dgm:cxn modelId="{90A4B173-D845-45D8-ADB4-56F95C952B17}" type="presParOf" srcId="{9643CFCA-732D-44A6-BA8A-94CD2A588803}" destId="{0EB91458-4480-49FD-B334-82FCB1863B66}" srcOrd="2" destOrd="0" presId="urn:microsoft.com/office/officeart/2018/2/layout/IconVerticalSolidList"/>
    <dgm:cxn modelId="{30F82E90-7F89-485D-AA28-6E729DEE4155}" type="presParOf" srcId="{0EB91458-4480-49FD-B334-82FCB1863B66}" destId="{11115652-CB70-401E-A3C6-AE6269524780}" srcOrd="0" destOrd="0" presId="urn:microsoft.com/office/officeart/2018/2/layout/IconVerticalSolidList"/>
    <dgm:cxn modelId="{07B89E45-E38C-4A6B-9EFD-9E3E253ACB10}" type="presParOf" srcId="{0EB91458-4480-49FD-B334-82FCB1863B66}" destId="{4182DE9A-55E0-4E24-BBB7-F5CFE1F83651}" srcOrd="1" destOrd="0" presId="urn:microsoft.com/office/officeart/2018/2/layout/IconVerticalSolidList"/>
    <dgm:cxn modelId="{F54FEA2B-6466-44D5-9A11-EBCD9215525C}" type="presParOf" srcId="{0EB91458-4480-49FD-B334-82FCB1863B66}" destId="{8B12C7C2-39B7-4B76-A4D4-E80E468C4538}" srcOrd="2" destOrd="0" presId="urn:microsoft.com/office/officeart/2018/2/layout/IconVerticalSolidList"/>
    <dgm:cxn modelId="{C28D0AC2-E8DA-4A5F-A68E-1E5B89F4F05C}" type="presParOf" srcId="{0EB91458-4480-49FD-B334-82FCB1863B66}" destId="{B0448A64-CE99-44C1-8A25-1AD26997DF16}" srcOrd="3" destOrd="0" presId="urn:microsoft.com/office/officeart/2018/2/layout/IconVerticalSolidList"/>
    <dgm:cxn modelId="{B0BCC3A4-B8AC-4865-A408-5ED7E6FD8C7E}" type="presParOf" srcId="{9643CFCA-732D-44A6-BA8A-94CD2A588803}" destId="{001144B9-473E-463C-9604-B7051D55CF15}" srcOrd="3" destOrd="0" presId="urn:microsoft.com/office/officeart/2018/2/layout/IconVerticalSolidList"/>
    <dgm:cxn modelId="{9C3E4FA0-44F0-4181-B55D-2302DA62E899}" type="presParOf" srcId="{9643CFCA-732D-44A6-BA8A-94CD2A588803}" destId="{CB08CC9F-700A-4E74-8AB3-591F90A482D8}" srcOrd="4" destOrd="0" presId="urn:microsoft.com/office/officeart/2018/2/layout/IconVerticalSolidList"/>
    <dgm:cxn modelId="{C86053AE-ADD5-4037-A8A4-97B8F9038BB3}" type="presParOf" srcId="{CB08CC9F-700A-4E74-8AB3-591F90A482D8}" destId="{FE20D870-1CCD-4A3B-9615-C37A18794D7C}" srcOrd="0" destOrd="0" presId="urn:microsoft.com/office/officeart/2018/2/layout/IconVerticalSolidList"/>
    <dgm:cxn modelId="{8981EB74-10D3-42EB-8CC8-45D304239FC8}" type="presParOf" srcId="{CB08CC9F-700A-4E74-8AB3-591F90A482D8}" destId="{C8AA8898-CF31-4800-A9C3-0C65745942F0}" srcOrd="1" destOrd="0" presId="urn:microsoft.com/office/officeart/2018/2/layout/IconVerticalSolidList"/>
    <dgm:cxn modelId="{18287D20-9FE0-4A6B-BA5E-5C4F55591DEA}" type="presParOf" srcId="{CB08CC9F-700A-4E74-8AB3-591F90A482D8}" destId="{5F4D0777-333F-4597-83D1-0C6E47CDD804}" srcOrd="2" destOrd="0" presId="urn:microsoft.com/office/officeart/2018/2/layout/IconVerticalSolidList"/>
    <dgm:cxn modelId="{E9ACD266-6BEF-45D5-97F0-DE820E55DEDC}" type="presParOf" srcId="{CB08CC9F-700A-4E74-8AB3-591F90A482D8}" destId="{7F230BE6-8BB7-4292-B280-64D69E070A94}" srcOrd="3" destOrd="0" presId="urn:microsoft.com/office/officeart/2018/2/layout/IconVerticalSolidList"/>
    <dgm:cxn modelId="{B9E35765-A5C3-41B1-B995-80893EA8DE5D}" type="presParOf" srcId="{9643CFCA-732D-44A6-BA8A-94CD2A588803}" destId="{5A2FD875-962D-4418-8AC0-3D87F31E54A5}" srcOrd="5" destOrd="0" presId="urn:microsoft.com/office/officeart/2018/2/layout/IconVerticalSolidList"/>
    <dgm:cxn modelId="{88C45EDA-BF0A-4D4B-B6D1-BA3D7C24F0F9}" type="presParOf" srcId="{9643CFCA-732D-44A6-BA8A-94CD2A588803}" destId="{FE5995F2-6E8B-49D3-B1A7-4DFEF71D45EB}" srcOrd="6" destOrd="0" presId="urn:microsoft.com/office/officeart/2018/2/layout/IconVerticalSolidList"/>
    <dgm:cxn modelId="{C0EFEE8C-28E6-423D-8896-EE5B2F9ABFCF}" type="presParOf" srcId="{FE5995F2-6E8B-49D3-B1A7-4DFEF71D45EB}" destId="{9DBA9D49-2902-4032-86D0-EB7A653A66F2}" srcOrd="0" destOrd="0" presId="urn:microsoft.com/office/officeart/2018/2/layout/IconVerticalSolidList"/>
    <dgm:cxn modelId="{35CA5EEE-1FD4-4384-8B78-65AE77355DFB}" type="presParOf" srcId="{FE5995F2-6E8B-49D3-B1A7-4DFEF71D45EB}" destId="{37C6BC5E-39F9-449B-8E1D-9AB600744D08}" srcOrd="1" destOrd="0" presId="urn:microsoft.com/office/officeart/2018/2/layout/IconVerticalSolidList"/>
    <dgm:cxn modelId="{5D2C6BCD-758C-4B24-BA21-1358AB8DB9DD}" type="presParOf" srcId="{FE5995F2-6E8B-49D3-B1A7-4DFEF71D45EB}" destId="{06814726-A895-40E6-8CB2-0D3175734D38}" srcOrd="2" destOrd="0" presId="urn:microsoft.com/office/officeart/2018/2/layout/IconVerticalSolidList"/>
    <dgm:cxn modelId="{4AB9F7AD-B23D-434F-8EDA-4FE156D2C026}" type="presParOf" srcId="{FE5995F2-6E8B-49D3-B1A7-4DFEF71D45EB}" destId="{BB0C6028-AF95-4C80-91C1-B946F0F4CE2A}" srcOrd="3" destOrd="0" presId="urn:microsoft.com/office/officeart/2018/2/layout/IconVerticalSolidList"/>
    <dgm:cxn modelId="{893716BB-E01A-40D4-A561-C1EE8CD10642}" type="presParOf" srcId="{9643CFCA-732D-44A6-BA8A-94CD2A588803}" destId="{00A5F0DB-5704-4025-9C56-A00F8D45FBE7}" srcOrd="7" destOrd="0" presId="urn:microsoft.com/office/officeart/2018/2/layout/IconVerticalSolidList"/>
    <dgm:cxn modelId="{43EA4861-F9C2-4470-B11A-D8873EBF1FBF}" type="presParOf" srcId="{9643CFCA-732D-44A6-BA8A-94CD2A588803}" destId="{ABEA8817-8214-4513-A923-7E7C4DAA45B4}" srcOrd="8" destOrd="0" presId="urn:microsoft.com/office/officeart/2018/2/layout/IconVerticalSolidList"/>
    <dgm:cxn modelId="{F1D6730C-17BA-4F9C-B920-142F86192919}" type="presParOf" srcId="{ABEA8817-8214-4513-A923-7E7C4DAA45B4}" destId="{BC4CBC76-ED88-4B67-BE8D-66A6FFC68DEF}" srcOrd="0" destOrd="0" presId="urn:microsoft.com/office/officeart/2018/2/layout/IconVerticalSolidList"/>
    <dgm:cxn modelId="{A7339EB5-15FC-4E95-99AF-C3DFDBC7FB65}" type="presParOf" srcId="{ABEA8817-8214-4513-A923-7E7C4DAA45B4}" destId="{3B11BCB8-5B4F-447D-BB6E-F3E6BA13E84E}" srcOrd="1" destOrd="0" presId="urn:microsoft.com/office/officeart/2018/2/layout/IconVerticalSolidList"/>
    <dgm:cxn modelId="{10A996FE-CE3A-43D4-99C0-839A6C9D8A85}" type="presParOf" srcId="{ABEA8817-8214-4513-A923-7E7C4DAA45B4}" destId="{A1CE0E5E-283A-4EDA-97CB-BB3FFB524BB3}" srcOrd="2" destOrd="0" presId="urn:microsoft.com/office/officeart/2018/2/layout/IconVerticalSolidList"/>
    <dgm:cxn modelId="{E1340242-C0DD-413C-8747-029B2E73828F}" type="presParOf" srcId="{ABEA8817-8214-4513-A923-7E7C4DAA45B4}" destId="{4D92505D-1E66-4E4A-89BC-A28574947C8B}" srcOrd="3" destOrd="0" presId="urn:microsoft.com/office/officeart/2018/2/layout/IconVerticalSolidList"/>
    <dgm:cxn modelId="{7B311437-D36B-4FE2-966C-E178112DE9D2}" type="presParOf" srcId="{9643CFCA-732D-44A6-BA8A-94CD2A588803}" destId="{0CFE1EF8-93A9-4D6A-AC6B-42D47DCD5B66}" srcOrd="9" destOrd="0" presId="urn:microsoft.com/office/officeart/2018/2/layout/IconVerticalSolidList"/>
    <dgm:cxn modelId="{0DEC68F9-8E31-43E0-BD02-D6D1999B7D3C}" type="presParOf" srcId="{9643CFCA-732D-44A6-BA8A-94CD2A588803}" destId="{B3F94B6A-EA94-475E-93DD-9CC3FE7738A4}" srcOrd="10" destOrd="0" presId="urn:microsoft.com/office/officeart/2018/2/layout/IconVerticalSolidList"/>
    <dgm:cxn modelId="{7AE29FBA-CF9F-425A-B8C7-9EF6F8289FC4}" type="presParOf" srcId="{B3F94B6A-EA94-475E-93DD-9CC3FE7738A4}" destId="{1E011CE2-CBB1-4115-8446-1919DD8D44B8}" srcOrd="0" destOrd="0" presId="urn:microsoft.com/office/officeart/2018/2/layout/IconVerticalSolidList"/>
    <dgm:cxn modelId="{2BD65F49-3FC0-4474-AFB9-E71723257F3A}" type="presParOf" srcId="{B3F94B6A-EA94-475E-93DD-9CC3FE7738A4}" destId="{F3DCE3E5-DF89-4542-BE7E-585D91C7FC20}" srcOrd="1" destOrd="0" presId="urn:microsoft.com/office/officeart/2018/2/layout/IconVerticalSolidList"/>
    <dgm:cxn modelId="{D58784BA-4945-4AAD-BC6A-F4581057AC54}" type="presParOf" srcId="{B3F94B6A-EA94-475E-93DD-9CC3FE7738A4}" destId="{24C515A7-7D87-4D12-89CB-E6EF2F0EC5DB}" srcOrd="2" destOrd="0" presId="urn:microsoft.com/office/officeart/2018/2/layout/IconVerticalSolidList"/>
    <dgm:cxn modelId="{8CA2A1F6-517D-4E52-822F-14951F2AA4A6}" type="presParOf" srcId="{B3F94B6A-EA94-475E-93DD-9CC3FE7738A4}" destId="{BF51BB9A-D06E-46B2-96DC-87834B84907F}" srcOrd="3" destOrd="0" presId="urn:microsoft.com/office/officeart/2018/2/layout/IconVerticalSolidList"/>
    <dgm:cxn modelId="{392B1682-A1B3-4A63-AAFC-8A5FE96B4122}" type="presParOf" srcId="{9643CFCA-732D-44A6-BA8A-94CD2A588803}" destId="{83B54C17-4B8B-4E47-A182-80470ACFA34C}" srcOrd="11" destOrd="0" presId="urn:microsoft.com/office/officeart/2018/2/layout/IconVerticalSolidList"/>
    <dgm:cxn modelId="{F37003E0-8A00-4FF8-B2A1-C08314D197C7}" type="presParOf" srcId="{9643CFCA-732D-44A6-BA8A-94CD2A588803}" destId="{D1CB4A5F-2788-4B7B-B7D4-1F4AFB812258}" srcOrd="12" destOrd="0" presId="urn:microsoft.com/office/officeart/2018/2/layout/IconVerticalSolidList"/>
    <dgm:cxn modelId="{90B19942-8F7B-401E-B9F8-9C856585D3F5}" type="presParOf" srcId="{D1CB4A5F-2788-4B7B-B7D4-1F4AFB812258}" destId="{16585CD8-836B-440B-BE4E-477895103010}" srcOrd="0" destOrd="0" presId="urn:microsoft.com/office/officeart/2018/2/layout/IconVerticalSolidList"/>
    <dgm:cxn modelId="{1B826D68-C55F-493F-B8E8-CC78AEC9BC0A}" type="presParOf" srcId="{D1CB4A5F-2788-4B7B-B7D4-1F4AFB812258}" destId="{2D5A7913-39CE-4D98-B01C-C924C3A9A3DA}" srcOrd="1" destOrd="0" presId="urn:microsoft.com/office/officeart/2018/2/layout/IconVerticalSolidList"/>
    <dgm:cxn modelId="{114AA386-E665-46FC-A808-7484BC3F83FD}" type="presParOf" srcId="{D1CB4A5F-2788-4B7B-B7D4-1F4AFB812258}" destId="{6011179A-00B7-4446-AC89-23169F0E12CE}" srcOrd="2" destOrd="0" presId="urn:microsoft.com/office/officeart/2018/2/layout/IconVerticalSolidList"/>
    <dgm:cxn modelId="{1F6A91AA-0880-4EF4-97FF-6D6653576315}" type="presParOf" srcId="{D1CB4A5F-2788-4B7B-B7D4-1F4AFB812258}" destId="{6714C362-E03D-4155-889D-CCCA3882A9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3A6CF6-E5D7-4059-BD61-36410077C3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1C25D0-E30D-4C82-8535-3ACDD04557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Heavily dependent on SQL Server. </a:t>
          </a:r>
          <a:endParaRPr lang="en-US"/>
        </a:p>
      </dgm:t>
    </dgm:pt>
    <dgm:pt modelId="{42C10103-435F-4D5E-8F31-3633BE9D8F62}" type="parTrans" cxnId="{1DBDC4FD-DE3D-4A8A-8576-2312443153EA}">
      <dgm:prSet/>
      <dgm:spPr/>
      <dgm:t>
        <a:bodyPr/>
        <a:lstStyle/>
        <a:p>
          <a:endParaRPr lang="en-US"/>
        </a:p>
      </dgm:t>
    </dgm:pt>
    <dgm:pt modelId="{0B0D6B5A-C37F-4B98-90E4-2082DC912759}" type="sibTrans" cxnId="{1DBDC4FD-DE3D-4A8A-8576-2312443153EA}">
      <dgm:prSet/>
      <dgm:spPr/>
      <dgm:t>
        <a:bodyPr/>
        <a:lstStyle/>
        <a:p>
          <a:endParaRPr lang="en-US"/>
        </a:p>
      </dgm:t>
    </dgm:pt>
    <dgm:pt modelId="{20766DFD-901A-443D-B845-02D72FBCA7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The packages can fail if the database is down.</a:t>
          </a:r>
          <a:endParaRPr lang="en-US"/>
        </a:p>
      </dgm:t>
    </dgm:pt>
    <dgm:pt modelId="{A0CF62B9-7938-409E-BAF7-5001EDF92ED5}" type="parTrans" cxnId="{A499A730-125C-4385-A42F-7F8025DAEDE5}">
      <dgm:prSet/>
      <dgm:spPr/>
      <dgm:t>
        <a:bodyPr/>
        <a:lstStyle/>
        <a:p>
          <a:endParaRPr lang="en-US"/>
        </a:p>
      </dgm:t>
    </dgm:pt>
    <dgm:pt modelId="{F517F911-4601-4213-80CA-90666040D3E9}" type="sibTrans" cxnId="{A499A730-125C-4385-A42F-7F8025DAEDE5}">
      <dgm:prSet/>
      <dgm:spPr/>
      <dgm:t>
        <a:bodyPr/>
        <a:lstStyle/>
        <a:p>
          <a:endParaRPr lang="en-US"/>
        </a:p>
      </dgm:t>
    </dgm:pt>
    <dgm:pt modelId="{16B4BB5B-A004-4B4A-A90F-6D0C4C9312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Integration with third-party services is flaky.</a:t>
          </a:r>
          <a:endParaRPr lang="en-US"/>
        </a:p>
      </dgm:t>
    </dgm:pt>
    <dgm:pt modelId="{647C00A9-EE94-4A02-8BD2-8197C9A8BDE7}" type="parTrans" cxnId="{433C44A6-E441-4F0D-A564-9C98F02470EA}">
      <dgm:prSet/>
      <dgm:spPr/>
      <dgm:t>
        <a:bodyPr/>
        <a:lstStyle/>
        <a:p>
          <a:endParaRPr lang="en-US"/>
        </a:p>
      </dgm:t>
    </dgm:pt>
    <dgm:pt modelId="{AF44DE3D-53A5-4C31-9F24-708C0BBE075E}" type="sibTrans" cxnId="{433C44A6-E441-4F0D-A564-9C98F02470EA}">
      <dgm:prSet/>
      <dgm:spPr/>
      <dgm:t>
        <a:bodyPr/>
        <a:lstStyle/>
        <a:p>
          <a:endParaRPr lang="en-US"/>
        </a:p>
      </dgm:t>
    </dgm:pt>
    <dgm:pt modelId="{8987CF64-97CF-4DE4-87C8-B6286CAB6E88}" type="pres">
      <dgm:prSet presAssocID="{043A6CF6-E5D7-4059-BD61-36410077C358}" presName="root" presStyleCnt="0">
        <dgm:presLayoutVars>
          <dgm:dir/>
          <dgm:resizeHandles val="exact"/>
        </dgm:presLayoutVars>
      </dgm:prSet>
      <dgm:spPr/>
    </dgm:pt>
    <dgm:pt modelId="{5874E10A-3ED6-4E76-8404-A64CA94DA481}" type="pres">
      <dgm:prSet presAssocID="{D81C25D0-E30D-4C82-8535-3ACDD04557A4}" presName="compNode" presStyleCnt="0"/>
      <dgm:spPr/>
    </dgm:pt>
    <dgm:pt modelId="{FC2DA9A6-D98B-4176-BFD6-CA91687039FD}" type="pres">
      <dgm:prSet presAssocID="{D81C25D0-E30D-4C82-8535-3ACDD04557A4}" presName="iconBgRect" presStyleLbl="bgShp" presStyleIdx="0" presStyleCnt="3"/>
      <dgm:spPr/>
    </dgm:pt>
    <dgm:pt modelId="{6AABAFDA-F661-4169-A5FB-99B53F4A05B2}" type="pres">
      <dgm:prSet presAssocID="{D81C25D0-E30D-4C82-8535-3ACDD04557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577AFCC-DDBE-4D0E-A05F-B3680EB52491}" type="pres">
      <dgm:prSet presAssocID="{D81C25D0-E30D-4C82-8535-3ACDD04557A4}" presName="spaceRect" presStyleCnt="0"/>
      <dgm:spPr/>
    </dgm:pt>
    <dgm:pt modelId="{0044BFCD-82EA-47DC-9FAC-1D335C7AE3EE}" type="pres">
      <dgm:prSet presAssocID="{D81C25D0-E30D-4C82-8535-3ACDD04557A4}" presName="textRect" presStyleLbl="revTx" presStyleIdx="0" presStyleCnt="3">
        <dgm:presLayoutVars>
          <dgm:chMax val="1"/>
          <dgm:chPref val="1"/>
        </dgm:presLayoutVars>
      </dgm:prSet>
      <dgm:spPr/>
    </dgm:pt>
    <dgm:pt modelId="{723C3CDD-88BC-439D-B427-B71BBCA0B28F}" type="pres">
      <dgm:prSet presAssocID="{0B0D6B5A-C37F-4B98-90E4-2082DC912759}" presName="sibTrans" presStyleCnt="0"/>
      <dgm:spPr/>
    </dgm:pt>
    <dgm:pt modelId="{7E8B8489-569A-468F-9417-054003F86BA3}" type="pres">
      <dgm:prSet presAssocID="{20766DFD-901A-443D-B845-02D72FBCA7C2}" presName="compNode" presStyleCnt="0"/>
      <dgm:spPr/>
    </dgm:pt>
    <dgm:pt modelId="{3B0E083B-A18C-471D-9561-70BF59B04C50}" type="pres">
      <dgm:prSet presAssocID="{20766DFD-901A-443D-B845-02D72FBCA7C2}" presName="iconBgRect" presStyleLbl="bgShp" presStyleIdx="1" presStyleCnt="3"/>
      <dgm:spPr/>
    </dgm:pt>
    <dgm:pt modelId="{92652963-E3EC-4417-96B0-EB9CCA68607A}" type="pres">
      <dgm:prSet presAssocID="{20766DFD-901A-443D-B845-02D72FBCA7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962869-2ACC-4441-B4EC-035DF99BB150}" type="pres">
      <dgm:prSet presAssocID="{20766DFD-901A-443D-B845-02D72FBCA7C2}" presName="spaceRect" presStyleCnt="0"/>
      <dgm:spPr/>
    </dgm:pt>
    <dgm:pt modelId="{A4CDC888-C79C-4882-842D-29C959428050}" type="pres">
      <dgm:prSet presAssocID="{20766DFD-901A-443D-B845-02D72FBCA7C2}" presName="textRect" presStyleLbl="revTx" presStyleIdx="1" presStyleCnt="3">
        <dgm:presLayoutVars>
          <dgm:chMax val="1"/>
          <dgm:chPref val="1"/>
        </dgm:presLayoutVars>
      </dgm:prSet>
      <dgm:spPr/>
    </dgm:pt>
    <dgm:pt modelId="{0447DC87-B794-445F-A644-D61008305F6A}" type="pres">
      <dgm:prSet presAssocID="{F517F911-4601-4213-80CA-90666040D3E9}" presName="sibTrans" presStyleCnt="0"/>
      <dgm:spPr/>
    </dgm:pt>
    <dgm:pt modelId="{CADAB3CC-2DD5-4BA9-AD09-A206B7ECDB49}" type="pres">
      <dgm:prSet presAssocID="{16B4BB5B-A004-4B4A-A90F-6D0C4C93121A}" presName="compNode" presStyleCnt="0"/>
      <dgm:spPr/>
    </dgm:pt>
    <dgm:pt modelId="{9C12C3DE-525E-4422-BD96-91D79914AD56}" type="pres">
      <dgm:prSet presAssocID="{16B4BB5B-A004-4B4A-A90F-6D0C4C93121A}" presName="iconBgRect" presStyleLbl="bgShp" presStyleIdx="2" presStyleCnt="3"/>
      <dgm:spPr/>
    </dgm:pt>
    <dgm:pt modelId="{683FCC0B-BB4E-4278-842E-007341F42208}" type="pres">
      <dgm:prSet presAssocID="{16B4BB5B-A004-4B4A-A90F-6D0C4C9312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33FEA8D2-CDD1-477D-A73B-DAE74B5D87FE}" type="pres">
      <dgm:prSet presAssocID="{16B4BB5B-A004-4B4A-A90F-6D0C4C93121A}" presName="spaceRect" presStyleCnt="0"/>
      <dgm:spPr/>
    </dgm:pt>
    <dgm:pt modelId="{5383D2A9-F48C-4CC8-9562-3290E9442731}" type="pres">
      <dgm:prSet presAssocID="{16B4BB5B-A004-4B4A-A90F-6D0C4C9312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99A730-125C-4385-A42F-7F8025DAEDE5}" srcId="{043A6CF6-E5D7-4059-BD61-36410077C358}" destId="{20766DFD-901A-443D-B845-02D72FBCA7C2}" srcOrd="1" destOrd="0" parTransId="{A0CF62B9-7938-409E-BAF7-5001EDF92ED5}" sibTransId="{F517F911-4601-4213-80CA-90666040D3E9}"/>
    <dgm:cxn modelId="{F086B03D-E0DA-4C40-B35C-2A9282E3E65C}" type="presOf" srcId="{20766DFD-901A-443D-B845-02D72FBCA7C2}" destId="{A4CDC888-C79C-4882-842D-29C959428050}" srcOrd="0" destOrd="0" presId="urn:microsoft.com/office/officeart/2018/5/layout/IconCircleLabelList"/>
    <dgm:cxn modelId="{04E5C346-FD3B-45D3-9CAF-197B34ED0F5F}" type="presOf" srcId="{D81C25D0-E30D-4C82-8535-3ACDD04557A4}" destId="{0044BFCD-82EA-47DC-9FAC-1D335C7AE3EE}" srcOrd="0" destOrd="0" presId="urn:microsoft.com/office/officeart/2018/5/layout/IconCircleLabelList"/>
    <dgm:cxn modelId="{DC48936C-46EB-4684-A55A-2FB7CDF0A5A4}" type="presOf" srcId="{043A6CF6-E5D7-4059-BD61-36410077C358}" destId="{8987CF64-97CF-4DE4-87C8-B6286CAB6E88}" srcOrd="0" destOrd="0" presId="urn:microsoft.com/office/officeart/2018/5/layout/IconCircleLabelList"/>
    <dgm:cxn modelId="{584E1377-E568-49DD-9825-5E815ADF6299}" type="presOf" srcId="{16B4BB5B-A004-4B4A-A90F-6D0C4C93121A}" destId="{5383D2A9-F48C-4CC8-9562-3290E9442731}" srcOrd="0" destOrd="0" presId="urn:microsoft.com/office/officeart/2018/5/layout/IconCircleLabelList"/>
    <dgm:cxn modelId="{433C44A6-E441-4F0D-A564-9C98F02470EA}" srcId="{043A6CF6-E5D7-4059-BD61-36410077C358}" destId="{16B4BB5B-A004-4B4A-A90F-6D0C4C93121A}" srcOrd="2" destOrd="0" parTransId="{647C00A9-EE94-4A02-8BD2-8197C9A8BDE7}" sibTransId="{AF44DE3D-53A5-4C31-9F24-708C0BBE075E}"/>
    <dgm:cxn modelId="{1DBDC4FD-DE3D-4A8A-8576-2312443153EA}" srcId="{043A6CF6-E5D7-4059-BD61-36410077C358}" destId="{D81C25D0-E30D-4C82-8535-3ACDD04557A4}" srcOrd="0" destOrd="0" parTransId="{42C10103-435F-4D5E-8F31-3633BE9D8F62}" sibTransId="{0B0D6B5A-C37F-4B98-90E4-2082DC912759}"/>
    <dgm:cxn modelId="{3AEACFE6-A26D-4D69-853E-9A4FAE4544A4}" type="presParOf" srcId="{8987CF64-97CF-4DE4-87C8-B6286CAB6E88}" destId="{5874E10A-3ED6-4E76-8404-A64CA94DA481}" srcOrd="0" destOrd="0" presId="urn:microsoft.com/office/officeart/2018/5/layout/IconCircleLabelList"/>
    <dgm:cxn modelId="{06E9DE53-C27C-4A95-9B40-D7B0B61870F9}" type="presParOf" srcId="{5874E10A-3ED6-4E76-8404-A64CA94DA481}" destId="{FC2DA9A6-D98B-4176-BFD6-CA91687039FD}" srcOrd="0" destOrd="0" presId="urn:microsoft.com/office/officeart/2018/5/layout/IconCircleLabelList"/>
    <dgm:cxn modelId="{3485887E-F244-49E7-9A14-2671C4EDA23D}" type="presParOf" srcId="{5874E10A-3ED6-4E76-8404-A64CA94DA481}" destId="{6AABAFDA-F661-4169-A5FB-99B53F4A05B2}" srcOrd="1" destOrd="0" presId="urn:microsoft.com/office/officeart/2018/5/layout/IconCircleLabelList"/>
    <dgm:cxn modelId="{E1D3E81F-D0A3-4A88-B9D4-827EC3CA81DF}" type="presParOf" srcId="{5874E10A-3ED6-4E76-8404-A64CA94DA481}" destId="{5577AFCC-DDBE-4D0E-A05F-B3680EB52491}" srcOrd="2" destOrd="0" presId="urn:microsoft.com/office/officeart/2018/5/layout/IconCircleLabelList"/>
    <dgm:cxn modelId="{CBAB6D61-C2C1-4DD6-ACC6-72EA9257CD51}" type="presParOf" srcId="{5874E10A-3ED6-4E76-8404-A64CA94DA481}" destId="{0044BFCD-82EA-47DC-9FAC-1D335C7AE3EE}" srcOrd="3" destOrd="0" presId="urn:microsoft.com/office/officeart/2018/5/layout/IconCircleLabelList"/>
    <dgm:cxn modelId="{16B83E6F-ED06-419B-8957-22E7B2458465}" type="presParOf" srcId="{8987CF64-97CF-4DE4-87C8-B6286CAB6E88}" destId="{723C3CDD-88BC-439D-B427-B71BBCA0B28F}" srcOrd="1" destOrd="0" presId="urn:microsoft.com/office/officeart/2018/5/layout/IconCircleLabelList"/>
    <dgm:cxn modelId="{46F54287-4CA6-4027-8A37-F668587C89F2}" type="presParOf" srcId="{8987CF64-97CF-4DE4-87C8-B6286CAB6E88}" destId="{7E8B8489-569A-468F-9417-054003F86BA3}" srcOrd="2" destOrd="0" presId="urn:microsoft.com/office/officeart/2018/5/layout/IconCircleLabelList"/>
    <dgm:cxn modelId="{4BD13D7B-A564-40FA-9AD7-4E2DF8D99F6F}" type="presParOf" srcId="{7E8B8489-569A-468F-9417-054003F86BA3}" destId="{3B0E083B-A18C-471D-9561-70BF59B04C50}" srcOrd="0" destOrd="0" presId="urn:microsoft.com/office/officeart/2018/5/layout/IconCircleLabelList"/>
    <dgm:cxn modelId="{774CD273-6D93-4713-AC9C-6E50606843B1}" type="presParOf" srcId="{7E8B8489-569A-468F-9417-054003F86BA3}" destId="{92652963-E3EC-4417-96B0-EB9CCA68607A}" srcOrd="1" destOrd="0" presId="urn:microsoft.com/office/officeart/2018/5/layout/IconCircleLabelList"/>
    <dgm:cxn modelId="{1C1A259E-E810-453B-A0F3-1AFA9D323F17}" type="presParOf" srcId="{7E8B8489-569A-468F-9417-054003F86BA3}" destId="{91962869-2ACC-4441-B4EC-035DF99BB150}" srcOrd="2" destOrd="0" presId="urn:microsoft.com/office/officeart/2018/5/layout/IconCircleLabelList"/>
    <dgm:cxn modelId="{D0EAB4B9-2CBD-4774-9186-8FC62293A2E2}" type="presParOf" srcId="{7E8B8489-569A-468F-9417-054003F86BA3}" destId="{A4CDC888-C79C-4882-842D-29C959428050}" srcOrd="3" destOrd="0" presId="urn:microsoft.com/office/officeart/2018/5/layout/IconCircleLabelList"/>
    <dgm:cxn modelId="{F5311823-3869-450F-A4F7-0FF62067645A}" type="presParOf" srcId="{8987CF64-97CF-4DE4-87C8-B6286CAB6E88}" destId="{0447DC87-B794-445F-A644-D61008305F6A}" srcOrd="3" destOrd="0" presId="urn:microsoft.com/office/officeart/2018/5/layout/IconCircleLabelList"/>
    <dgm:cxn modelId="{2B866F0A-79FF-4F94-82ED-DD5BE6FE648D}" type="presParOf" srcId="{8987CF64-97CF-4DE4-87C8-B6286CAB6E88}" destId="{CADAB3CC-2DD5-4BA9-AD09-A206B7ECDB49}" srcOrd="4" destOrd="0" presId="urn:microsoft.com/office/officeart/2018/5/layout/IconCircleLabelList"/>
    <dgm:cxn modelId="{1AC13B13-213C-4DD1-880F-057E04C6481C}" type="presParOf" srcId="{CADAB3CC-2DD5-4BA9-AD09-A206B7ECDB49}" destId="{9C12C3DE-525E-4422-BD96-91D79914AD56}" srcOrd="0" destOrd="0" presId="urn:microsoft.com/office/officeart/2018/5/layout/IconCircleLabelList"/>
    <dgm:cxn modelId="{F832E89D-6262-4449-86B9-94A149341C54}" type="presParOf" srcId="{CADAB3CC-2DD5-4BA9-AD09-A206B7ECDB49}" destId="{683FCC0B-BB4E-4278-842E-007341F42208}" srcOrd="1" destOrd="0" presId="urn:microsoft.com/office/officeart/2018/5/layout/IconCircleLabelList"/>
    <dgm:cxn modelId="{C92955C1-C2A0-49F7-B6BF-1ED3B19F11A2}" type="presParOf" srcId="{CADAB3CC-2DD5-4BA9-AD09-A206B7ECDB49}" destId="{33FEA8D2-CDD1-477D-A73B-DAE74B5D87FE}" srcOrd="2" destOrd="0" presId="urn:microsoft.com/office/officeart/2018/5/layout/IconCircleLabelList"/>
    <dgm:cxn modelId="{B458BF54-4313-4112-8CFC-2A210493BBF0}" type="presParOf" srcId="{CADAB3CC-2DD5-4BA9-AD09-A206B7ECDB49}" destId="{5383D2A9-F48C-4CC8-9562-3290E94427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2B121-DDCD-4BBF-8703-29EA0CC90395}">
      <dsp:nvSpPr>
        <dsp:cNvPr id="0" name=""/>
        <dsp:cNvSpPr/>
      </dsp:nvSpPr>
      <dsp:spPr>
        <a:xfrm>
          <a:off x="2866" y="57540"/>
          <a:ext cx="2273960" cy="31835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287" tIns="330200" rIns="17728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ARUNAGIRI – EXPLAINATION OF SSIS, DATA INTEGRATION, ADVANTAGES AND DISADVANTAGES</a:t>
          </a:r>
        </a:p>
      </dsp:txBody>
      <dsp:txXfrm>
        <a:off x="2866" y="1267287"/>
        <a:ext cx="2273960" cy="1910126"/>
      </dsp:txXfrm>
    </dsp:sp>
    <dsp:sp modelId="{1D5F22EE-8C40-4007-91E9-5C5C11820BCD}">
      <dsp:nvSpPr>
        <dsp:cNvPr id="0" name=""/>
        <dsp:cNvSpPr/>
      </dsp:nvSpPr>
      <dsp:spPr>
        <a:xfrm>
          <a:off x="662314" y="375895"/>
          <a:ext cx="955063" cy="9550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460" tIns="12700" rIns="7446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802180" y="515761"/>
        <a:ext cx="675331" cy="675331"/>
      </dsp:txXfrm>
    </dsp:sp>
    <dsp:sp modelId="{D6E6AEB0-EC3D-47BE-BA8E-8DF6580D2F8B}">
      <dsp:nvSpPr>
        <dsp:cNvPr id="0" name=""/>
        <dsp:cNvSpPr/>
      </dsp:nvSpPr>
      <dsp:spPr>
        <a:xfrm>
          <a:off x="2866" y="3241013"/>
          <a:ext cx="2273960" cy="72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117844-917E-481F-985C-656ECE19F698}">
      <dsp:nvSpPr>
        <dsp:cNvPr id="0" name=""/>
        <dsp:cNvSpPr/>
      </dsp:nvSpPr>
      <dsp:spPr>
        <a:xfrm>
          <a:off x="2504222" y="57540"/>
          <a:ext cx="2273960" cy="3183544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287" tIns="330200" rIns="17728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NEHA SINGH – DATA CONVERSION AND PRACTICAL TASK ON IT</a:t>
          </a:r>
        </a:p>
      </dsp:txBody>
      <dsp:txXfrm>
        <a:off x="2504222" y="1267287"/>
        <a:ext cx="2273960" cy="1910126"/>
      </dsp:txXfrm>
    </dsp:sp>
    <dsp:sp modelId="{904BDAFE-125D-4732-A3A7-25AD74E671BB}">
      <dsp:nvSpPr>
        <dsp:cNvPr id="0" name=""/>
        <dsp:cNvSpPr/>
      </dsp:nvSpPr>
      <dsp:spPr>
        <a:xfrm>
          <a:off x="3163671" y="375895"/>
          <a:ext cx="955063" cy="955063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460" tIns="12700" rIns="7446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303537" y="515761"/>
        <a:ext cx="675331" cy="675331"/>
      </dsp:txXfrm>
    </dsp:sp>
    <dsp:sp modelId="{7F1AC98A-F76F-4B78-80B7-884F5AB56C75}">
      <dsp:nvSpPr>
        <dsp:cNvPr id="0" name=""/>
        <dsp:cNvSpPr/>
      </dsp:nvSpPr>
      <dsp:spPr>
        <a:xfrm>
          <a:off x="2504222" y="3241013"/>
          <a:ext cx="2273960" cy="72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B5F65B-55DA-49CB-B401-CE06C987BB45}">
      <dsp:nvSpPr>
        <dsp:cNvPr id="0" name=""/>
        <dsp:cNvSpPr/>
      </dsp:nvSpPr>
      <dsp:spPr>
        <a:xfrm>
          <a:off x="5005579" y="57540"/>
          <a:ext cx="2273960" cy="3183544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287" tIns="330200" rIns="17728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ANJALI – FILE SYSTEM TASK</a:t>
          </a:r>
        </a:p>
      </dsp:txBody>
      <dsp:txXfrm>
        <a:off x="5005579" y="1267287"/>
        <a:ext cx="2273960" cy="1910126"/>
      </dsp:txXfrm>
    </dsp:sp>
    <dsp:sp modelId="{14D28C66-0614-4A70-B5D8-F30DFC168776}">
      <dsp:nvSpPr>
        <dsp:cNvPr id="0" name=""/>
        <dsp:cNvSpPr/>
      </dsp:nvSpPr>
      <dsp:spPr>
        <a:xfrm>
          <a:off x="5665028" y="375895"/>
          <a:ext cx="955063" cy="955063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460" tIns="12700" rIns="7446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</a:t>
          </a:r>
        </a:p>
      </dsp:txBody>
      <dsp:txXfrm>
        <a:off x="5804894" y="515761"/>
        <a:ext cx="675331" cy="675331"/>
      </dsp:txXfrm>
    </dsp:sp>
    <dsp:sp modelId="{6D1F2A28-E6FE-4A61-81E4-D0DE0CCFBD2A}">
      <dsp:nvSpPr>
        <dsp:cNvPr id="0" name=""/>
        <dsp:cNvSpPr/>
      </dsp:nvSpPr>
      <dsp:spPr>
        <a:xfrm>
          <a:off x="5005579" y="3241013"/>
          <a:ext cx="2273960" cy="72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3F70D3-965C-4DDB-91EC-5A22551F5C0E}">
      <dsp:nvSpPr>
        <dsp:cNvPr id="0" name=""/>
        <dsp:cNvSpPr/>
      </dsp:nvSpPr>
      <dsp:spPr>
        <a:xfrm>
          <a:off x="7506936" y="57540"/>
          <a:ext cx="2273960" cy="318354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287" tIns="330200" rIns="17728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SUSMITHA – SLOWLY CHANGEING DIMENSION </a:t>
          </a:r>
        </a:p>
      </dsp:txBody>
      <dsp:txXfrm>
        <a:off x="7506936" y="1267287"/>
        <a:ext cx="2273960" cy="1910126"/>
      </dsp:txXfrm>
    </dsp:sp>
    <dsp:sp modelId="{AF842B4C-EACC-439F-8FF7-D0C2E7582FAF}">
      <dsp:nvSpPr>
        <dsp:cNvPr id="0" name=""/>
        <dsp:cNvSpPr/>
      </dsp:nvSpPr>
      <dsp:spPr>
        <a:xfrm>
          <a:off x="8166384" y="375895"/>
          <a:ext cx="955063" cy="955063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460" tIns="12700" rIns="7446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4</a:t>
          </a:r>
        </a:p>
      </dsp:txBody>
      <dsp:txXfrm>
        <a:off x="8306250" y="515761"/>
        <a:ext cx="675331" cy="675331"/>
      </dsp:txXfrm>
    </dsp:sp>
    <dsp:sp modelId="{939D7F7F-FF6A-463C-B0C0-AAC957649D52}">
      <dsp:nvSpPr>
        <dsp:cNvPr id="0" name=""/>
        <dsp:cNvSpPr/>
      </dsp:nvSpPr>
      <dsp:spPr>
        <a:xfrm>
          <a:off x="7506936" y="3241013"/>
          <a:ext cx="2273960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E40F0-CA3B-4C83-B293-0670AEC423BD}">
      <dsp:nvSpPr>
        <dsp:cNvPr id="0" name=""/>
        <dsp:cNvSpPr/>
      </dsp:nvSpPr>
      <dsp:spPr>
        <a:xfrm>
          <a:off x="0" y="420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3BA4B-9FAA-4BB6-9E81-976AEE4C87E5}">
      <dsp:nvSpPr>
        <dsp:cNvPr id="0" name=""/>
        <dsp:cNvSpPr/>
      </dsp:nvSpPr>
      <dsp:spPr>
        <a:xfrm>
          <a:off x="175108" y="130666"/>
          <a:ext cx="318379" cy="31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F8FB4-F4BC-4DD6-9943-2A2D90A5359A}">
      <dsp:nvSpPr>
        <dsp:cNvPr id="0" name=""/>
        <dsp:cNvSpPr/>
      </dsp:nvSpPr>
      <dsp:spPr>
        <a:xfrm>
          <a:off x="668596" y="420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Merge data </a:t>
          </a:r>
          <a:endParaRPr lang="en-US" sz="1600" kern="1200"/>
        </a:p>
      </dsp:txBody>
      <dsp:txXfrm>
        <a:off x="668596" y="420"/>
        <a:ext cx="4973378" cy="578871"/>
      </dsp:txXfrm>
    </dsp:sp>
    <dsp:sp modelId="{11115652-CB70-401E-A3C6-AE6269524780}">
      <dsp:nvSpPr>
        <dsp:cNvPr id="0" name=""/>
        <dsp:cNvSpPr/>
      </dsp:nvSpPr>
      <dsp:spPr>
        <a:xfrm>
          <a:off x="0" y="724010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2DE9A-55E0-4E24-BBB7-F5CFE1F83651}">
      <dsp:nvSpPr>
        <dsp:cNvPr id="0" name=""/>
        <dsp:cNvSpPr/>
      </dsp:nvSpPr>
      <dsp:spPr>
        <a:xfrm>
          <a:off x="175108" y="854256"/>
          <a:ext cx="318379" cy="31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48A64-CE99-44C1-8A25-1AD26997DF16}">
      <dsp:nvSpPr>
        <dsp:cNvPr id="0" name=""/>
        <dsp:cNvSpPr/>
      </dsp:nvSpPr>
      <dsp:spPr>
        <a:xfrm>
          <a:off x="668596" y="724010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Coordinating data.</a:t>
          </a:r>
          <a:endParaRPr lang="en-US" sz="1600" kern="1200"/>
        </a:p>
      </dsp:txBody>
      <dsp:txXfrm>
        <a:off x="668596" y="724010"/>
        <a:ext cx="4973378" cy="578871"/>
      </dsp:txXfrm>
    </dsp:sp>
    <dsp:sp modelId="{FE20D870-1CCD-4A3B-9615-C37A18794D7C}">
      <dsp:nvSpPr>
        <dsp:cNvPr id="0" name=""/>
        <dsp:cNvSpPr/>
      </dsp:nvSpPr>
      <dsp:spPr>
        <a:xfrm>
          <a:off x="0" y="1447599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A8898-CF31-4800-A9C3-0C65745942F0}">
      <dsp:nvSpPr>
        <dsp:cNvPr id="0" name=""/>
        <dsp:cNvSpPr/>
      </dsp:nvSpPr>
      <dsp:spPr>
        <a:xfrm>
          <a:off x="175108" y="1577845"/>
          <a:ext cx="318379" cy="31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30BE6-8BB7-4292-B280-64D69E070A94}">
      <dsp:nvSpPr>
        <dsp:cNvPr id="0" name=""/>
        <dsp:cNvSpPr/>
      </dsp:nvSpPr>
      <dsp:spPr>
        <a:xfrm>
          <a:off x="668596" y="1447599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Identifying, capturing, and processing data changes.</a:t>
          </a:r>
          <a:endParaRPr lang="en-US" sz="1600" kern="1200"/>
        </a:p>
      </dsp:txBody>
      <dsp:txXfrm>
        <a:off x="668596" y="1447599"/>
        <a:ext cx="4973378" cy="578871"/>
      </dsp:txXfrm>
    </dsp:sp>
    <dsp:sp modelId="{9DBA9D49-2902-4032-86D0-EB7A653A66F2}">
      <dsp:nvSpPr>
        <dsp:cNvPr id="0" name=""/>
        <dsp:cNvSpPr/>
      </dsp:nvSpPr>
      <dsp:spPr>
        <a:xfrm>
          <a:off x="0" y="2171189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6BC5E-39F9-449B-8E1D-9AB600744D08}">
      <dsp:nvSpPr>
        <dsp:cNvPr id="0" name=""/>
        <dsp:cNvSpPr/>
      </dsp:nvSpPr>
      <dsp:spPr>
        <a:xfrm>
          <a:off x="175108" y="2301435"/>
          <a:ext cx="318379" cy="3183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C6028-AF95-4C80-91C1-B946F0F4CE2A}">
      <dsp:nvSpPr>
        <dsp:cNvPr id="0" name=""/>
        <dsp:cNvSpPr/>
      </dsp:nvSpPr>
      <dsp:spPr>
        <a:xfrm>
          <a:off x="668596" y="2171189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Data Loading and Automation.</a:t>
          </a:r>
          <a:endParaRPr lang="en-US" sz="1600" kern="1200"/>
        </a:p>
      </dsp:txBody>
      <dsp:txXfrm>
        <a:off x="668596" y="2171189"/>
        <a:ext cx="4973378" cy="578871"/>
      </dsp:txXfrm>
    </dsp:sp>
    <dsp:sp modelId="{BC4CBC76-ED88-4B67-BE8D-66A6FFC68DEF}">
      <dsp:nvSpPr>
        <dsp:cNvPr id="0" name=""/>
        <dsp:cNvSpPr/>
      </dsp:nvSpPr>
      <dsp:spPr>
        <a:xfrm>
          <a:off x="0" y="2894778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1BCB8-5B4F-447D-BB6E-F3E6BA13E84E}">
      <dsp:nvSpPr>
        <dsp:cNvPr id="0" name=""/>
        <dsp:cNvSpPr/>
      </dsp:nvSpPr>
      <dsp:spPr>
        <a:xfrm>
          <a:off x="175108" y="3025024"/>
          <a:ext cx="318379" cy="3183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505D-1E66-4E4A-89BC-A28574947C8B}">
      <dsp:nvSpPr>
        <dsp:cNvPr id="0" name=""/>
        <dsp:cNvSpPr/>
      </dsp:nvSpPr>
      <dsp:spPr>
        <a:xfrm>
          <a:off x="668596" y="2894778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</a:t>
          </a:r>
          <a:r>
            <a:rPr lang="en-US" sz="1600" b="1" i="0" kern="1200"/>
            <a:t>tandardize data</a:t>
          </a:r>
          <a:endParaRPr lang="en-US" sz="1600" kern="1200"/>
        </a:p>
      </dsp:txBody>
      <dsp:txXfrm>
        <a:off x="668596" y="2894778"/>
        <a:ext cx="4973378" cy="578871"/>
      </dsp:txXfrm>
    </dsp:sp>
    <dsp:sp modelId="{1E011CE2-CBB1-4115-8446-1919DD8D44B8}">
      <dsp:nvSpPr>
        <dsp:cNvPr id="0" name=""/>
        <dsp:cNvSpPr/>
      </dsp:nvSpPr>
      <dsp:spPr>
        <a:xfrm>
          <a:off x="0" y="3618368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CE3E5-DF89-4542-BE7E-585D91C7FC20}">
      <dsp:nvSpPr>
        <dsp:cNvPr id="0" name=""/>
        <dsp:cNvSpPr/>
      </dsp:nvSpPr>
      <dsp:spPr>
        <a:xfrm>
          <a:off x="175108" y="3748614"/>
          <a:ext cx="318379" cy="3183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1BB9A-D06E-46B2-96DC-87834B84907F}">
      <dsp:nvSpPr>
        <dsp:cNvPr id="0" name=""/>
        <dsp:cNvSpPr/>
      </dsp:nvSpPr>
      <dsp:spPr>
        <a:xfrm>
          <a:off x="668596" y="3618368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Building BI.</a:t>
          </a:r>
          <a:endParaRPr lang="en-US" sz="1600" kern="1200"/>
        </a:p>
      </dsp:txBody>
      <dsp:txXfrm>
        <a:off x="668596" y="3618368"/>
        <a:ext cx="4973378" cy="578871"/>
      </dsp:txXfrm>
    </dsp:sp>
    <dsp:sp modelId="{16585CD8-836B-440B-BE4E-477895103010}">
      <dsp:nvSpPr>
        <dsp:cNvPr id="0" name=""/>
        <dsp:cNvSpPr/>
      </dsp:nvSpPr>
      <dsp:spPr>
        <a:xfrm>
          <a:off x="0" y="4341957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A7913-39CE-4D98-B01C-C924C3A9A3DA}">
      <dsp:nvSpPr>
        <dsp:cNvPr id="0" name=""/>
        <dsp:cNvSpPr/>
      </dsp:nvSpPr>
      <dsp:spPr>
        <a:xfrm>
          <a:off x="175108" y="4472203"/>
          <a:ext cx="318379" cy="31837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4C362-E03D-4155-889D-CCCA3882A9FE}">
      <dsp:nvSpPr>
        <dsp:cNvPr id="0" name=""/>
        <dsp:cNvSpPr/>
      </dsp:nvSpPr>
      <dsp:spPr>
        <a:xfrm>
          <a:off x="668596" y="4341957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Time efficient.</a:t>
          </a:r>
          <a:endParaRPr lang="en-US" sz="1600" kern="1200"/>
        </a:p>
      </dsp:txBody>
      <dsp:txXfrm>
        <a:off x="668596" y="4341957"/>
        <a:ext cx="4973378" cy="578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DA9A6-D98B-4176-BFD6-CA91687039F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BAFDA-F661-4169-A5FB-99B53F4A05B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4BFCD-82EA-47DC-9FAC-1D335C7AE3E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0" kern="1200"/>
            <a:t>Heavily dependent on SQL Server. </a:t>
          </a:r>
          <a:endParaRPr lang="en-US" sz="2200" kern="1200"/>
        </a:p>
      </dsp:txBody>
      <dsp:txXfrm>
        <a:off x="93445" y="3018902"/>
        <a:ext cx="3206250" cy="720000"/>
      </dsp:txXfrm>
    </dsp:sp>
    <dsp:sp modelId="{3B0E083B-A18C-471D-9561-70BF59B04C50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52963-E3EC-4417-96B0-EB9CCA68607A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DC888-C79C-4882-842D-29C959428050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0" kern="1200"/>
            <a:t>The packages can fail if the database is down.</a:t>
          </a:r>
          <a:endParaRPr lang="en-US" sz="2200" kern="1200"/>
        </a:p>
      </dsp:txBody>
      <dsp:txXfrm>
        <a:off x="3860789" y="3018902"/>
        <a:ext cx="3206250" cy="720000"/>
      </dsp:txXfrm>
    </dsp:sp>
    <dsp:sp modelId="{9C12C3DE-525E-4422-BD96-91D79914AD56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FCC0B-BB4E-4278-842E-007341F4220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3D2A9-F48C-4CC8-9562-3290E9442731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0" kern="1200"/>
            <a:t>Integration with third-party services is flaky.</a:t>
          </a:r>
          <a:endParaRPr lang="en-US" sz="22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935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64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89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313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616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182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864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25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D38747-4367-4BD2-8D51-C97E202738E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47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5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9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713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73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71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85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85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46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05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6198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5569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D38747-4367-4BD2-8D51-C97E202738E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0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89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72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97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822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83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733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351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33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7827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99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24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163128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83250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98642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14428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4462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51179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FDFB-A417-E5D5-4993-31867F673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5CA1D-E3B7-4FF6-5E1E-B986C8A93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34BA7-6255-3B1E-9D71-665144C5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7ED40-F541-8186-4359-FFC1D45F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5A92-4253-F6AE-3C9F-AC79B5D8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95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CFA4-C026-1BFA-A145-26713444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3EEF-1A12-4A2D-D637-41CCA098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9B48-C73A-807B-AA9D-7840190A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F708-604E-E19F-E6D5-532EF313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FD75-697F-3020-000A-CD0C89AC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142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F573-9EE8-2A88-4D76-BC0E0235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6116-8B96-E78C-B93F-21341FD8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B6D0-FABB-0A9B-0AC5-5A9B861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2AD4-2789-F99A-DC13-9709469F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8574-C1B8-E4A5-B995-DED9853E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697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19E2-0BC2-DC01-7D5A-73C3D026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1395-ABAF-C961-3A6F-AF55908B9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3A70F-27FE-F51D-F063-C2051BC9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D6CC1-FB94-4E00-AB14-82559145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FC5C-EBE2-46F9-46C7-D7BC69E3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A3A19-901D-3D6D-FBC3-76A5947A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7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705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7C9-A0CE-6633-53E3-B75B1FC0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C147-5397-5A02-4068-3585BBB3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CE867-E9E5-DD52-AAB1-AF293EECC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FAA25-852C-C1C9-C6E3-27D4DE916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9B3E-1539-AB54-1198-73F1728B6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36D96-4E50-589D-069D-CD046CC9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58022-BB00-7CF6-761E-38F25EF7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83933-AC15-95F2-46A0-695D0AC3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719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EEA6-C008-C5F4-9829-CE718BBE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4A41D-5E68-7C9E-A22C-5F188789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2851C-1B66-ECBB-A873-D18C2AA4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81196-99F5-607B-493D-DE1554DD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538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D1015-6A54-DFF8-5AB1-A81178B2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DEEFE-9222-F856-0F62-4908408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AB22F-218E-935C-6BC1-6046EDF4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624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EF80-6E96-9135-3359-B2702C61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7304-D0EB-927C-E710-84518F05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B28FC-FBAB-E27C-D081-3B06473D9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B8966-523C-981F-EA60-39F7510D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E92B-BFC8-96E0-1B5C-48D5FFD9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8C264-B4B8-29B1-8A72-B9839373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713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7105-08D5-2783-C296-B3D9F963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3DC05-0077-C1A6-73D0-D1CEEE482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1C53F-FA40-1605-EC3D-3C68ED61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C6E01-E748-BC8F-D606-43C79AE3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3E85C-D5E2-5942-54C6-3441CB5C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EE75D-0035-875C-4169-B571932F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62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B672-66B7-1D39-83E9-13ECAD1C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AD631-5898-294F-6FF1-5C2DABF90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324C4-9AB2-6DC3-0EBF-ED519015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A6051-03D1-19F5-18FC-EC41F4C7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A943-5B0D-6C19-7C23-E19DE0D7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852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A3637-76D5-2D8F-7506-2F1242E3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0774A-62C7-12CC-E5A2-4183C2FAF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4E2B9-A798-FC49-8440-5AE090F4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6D7D8-2F19-26F6-0214-36762E44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CC1A-F2C4-5D9C-13EF-35E541EE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20531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38747-4367-4BD2-8D51-C97E202738E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91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004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3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731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875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76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044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24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509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88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36856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21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9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65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54478-B799-ADC7-264E-43E1AE42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D51B-3DA1-18FC-AC92-B5EFF72F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2A2B-885C-32DC-A5A5-0392349BC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CFAC-FE1D-E2D8-A652-ECCDBA48D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256F-4987-BFD6-9427-329A791AC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6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8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SSIS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C6A6A6A-B903-EFAE-6122-5F95FD666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8226" y="1375132"/>
            <a:ext cx="4125317" cy="412531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Presented by,</a:t>
            </a:r>
          </a:p>
          <a:p>
            <a:pPr indent="-18288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Arunagiri</a:t>
            </a:r>
          </a:p>
          <a:p>
            <a:pPr indent="-18288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Anjali</a:t>
            </a:r>
          </a:p>
          <a:p>
            <a:pPr indent="-18288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Neha Singh</a:t>
            </a:r>
          </a:p>
          <a:p>
            <a:pPr indent="-18288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Sushmitha S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3265-1F02-E921-151E-4D51B819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4674398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WHAT WE ARE GOING TO PRESENT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C2CF18-C5BE-53AB-AB59-C771C6D1B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601958"/>
              </p:ext>
            </p:extLst>
          </p:nvPr>
        </p:nvGraphicFramePr>
        <p:xfrm>
          <a:off x="1203325" y="643467"/>
          <a:ext cx="9783763" cy="3298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68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039A6-D53C-8831-0A3B-1CC4E66D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144D-1F6F-92E4-F152-99E1B9CC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What, Why, When, Who, How 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1C22EA-3BD5-FEDA-5BCC-B01C4C7FB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808131"/>
            <a:ext cx="6844045" cy="32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39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2DA8A-12AF-6A23-F35D-E2AE5772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Integration Services (SSIS) Packages</a:t>
            </a:r>
            <a:br>
              <a:rPr lang="en-US" sz="4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AND CONTROL FLOW</a:t>
            </a:r>
            <a:br>
              <a:rPr lang="en-US" sz="4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 package with a control flow and a data flow">
            <a:extLst>
              <a:ext uri="{FF2B5EF4-FFF2-40B4-BE49-F238E27FC236}">
                <a16:creationId xmlns:a16="http://schemas.microsoft.com/office/drawing/2014/main" id="{11D4E876-C8A0-E219-2E43-0DB86D9F31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353" y="492573"/>
            <a:ext cx="4738483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A6F7C5-F6D0-455E-284B-6C8A4689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>
                <a:solidFill>
                  <a:srgbClr val="FFFFFF"/>
                </a:solidFill>
              </a:rPr>
              <a:t>DATA FLOW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SQL Server Integration Services SSIS Data Flow Task Example">
            <a:extLst>
              <a:ext uri="{FF2B5EF4-FFF2-40B4-BE49-F238E27FC236}">
                <a16:creationId xmlns:a16="http://schemas.microsoft.com/office/drawing/2014/main" id="{948BC597-AC17-B601-53CC-D76900E8FD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117" y="728472"/>
            <a:ext cx="9296144" cy="30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1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1026" name="Picture 2" descr="What is Data Integration">
            <a:extLst>
              <a:ext uri="{FF2B5EF4-FFF2-40B4-BE49-F238E27FC236}">
                <a16:creationId xmlns:a16="http://schemas.microsoft.com/office/drawing/2014/main" id="{F3EE9293-0052-D45B-8EBD-90C0559901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3112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8B56-C0D6-7E4D-D8B3-29263388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87EBD1-7AE4-1D5A-AE14-CAD7E5D1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96400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45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D2078-7050-71B0-893C-CDB83F99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950AEB0-2748-B5C5-9C42-3490899A3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3186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62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B93A-30D7-EC11-1752-51BA41DE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sz="6000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96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4E2364E3CFE4CB2728E5BA7E0B79F" ma:contentTypeVersion="5" ma:contentTypeDescription="Create a new document." ma:contentTypeScope="" ma:versionID="7c3f7ea7f167258117f0a8bbdf6de742">
  <xsd:schema xmlns:xsd="http://www.w3.org/2001/XMLSchema" xmlns:xs="http://www.w3.org/2001/XMLSchema" xmlns:p="http://schemas.microsoft.com/office/2006/metadata/properties" xmlns:ns3="08d5cb4f-86eb-4527-9fa5-8fced4f3a8ad" xmlns:ns4="f7a8e250-a346-4fb9-b384-15e97acbc8df" targetNamespace="http://schemas.microsoft.com/office/2006/metadata/properties" ma:root="true" ma:fieldsID="ccaa58374ad80b3fbdde197c74fff146" ns3:_="" ns4:_="">
    <xsd:import namespace="08d5cb4f-86eb-4527-9fa5-8fced4f3a8ad"/>
    <xsd:import namespace="f7a8e250-a346-4fb9-b384-15e97acbc8d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5cb4f-86eb-4527-9fa5-8fced4f3a8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8e250-a346-4fb9-b384-15e97acbc8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DCE598-EDB6-4013-94D5-EBBFF811E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d5cb4f-86eb-4527-9fa5-8fced4f3a8ad"/>
    <ds:schemaRef ds:uri="f7a8e250-a346-4fb9-b384-15e97acbc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purl.org/dc/terms/"/>
    <ds:schemaRef ds:uri="f7a8e250-a346-4fb9-b384-15e97acbc8df"/>
    <ds:schemaRef ds:uri="http://purl.org/dc/elements/1.1/"/>
    <ds:schemaRef ds:uri="08d5cb4f-86eb-4527-9fa5-8fced4f3a8ad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129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Corbel</vt:lpstr>
      <vt:lpstr>Times New Roman</vt:lpstr>
      <vt:lpstr>Tw Cen MT</vt:lpstr>
      <vt:lpstr>Tw Cen MT Condensed</vt:lpstr>
      <vt:lpstr>Wingdings 3</vt:lpstr>
      <vt:lpstr>Ion Boardroom</vt:lpstr>
      <vt:lpstr>Integral</vt:lpstr>
      <vt:lpstr>Circuit</vt:lpstr>
      <vt:lpstr>Office Theme</vt:lpstr>
      <vt:lpstr>Basis</vt:lpstr>
      <vt:lpstr>SSIS</vt:lpstr>
      <vt:lpstr>WHAT WE ARE GOING TO PRESENT</vt:lpstr>
      <vt:lpstr>SSIS</vt:lpstr>
      <vt:lpstr>Integration Services (SSIS) Packages AND CONTROL FLOW </vt:lpstr>
      <vt:lpstr>DATA FLOW</vt:lpstr>
      <vt:lpstr>PowerPoint Presentation</vt:lpstr>
      <vt:lpstr>Advantages</vt:lpstr>
      <vt:lpstr>Disadvantages</vt:lpstr>
      <vt:lpstr>PowerPoint Presentation</vt:lpstr>
    </vt:vector>
  </TitlesOfParts>
  <Company>TietoEVRY India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SSIS</dc:title>
  <dc:creator>Sushmitha Shivakumar</dc:creator>
  <cp:lastModifiedBy>Arunagiri Prashanth</cp:lastModifiedBy>
  <cp:revision>3</cp:revision>
  <dcterms:created xsi:type="dcterms:W3CDTF">2022-09-24T13:46:01Z</dcterms:created>
  <dcterms:modified xsi:type="dcterms:W3CDTF">2022-09-26T04:15:03Z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0x0101003134E2364E3CFE4CB2728E5BA7E0B79F</vt:lpwstr>
  </property>
</Properties>
</file>