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962BB2-1540-4A3F-91F3-C064CCE6EDB1}" v="6" dt="2025-02-20T03:22:01.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ymak ." userId="03e17685d95d182c" providerId="LiveId" clId="{D0962BB2-1540-4A3F-91F3-C064CCE6EDB1}"/>
    <pc:docChg chg="custSel addSld modSld sldOrd">
      <pc:chgData name="nymak ." userId="03e17685d95d182c" providerId="LiveId" clId="{D0962BB2-1540-4A3F-91F3-C064CCE6EDB1}" dt="2025-02-20T03:21:33.310" v="534"/>
      <pc:docMkLst>
        <pc:docMk/>
      </pc:docMkLst>
      <pc:sldChg chg="modSp mod">
        <pc:chgData name="nymak ." userId="03e17685d95d182c" providerId="LiveId" clId="{D0962BB2-1540-4A3F-91F3-C064CCE6EDB1}" dt="2025-02-20T03:02:52.057" v="524" actId="20577"/>
        <pc:sldMkLst>
          <pc:docMk/>
          <pc:sldMk cId="953325580" sldId="256"/>
        </pc:sldMkLst>
        <pc:spChg chg="mod">
          <ac:chgData name="nymak ." userId="03e17685d95d182c" providerId="LiveId" clId="{D0962BB2-1540-4A3F-91F3-C064CCE6EDB1}" dt="2025-02-20T03:02:52.057" v="524" actId="20577"/>
          <ac:spMkLst>
            <pc:docMk/>
            <pc:sldMk cId="953325580" sldId="256"/>
            <ac:spMk id="4" creationId="{00000000-0000-0000-0000-000000000000}"/>
          </ac:spMkLst>
        </pc:spChg>
      </pc:sldChg>
      <pc:sldChg chg="modSp mod ord">
        <pc:chgData name="nymak ." userId="03e17685d95d182c" providerId="LiveId" clId="{D0962BB2-1540-4A3F-91F3-C064CCE6EDB1}" dt="2025-02-20T03:03:23.446" v="530" actId="20577"/>
        <pc:sldMkLst>
          <pc:docMk/>
          <pc:sldMk cId="3210358481" sldId="263"/>
        </pc:sldMkLst>
        <pc:spChg chg="mod">
          <ac:chgData name="nymak ." userId="03e17685d95d182c" providerId="LiveId" clId="{D0962BB2-1540-4A3F-91F3-C064CCE6EDB1}" dt="2025-02-20T03:03:23.446" v="530" actId="20577"/>
          <ac:spMkLst>
            <pc:docMk/>
            <pc:sldMk cId="3210358481" sldId="263"/>
            <ac:spMk id="2" creationId="{E041FD9D-DF07-9C37-1E61-1D920E0EF1D4}"/>
          </ac:spMkLst>
        </pc:spChg>
      </pc:sldChg>
      <pc:sldChg chg="modSp mod">
        <pc:chgData name="nymak ." userId="03e17685d95d182c" providerId="LiveId" clId="{D0962BB2-1540-4A3F-91F3-C064CCE6EDB1}" dt="2025-02-20T03:03:10.006" v="528" actId="20577"/>
        <pc:sldMkLst>
          <pc:docMk/>
          <pc:sldMk cId="3202024527" sldId="265"/>
        </pc:sldMkLst>
        <pc:spChg chg="mod">
          <ac:chgData name="nymak ." userId="03e17685d95d182c" providerId="LiveId" clId="{D0962BB2-1540-4A3F-91F3-C064CCE6EDB1}" dt="2025-02-20T03:03:10.006" v="528" actId="20577"/>
          <ac:spMkLst>
            <pc:docMk/>
            <pc:sldMk cId="3202024527" sldId="265"/>
            <ac:spMk id="2" creationId="{C4FFAF3C-BA60-9181-132C-C36C403AAEA7}"/>
          </ac:spMkLst>
        </pc:spChg>
      </pc:sldChg>
      <pc:sldChg chg="addSp delSp modSp mod">
        <pc:chgData name="nymak ." userId="03e17685d95d182c" providerId="LiveId" clId="{D0962BB2-1540-4A3F-91F3-C064CCE6EDB1}" dt="2025-02-19T16:05:29.760" v="484" actId="14100"/>
        <pc:sldMkLst>
          <pc:docMk/>
          <pc:sldMk cId="2083715239" sldId="2146847060"/>
        </pc:sldMkLst>
        <pc:spChg chg="del mod">
          <ac:chgData name="nymak ." userId="03e17685d95d182c" providerId="LiveId" clId="{D0962BB2-1540-4A3F-91F3-C064CCE6EDB1}" dt="2025-02-19T14:34:17.815" v="293" actId="931"/>
          <ac:spMkLst>
            <pc:docMk/>
            <pc:sldMk cId="2083715239" sldId="2146847060"/>
            <ac:spMk id="3" creationId="{805D7125-AC62-752D-6E68-9EB88BCC631C}"/>
          </ac:spMkLst>
        </pc:spChg>
        <pc:spChg chg="add del mod">
          <ac:chgData name="nymak ." userId="03e17685d95d182c" providerId="LiveId" clId="{D0962BB2-1540-4A3F-91F3-C064CCE6EDB1}" dt="2025-02-19T14:35:16.146" v="299" actId="931"/>
          <ac:spMkLst>
            <pc:docMk/>
            <pc:sldMk cId="2083715239" sldId="2146847060"/>
            <ac:spMk id="7" creationId="{4C60E926-7B69-002C-A560-C7FF3CE90814}"/>
          </ac:spMkLst>
        </pc:spChg>
        <pc:spChg chg="add del mod">
          <ac:chgData name="nymak ." userId="03e17685d95d182c" providerId="LiveId" clId="{D0962BB2-1540-4A3F-91F3-C064CCE6EDB1}" dt="2025-02-19T14:43:34.352" v="308" actId="478"/>
          <ac:spMkLst>
            <pc:docMk/>
            <pc:sldMk cId="2083715239" sldId="2146847060"/>
            <ac:spMk id="15" creationId="{97E6E78F-D049-CDD9-A6DB-6AA67FFBA037}"/>
          </ac:spMkLst>
        </pc:spChg>
        <pc:picChg chg="add del mod">
          <ac:chgData name="nymak ." userId="03e17685d95d182c" providerId="LiveId" clId="{D0962BB2-1540-4A3F-91F3-C064CCE6EDB1}" dt="2025-02-19T16:03:58.112" v="411" actId="478"/>
          <ac:picMkLst>
            <pc:docMk/>
            <pc:sldMk cId="2083715239" sldId="2146847060"/>
            <ac:picMk id="4" creationId="{83DB7C41-AF11-3DB5-7CF7-2C325E1051C8}"/>
          </ac:picMkLst>
        </pc:picChg>
        <pc:picChg chg="add del mod">
          <ac:chgData name="nymak ." userId="03e17685d95d182c" providerId="LiveId" clId="{D0962BB2-1540-4A3F-91F3-C064CCE6EDB1}" dt="2025-02-19T14:35:00.849" v="298" actId="478"/>
          <ac:picMkLst>
            <pc:docMk/>
            <pc:sldMk cId="2083715239" sldId="2146847060"/>
            <ac:picMk id="5" creationId="{F00798BB-E040-9745-F025-D1C343BA84BA}"/>
          </ac:picMkLst>
        </pc:picChg>
        <pc:picChg chg="add mod">
          <ac:chgData name="nymak ." userId="03e17685d95d182c" providerId="LiveId" clId="{D0962BB2-1540-4A3F-91F3-C064CCE6EDB1}" dt="2025-02-19T16:05:29.760" v="484" actId="14100"/>
          <ac:picMkLst>
            <pc:docMk/>
            <pc:sldMk cId="2083715239" sldId="2146847060"/>
            <ac:picMk id="6" creationId="{34973193-2707-3DB6-38C9-C4A54F6029B2}"/>
          </ac:picMkLst>
        </pc:picChg>
        <pc:picChg chg="add del mod">
          <ac:chgData name="nymak ." userId="03e17685d95d182c" providerId="LiveId" clId="{D0962BB2-1540-4A3F-91F3-C064CCE6EDB1}" dt="2025-02-19T14:42:58.239" v="306" actId="478"/>
          <ac:picMkLst>
            <pc:docMk/>
            <pc:sldMk cId="2083715239" sldId="2146847060"/>
            <ac:picMk id="9" creationId="{3474E494-8129-169D-EB7A-4632015578C1}"/>
          </ac:picMkLst>
        </pc:picChg>
        <pc:picChg chg="add del mod">
          <ac:chgData name="nymak ." userId="03e17685d95d182c" providerId="LiveId" clId="{D0962BB2-1540-4A3F-91F3-C064CCE6EDB1}" dt="2025-02-19T14:42:55.624" v="305" actId="478"/>
          <ac:picMkLst>
            <pc:docMk/>
            <pc:sldMk cId="2083715239" sldId="2146847060"/>
            <ac:picMk id="11" creationId="{AB444CE0-8080-FB26-44AF-9F79FB1DBD43}"/>
          </ac:picMkLst>
        </pc:picChg>
        <pc:picChg chg="add del mod">
          <ac:chgData name="nymak ." userId="03e17685d95d182c" providerId="LiveId" clId="{D0962BB2-1540-4A3F-91F3-C064CCE6EDB1}" dt="2025-02-19T14:43:36.472" v="309" actId="478"/>
          <ac:picMkLst>
            <pc:docMk/>
            <pc:sldMk cId="2083715239" sldId="2146847060"/>
            <ac:picMk id="13" creationId="{2D22BE7F-48ED-076D-B5E7-4C17321CCF08}"/>
          </ac:picMkLst>
        </pc:picChg>
        <pc:picChg chg="add del mod">
          <ac:chgData name="nymak ." userId="03e17685d95d182c" providerId="LiveId" clId="{D0962BB2-1540-4A3F-91F3-C064CCE6EDB1}" dt="2025-02-19T16:01:43.015" v="385" actId="478"/>
          <ac:picMkLst>
            <pc:docMk/>
            <pc:sldMk cId="2083715239" sldId="2146847060"/>
            <ac:picMk id="17" creationId="{1A62AD7E-C896-DA56-04D6-4A785CE50DF8}"/>
          </ac:picMkLst>
        </pc:picChg>
      </pc:sldChg>
      <pc:sldChg chg="modSp mod">
        <pc:chgData name="nymak ." userId="03e17685d95d182c" providerId="LiveId" clId="{D0962BB2-1540-4A3F-91F3-C064CCE6EDB1}" dt="2025-02-20T03:21:33.310" v="534"/>
        <pc:sldMkLst>
          <pc:docMk/>
          <pc:sldMk cId="2230664768" sldId="2146847061"/>
        </pc:sldMkLst>
        <pc:spChg chg="mod">
          <ac:chgData name="nymak ." userId="03e17685d95d182c" providerId="LiveId" clId="{D0962BB2-1540-4A3F-91F3-C064CCE6EDB1}" dt="2025-02-20T03:21:33.310" v="534"/>
          <ac:spMkLst>
            <pc:docMk/>
            <pc:sldMk cId="2230664768" sldId="2146847061"/>
            <ac:spMk id="3" creationId="{51A299DD-46FA-7866-41D8-C1BFCC2F69DD}"/>
          </ac:spMkLst>
        </pc:spChg>
      </pc:sldChg>
      <pc:sldChg chg="addSp delSp modSp add mod">
        <pc:chgData name="nymak ." userId="03e17685d95d182c" providerId="LiveId" clId="{D0962BB2-1540-4A3F-91F3-C064CCE6EDB1}" dt="2025-02-19T14:50:31.202" v="317" actId="14100"/>
        <pc:sldMkLst>
          <pc:docMk/>
          <pc:sldMk cId="2174133610" sldId="2146847063"/>
        </pc:sldMkLst>
        <pc:spChg chg="add del mod">
          <ac:chgData name="nymak ." userId="03e17685d95d182c" providerId="LiveId" clId="{D0962BB2-1540-4A3F-91F3-C064CCE6EDB1}" dt="2025-02-19T14:44:20.305" v="313" actId="478"/>
          <ac:spMkLst>
            <pc:docMk/>
            <pc:sldMk cId="2174133610" sldId="2146847063"/>
            <ac:spMk id="4" creationId="{F195BDC3-B5AA-847A-7094-EEC486DD56E0}"/>
          </ac:spMkLst>
        </pc:spChg>
        <pc:picChg chg="add mod">
          <ac:chgData name="nymak ." userId="03e17685d95d182c" providerId="LiveId" clId="{D0962BB2-1540-4A3F-91F3-C064CCE6EDB1}" dt="2025-02-19T14:50:31.202" v="317" actId="14100"/>
          <ac:picMkLst>
            <pc:docMk/>
            <pc:sldMk cId="2174133610" sldId="2146847063"/>
            <ac:picMk id="6" creationId="{BFEA8FB7-14B1-BB0B-12AD-C9B0B970BA72}"/>
          </ac:picMkLst>
        </pc:picChg>
        <pc:picChg chg="del">
          <ac:chgData name="nymak ." userId="03e17685d95d182c" providerId="LiveId" clId="{D0962BB2-1540-4A3F-91F3-C064CCE6EDB1}" dt="2025-02-19T14:43:50.643" v="312" actId="478"/>
          <ac:picMkLst>
            <pc:docMk/>
            <pc:sldMk cId="2174133610" sldId="2146847063"/>
            <ac:picMk id="9" creationId="{ACE1D2F1-05A3-6561-5FDF-F2721C445F56}"/>
          </ac:picMkLst>
        </pc:picChg>
        <pc:picChg chg="del">
          <ac:chgData name="nymak ." userId="03e17685d95d182c" providerId="LiveId" clId="{D0962BB2-1540-4A3F-91F3-C064CCE6EDB1}" dt="2025-02-19T14:43:46.379" v="311" actId="478"/>
          <ac:picMkLst>
            <pc:docMk/>
            <pc:sldMk cId="2174133610" sldId="2146847063"/>
            <ac:picMk id="11" creationId="{92F3D535-0FA2-CD69-349C-8FB6B98F532D}"/>
          </ac:picMkLst>
        </pc:picChg>
        <pc:picChg chg="del">
          <ac:chgData name="nymak ." userId="03e17685d95d182c" providerId="LiveId" clId="{D0962BB2-1540-4A3F-91F3-C064CCE6EDB1}" dt="2025-02-19T14:43:43.167" v="310" actId="478"/>
          <ac:picMkLst>
            <pc:docMk/>
            <pc:sldMk cId="2174133610" sldId="2146847063"/>
            <ac:picMk id="13" creationId="{7723775B-C22C-B65C-1274-F16744672770}"/>
          </ac:picMkLst>
        </pc:picChg>
      </pc:sldChg>
      <pc:sldChg chg="addSp delSp modSp add mod">
        <pc:chgData name="nymak ." userId="03e17685d95d182c" providerId="LiveId" clId="{D0962BB2-1540-4A3F-91F3-C064CCE6EDB1}" dt="2025-02-20T03:02:40.716" v="523" actId="14100"/>
        <pc:sldMkLst>
          <pc:docMk/>
          <pc:sldMk cId="3310627003" sldId="2146847064"/>
        </pc:sldMkLst>
        <pc:picChg chg="add mod">
          <ac:chgData name="nymak ." userId="03e17685d95d182c" providerId="LiveId" clId="{D0962BB2-1540-4A3F-91F3-C064CCE6EDB1}" dt="2025-02-20T03:02:40.716" v="523" actId="14100"/>
          <ac:picMkLst>
            <pc:docMk/>
            <pc:sldMk cId="3310627003" sldId="2146847064"/>
            <ac:picMk id="4" creationId="{155C41EE-023E-E9D1-AB59-69371C29D188}"/>
          </ac:picMkLst>
        </pc:picChg>
        <pc:picChg chg="add del mod">
          <ac:chgData name="nymak ." userId="03e17685d95d182c" providerId="LiveId" clId="{D0962BB2-1540-4A3F-91F3-C064CCE6EDB1}" dt="2025-02-20T02:57:54.106" v="489" actId="478"/>
          <ac:picMkLst>
            <pc:docMk/>
            <pc:sldMk cId="3310627003" sldId="2146847064"/>
            <ac:picMk id="4" creationId="{FE5417B0-8052-58CF-01E1-4518C9DFD6C8}"/>
          </ac:picMkLst>
        </pc:picChg>
        <pc:picChg chg="add del">
          <ac:chgData name="nymak ." userId="03e17685d95d182c" providerId="LiveId" clId="{D0962BB2-1540-4A3F-91F3-C064CCE6EDB1}" dt="2025-02-20T02:58:02.480" v="491" actId="478"/>
          <ac:picMkLst>
            <pc:docMk/>
            <pc:sldMk cId="3310627003" sldId="2146847064"/>
            <ac:picMk id="5" creationId="{B0F0C4A3-C966-E741-C817-AE1300A3C211}"/>
          </ac:picMkLst>
        </pc:picChg>
        <pc:picChg chg="del">
          <ac:chgData name="nymak ." userId="03e17685d95d182c" providerId="LiveId" clId="{D0962BB2-1540-4A3F-91F3-C064CCE6EDB1}" dt="2025-02-19T14:50:53.074" v="319" actId="478"/>
          <ac:picMkLst>
            <pc:docMk/>
            <pc:sldMk cId="3310627003" sldId="2146847064"/>
            <ac:picMk id="6" creationId="{1B7DCCA5-6FA4-835B-AB79-971890E57E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Arunakotte/SECURE-DATA-HIDING-IN-IMAGES-USING-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79872" y="4500240"/>
            <a:ext cx="977035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Aruna Kotte</a:t>
            </a:r>
          </a:p>
          <a:p>
            <a:r>
              <a:rPr lang="en-US" sz="2000" b="1" dirty="0">
                <a:solidFill>
                  <a:schemeClr val="accent1">
                    <a:lumMod val="75000"/>
                  </a:schemeClr>
                </a:solidFill>
                <a:latin typeface="Arial"/>
                <a:cs typeface="Arial"/>
              </a:rPr>
              <a:t>Student Name : Aruna Kotte</a:t>
            </a:r>
          </a:p>
          <a:p>
            <a:r>
              <a:rPr lang="en-US" sz="2000" b="1" dirty="0">
                <a:solidFill>
                  <a:schemeClr val="accent1">
                    <a:lumMod val="75000"/>
                  </a:schemeClr>
                </a:solidFill>
                <a:latin typeface="Arial"/>
                <a:cs typeface="Arial"/>
              </a:rPr>
              <a:t>College Name &amp; Department :  KGRL College  ( </a:t>
            </a:r>
            <a:r>
              <a:rPr lang="en-US" sz="2000" b="1" dirty="0" err="1">
                <a:solidFill>
                  <a:schemeClr val="accent1">
                    <a:lumMod val="75000"/>
                  </a:schemeClr>
                </a:solidFill>
                <a:latin typeface="Arial"/>
                <a:cs typeface="Arial"/>
              </a:rPr>
              <a:t>Adikavi</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Nannaya</a:t>
            </a:r>
            <a:r>
              <a:rPr lang="en-US" sz="2000" b="1" dirty="0">
                <a:solidFill>
                  <a:schemeClr val="accent1">
                    <a:lumMod val="75000"/>
                  </a:schemeClr>
                </a:solidFill>
                <a:latin typeface="Arial"/>
                <a:cs typeface="Arial"/>
              </a:rPr>
              <a:t> University)   &amp;  Master of Computer Applications  (M.C.A)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r>
              <a:rPr lang="en-US" sz="2700" dirty="0">
                <a:solidFill>
                  <a:schemeClr val="tx1"/>
                </a:solidFill>
              </a:rPr>
              <a:t>This project successfully addresses the challenge of securing sensitive text and image data using Python, OpenCV, and OS libraries. By implementing robust encryption and decryption techniques, it ensures that only authorized users can access the original content. The system enhances data confidentiality, making it ideal for personal, professional, and enterprise use. With its efficiency and security, this solution provides a practical approach to safeguarding digital information in today’s cyber-threat landscape. </a:t>
            </a:r>
            <a:endParaRPr lang="en-IN" sz="2700" dirty="0">
              <a:solidFill>
                <a:schemeClr val="tx1"/>
              </a:solidFill>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https://github.com/Arunakotte/SECURE-DATA-HIDING-IN-IMAGES-USING-STEGANOGRAPHY.git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6" name="TextBox 5">
            <a:extLst>
              <a:ext uri="{FF2B5EF4-FFF2-40B4-BE49-F238E27FC236}">
                <a16:creationId xmlns:a16="http://schemas.microsoft.com/office/drawing/2014/main" id="{4D4806FE-FB09-0C95-9DC5-7AC7734DD767}"/>
              </a:ext>
            </a:extLst>
          </p:cNvPr>
          <p:cNvSpPr txBox="1"/>
          <p:nvPr/>
        </p:nvSpPr>
        <p:spPr>
          <a:xfrm>
            <a:off x="3623954" y="2344087"/>
            <a:ext cx="4944092" cy="2169825"/>
          </a:xfrm>
          <a:prstGeom prst="rect">
            <a:avLst/>
          </a:prstGeom>
          <a:noFill/>
        </p:spPr>
        <p:txBody>
          <a:bodyPr wrap="square">
            <a:spAutoFit/>
          </a:bodyPr>
          <a:lstStyle/>
          <a:p>
            <a:endParaRPr lang="en-US" sz="2700" dirty="0"/>
          </a:p>
          <a:p>
            <a:r>
              <a:rPr lang="en-US" sz="2700" dirty="0"/>
              <a:t>1.Cloud &amp; Blockchain Integration</a:t>
            </a:r>
          </a:p>
          <a:p>
            <a:r>
              <a:rPr lang="en-US" sz="2700" dirty="0"/>
              <a:t>2. GUI Development </a:t>
            </a:r>
          </a:p>
          <a:p>
            <a:r>
              <a:rPr lang="en-US" sz="2700" dirty="0"/>
              <a:t>3. Multi-Layer Encryption </a:t>
            </a:r>
          </a:p>
          <a:p>
            <a:r>
              <a:rPr lang="en-US" sz="2700" dirty="0"/>
              <a:t>4. Mobile App Development</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25794" y="1978765"/>
            <a:ext cx="11029615" cy="2900470"/>
          </a:xfrm>
        </p:spPr>
        <p:txBody>
          <a:bodyPr>
            <a:normAutofit fontScale="85000" lnSpcReduction="20000"/>
          </a:bodyPr>
          <a:lstStyle/>
          <a:p>
            <a:pPr marL="0" indent="0">
              <a:buNone/>
            </a:pPr>
            <a:endParaRPr lang="en-US" sz="3200" dirty="0">
              <a:solidFill>
                <a:srgbClr val="0F0F0F"/>
              </a:solidFill>
              <a:ea typeface="+mn-lt"/>
              <a:cs typeface="+mn-lt"/>
            </a:endParaRPr>
          </a:p>
          <a:p>
            <a:pPr marL="0" indent="0" algn="just">
              <a:buNone/>
            </a:pPr>
            <a:r>
              <a:rPr lang="en-US" sz="3200" dirty="0">
                <a:solidFill>
                  <a:srgbClr val="0F0F0F"/>
                </a:solidFill>
                <a:ea typeface="+mn-lt"/>
                <a:cs typeface="+mn-lt"/>
              </a:rPr>
              <a:t>In today’s digital world, keeping data safe is a big challenge, especially when it comes to images and text. This project focuses on encrypting and decrypting both, ensuring only authorized users can access the original content. Using Python, we’ll implement strong encryption methods to protect sensitive data. The goal is to make security simple yet effective for real-world applications.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2200160"/>
            <a:ext cx="11613485" cy="2457680"/>
          </a:xfrm>
        </p:spPr>
        <p:txBody>
          <a:bodyPr vert="horz" lIns="91440" tIns="45720" rIns="91440" bIns="45720" rtlCol="0" anchor="ctr">
            <a:noAutofit/>
          </a:bodyPr>
          <a:lstStyle/>
          <a:p>
            <a:pPr marL="0" indent="0" algn="just">
              <a:buNone/>
            </a:pPr>
            <a:r>
              <a:rPr lang="en-US" sz="2700" dirty="0">
                <a:solidFill>
                  <a:schemeClr val="tx1"/>
                </a:solidFill>
              </a:rPr>
              <a:t>Securing text and image data is crucial to prevent unauthorized access. This project uses Python with OpenCV and OS libraries to encrypt and decrypt images and text efficiently. The encryption process transforms data into an unreadable format, which can only be recovered with the correct key. This ensures enhanced security for personal and confidential information across different platforms.”</a:t>
            </a:r>
            <a:endParaRPr lang="en-IN" sz="2700"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2686121"/>
            <a:ext cx="11029615" cy="2546350"/>
          </a:xfrm>
        </p:spPr>
        <p:txBody>
          <a:bodyPr>
            <a:normAutofit fontScale="92500"/>
          </a:bodyPr>
          <a:lstStyle/>
          <a:p>
            <a:pPr marL="0" indent="0" algn="just">
              <a:buNone/>
            </a:pPr>
            <a:r>
              <a:rPr lang="en-US" sz="2700" dirty="0">
                <a:solidFill>
                  <a:srgbClr val="0F0F0F"/>
                </a:solidFill>
              </a:rPr>
              <a:t>Data security is a top priority, especially for sensitive text and images. This project, powered by Python with OpenCV and OS libraries, brings a cutting-edge encryption and decryption system to safeguard data like never before. By converting images and text into a cryptic format, only the right key can unlock their true form. It’s not just security—it’s digital invisibility at your command!”</a:t>
            </a:r>
            <a:endParaRPr lang="en-IN" sz="27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endParaRPr lang="en-US" dirty="0"/>
          </a:p>
          <a:p>
            <a:endParaRPr lang="en-US" dirty="0"/>
          </a:p>
          <a:p>
            <a:pPr marL="0" indent="0">
              <a:buNone/>
            </a:pPr>
            <a:r>
              <a:rPr lang="en-US" sz="2700" dirty="0">
                <a:solidFill>
                  <a:schemeClr val="tx1"/>
                </a:solidFill>
              </a:rPr>
              <a:t>1. Cybersecurity Enthusiasts &amp; Researchers    </a:t>
            </a:r>
          </a:p>
          <a:p>
            <a:pPr marL="0" indent="0">
              <a:buNone/>
            </a:pPr>
            <a:r>
              <a:rPr lang="en-US" sz="2700" dirty="0">
                <a:solidFill>
                  <a:schemeClr val="tx1"/>
                </a:solidFill>
              </a:rPr>
              <a:t>2. Journalists &amp; Activists </a:t>
            </a:r>
          </a:p>
          <a:p>
            <a:pPr marL="0" indent="0">
              <a:buNone/>
            </a:pPr>
            <a:r>
              <a:rPr lang="en-US" sz="2700" dirty="0">
                <a:solidFill>
                  <a:schemeClr val="tx1"/>
                </a:solidFill>
              </a:rPr>
              <a:t>3. Developers &amp; IT Professionals </a:t>
            </a:r>
          </a:p>
          <a:p>
            <a:pPr marL="0" indent="0">
              <a:buNone/>
            </a:pPr>
            <a:r>
              <a:rPr lang="en-US" sz="2700" dirty="0">
                <a:solidFill>
                  <a:schemeClr val="tx1"/>
                </a:solidFill>
              </a:rPr>
              <a:t>4. Businesses &amp; Enterprises  </a:t>
            </a:r>
          </a:p>
          <a:p>
            <a:pPr marL="0" indent="0">
              <a:buNone/>
            </a:pPr>
            <a:r>
              <a:rPr lang="en-US" sz="2700" dirty="0">
                <a:solidFill>
                  <a:schemeClr val="tx1"/>
                </a:solidFill>
              </a:rPr>
              <a:t>5. Students &amp; Educators </a:t>
            </a:r>
          </a:p>
          <a:p>
            <a:pPr marL="0" indent="0">
              <a:buNone/>
            </a:pPr>
            <a:r>
              <a:rPr lang="en-US" sz="2700" dirty="0">
                <a:solidFill>
                  <a:schemeClr val="tx1"/>
                </a:solidFill>
              </a:rPr>
              <a:t>6. Photographers &amp; Designers </a:t>
            </a:r>
          </a:p>
          <a:p>
            <a:endParaRPr lang="en-US"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34973193-2707-3DB6-38C9-C4A54F6029B2}"/>
              </a:ext>
            </a:extLst>
          </p:cNvPr>
          <p:cNvPicPr>
            <a:picLocks noChangeAspect="1"/>
          </p:cNvPicPr>
          <p:nvPr/>
        </p:nvPicPr>
        <p:blipFill>
          <a:blip r:embed="rId2"/>
          <a:stretch>
            <a:fillRect/>
          </a:stretch>
        </p:blipFill>
        <p:spPr>
          <a:xfrm>
            <a:off x="2454933" y="776748"/>
            <a:ext cx="7282133" cy="623365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72259-1A85-B338-8D86-C2DF5AD8F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54BD6B-5E82-3284-F429-9EDC5291E35D}"/>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BFEA8FB7-14B1-BB0B-12AD-C9B0B970BA72}"/>
              </a:ext>
            </a:extLst>
          </p:cNvPr>
          <p:cNvPicPr>
            <a:picLocks noChangeAspect="1"/>
          </p:cNvPicPr>
          <p:nvPr/>
        </p:nvPicPr>
        <p:blipFill>
          <a:blip r:embed="rId2"/>
          <a:stretch>
            <a:fillRect/>
          </a:stretch>
        </p:blipFill>
        <p:spPr>
          <a:xfrm>
            <a:off x="2846227" y="580102"/>
            <a:ext cx="6499545" cy="6277897"/>
          </a:xfrm>
          <a:prstGeom prst="rect">
            <a:avLst/>
          </a:prstGeom>
        </p:spPr>
      </p:pic>
    </p:spTree>
    <p:extLst>
      <p:ext uri="{BB962C8B-B14F-4D97-AF65-F5344CB8AC3E}">
        <p14:creationId xmlns:p14="http://schemas.microsoft.com/office/powerpoint/2010/main" val="217413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199DD-7CB9-82C7-649B-F163CB239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FC692-95F4-0DAE-31C8-0CDF5E00D668}"/>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55C41EE-023E-E9D1-AB59-69371C29D188}"/>
              </a:ext>
            </a:extLst>
          </p:cNvPr>
          <p:cNvPicPr>
            <a:picLocks noChangeAspect="1"/>
          </p:cNvPicPr>
          <p:nvPr/>
        </p:nvPicPr>
        <p:blipFill>
          <a:blip r:embed="rId2"/>
          <a:stretch>
            <a:fillRect/>
          </a:stretch>
        </p:blipFill>
        <p:spPr>
          <a:xfrm>
            <a:off x="757084" y="1160206"/>
            <a:ext cx="9625781" cy="5535562"/>
          </a:xfrm>
          <a:prstGeom prst="rect">
            <a:avLst/>
          </a:prstGeom>
        </p:spPr>
      </p:pic>
    </p:spTree>
    <p:extLst>
      <p:ext uri="{BB962C8B-B14F-4D97-AF65-F5344CB8AC3E}">
        <p14:creationId xmlns:p14="http://schemas.microsoft.com/office/powerpoint/2010/main" val="331062700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182</TotalTime>
  <Words>425</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nymak .</cp:lastModifiedBy>
  <cp:revision>34</cp:revision>
  <dcterms:created xsi:type="dcterms:W3CDTF">2021-05-26T16:50:10Z</dcterms:created>
  <dcterms:modified xsi:type="dcterms:W3CDTF">2025-02-20T03:22:10Z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