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8E9E-8979-0C08-D8D3-CB3D9B6F9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D09A2-5BDD-CDAC-C12A-3C99A3784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A4B89-BFFB-1C06-9FA2-044497BB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3D43-C7E7-4B7A-92F0-FB56A92F64E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6F9BF-DE19-82D0-40C8-225BFEED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E82E3-913D-E2D7-EBC2-87E5DA8A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C309-8B7C-4E83-BA6B-1D77D837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4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3198-E405-F1A1-3527-F8ADBD4B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FF145-56E8-2D84-98BF-E31BD322D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5BFF5-418E-73EF-9641-F0356920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3D43-C7E7-4B7A-92F0-FB56A92F64E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63440-8E7E-0E71-758C-4C4ECCAF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90BA9-FAC4-A953-B7C5-7A426439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C309-8B7C-4E83-BA6B-1D77D837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4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75887C-DFDF-0D3F-5E26-AF2F4FCA4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3C3BF-1CDF-CADD-322D-6ABA4C562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BDF98-4ED2-1965-CC5C-C456BCD6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3D43-C7E7-4B7A-92F0-FB56A92F64E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07DFD-18B2-AEBD-5E0C-95C20EDE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FF13C-F4E1-129C-7613-DF53B6A8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C309-8B7C-4E83-BA6B-1D77D837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8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FE83-E40B-120F-387A-F7A1F900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CA30A-051E-33CA-CD79-513B3EF67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476A9-1A23-BCA7-FBD6-23068FE7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3D43-C7E7-4B7A-92F0-FB56A92F64E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7D143-B7B4-907D-5D32-2D5E4A9C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F8280-CD18-26ED-5951-BA64EA0E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C309-8B7C-4E83-BA6B-1D77D837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3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36A81-BF24-76B0-438F-308211C7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BB5FD-3DD1-A76A-0C9B-78DA1562B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E78AD-1FD5-E26D-CECF-D29136D2C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3D43-C7E7-4B7A-92F0-FB56A92F64E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28873-F1E8-18F1-D198-51D9BB4D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FFEB0-43C0-0FFA-BEEB-3326A6E0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C309-8B7C-4E83-BA6B-1D77D837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7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83B6-46D2-6112-CD1E-7ED5F2D5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6E4A3-F839-A1EB-BF42-6E57F21AA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08DC5-E682-538E-453D-7A0EDF50D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959D5-D33A-8157-EB03-EE2F9C8B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3D43-C7E7-4B7A-92F0-FB56A92F64E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7F377-3595-32D5-DFE3-FF59B478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66AF4-76EA-D036-4BDF-42DA0AA4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C309-8B7C-4E83-BA6B-1D77D837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0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7174-0405-023C-2E84-5247E0D63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B119F-FC3C-F95D-ED25-61C0555E2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0AA6F-ADB0-5437-85A4-4849F3E96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08342-6124-6EE1-5074-C04BB27F8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4123E-30AC-6F50-0AE8-3B8A7974F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90CC3-9C9F-79F1-29CE-6D2F3C15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3D43-C7E7-4B7A-92F0-FB56A92F64E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C77B10-1F80-8BB7-50BD-6B28DBD5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D3A13-2BFD-DECC-15A0-0A91C42F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C309-8B7C-4E83-BA6B-1D77D837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1721-B05F-CCAD-6105-A129608CE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828167-2A66-19A0-F937-CBE83C4D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3D43-C7E7-4B7A-92F0-FB56A92F64E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E3C3E-B831-9296-2316-25431358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321DA-3A62-4E04-2C24-42C86F20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C309-8B7C-4E83-BA6B-1D77D837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5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8371E1-0143-744B-4FFA-B386F4EC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3D43-C7E7-4B7A-92F0-FB56A92F64E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E5469-2C24-5239-BE97-51B32130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3B527-1B32-E0EA-F4B5-EC4AC3E8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C309-8B7C-4E83-BA6B-1D77D837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4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A5B2-1398-2E7A-8B69-5D3D6F60B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9B93F-68BC-11B4-5343-4DA7F3143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877EA-F929-C86F-EB9B-06A288488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FEC52-8D7D-A054-B5B1-439546133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3D43-C7E7-4B7A-92F0-FB56A92F64E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26AB4-39E3-AEB0-8810-BDECA83B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AB3D6-ADE2-587A-746A-797B1383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C309-8B7C-4E83-BA6B-1D77D837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4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33D8-EC4C-8487-3199-5583F8FD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1F5A7-303C-FC38-28F1-53ABC148A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167D8-1FF8-6A9B-7DA0-0111F2B33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AC203-7919-9C10-CD38-C2DAEF65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3D43-C7E7-4B7A-92F0-FB56A92F64E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7D0C3-6B85-58B2-D01E-FD0B03E9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DEEA4-F178-ED7A-6094-68AFE5BA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C309-8B7C-4E83-BA6B-1D77D837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0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014AD4-D099-499F-D5D3-AB084A99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095D9-31E4-9B6A-22DC-F247B9216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A720C-1EF9-B4D0-F63B-467860A5E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63D43-C7E7-4B7A-92F0-FB56A92F64E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9B4D1-1209-D98C-9101-DA611E3F9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E96F-9804-073A-C8C3-7344FA78F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AC309-8B7C-4E83-BA6B-1D77D837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7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8.png"/><Relationship Id="rId21" Type="http://schemas.openxmlformats.org/officeDocument/2006/relationships/image" Target="../media/image52.png"/><Relationship Id="rId42" Type="http://schemas.openxmlformats.org/officeDocument/2006/relationships/image" Target="../media/image73.png"/><Relationship Id="rId63" Type="http://schemas.openxmlformats.org/officeDocument/2006/relationships/image" Target="../media/image94.png"/><Relationship Id="rId84" Type="http://schemas.openxmlformats.org/officeDocument/2006/relationships/image" Target="../media/image115.png"/><Relationship Id="rId138" Type="http://schemas.openxmlformats.org/officeDocument/2006/relationships/image" Target="../media/image169.png"/><Relationship Id="rId159" Type="http://schemas.openxmlformats.org/officeDocument/2006/relationships/image" Target="../media/image190.png"/><Relationship Id="rId170" Type="http://schemas.openxmlformats.org/officeDocument/2006/relationships/image" Target="../media/image201.png"/><Relationship Id="rId191" Type="http://schemas.openxmlformats.org/officeDocument/2006/relationships/image" Target="../media/image222.png"/><Relationship Id="rId205" Type="http://schemas.openxmlformats.org/officeDocument/2006/relationships/image" Target="../media/image236.png"/><Relationship Id="rId107" Type="http://schemas.openxmlformats.org/officeDocument/2006/relationships/image" Target="../media/image138.png"/><Relationship Id="rId11" Type="http://schemas.openxmlformats.org/officeDocument/2006/relationships/image" Target="../media/image42.png"/><Relationship Id="rId32" Type="http://schemas.openxmlformats.org/officeDocument/2006/relationships/image" Target="../media/image63.png"/><Relationship Id="rId53" Type="http://schemas.openxmlformats.org/officeDocument/2006/relationships/image" Target="../media/image84.png"/><Relationship Id="rId74" Type="http://schemas.openxmlformats.org/officeDocument/2006/relationships/image" Target="../media/image105.png"/><Relationship Id="rId128" Type="http://schemas.openxmlformats.org/officeDocument/2006/relationships/image" Target="../media/image159.png"/><Relationship Id="rId149" Type="http://schemas.openxmlformats.org/officeDocument/2006/relationships/image" Target="../media/image180.png"/><Relationship Id="rId5" Type="http://schemas.openxmlformats.org/officeDocument/2006/relationships/image" Target="../media/image36.png"/><Relationship Id="rId95" Type="http://schemas.openxmlformats.org/officeDocument/2006/relationships/image" Target="../media/image126.png"/><Relationship Id="rId160" Type="http://schemas.openxmlformats.org/officeDocument/2006/relationships/image" Target="../media/image191.png"/><Relationship Id="rId181" Type="http://schemas.openxmlformats.org/officeDocument/2006/relationships/image" Target="../media/image212.png"/><Relationship Id="rId216" Type="http://schemas.openxmlformats.org/officeDocument/2006/relationships/image" Target="../media/image247.png"/><Relationship Id="rId22" Type="http://schemas.openxmlformats.org/officeDocument/2006/relationships/image" Target="../media/image53.png"/><Relationship Id="rId43" Type="http://schemas.openxmlformats.org/officeDocument/2006/relationships/image" Target="../media/image74.png"/><Relationship Id="rId64" Type="http://schemas.openxmlformats.org/officeDocument/2006/relationships/image" Target="../media/image95.png"/><Relationship Id="rId118" Type="http://schemas.openxmlformats.org/officeDocument/2006/relationships/image" Target="../media/image149.png"/><Relationship Id="rId139" Type="http://schemas.openxmlformats.org/officeDocument/2006/relationships/image" Target="../media/image170.png"/><Relationship Id="rId85" Type="http://schemas.openxmlformats.org/officeDocument/2006/relationships/image" Target="../media/image116.png"/><Relationship Id="rId150" Type="http://schemas.openxmlformats.org/officeDocument/2006/relationships/image" Target="../media/image181.png"/><Relationship Id="rId171" Type="http://schemas.openxmlformats.org/officeDocument/2006/relationships/image" Target="../media/image202.png"/><Relationship Id="rId192" Type="http://schemas.openxmlformats.org/officeDocument/2006/relationships/image" Target="../media/image223.png"/><Relationship Id="rId206" Type="http://schemas.openxmlformats.org/officeDocument/2006/relationships/image" Target="../media/image237.png"/><Relationship Id="rId12" Type="http://schemas.openxmlformats.org/officeDocument/2006/relationships/image" Target="../media/image43.png"/><Relationship Id="rId33" Type="http://schemas.openxmlformats.org/officeDocument/2006/relationships/image" Target="../media/image64.png"/><Relationship Id="rId108" Type="http://schemas.openxmlformats.org/officeDocument/2006/relationships/image" Target="../media/image139.png"/><Relationship Id="rId129" Type="http://schemas.openxmlformats.org/officeDocument/2006/relationships/image" Target="../media/image160.png"/><Relationship Id="rId54" Type="http://schemas.openxmlformats.org/officeDocument/2006/relationships/image" Target="../media/image85.png"/><Relationship Id="rId75" Type="http://schemas.openxmlformats.org/officeDocument/2006/relationships/image" Target="../media/image106.png"/><Relationship Id="rId96" Type="http://schemas.openxmlformats.org/officeDocument/2006/relationships/image" Target="../media/image127.png"/><Relationship Id="rId140" Type="http://schemas.openxmlformats.org/officeDocument/2006/relationships/image" Target="../media/image171.png"/><Relationship Id="rId161" Type="http://schemas.openxmlformats.org/officeDocument/2006/relationships/image" Target="../media/image192.png"/><Relationship Id="rId182" Type="http://schemas.openxmlformats.org/officeDocument/2006/relationships/image" Target="../media/image213.png"/><Relationship Id="rId217" Type="http://schemas.openxmlformats.org/officeDocument/2006/relationships/image" Target="../media/image248.png"/><Relationship Id="rId6" Type="http://schemas.openxmlformats.org/officeDocument/2006/relationships/image" Target="../media/image37.png"/><Relationship Id="rId23" Type="http://schemas.openxmlformats.org/officeDocument/2006/relationships/image" Target="../media/image54.png"/><Relationship Id="rId119" Type="http://schemas.openxmlformats.org/officeDocument/2006/relationships/image" Target="../media/image150.png"/><Relationship Id="rId44" Type="http://schemas.openxmlformats.org/officeDocument/2006/relationships/image" Target="../media/image75.png"/><Relationship Id="rId65" Type="http://schemas.openxmlformats.org/officeDocument/2006/relationships/image" Target="../media/image96.png"/><Relationship Id="rId86" Type="http://schemas.openxmlformats.org/officeDocument/2006/relationships/image" Target="../media/image117.png"/><Relationship Id="rId130" Type="http://schemas.openxmlformats.org/officeDocument/2006/relationships/image" Target="../media/image161.png"/><Relationship Id="rId151" Type="http://schemas.openxmlformats.org/officeDocument/2006/relationships/image" Target="../media/image182.png"/><Relationship Id="rId172" Type="http://schemas.openxmlformats.org/officeDocument/2006/relationships/image" Target="../media/image203.png"/><Relationship Id="rId193" Type="http://schemas.openxmlformats.org/officeDocument/2006/relationships/image" Target="../media/image224.png"/><Relationship Id="rId207" Type="http://schemas.openxmlformats.org/officeDocument/2006/relationships/image" Target="../media/image238.png"/><Relationship Id="rId13" Type="http://schemas.openxmlformats.org/officeDocument/2006/relationships/image" Target="../media/image44.png"/><Relationship Id="rId109" Type="http://schemas.openxmlformats.org/officeDocument/2006/relationships/image" Target="../media/image140.png"/><Relationship Id="rId34" Type="http://schemas.openxmlformats.org/officeDocument/2006/relationships/image" Target="../media/image65.png"/><Relationship Id="rId55" Type="http://schemas.openxmlformats.org/officeDocument/2006/relationships/image" Target="../media/image86.png"/><Relationship Id="rId76" Type="http://schemas.openxmlformats.org/officeDocument/2006/relationships/image" Target="../media/image107.png"/><Relationship Id="rId97" Type="http://schemas.openxmlformats.org/officeDocument/2006/relationships/image" Target="../media/image128.png"/><Relationship Id="rId120" Type="http://schemas.openxmlformats.org/officeDocument/2006/relationships/image" Target="../media/image151.png"/><Relationship Id="rId141" Type="http://schemas.openxmlformats.org/officeDocument/2006/relationships/image" Target="../media/image172.png"/><Relationship Id="rId7" Type="http://schemas.openxmlformats.org/officeDocument/2006/relationships/image" Target="../media/image38.png"/><Relationship Id="rId162" Type="http://schemas.openxmlformats.org/officeDocument/2006/relationships/image" Target="../media/image193.png"/><Relationship Id="rId183" Type="http://schemas.openxmlformats.org/officeDocument/2006/relationships/image" Target="../media/image214.png"/><Relationship Id="rId218" Type="http://schemas.openxmlformats.org/officeDocument/2006/relationships/image" Target="../media/image249.png"/><Relationship Id="rId24" Type="http://schemas.openxmlformats.org/officeDocument/2006/relationships/image" Target="../media/image55.png"/><Relationship Id="rId45" Type="http://schemas.openxmlformats.org/officeDocument/2006/relationships/image" Target="../media/image76.png"/><Relationship Id="rId66" Type="http://schemas.openxmlformats.org/officeDocument/2006/relationships/image" Target="../media/image97.png"/><Relationship Id="rId87" Type="http://schemas.openxmlformats.org/officeDocument/2006/relationships/image" Target="../media/image118.png"/><Relationship Id="rId110" Type="http://schemas.openxmlformats.org/officeDocument/2006/relationships/image" Target="../media/image141.png"/><Relationship Id="rId131" Type="http://schemas.openxmlformats.org/officeDocument/2006/relationships/image" Target="../media/image162.png"/><Relationship Id="rId152" Type="http://schemas.openxmlformats.org/officeDocument/2006/relationships/image" Target="../media/image183.png"/><Relationship Id="rId173" Type="http://schemas.openxmlformats.org/officeDocument/2006/relationships/image" Target="../media/image204.png"/><Relationship Id="rId194" Type="http://schemas.openxmlformats.org/officeDocument/2006/relationships/image" Target="../media/image225.png"/><Relationship Id="rId208" Type="http://schemas.openxmlformats.org/officeDocument/2006/relationships/image" Target="../media/image239.png"/><Relationship Id="rId14" Type="http://schemas.openxmlformats.org/officeDocument/2006/relationships/image" Target="../media/image45.png"/><Relationship Id="rId35" Type="http://schemas.openxmlformats.org/officeDocument/2006/relationships/image" Target="../media/image66.png"/><Relationship Id="rId56" Type="http://schemas.openxmlformats.org/officeDocument/2006/relationships/image" Target="../media/image87.png"/><Relationship Id="rId77" Type="http://schemas.openxmlformats.org/officeDocument/2006/relationships/image" Target="../media/image108.png"/><Relationship Id="rId100" Type="http://schemas.openxmlformats.org/officeDocument/2006/relationships/image" Target="../media/image131.png"/><Relationship Id="rId8" Type="http://schemas.openxmlformats.org/officeDocument/2006/relationships/image" Target="../media/image39.png"/><Relationship Id="rId98" Type="http://schemas.openxmlformats.org/officeDocument/2006/relationships/image" Target="../media/image129.png"/><Relationship Id="rId121" Type="http://schemas.openxmlformats.org/officeDocument/2006/relationships/image" Target="../media/image152.png"/><Relationship Id="rId142" Type="http://schemas.openxmlformats.org/officeDocument/2006/relationships/image" Target="../media/image173.png"/><Relationship Id="rId163" Type="http://schemas.openxmlformats.org/officeDocument/2006/relationships/image" Target="../media/image194.png"/><Relationship Id="rId184" Type="http://schemas.openxmlformats.org/officeDocument/2006/relationships/image" Target="../media/image215.png"/><Relationship Id="rId219" Type="http://schemas.openxmlformats.org/officeDocument/2006/relationships/image" Target="../media/image250.png"/><Relationship Id="rId3" Type="http://schemas.openxmlformats.org/officeDocument/2006/relationships/image" Target="../media/image34.png"/><Relationship Id="rId214" Type="http://schemas.openxmlformats.org/officeDocument/2006/relationships/image" Target="../media/image245.png"/><Relationship Id="rId25" Type="http://schemas.openxmlformats.org/officeDocument/2006/relationships/image" Target="../media/image56.png"/><Relationship Id="rId46" Type="http://schemas.openxmlformats.org/officeDocument/2006/relationships/image" Target="../media/image77.png"/><Relationship Id="rId67" Type="http://schemas.openxmlformats.org/officeDocument/2006/relationships/image" Target="../media/image98.png"/><Relationship Id="rId116" Type="http://schemas.openxmlformats.org/officeDocument/2006/relationships/image" Target="../media/image147.png"/><Relationship Id="rId137" Type="http://schemas.openxmlformats.org/officeDocument/2006/relationships/image" Target="../media/image168.png"/><Relationship Id="rId158" Type="http://schemas.openxmlformats.org/officeDocument/2006/relationships/image" Target="../media/image189.png"/><Relationship Id="rId20" Type="http://schemas.openxmlformats.org/officeDocument/2006/relationships/image" Target="../media/image51.png"/><Relationship Id="rId41" Type="http://schemas.openxmlformats.org/officeDocument/2006/relationships/image" Target="../media/image72.png"/><Relationship Id="rId62" Type="http://schemas.openxmlformats.org/officeDocument/2006/relationships/image" Target="../media/image93.png"/><Relationship Id="rId83" Type="http://schemas.openxmlformats.org/officeDocument/2006/relationships/image" Target="../media/image114.png"/><Relationship Id="rId88" Type="http://schemas.openxmlformats.org/officeDocument/2006/relationships/image" Target="../media/image119.png"/><Relationship Id="rId111" Type="http://schemas.openxmlformats.org/officeDocument/2006/relationships/image" Target="../media/image142.png"/><Relationship Id="rId132" Type="http://schemas.openxmlformats.org/officeDocument/2006/relationships/image" Target="../media/image163.png"/><Relationship Id="rId153" Type="http://schemas.openxmlformats.org/officeDocument/2006/relationships/image" Target="../media/image184.png"/><Relationship Id="rId174" Type="http://schemas.openxmlformats.org/officeDocument/2006/relationships/image" Target="../media/image205.png"/><Relationship Id="rId179" Type="http://schemas.openxmlformats.org/officeDocument/2006/relationships/image" Target="../media/image210.png"/><Relationship Id="rId195" Type="http://schemas.openxmlformats.org/officeDocument/2006/relationships/image" Target="../media/image226.png"/><Relationship Id="rId209" Type="http://schemas.openxmlformats.org/officeDocument/2006/relationships/image" Target="../media/image240.png"/><Relationship Id="rId190" Type="http://schemas.openxmlformats.org/officeDocument/2006/relationships/image" Target="../media/image221.png"/><Relationship Id="rId204" Type="http://schemas.openxmlformats.org/officeDocument/2006/relationships/image" Target="../media/image235.png"/><Relationship Id="rId220" Type="http://schemas.openxmlformats.org/officeDocument/2006/relationships/image" Target="../media/image251.png"/><Relationship Id="rId225" Type="http://schemas.openxmlformats.org/officeDocument/2006/relationships/image" Target="../media/image256.png"/><Relationship Id="rId15" Type="http://schemas.openxmlformats.org/officeDocument/2006/relationships/image" Target="../media/image46.png"/><Relationship Id="rId36" Type="http://schemas.openxmlformats.org/officeDocument/2006/relationships/image" Target="../media/image67.png"/><Relationship Id="rId57" Type="http://schemas.openxmlformats.org/officeDocument/2006/relationships/image" Target="../media/image88.png"/><Relationship Id="rId106" Type="http://schemas.openxmlformats.org/officeDocument/2006/relationships/image" Target="../media/image137.png"/><Relationship Id="rId127" Type="http://schemas.openxmlformats.org/officeDocument/2006/relationships/image" Target="../media/image158.png"/><Relationship Id="rId10" Type="http://schemas.openxmlformats.org/officeDocument/2006/relationships/image" Target="../media/image41.png"/><Relationship Id="rId31" Type="http://schemas.openxmlformats.org/officeDocument/2006/relationships/image" Target="../media/image62.png"/><Relationship Id="rId52" Type="http://schemas.openxmlformats.org/officeDocument/2006/relationships/image" Target="../media/image83.png"/><Relationship Id="rId73" Type="http://schemas.openxmlformats.org/officeDocument/2006/relationships/image" Target="../media/image104.png"/><Relationship Id="rId78" Type="http://schemas.openxmlformats.org/officeDocument/2006/relationships/image" Target="../media/image109.png"/><Relationship Id="rId94" Type="http://schemas.openxmlformats.org/officeDocument/2006/relationships/image" Target="../media/image125.png"/><Relationship Id="rId99" Type="http://schemas.openxmlformats.org/officeDocument/2006/relationships/image" Target="../media/image130.png"/><Relationship Id="rId101" Type="http://schemas.openxmlformats.org/officeDocument/2006/relationships/image" Target="../media/image132.png"/><Relationship Id="rId122" Type="http://schemas.openxmlformats.org/officeDocument/2006/relationships/image" Target="../media/image153.png"/><Relationship Id="rId143" Type="http://schemas.openxmlformats.org/officeDocument/2006/relationships/image" Target="../media/image174.png"/><Relationship Id="rId148" Type="http://schemas.openxmlformats.org/officeDocument/2006/relationships/image" Target="../media/image179.png"/><Relationship Id="rId164" Type="http://schemas.openxmlformats.org/officeDocument/2006/relationships/image" Target="../media/image195.png"/><Relationship Id="rId169" Type="http://schemas.openxmlformats.org/officeDocument/2006/relationships/image" Target="../media/image200.png"/><Relationship Id="rId185" Type="http://schemas.openxmlformats.org/officeDocument/2006/relationships/image" Target="../media/image21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80" Type="http://schemas.openxmlformats.org/officeDocument/2006/relationships/image" Target="../media/image211.png"/><Relationship Id="rId210" Type="http://schemas.openxmlformats.org/officeDocument/2006/relationships/image" Target="../media/image241.png"/><Relationship Id="rId215" Type="http://schemas.openxmlformats.org/officeDocument/2006/relationships/image" Target="../media/image246.png"/><Relationship Id="rId26" Type="http://schemas.openxmlformats.org/officeDocument/2006/relationships/image" Target="../media/image57.png"/><Relationship Id="rId47" Type="http://schemas.openxmlformats.org/officeDocument/2006/relationships/image" Target="../media/image78.png"/><Relationship Id="rId68" Type="http://schemas.openxmlformats.org/officeDocument/2006/relationships/image" Target="../media/image99.png"/><Relationship Id="rId89" Type="http://schemas.openxmlformats.org/officeDocument/2006/relationships/image" Target="../media/image120.png"/><Relationship Id="rId112" Type="http://schemas.openxmlformats.org/officeDocument/2006/relationships/image" Target="../media/image143.png"/><Relationship Id="rId133" Type="http://schemas.openxmlformats.org/officeDocument/2006/relationships/image" Target="../media/image164.png"/><Relationship Id="rId154" Type="http://schemas.openxmlformats.org/officeDocument/2006/relationships/image" Target="../media/image185.png"/><Relationship Id="rId175" Type="http://schemas.openxmlformats.org/officeDocument/2006/relationships/image" Target="../media/image206.png"/><Relationship Id="rId196" Type="http://schemas.openxmlformats.org/officeDocument/2006/relationships/image" Target="../media/image227.png"/><Relationship Id="rId200" Type="http://schemas.openxmlformats.org/officeDocument/2006/relationships/image" Target="../media/image231.png"/><Relationship Id="rId16" Type="http://schemas.openxmlformats.org/officeDocument/2006/relationships/image" Target="../media/image47.png"/><Relationship Id="rId221" Type="http://schemas.openxmlformats.org/officeDocument/2006/relationships/image" Target="../media/image252.png"/><Relationship Id="rId37" Type="http://schemas.openxmlformats.org/officeDocument/2006/relationships/image" Target="../media/image68.png"/><Relationship Id="rId58" Type="http://schemas.openxmlformats.org/officeDocument/2006/relationships/image" Target="../media/image89.png"/><Relationship Id="rId79" Type="http://schemas.openxmlformats.org/officeDocument/2006/relationships/image" Target="../media/image110.png"/><Relationship Id="rId102" Type="http://schemas.openxmlformats.org/officeDocument/2006/relationships/image" Target="../media/image133.png"/><Relationship Id="rId123" Type="http://schemas.openxmlformats.org/officeDocument/2006/relationships/image" Target="../media/image154.png"/><Relationship Id="rId144" Type="http://schemas.openxmlformats.org/officeDocument/2006/relationships/image" Target="../media/image175.png"/><Relationship Id="rId90" Type="http://schemas.openxmlformats.org/officeDocument/2006/relationships/image" Target="../media/image121.png"/><Relationship Id="rId165" Type="http://schemas.openxmlformats.org/officeDocument/2006/relationships/image" Target="../media/image196.png"/><Relationship Id="rId186" Type="http://schemas.openxmlformats.org/officeDocument/2006/relationships/image" Target="../media/image217.png"/><Relationship Id="rId211" Type="http://schemas.openxmlformats.org/officeDocument/2006/relationships/image" Target="../media/image242.png"/><Relationship Id="rId27" Type="http://schemas.openxmlformats.org/officeDocument/2006/relationships/image" Target="../media/image58.png"/><Relationship Id="rId48" Type="http://schemas.openxmlformats.org/officeDocument/2006/relationships/image" Target="../media/image79.png"/><Relationship Id="rId69" Type="http://schemas.openxmlformats.org/officeDocument/2006/relationships/image" Target="../media/image100.png"/><Relationship Id="rId113" Type="http://schemas.openxmlformats.org/officeDocument/2006/relationships/image" Target="../media/image144.png"/><Relationship Id="rId134" Type="http://schemas.openxmlformats.org/officeDocument/2006/relationships/image" Target="../media/image165.png"/><Relationship Id="rId80" Type="http://schemas.openxmlformats.org/officeDocument/2006/relationships/image" Target="../media/image111.png"/><Relationship Id="rId155" Type="http://schemas.openxmlformats.org/officeDocument/2006/relationships/image" Target="../media/image186.png"/><Relationship Id="rId176" Type="http://schemas.openxmlformats.org/officeDocument/2006/relationships/image" Target="../media/image207.png"/><Relationship Id="rId197" Type="http://schemas.openxmlformats.org/officeDocument/2006/relationships/image" Target="../media/image228.png"/><Relationship Id="rId201" Type="http://schemas.openxmlformats.org/officeDocument/2006/relationships/image" Target="../media/image232.png"/><Relationship Id="rId222" Type="http://schemas.openxmlformats.org/officeDocument/2006/relationships/image" Target="../media/image253.png"/><Relationship Id="rId17" Type="http://schemas.openxmlformats.org/officeDocument/2006/relationships/image" Target="../media/image48.png"/><Relationship Id="rId38" Type="http://schemas.openxmlformats.org/officeDocument/2006/relationships/image" Target="../media/image69.png"/><Relationship Id="rId59" Type="http://schemas.openxmlformats.org/officeDocument/2006/relationships/image" Target="../media/image90.png"/><Relationship Id="rId103" Type="http://schemas.openxmlformats.org/officeDocument/2006/relationships/image" Target="../media/image134.png"/><Relationship Id="rId124" Type="http://schemas.openxmlformats.org/officeDocument/2006/relationships/image" Target="../media/image155.png"/><Relationship Id="rId70" Type="http://schemas.openxmlformats.org/officeDocument/2006/relationships/image" Target="../media/image101.png"/><Relationship Id="rId91" Type="http://schemas.openxmlformats.org/officeDocument/2006/relationships/image" Target="../media/image122.png"/><Relationship Id="rId145" Type="http://schemas.openxmlformats.org/officeDocument/2006/relationships/image" Target="../media/image176.png"/><Relationship Id="rId166" Type="http://schemas.openxmlformats.org/officeDocument/2006/relationships/image" Target="../media/image197.png"/><Relationship Id="rId187" Type="http://schemas.openxmlformats.org/officeDocument/2006/relationships/image" Target="../media/image218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243.png"/><Relationship Id="rId28" Type="http://schemas.openxmlformats.org/officeDocument/2006/relationships/image" Target="../media/image59.png"/><Relationship Id="rId49" Type="http://schemas.openxmlformats.org/officeDocument/2006/relationships/image" Target="../media/image80.png"/><Relationship Id="rId114" Type="http://schemas.openxmlformats.org/officeDocument/2006/relationships/image" Target="../media/image145.png"/><Relationship Id="rId60" Type="http://schemas.openxmlformats.org/officeDocument/2006/relationships/image" Target="../media/image91.png"/><Relationship Id="rId81" Type="http://schemas.openxmlformats.org/officeDocument/2006/relationships/image" Target="../media/image112.png"/><Relationship Id="rId135" Type="http://schemas.openxmlformats.org/officeDocument/2006/relationships/image" Target="../media/image166.png"/><Relationship Id="rId156" Type="http://schemas.openxmlformats.org/officeDocument/2006/relationships/image" Target="../media/image187.png"/><Relationship Id="rId177" Type="http://schemas.openxmlformats.org/officeDocument/2006/relationships/image" Target="../media/image208.png"/><Relationship Id="rId198" Type="http://schemas.openxmlformats.org/officeDocument/2006/relationships/image" Target="../media/image229.png"/><Relationship Id="rId202" Type="http://schemas.openxmlformats.org/officeDocument/2006/relationships/image" Target="../media/image233.png"/><Relationship Id="rId223" Type="http://schemas.openxmlformats.org/officeDocument/2006/relationships/image" Target="../media/image254.png"/><Relationship Id="rId18" Type="http://schemas.openxmlformats.org/officeDocument/2006/relationships/image" Target="../media/image49.png"/><Relationship Id="rId39" Type="http://schemas.openxmlformats.org/officeDocument/2006/relationships/image" Target="../media/image70.png"/><Relationship Id="rId50" Type="http://schemas.openxmlformats.org/officeDocument/2006/relationships/image" Target="../media/image81.png"/><Relationship Id="rId104" Type="http://schemas.openxmlformats.org/officeDocument/2006/relationships/image" Target="../media/image135.png"/><Relationship Id="rId125" Type="http://schemas.openxmlformats.org/officeDocument/2006/relationships/image" Target="../media/image156.png"/><Relationship Id="rId146" Type="http://schemas.openxmlformats.org/officeDocument/2006/relationships/image" Target="../media/image177.png"/><Relationship Id="rId167" Type="http://schemas.openxmlformats.org/officeDocument/2006/relationships/image" Target="../media/image198.png"/><Relationship Id="rId188" Type="http://schemas.openxmlformats.org/officeDocument/2006/relationships/image" Target="../media/image219.png"/><Relationship Id="rId71" Type="http://schemas.openxmlformats.org/officeDocument/2006/relationships/image" Target="../media/image102.png"/><Relationship Id="rId92" Type="http://schemas.openxmlformats.org/officeDocument/2006/relationships/image" Target="../media/image123.png"/><Relationship Id="rId213" Type="http://schemas.openxmlformats.org/officeDocument/2006/relationships/image" Target="../media/image244.png"/><Relationship Id="rId2" Type="http://schemas.openxmlformats.org/officeDocument/2006/relationships/image" Target="../media/image33.png"/><Relationship Id="rId29" Type="http://schemas.openxmlformats.org/officeDocument/2006/relationships/image" Target="../media/image60.png"/><Relationship Id="rId40" Type="http://schemas.openxmlformats.org/officeDocument/2006/relationships/image" Target="../media/image71.png"/><Relationship Id="rId115" Type="http://schemas.openxmlformats.org/officeDocument/2006/relationships/image" Target="../media/image146.png"/><Relationship Id="rId136" Type="http://schemas.openxmlformats.org/officeDocument/2006/relationships/image" Target="../media/image167.png"/><Relationship Id="rId157" Type="http://schemas.openxmlformats.org/officeDocument/2006/relationships/image" Target="../media/image188.png"/><Relationship Id="rId178" Type="http://schemas.openxmlformats.org/officeDocument/2006/relationships/image" Target="../media/image209.png"/><Relationship Id="rId61" Type="http://schemas.openxmlformats.org/officeDocument/2006/relationships/image" Target="../media/image92.png"/><Relationship Id="rId82" Type="http://schemas.openxmlformats.org/officeDocument/2006/relationships/image" Target="../media/image113.png"/><Relationship Id="rId199" Type="http://schemas.openxmlformats.org/officeDocument/2006/relationships/image" Target="../media/image230.png"/><Relationship Id="rId203" Type="http://schemas.openxmlformats.org/officeDocument/2006/relationships/image" Target="../media/image234.png"/><Relationship Id="rId19" Type="http://schemas.openxmlformats.org/officeDocument/2006/relationships/image" Target="../media/image50.png"/><Relationship Id="rId224" Type="http://schemas.openxmlformats.org/officeDocument/2006/relationships/image" Target="../media/image255.png"/><Relationship Id="rId30" Type="http://schemas.openxmlformats.org/officeDocument/2006/relationships/image" Target="../media/image61.png"/><Relationship Id="rId105" Type="http://schemas.openxmlformats.org/officeDocument/2006/relationships/image" Target="../media/image136.png"/><Relationship Id="rId126" Type="http://schemas.openxmlformats.org/officeDocument/2006/relationships/image" Target="../media/image157.png"/><Relationship Id="rId147" Type="http://schemas.openxmlformats.org/officeDocument/2006/relationships/image" Target="../media/image178.png"/><Relationship Id="rId168" Type="http://schemas.openxmlformats.org/officeDocument/2006/relationships/image" Target="../media/image199.png"/><Relationship Id="rId51" Type="http://schemas.openxmlformats.org/officeDocument/2006/relationships/image" Target="../media/image82.png"/><Relationship Id="rId72" Type="http://schemas.openxmlformats.org/officeDocument/2006/relationships/image" Target="../media/image103.png"/><Relationship Id="rId93" Type="http://schemas.openxmlformats.org/officeDocument/2006/relationships/image" Target="../media/image124.png"/><Relationship Id="rId189" Type="http://schemas.openxmlformats.org/officeDocument/2006/relationships/image" Target="../media/image2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9052494-F256-595C-E1A8-2269A7FF9393}"/>
              </a:ext>
            </a:extLst>
          </p:cNvPr>
          <p:cNvSpPr/>
          <p:nvPr/>
        </p:nvSpPr>
        <p:spPr>
          <a:xfrm flipV="1">
            <a:off x="2919412" y="252412"/>
            <a:ext cx="6349999" cy="6349999"/>
          </a:xfrm>
          <a:custGeom>
            <a:avLst/>
            <a:gdLst>
              <a:gd name="connsiteX0" fmla="*/ 6347833 w 6349999"/>
              <a:gd name="connsiteY0" fmla="*/ -2167 h 6349999"/>
              <a:gd name="connsiteX1" fmla="*/ -2167 w 6349999"/>
              <a:gd name="connsiteY1" fmla="*/ -2167 h 6349999"/>
              <a:gd name="connsiteX2" fmla="*/ -2167 w 6349999"/>
              <a:gd name="connsiteY2" fmla="*/ 6347833 h 6349999"/>
              <a:gd name="connsiteX3" fmla="*/ 6347833 w 6349999"/>
              <a:gd name="connsiteY3" fmla="*/ 6347833 h 6349999"/>
              <a:gd name="connsiteX4" fmla="*/ 6347833 w 6349999"/>
              <a:gd name="connsiteY4" fmla="*/ -2167 h 6349999"/>
              <a:gd name="connsiteX5" fmla="*/ 3228332 w 6349999"/>
              <a:gd name="connsiteY5" fmla="*/ 1108552 h 6349999"/>
              <a:gd name="connsiteX6" fmla="*/ 3171983 w 6349999"/>
              <a:gd name="connsiteY6" fmla="*/ 1108334 h 6349999"/>
              <a:gd name="connsiteX7" fmla="*/ 2272899 w 6349999"/>
              <a:gd name="connsiteY7" fmla="*/ 990313 h 6349999"/>
              <a:gd name="connsiteX8" fmla="*/ 3117347 w 6349999"/>
              <a:gd name="connsiteY8" fmla="*/ 885816 h 6349999"/>
              <a:gd name="connsiteX9" fmla="*/ 3173671 w 6349999"/>
              <a:gd name="connsiteY9" fmla="*/ 886034 h 6349999"/>
              <a:gd name="connsiteX10" fmla="*/ 4072768 w 6349999"/>
              <a:gd name="connsiteY10" fmla="*/ 1004056 h 6349999"/>
              <a:gd name="connsiteX11" fmla="*/ 3228332 w 6349999"/>
              <a:gd name="connsiteY11" fmla="*/ 1108552 h 6349999"/>
              <a:gd name="connsiteX12" fmla="*/ 5126055 w 6349999"/>
              <a:gd name="connsiteY12" fmla="*/ 1150864 h 6349999"/>
              <a:gd name="connsiteX13" fmla="*/ 5361043 w 6349999"/>
              <a:gd name="connsiteY13" fmla="*/ 942421 h 6349999"/>
              <a:gd name="connsiteX14" fmla="*/ 5390418 w 6349999"/>
              <a:gd name="connsiteY14" fmla="*/ 978883 h 6349999"/>
              <a:gd name="connsiteX15" fmla="*/ 5156180 w 6349999"/>
              <a:gd name="connsiteY15" fmla="*/ 1186657 h 6349999"/>
              <a:gd name="connsiteX16" fmla="*/ 5161171 w 6349999"/>
              <a:gd name="connsiteY16" fmla="*/ 1192586 h 6349999"/>
              <a:gd name="connsiteX17" fmla="*/ 5169286 w 6349999"/>
              <a:gd name="connsiteY17" fmla="*/ 1201436 h 6349999"/>
              <a:gd name="connsiteX18" fmla="*/ 5204440 w 6349999"/>
              <a:gd name="connsiteY18" fmla="*/ 1305743 h 6349999"/>
              <a:gd name="connsiteX19" fmla="*/ 5176881 w 6349999"/>
              <a:gd name="connsiteY19" fmla="*/ 1422011 h 6349999"/>
              <a:gd name="connsiteX20" fmla="*/ 5047531 w 6349999"/>
              <a:gd name="connsiteY20" fmla="*/ 1588407 h 6349999"/>
              <a:gd name="connsiteX21" fmla="*/ 4783244 w 6349999"/>
              <a:gd name="connsiteY21" fmla="*/ 1697893 h 6349999"/>
              <a:gd name="connsiteX22" fmla="*/ 4646033 w 6349999"/>
              <a:gd name="connsiteY22" fmla="*/ 1642039 h 6349999"/>
              <a:gd name="connsiteX23" fmla="*/ 4645551 w 6349999"/>
              <a:gd name="connsiteY23" fmla="*/ 1641455 h 6349999"/>
              <a:gd name="connsiteX24" fmla="*/ 4645449 w 6349999"/>
              <a:gd name="connsiteY24" fmla="*/ 1641544 h 6349999"/>
              <a:gd name="connsiteX25" fmla="*/ 4588833 w 6349999"/>
              <a:gd name="connsiteY25" fmla="*/ 1574272 h 6349999"/>
              <a:gd name="connsiteX26" fmla="*/ 4588922 w 6349999"/>
              <a:gd name="connsiteY26" fmla="*/ 1574195 h 6349999"/>
              <a:gd name="connsiteX27" fmla="*/ 4588439 w 6349999"/>
              <a:gd name="connsiteY27" fmla="*/ 1573624 h 6349999"/>
              <a:gd name="connsiteX28" fmla="*/ 4588934 w 6349999"/>
              <a:gd name="connsiteY28" fmla="*/ 1574183 h 6349999"/>
              <a:gd name="connsiteX29" fmla="*/ 4588922 w 6349999"/>
              <a:gd name="connsiteY29" fmla="*/ 1574195 h 6349999"/>
              <a:gd name="connsiteX30" fmla="*/ 4603679 w 6349999"/>
              <a:gd name="connsiteY30" fmla="*/ 1589131 h 6349999"/>
              <a:gd name="connsiteX31" fmla="*/ 4742973 w 6349999"/>
              <a:gd name="connsiteY31" fmla="*/ 1226584 h 6349999"/>
              <a:gd name="connsiteX32" fmla="*/ 5010231 w 6349999"/>
              <a:gd name="connsiteY32" fmla="*/ 1114441 h 6349999"/>
              <a:gd name="connsiteX33" fmla="*/ 5123960 w 6349999"/>
              <a:gd name="connsiteY33" fmla="*/ 1151147 h 6349999"/>
              <a:gd name="connsiteX34" fmla="*/ 5111781 w 6349999"/>
              <a:gd name="connsiteY34" fmla="*/ 1134091 h 6349999"/>
              <a:gd name="connsiteX35" fmla="*/ 5111768 w 6349999"/>
              <a:gd name="connsiteY35" fmla="*/ 1134101 h 6349999"/>
              <a:gd name="connsiteX36" fmla="*/ 5111298 w 6349999"/>
              <a:gd name="connsiteY36" fmla="*/ 1133521 h 6349999"/>
              <a:gd name="connsiteX37" fmla="*/ 5111781 w 6349999"/>
              <a:gd name="connsiteY37" fmla="*/ 1134091 h 6349999"/>
              <a:gd name="connsiteX38" fmla="*/ 5111870 w 6349999"/>
              <a:gd name="connsiteY38" fmla="*/ 1134012 h 6349999"/>
              <a:gd name="connsiteX39" fmla="*/ 5126055 w 6349999"/>
              <a:gd name="connsiteY39" fmla="*/ 1150864 h 6349999"/>
              <a:gd name="connsiteX40" fmla="*/ 3284136 w 6349999"/>
              <a:gd name="connsiteY40" fmla="*/ 1646116 h 6349999"/>
              <a:gd name="connsiteX41" fmla="*/ 3229259 w 6349999"/>
              <a:gd name="connsiteY41" fmla="*/ 1142168 h 6349999"/>
              <a:gd name="connsiteX42" fmla="*/ 3311225 w 6349999"/>
              <a:gd name="connsiteY42" fmla="*/ 1117770 h 6349999"/>
              <a:gd name="connsiteX43" fmla="*/ 3342048 w 6349999"/>
              <a:gd name="connsiteY43" fmla="*/ 1121174 h 6349999"/>
              <a:gd name="connsiteX44" fmla="*/ 3397750 w 6349999"/>
              <a:gd name="connsiteY44" fmla="*/ 1648529 h 6349999"/>
              <a:gd name="connsiteX45" fmla="*/ 3753033 w 6349999"/>
              <a:gd name="connsiteY45" fmla="*/ 1709412 h 6349999"/>
              <a:gd name="connsiteX46" fmla="*/ 3660640 w 6349999"/>
              <a:gd name="connsiteY46" fmla="*/ 2217438 h 6349999"/>
              <a:gd name="connsiteX47" fmla="*/ 3657999 w 6349999"/>
              <a:gd name="connsiteY47" fmla="*/ 2217438 h 6349999"/>
              <a:gd name="connsiteX48" fmla="*/ 3565632 w 6349999"/>
              <a:gd name="connsiteY48" fmla="*/ 2651473 h 6349999"/>
              <a:gd name="connsiteX49" fmla="*/ 3573569 w 6349999"/>
              <a:gd name="connsiteY49" fmla="*/ 2654712 h 6349999"/>
              <a:gd name="connsiteX50" fmla="*/ 3603236 w 6349999"/>
              <a:gd name="connsiteY50" fmla="*/ 2682207 h 6349999"/>
              <a:gd name="connsiteX51" fmla="*/ 3660069 w 6349999"/>
              <a:gd name="connsiteY51" fmla="*/ 2621844 h 6349999"/>
              <a:gd name="connsiteX52" fmla="*/ 3880236 w 6349999"/>
              <a:gd name="connsiteY52" fmla="*/ 2269597 h 6349999"/>
              <a:gd name="connsiteX53" fmla="*/ 3980528 w 6349999"/>
              <a:gd name="connsiteY53" fmla="*/ 2291606 h 6349999"/>
              <a:gd name="connsiteX54" fmla="*/ 3819086 w 6349999"/>
              <a:gd name="connsiteY54" fmla="*/ 2621844 h 6349999"/>
              <a:gd name="connsiteX55" fmla="*/ 3432371 w 6349999"/>
              <a:gd name="connsiteY55" fmla="*/ 2916255 h 6349999"/>
              <a:gd name="connsiteX56" fmla="*/ 3437044 w 6349999"/>
              <a:gd name="connsiteY56" fmla="*/ 2869037 h 6349999"/>
              <a:gd name="connsiteX57" fmla="*/ 3434403 w 6349999"/>
              <a:gd name="connsiteY57" fmla="*/ 2870954 h 6349999"/>
              <a:gd name="connsiteX58" fmla="*/ 3410806 w 6349999"/>
              <a:gd name="connsiteY58" fmla="*/ 2910998 h 6349999"/>
              <a:gd name="connsiteX59" fmla="*/ 3353986 w 6349999"/>
              <a:gd name="connsiteY59" fmla="*/ 2948691 h 6349999"/>
              <a:gd name="connsiteX60" fmla="*/ 3351738 w 6349999"/>
              <a:gd name="connsiteY60" fmla="*/ 2948640 h 6349999"/>
              <a:gd name="connsiteX61" fmla="*/ 3341019 w 6349999"/>
              <a:gd name="connsiteY61" fmla="*/ 2946748 h 6349999"/>
              <a:gd name="connsiteX62" fmla="*/ 3337844 w 6349999"/>
              <a:gd name="connsiteY62" fmla="*/ 2946799 h 6349999"/>
              <a:gd name="connsiteX63" fmla="*/ 3323100 w 6349999"/>
              <a:gd name="connsiteY63" fmla="*/ 2945554 h 6349999"/>
              <a:gd name="connsiteX64" fmla="*/ 3265289 w 6349999"/>
              <a:gd name="connsiteY64" fmla="*/ 2966611 h 6349999"/>
              <a:gd name="connsiteX65" fmla="*/ 3265061 w 6349999"/>
              <a:gd name="connsiteY65" fmla="*/ 2966611 h 6349999"/>
              <a:gd name="connsiteX66" fmla="*/ 3258457 w 6349999"/>
              <a:gd name="connsiteY66" fmla="*/ 2966369 h 6349999"/>
              <a:gd name="connsiteX67" fmla="*/ 3258457 w 6349999"/>
              <a:gd name="connsiteY67" fmla="*/ 3034746 h 6349999"/>
              <a:gd name="connsiteX68" fmla="*/ 3786256 w 6349999"/>
              <a:gd name="connsiteY68" fmla="*/ 3228028 h 6349999"/>
              <a:gd name="connsiteX69" fmla="*/ 3929728 w 6349999"/>
              <a:gd name="connsiteY69" fmla="*/ 3139941 h 6349999"/>
              <a:gd name="connsiteX70" fmla="*/ 4005521 w 6349999"/>
              <a:gd name="connsiteY70" fmla="*/ 3361022 h 6349999"/>
              <a:gd name="connsiteX71" fmla="*/ 4230337 w 6349999"/>
              <a:gd name="connsiteY71" fmla="*/ 3328142 h 6349999"/>
              <a:gd name="connsiteX72" fmla="*/ 4202029 w 6349999"/>
              <a:gd name="connsiteY72" fmla="*/ 3574788 h 6349999"/>
              <a:gd name="connsiteX73" fmla="*/ 4494726 w 6349999"/>
              <a:gd name="connsiteY73" fmla="*/ 3731151 h 6349999"/>
              <a:gd name="connsiteX74" fmla="*/ 4404441 w 6349999"/>
              <a:gd name="connsiteY74" fmla="*/ 3808532 h 6349999"/>
              <a:gd name="connsiteX75" fmla="*/ 4178762 w 6349999"/>
              <a:gd name="connsiteY75" fmla="*/ 4159954 h 6349999"/>
              <a:gd name="connsiteX76" fmla="*/ 3701598 w 6349999"/>
              <a:gd name="connsiteY76" fmla="*/ 4392084 h 6349999"/>
              <a:gd name="connsiteX77" fmla="*/ 3665238 w 6349999"/>
              <a:gd name="connsiteY77" fmla="*/ 4269643 h 6349999"/>
              <a:gd name="connsiteX78" fmla="*/ 3161543 w 6349999"/>
              <a:gd name="connsiteY78" fmla="*/ 4393697 h 6349999"/>
              <a:gd name="connsiteX79" fmla="*/ 2603073 w 6349999"/>
              <a:gd name="connsiteY79" fmla="*/ 4180934 h 6349999"/>
              <a:gd name="connsiteX80" fmla="*/ 2627965 w 6349999"/>
              <a:gd name="connsiteY80" fmla="*/ 4327606 h 6349999"/>
              <a:gd name="connsiteX81" fmla="*/ 2183034 w 6349999"/>
              <a:gd name="connsiteY81" fmla="*/ 3924597 h 6349999"/>
              <a:gd name="connsiteX82" fmla="*/ 2002477 w 6349999"/>
              <a:gd name="connsiteY82" fmla="*/ 3634428 h 6349999"/>
              <a:gd name="connsiteX83" fmla="*/ 2221984 w 6349999"/>
              <a:gd name="connsiteY83" fmla="*/ 3561364 h 6349999"/>
              <a:gd name="connsiteX84" fmla="*/ 2234151 w 6349999"/>
              <a:gd name="connsiteY84" fmla="*/ 3561631 h 6349999"/>
              <a:gd name="connsiteX85" fmla="*/ 2224944 w 6349999"/>
              <a:gd name="connsiteY85" fmla="*/ 3537704 h 6349999"/>
              <a:gd name="connsiteX86" fmla="*/ 2360351 w 6349999"/>
              <a:gd name="connsiteY86" fmla="*/ 3205612 h 6349999"/>
              <a:gd name="connsiteX87" fmla="*/ 2419469 w 6349999"/>
              <a:gd name="connsiteY87" fmla="*/ 3389127 h 6349999"/>
              <a:gd name="connsiteX88" fmla="*/ 2419292 w 6349999"/>
              <a:gd name="connsiteY88" fmla="*/ 3385597 h 6349999"/>
              <a:gd name="connsiteX89" fmla="*/ 2497511 w 6349999"/>
              <a:gd name="connsiteY89" fmla="*/ 3091579 h 6349999"/>
              <a:gd name="connsiteX90" fmla="*/ 2623279 w 6349999"/>
              <a:gd name="connsiteY90" fmla="*/ 3167499 h 6349999"/>
              <a:gd name="connsiteX91" fmla="*/ 3084353 w 6349999"/>
              <a:gd name="connsiteY91" fmla="*/ 3031635 h 6349999"/>
              <a:gd name="connsiteX92" fmla="*/ 3084353 w 6349999"/>
              <a:gd name="connsiteY92" fmla="*/ 2959270 h 6349999"/>
              <a:gd name="connsiteX93" fmla="*/ 3084264 w 6349999"/>
              <a:gd name="connsiteY93" fmla="*/ 2959270 h 6349999"/>
              <a:gd name="connsiteX94" fmla="*/ 3084035 w 6349999"/>
              <a:gd name="connsiteY94" fmla="*/ 2959270 h 6349999"/>
              <a:gd name="connsiteX95" fmla="*/ 3027660 w 6349999"/>
              <a:gd name="connsiteY95" fmla="*/ 2939560 h 6349999"/>
              <a:gd name="connsiteX96" fmla="*/ 3022084 w 6349999"/>
              <a:gd name="connsiteY96" fmla="*/ 2939166 h 6349999"/>
              <a:gd name="connsiteX97" fmla="*/ 3021906 w 6349999"/>
              <a:gd name="connsiteY97" fmla="*/ 2939192 h 6349999"/>
              <a:gd name="connsiteX98" fmla="*/ 3021906 w 6349999"/>
              <a:gd name="connsiteY98" fmla="*/ 2939192 h 6349999"/>
              <a:gd name="connsiteX99" fmla="*/ 3021906 w 6349999"/>
              <a:gd name="connsiteY99" fmla="*/ 2939192 h 6349999"/>
              <a:gd name="connsiteX100" fmla="*/ 3014960 w 6349999"/>
              <a:gd name="connsiteY100" fmla="*/ 2939458 h 6349999"/>
              <a:gd name="connsiteX101" fmla="*/ 2923406 w 6349999"/>
              <a:gd name="connsiteY101" fmla="*/ 2881711 h 6349999"/>
              <a:gd name="connsiteX102" fmla="*/ 2921310 w 6349999"/>
              <a:gd name="connsiteY102" fmla="*/ 2879209 h 6349999"/>
              <a:gd name="connsiteX103" fmla="*/ 2924968 w 6349999"/>
              <a:gd name="connsiteY103" fmla="*/ 2916255 h 6349999"/>
              <a:gd name="connsiteX104" fmla="*/ 2538265 w 6349999"/>
              <a:gd name="connsiteY104" fmla="*/ 2621844 h 6349999"/>
              <a:gd name="connsiteX105" fmla="*/ 2376823 w 6349999"/>
              <a:gd name="connsiteY105" fmla="*/ 2291606 h 6349999"/>
              <a:gd name="connsiteX106" fmla="*/ 2477115 w 6349999"/>
              <a:gd name="connsiteY106" fmla="*/ 2269597 h 6349999"/>
              <a:gd name="connsiteX107" fmla="*/ 2697282 w 6349999"/>
              <a:gd name="connsiteY107" fmla="*/ 2621844 h 6349999"/>
              <a:gd name="connsiteX108" fmla="*/ 2754114 w 6349999"/>
              <a:gd name="connsiteY108" fmla="*/ 2682207 h 6349999"/>
              <a:gd name="connsiteX109" fmla="*/ 2783781 w 6349999"/>
              <a:gd name="connsiteY109" fmla="*/ 2654712 h 6349999"/>
              <a:gd name="connsiteX110" fmla="*/ 2783959 w 6349999"/>
              <a:gd name="connsiteY110" fmla="*/ 2654635 h 6349999"/>
              <a:gd name="connsiteX111" fmla="*/ 2680467 w 6349999"/>
              <a:gd name="connsiteY111" fmla="*/ 2073382 h 6349999"/>
              <a:gd name="connsiteX112" fmla="*/ 2612802 w 6349999"/>
              <a:gd name="connsiteY112" fmla="*/ 1797881 h 6349999"/>
              <a:gd name="connsiteX113" fmla="*/ 2603315 w 6349999"/>
              <a:gd name="connsiteY113" fmla="*/ 1771820 h 6349999"/>
              <a:gd name="connsiteX114" fmla="*/ 2604293 w 6349999"/>
              <a:gd name="connsiteY114" fmla="*/ 1763248 h 6349999"/>
              <a:gd name="connsiteX115" fmla="*/ 2591072 w 6349999"/>
              <a:gd name="connsiteY115" fmla="*/ 1709412 h 6349999"/>
              <a:gd name="connsiteX116" fmla="*/ 2953123 w 6349999"/>
              <a:gd name="connsiteY116" fmla="*/ 1652275 h 6349999"/>
              <a:gd name="connsiteX117" fmla="*/ 3009042 w 6349999"/>
              <a:gd name="connsiteY117" fmla="*/ 1121174 h 6349999"/>
              <a:gd name="connsiteX118" fmla="*/ 3039852 w 6349999"/>
              <a:gd name="connsiteY118" fmla="*/ 1117770 h 6349999"/>
              <a:gd name="connsiteX119" fmla="*/ 3121818 w 6349999"/>
              <a:gd name="connsiteY119" fmla="*/ 1142168 h 6349999"/>
              <a:gd name="connsiteX120" fmla="*/ 3066839 w 6349999"/>
              <a:gd name="connsiteY120" fmla="*/ 1648033 h 6349999"/>
              <a:gd name="connsiteX121" fmla="*/ 3228091 w 6349999"/>
              <a:gd name="connsiteY121" fmla="*/ 1645849 h 6349999"/>
              <a:gd name="connsiteX122" fmla="*/ 3284136 w 6349999"/>
              <a:gd name="connsiteY122" fmla="*/ 1646116 h 6349999"/>
              <a:gd name="connsiteX123" fmla="*/ 1115785 w 6349999"/>
              <a:gd name="connsiteY123" fmla="*/ 1125732 h 6349999"/>
              <a:gd name="connsiteX124" fmla="*/ 1115785 w 6349999"/>
              <a:gd name="connsiteY124" fmla="*/ 1125732 h 6349999"/>
              <a:gd name="connsiteX125" fmla="*/ 1115850 w 6349999"/>
              <a:gd name="connsiteY125" fmla="*/ 1125732 h 6349999"/>
              <a:gd name="connsiteX126" fmla="*/ 1376355 w 6349999"/>
              <a:gd name="connsiteY126" fmla="*/ 1267224 h 6349999"/>
              <a:gd name="connsiteX127" fmla="*/ 1376355 w 6349999"/>
              <a:gd name="connsiteY127" fmla="*/ 1267224 h 6349999"/>
              <a:gd name="connsiteX128" fmla="*/ 1376609 w 6349999"/>
              <a:gd name="connsiteY128" fmla="*/ 1267620 h 6349999"/>
              <a:gd name="connsiteX129" fmla="*/ 1376685 w 6349999"/>
              <a:gd name="connsiteY129" fmla="*/ 1267734 h 6349999"/>
              <a:gd name="connsiteX130" fmla="*/ 1376863 w 6349999"/>
              <a:gd name="connsiteY130" fmla="*/ 1268011 h 6349999"/>
              <a:gd name="connsiteX131" fmla="*/ 1376952 w 6349999"/>
              <a:gd name="connsiteY131" fmla="*/ 1268138 h 6349999"/>
              <a:gd name="connsiteX132" fmla="*/ 1377130 w 6349999"/>
              <a:gd name="connsiteY132" fmla="*/ 1268430 h 6349999"/>
              <a:gd name="connsiteX133" fmla="*/ 1377193 w 6349999"/>
              <a:gd name="connsiteY133" fmla="*/ 1268519 h 6349999"/>
              <a:gd name="connsiteX134" fmla="*/ 1377422 w 6349999"/>
              <a:gd name="connsiteY134" fmla="*/ 1268875 h 6349999"/>
              <a:gd name="connsiteX135" fmla="*/ 1377447 w 6349999"/>
              <a:gd name="connsiteY135" fmla="*/ 1268926 h 6349999"/>
              <a:gd name="connsiteX136" fmla="*/ 1377714 w 6349999"/>
              <a:gd name="connsiteY136" fmla="*/ 1269332 h 6349999"/>
              <a:gd name="connsiteX137" fmla="*/ 1377726 w 6349999"/>
              <a:gd name="connsiteY137" fmla="*/ 1269345 h 6349999"/>
              <a:gd name="connsiteX138" fmla="*/ 1377968 w 6349999"/>
              <a:gd name="connsiteY138" fmla="*/ 1269726 h 6349999"/>
              <a:gd name="connsiteX139" fmla="*/ 1378019 w 6349999"/>
              <a:gd name="connsiteY139" fmla="*/ 1269802 h 6349999"/>
              <a:gd name="connsiteX140" fmla="*/ 1378222 w 6349999"/>
              <a:gd name="connsiteY140" fmla="*/ 1270132 h 6349999"/>
              <a:gd name="connsiteX141" fmla="*/ 1378273 w 6349999"/>
              <a:gd name="connsiteY141" fmla="*/ 1270221 h 6349999"/>
              <a:gd name="connsiteX142" fmla="*/ 1378488 w 6349999"/>
              <a:gd name="connsiteY142" fmla="*/ 1270551 h 6349999"/>
              <a:gd name="connsiteX143" fmla="*/ 1378527 w 6349999"/>
              <a:gd name="connsiteY143" fmla="*/ 1270615 h 6349999"/>
              <a:gd name="connsiteX144" fmla="*/ 1379047 w 6349999"/>
              <a:gd name="connsiteY144" fmla="*/ 1271440 h 6349999"/>
              <a:gd name="connsiteX145" fmla="*/ 1379060 w 6349999"/>
              <a:gd name="connsiteY145" fmla="*/ 1271466 h 6349999"/>
              <a:gd name="connsiteX146" fmla="*/ 1379301 w 6349999"/>
              <a:gd name="connsiteY146" fmla="*/ 1271859 h 6349999"/>
              <a:gd name="connsiteX147" fmla="*/ 1379327 w 6349999"/>
              <a:gd name="connsiteY147" fmla="*/ 1271897 h 6349999"/>
              <a:gd name="connsiteX148" fmla="*/ 1379555 w 6349999"/>
              <a:gd name="connsiteY148" fmla="*/ 1272266 h 6349999"/>
              <a:gd name="connsiteX149" fmla="*/ 1379593 w 6349999"/>
              <a:gd name="connsiteY149" fmla="*/ 1272317 h 6349999"/>
              <a:gd name="connsiteX150" fmla="*/ 1380368 w 6349999"/>
              <a:gd name="connsiteY150" fmla="*/ 1273561 h 6349999"/>
              <a:gd name="connsiteX151" fmla="*/ 1380381 w 6349999"/>
              <a:gd name="connsiteY151" fmla="*/ 1273587 h 6349999"/>
              <a:gd name="connsiteX152" fmla="*/ 1380609 w 6349999"/>
              <a:gd name="connsiteY152" fmla="*/ 1273967 h 6349999"/>
              <a:gd name="connsiteX153" fmla="*/ 1380647 w 6349999"/>
              <a:gd name="connsiteY153" fmla="*/ 1274018 h 6349999"/>
              <a:gd name="connsiteX154" fmla="*/ 1381663 w 6349999"/>
              <a:gd name="connsiteY154" fmla="*/ 1275695 h 6349999"/>
              <a:gd name="connsiteX155" fmla="*/ 1381676 w 6349999"/>
              <a:gd name="connsiteY155" fmla="*/ 1275707 h 6349999"/>
              <a:gd name="connsiteX156" fmla="*/ 1382692 w 6349999"/>
              <a:gd name="connsiteY156" fmla="*/ 1277409 h 6349999"/>
              <a:gd name="connsiteX157" fmla="*/ 1382692 w 6349999"/>
              <a:gd name="connsiteY157" fmla="*/ 1277422 h 6349999"/>
              <a:gd name="connsiteX158" fmla="*/ 1385194 w 6349999"/>
              <a:gd name="connsiteY158" fmla="*/ 1281702 h 6349999"/>
              <a:gd name="connsiteX159" fmla="*/ 1385207 w 6349999"/>
              <a:gd name="connsiteY159" fmla="*/ 1281702 h 6349999"/>
              <a:gd name="connsiteX160" fmla="*/ 1394478 w 6349999"/>
              <a:gd name="connsiteY160" fmla="*/ 1299088 h 6349999"/>
              <a:gd name="connsiteX161" fmla="*/ 1394478 w 6349999"/>
              <a:gd name="connsiteY161" fmla="*/ 1299101 h 6349999"/>
              <a:gd name="connsiteX162" fmla="*/ 1396180 w 6349999"/>
              <a:gd name="connsiteY162" fmla="*/ 1302606 h 6349999"/>
              <a:gd name="connsiteX163" fmla="*/ 1396192 w 6349999"/>
              <a:gd name="connsiteY163" fmla="*/ 1302631 h 6349999"/>
              <a:gd name="connsiteX164" fmla="*/ 1396383 w 6349999"/>
              <a:gd name="connsiteY164" fmla="*/ 1303038 h 6349999"/>
              <a:gd name="connsiteX165" fmla="*/ 1396395 w 6349999"/>
              <a:gd name="connsiteY165" fmla="*/ 1303076 h 6349999"/>
              <a:gd name="connsiteX166" fmla="*/ 1396599 w 6349999"/>
              <a:gd name="connsiteY166" fmla="*/ 1303482 h 6349999"/>
              <a:gd name="connsiteX167" fmla="*/ 1396611 w 6349999"/>
              <a:gd name="connsiteY167" fmla="*/ 1303508 h 6349999"/>
              <a:gd name="connsiteX168" fmla="*/ 1397018 w 6349999"/>
              <a:gd name="connsiteY168" fmla="*/ 1304384 h 6349999"/>
              <a:gd name="connsiteX169" fmla="*/ 1397030 w 6349999"/>
              <a:gd name="connsiteY169" fmla="*/ 1304397 h 6349999"/>
              <a:gd name="connsiteX170" fmla="*/ 1397221 w 6349999"/>
              <a:gd name="connsiteY170" fmla="*/ 1304803 h 6349999"/>
              <a:gd name="connsiteX171" fmla="*/ 1397246 w 6349999"/>
              <a:gd name="connsiteY171" fmla="*/ 1304854 h 6349999"/>
              <a:gd name="connsiteX172" fmla="*/ 1397411 w 6349999"/>
              <a:gd name="connsiteY172" fmla="*/ 1305210 h 6349999"/>
              <a:gd name="connsiteX173" fmla="*/ 1397450 w 6349999"/>
              <a:gd name="connsiteY173" fmla="*/ 1305298 h 6349999"/>
              <a:gd name="connsiteX174" fmla="*/ 1397640 w 6349999"/>
              <a:gd name="connsiteY174" fmla="*/ 1305692 h 6349999"/>
              <a:gd name="connsiteX175" fmla="*/ 1397640 w 6349999"/>
              <a:gd name="connsiteY175" fmla="*/ 1305705 h 6349999"/>
              <a:gd name="connsiteX176" fmla="*/ 1398034 w 6349999"/>
              <a:gd name="connsiteY176" fmla="*/ 1306568 h 6349999"/>
              <a:gd name="connsiteX177" fmla="*/ 1398072 w 6349999"/>
              <a:gd name="connsiteY177" fmla="*/ 1306632 h 6349999"/>
              <a:gd name="connsiteX178" fmla="*/ 1398224 w 6349999"/>
              <a:gd name="connsiteY178" fmla="*/ 1306987 h 6349999"/>
              <a:gd name="connsiteX179" fmla="*/ 1398275 w 6349999"/>
              <a:gd name="connsiteY179" fmla="*/ 1307089 h 6349999"/>
              <a:gd name="connsiteX180" fmla="*/ 1398427 w 6349999"/>
              <a:gd name="connsiteY180" fmla="*/ 1307432 h 6349999"/>
              <a:gd name="connsiteX181" fmla="*/ 1398466 w 6349999"/>
              <a:gd name="connsiteY181" fmla="*/ 1307495 h 6349999"/>
              <a:gd name="connsiteX182" fmla="*/ 1398847 w 6349999"/>
              <a:gd name="connsiteY182" fmla="*/ 1308346 h 6349999"/>
              <a:gd name="connsiteX183" fmla="*/ 1398885 w 6349999"/>
              <a:gd name="connsiteY183" fmla="*/ 1308435 h 6349999"/>
              <a:gd name="connsiteX184" fmla="*/ 1399024 w 6349999"/>
              <a:gd name="connsiteY184" fmla="*/ 1308740 h 6349999"/>
              <a:gd name="connsiteX185" fmla="*/ 1399101 w 6349999"/>
              <a:gd name="connsiteY185" fmla="*/ 1308892 h 6349999"/>
              <a:gd name="connsiteX186" fmla="*/ 1399228 w 6349999"/>
              <a:gd name="connsiteY186" fmla="*/ 1309172 h 6349999"/>
              <a:gd name="connsiteX187" fmla="*/ 1399278 w 6349999"/>
              <a:gd name="connsiteY187" fmla="*/ 1309299 h 6349999"/>
              <a:gd name="connsiteX188" fmla="*/ 1399431 w 6349999"/>
              <a:gd name="connsiteY188" fmla="*/ 1309629 h 6349999"/>
              <a:gd name="connsiteX189" fmla="*/ 1399469 w 6349999"/>
              <a:gd name="connsiteY189" fmla="*/ 1309718 h 6349999"/>
              <a:gd name="connsiteX190" fmla="*/ 1399647 w 6349999"/>
              <a:gd name="connsiteY190" fmla="*/ 1310124 h 6349999"/>
              <a:gd name="connsiteX191" fmla="*/ 1399685 w 6349999"/>
              <a:gd name="connsiteY191" fmla="*/ 1310213 h 6349999"/>
              <a:gd name="connsiteX192" fmla="*/ 1399825 w 6349999"/>
              <a:gd name="connsiteY192" fmla="*/ 1310531 h 6349999"/>
              <a:gd name="connsiteX193" fmla="*/ 1399901 w 6349999"/>
              <a:gd name="connsiteY193" fmla="*/ 1310696 h 6349999"/>
              <a:gd name="connsiteX194" fmla="*/ 1400015 w 6349999"/>
              <a:gd name="connsiteY194" fmla="*/ 1310950 h 6349999"/>
              <a:gd name="connsiteX195" fmla="*/ 1400078 w 6349999"/>
              <a:gd name="connsiteY195" fmla="*/ 1311102 h 6349999"/>
              <a:gd name="connsiteX196" fmla="*/ 1400205 w 6349999"/>
              <a:gd name="connsiteY196" fmla="*/ 1311382 h 6349999"/>
              <a:gd name="connsiteX197" fmla="*/ 1400269 w 6349999"/>
              <a:gd name="connsiteY197" fmla="*/ 1311521 h 6349999"/>
              <a:gd name="connsiteX198" fmla="*/ 1400434 w 6349999"/>
              <a:gd name="connsiteY198" fmla="*/ 1311902 h 6349999"/>
              <a:gd name="connsiteX199" fmla="*/ 1400447 w 6349999"/>
              <a:gd name="connsiteY199" fmla="*/ 1311928 h 6349999"/>
              <a:gd name="connsiteX200" fmla="*/ 1400612 w 6349999"/>
              <a:gd name="connsiteY200" fmla="*/ 1312322 h 6349999"/>
              <a:gd name="connsiteX201" fmla="*/ 1400688 w 6349999"/>
              <a:gd name="connsiteY201" fmla="*/ 1312474 h 6349999"/>
              <a:gd name="connsiteX202" fmla="*/ 1400802 w 6349999"/>
              <a:gd name="connsiteY202" fmla="*/ 1312753 h 6349999"/>
              <a:gd name="connsiteX203" fmla="*/ 1400866 w 6349999"/>
              <a:gd name="connsiteY203" fmla="*/ 1312906 h 6349999"/>
              <a:gd name="connsiteX204" fmla="*/ 1400967 w 6349999"/>
              <a:gd name="connsiteY204" fmla="*/ 1313147 h 6349999"/>
              <a:gd name="connsiteX205" fmla="*/ 1401056 w 6349999"/>
              <a:gd name="connsiteY205" fmla="*/ 1313325 h 6349999"/>
              <a:gd name="connsiteX206" fmla="*/ 1401158 w 6349999"/>
              <a:gd name="connsiteY206" fmla="*/ 1313566 h 6349999"/>
              <a:gd name="connsiteX207" fmla="*/ 1401234 w 6349999"/>
              <a:gd name="connsiteY207" fmla="*/ 1313744 h 6349999"/>
              <a:gd name="connsiteX208" fmla="*/ 1401387 w 6349999"/>
              <a:gd name="connsiteY208" fmla="*/ 1314112 h 6349999"/>
              <a:gd name="connsiteX209" fmla="*/ 1401488 w 6349999"/>
              <a:gd name="connsiteY209" fmla="*/ 1314328 h 6349999"/>
              <a:gd name="connsiteX210" fmla="*/ 1401564 w 6349999"/>
              <a:gd name="connsiteY210" fmla="*/ 1314519 h 6349999"/>
              <a:gd name="connsiteX211" fmla="*/ 1401653 w 6349999"/>
              <a:gd name="connsiteY211" fmla="*/ 1314735 h 6349999"/>
              <a:gd name="connsiteX212" fmla="*/ 1401742 w 6349999"/>
              <a:gd name="connsiteY212" fmla="*/ 1314925 h 6349999"/>
              <a:gd name="connsiteX213" fmla="*/ 1401831 w 6349999"/>
              <a:gd name="connsiteY213" fmla="*/ 1315154 h 6349999"/>
              <a:gd name="connsiteX214" fmla="*/ 1401907 w 6349999"/>
              <a:gd name="connsiteY214" fmla="*/ 1315319 h 6349999"/>
              <a:gd name="connsiteX215" fmla="*/ 1401996 w 6349999"/>
              <a:gd name="connsiteY215" fmla="*/ 1315547 h 6349999"/>
              <a:gd name="connsiteX216" fmla="*/ 1402060 w 6349999"/>
              <a:gd name="connsiteY216" fmla="*/ 1315687 h 6349999"/>
              <a:gd name="connsiteX217" fmla="*/ 1402301 w 6349999"/>
              <a:gd name="connsiteY217" fmla="*/ 1316258 h 6349999"/>
              <a:gd name="connsiteX218" fmla="*/ 1402326 w 6349999"/>
              <a:gd name="connsiteY218" fmla="*/ 1316309 h 6349999"/>
              <a:gd name="connsiteX219" fmla="*/ 1402441 w 6349999"/>
              <a:gd name="connsiteY219" fmla="*/ 1316601 h 6349999"/>
              <a:gd name="connsiteX220" fmla="*/ 1402491 w 6349999"/>
              <a:gd name="connsiteY220" fmla="*/ 1316703 h 6349999"/>
              <a:gd name="connsiteX221" fmla="*/ 1402606 w 6349999"/>
              <a:gd name="connsiteY221" fmla="*/ 1316982 h 6349999"/>
              <a:gd name="connsiteX222" fmla="*/ 1402657 w 6349999"/>
              <a:gd name="connsiteY222" fmla="*/ 1317097 h 6349999"/>
              <a:gd name="connsiteX223" fmla="*/ 1402771 w 6349999"/>
              <a:gd name="connsiteY223" fmla="*/ 1317389 h 6349999"/>
              <a:gd name="connsiteX224" fmla="*/ 1402796 w 6349999"/>
              <a:gd name="connsiteY224" fmla="*/ 1317427 h 6349999"/>
              <a:gd name="connsiteX225" fmla="*/ 1403203 w 6349999"/>
              <a:gd name="connsiteY225" fmla="*/ 1318443 h 6349999"/>
              <a:gd name="connsiteX226" fmla="*/ 1403241 w 6349999"/>
              <a:gd name="connsiteY226" fmla="*/ 1318519 h 6349999"/>
              <a:gd name="connsiteX227" fmla="*/ 1403368 w 6349999"/>
              <a:gd name="connsiteY227" fmla="*/ 1318824 h 6349999"/>
              <a:gd name="connsiteX228" fmla="*/ 1403393 w 6349999"/>
              <a:gd name="connsiteY228" fmla="*/ 1318900 h 6349999"/>
              <a:gd name="connsiteX229" fmla="*/ 1403520 w 6349999"/>
              <a:gd name="connsiteY229" fmla="*/ 1319218 h 6349999"/>
              <a:gd name="connsiteX230" fmla="*/ 1403533 w 6349999"/>
              <a:gd name="connsiteY230" fmla="*/ 1319256 h 6349999"/>
              <a:gd name="connsiteX231" fmla="*/ 1367897 w 6349999"/>
              <a:gd name="connsiteY231" fmla="*/ 1617261 h 6349999"/>
              <a:gd name="connsiteX232" fmla="*/ 1367859 w 6349999"/>
              <a:gd name="connsiteY232" fmla="*/ 1617325 h 6349999"/>
              <a:gd name="connsiteX233" fmla="*/ 1367668 w 6349999"/>
              <a:gd name="connsiteY233" fmla="*/ 1617579 h 6349999"/>
              <a:gd name="connsiteX234" fmla="*/ 1367592 w 6349999"/>
              <a:gd name="connsiteY234" fmla="*/ 1617680 h 6349999"/>
              <a:gd name="connsiteX235" fmla="*/ 1367427 w 6349999"/>
              <a:gd name="connsiteY235" fmla="*/ 1617909 h 6349999"/>
              <a:gd name="connsiteX236" fmla="*/ 1367198 w 6349999"/>
              <a:gd name="connsiteY236" fmla="*/ 1618226 h 6349999"/>
              <a:gd name="connsiteX237" fmla="*/ 1367097 w 6349999"/>
              <a:gd name="connsiteY237" fmla="*/ 1618366 h 6349999"/>
              <a:gd name="connsiteX238" fmla="*/ 1366931 w 6349999"/>
              <a:gd name="connsiteY238" fmla="*/ 1618595 h 6349999"/>
              <a:gd name="connsiteX239" fmla="*/ 1366843 w 6349999"/>
              <a:gd name="connsiteY239" fmla="*/ 1618722 h 6349999"/>
              <a:gd name="connsiteX240" fmla="*/ 1366665 w 6349999"/>
              <a:gd name="connsiteY240" fmla="*/ 1618963 h 6349999"/>
              <a:gd name="connsiteX241" fmla="*/ 1366589 w 6349999"/>
              <a:gd name="connsiteY241" fmla="*/ 1619065 h 6349999"/>
              <a:gd name="connsiteX242" fmla="*/ 1366373 w 6349999"/>
              <a:gd name="connsiteY242" fmla="*/ 1619369 h 6349999"/>
              <a:gd name="connsiteX243" fmla="*/ 1366335 w 6349999"/>
              <a:gd name="connsiteY243" fmla="*/ 1619420 h 6349999"/>
              <a:gd name="connsiteX244" fmla="*/ 1353050 w 6349999"/>
              <a:gd name="connsiteY244" fmla="*/ 1636273 h 6349999"/>
              <a:gd name="connsiteX245" fmla="*/ 1656047 w 6349999"/>
              <a:gd name="connsiteY245" fmla="*/ 2103608 h 6349999"/>
              <a:gd name="connsiteX246" fmla="*/ 1505209 w 6349999"/>
              <a:gd name="connsiteY246" fmla="*/ 2201410 h 6349999"/>
              <a:gd name="connsiteX247" fmla="*/ 1202205 w 6349999"/>
              <a:gd name="connsiteY247" fmla="*/ 1734063 h 6349999"/>
              <a:gd name="connsiteX248" fmla="*/ 1116357 w 6349999"/>
              <a:gd name="connsiteY248" fmla="*/ 1746230 h 6349999"/>
              <a:gd name="connsiteX249" fmla="*/ 855783 w 6349999"/>
              <a:gd name="connsiteY249" fmla="*/ 1604726 h 6349999"/>
              <a:gd name="connsiteX250" fmla="*/ 855783 w 6349999"/>
              <a:gd name="connsiteY250" fmla="*/ 1604726 h 6349999"/>
              <a:gd name="connsiteX251" fmla="*/ 805831 w 6349999"/>
              <a:gd name="connsiteY251" fmla="*/ 1436464 h 6349999"/>
              <a:gd name="connsiteX252" fmla="*/ 805831 w 6349999"/>
              <a:gd name="connsiteY252" fmla="*/ 1436464 h 6349999"/>
              <a:gd name="connsiteX253" fmla="*/ 947317 w 6349999"/>
              <a:gd name="connsiteY253" fmla="*/ 1175694 h 6349999"/>
              <a:gd name="connsiteX254" fmla="*/ 949768 w 6349999"/>
              <a:gd name="connsiteY254" fmla="*/ 1174121 h 6349999"/>
              <a:gd name="connsiteX255" fmla="*/ 949847 w 6349999"/>
              <a:gd name="connsiteY255" fmla="*/ 1174072 h 6349999"/>
              <a:gd name="connsiteX256" fmla="*/ 950076 w 6349999"/>
              <a:gd name="connsiteY256" fmla="*/ 1173928 h 6349999"/>
              <a:gd name="connsiteX257" fmla="*/ 1115746 w 6349999"/>
              <a:gd name="connsiteY257" fmla="*/ 1125732 h 6349999"/>
              <a:gd name="connsiteX258" fmla="*/ 1115785 w 6349999"/>
              <a:gd name="connsiteY258" fmla="*/ 1125732 h 6349999"/>
              <a:gd name="connsiteX259" fmla="*/ 1115785 w 6349999"/>
              <a:gd name="connsiteY259" fmla="*/ 1125732 h 6349999"/>
              <a:gd name="connsiteX260" fmla="*/ 5141397 w 6349999"/>
              <a:gd name="connsiteY260" fmla="*/ 2078652 h 6349999"/>
              <a:gd name="connsiteX261" fmla="*/ 5141397 w 6349999"/>
              <a:gd name="connsiteY261" fmla="*/ 2078652 h 6349999"/>
              <a:gd name="connsiteX262" fmla="*/ 5085250 w 6349999"/>
              <a:gd name="connsiteY262" fmla="*/ 2315672 h 6349999"/>
              <a:gd name="connsiteX263" fmla="*/ 5399690 w 6349999"/>
              <a:gd name="connsiteY263" fmla="*/ 2457138 h 6349999"/>
              <a:gd name="connsiteX264" fmla="*/ 5589999 w 6349999"/>
              <a:gd name="connsiteY264" fmla="*/ 3030314 h 6349999"/>
              <a:gd name="connsiteX265" fmla="*/ 5566529 w 6349999"/>
              <a:gd name="connsiteY265" fmla="*/ 3096583 h 6349999"/>
              <a:gd name="connsiteX266" fmla="*/ 5691408 w 6349999"/>
              <a:gd name="connsiteY266" fmla="*/ 3185368 h 6349999"/>
              <a:gd name="connsiteX267" fmla="*/ 5667647 w 6349999"/>
              <a:gd name="connsiteY267" fmla="*/ 3220928 h 6349999"/>
              <a:gd name="connsiteX268" fmla="*/ 5668726 w 6349999"/>
              <a:gd name="connsiteY268" fmla="*/ 3220738 h 6349999"/>
              <a:gd name="connsiteX269" fmla="*/ 5786481 w 6349999"/>
              <a:gd name="connsiteY269" fmla="*/ 3303999 h 6349999"/>
              <a:gd name="connsiteX270" fmla="*/ 5791116 w 6349999"/>
              <a:gd name="connsiteY270" fmla="*/ 3302589 h 6349999"/>
              <a:gd name="connsiteX271" fmla="*/ 5792818 w 6349999"/>
              <a:gd name="connsiteY271" fmla="*/ 3302996 h 6349999"/>
              <a:gd name="connsiteX272" fmla="*/ 5792856 w 6349999"/>
              <a:gd name="connsiteY272" fmla="*/ 3303021 h 6349999"/>
              <a:gd name="connsiteX273" fmla="*/ 5792869 w 6349999"/>
              <a:gd name="connsiteY273" fmla="*/ 3303021 h 6349999"/>
              <a:gd name="connsiteX274" fmla="*/ 5793123 w 6349999"/>
              <a:gd name="connsiteY274" fmla="*/ 3303211 h 6349999"/>
              <a:gd name="connsiteX275" fmla="*/ 5793123 w 6349999"/>
              <a:gd name="connsiteY275" fmla="*/ 3303211 h 6349999"/>
              <a:gd name="connsiteX276" fmla="*/ 5794228 w 6349999"/>
              <a:gd name="connsiteY276" fmla="*/ 3309473 h 6349999"/>
              <a:gd name="connsiteX277" fmla="*/ 5817088 w 6349999"/>
              <a:gd name="connsiteY277" fmla="*/ 3325640 h 6349999"/>
              <a:gd name="connsiteX278" fmla="*/ 5817685 w 6349999"/>
              <a:gd name="connsiteY278" fmla="*/ 3328853 h 6349999"/>
              <a:gd name="connsiteX279" fmla="*/ 5749219 w 6349999"/>
              <a:gd name="connsiteY279" fmla="*/ 3431317 h 6349999"/>
              <a:gd name="connsiteX280" fmla="*/ 5746095 w 6349999"/>
              <a:gd name="connsiteY280" fmla="*/ 3431875 h 6349999"/>
              <a:gd name="connsiteX281" fmla="*/ 5715246 w 6349999"/>
              <a:gd name="connsiteY281" fmla="*/ 3410069 h 6349999"/>
              <a:gd name="connsiteX282" fmla="*/ 5714256 w 6349999"/>
              <a:gd name="connsiteY282" fmla="*/ 3409587 h 6349999"/>
              <a:gd name="connsiteX283" fmla="*/ 5713684 w 6349999"/>
              <a:gd name="connsiteY283" fmla="*/ 3408964 h 6349999"/>
              <a:gd name="connsiteX284" fmla="*/ 5597746 w 6349999"/>
              <a:gd name="connsiteY284" fmla="*/ 3326973 h 6349999"/>
              <a:gd name="connsiteX285" fmla="*/ 5597530 w 6349999"/>
              <a:gd name="connsiteY285" fmla="*/ 3325856 h 6349999"/>
              <a:gd name="connsiteX286" fmla="*/ 5571521 w 6349999"/>
              <a:gd name="connsiteY286" fmla="*/ 3364781 h 6349999"/>
              <a:gd name="connsiteX287" fmla="*/ 5183904 w 6349999"/>
              <a:gd name="connsiteY287" fmla="*/ 3089153 h 6349999"/>
              <a:gd name="connsiteX288" fmla="*/ 5188501 w 6349999"/>
              <a:gd name="connsiteY288" fmla="*/ 3082282 h 6349999"/>
              <a:gd name="connsiteX289" fmla="*/ 5135961 w 6349999"/>
              <a:gd name="connsiteY289" fmla="*/ 3044728 h 6349999"/>
              <a:gd name="connsiteX290" fmla="*/ 5108961 w 6349999"/>
              <a:gd name="connsiteY290" fmla="*/ 3178066 h 6349999"/>
              <a:gd name="connsiteX291" fmla="*/ 5080678 w 6349999"/>
              <a:gd name="connsiteY291" fmla="*/ 3091439 h 6349999"/>
              <a:gd name="connsiteX292" fmla="*/ 5046896 w 6349999"/>
              <a:gd name="connsiteY292" fmla="*/ 3089471 h 6349999"/>
              <a:gd name="connsiteX293" fmla="*/ 5045474 w 6349999"/>
              <a:gd name="connsiteY293" fmla="*/ 3087845 h 6349999"/>
              <a:gd name="connsiteX294" fmla="*/ 5045499 w 6349999"/>
              <a:gd name="connsiteY294" fmla="*/ 3087261 h 6349999"/>
              <a:gd name="connsiteX295" fmla="*/ 5039073 w 6349999"/>
              <a:gd name="connsiteY295" fmla="*/ 3086880 h 6349999"/>
              <a:gd name="connsiteX296" fmla="*/ 5039314 w 6349999"/>
              <a:gd name="connsiteY296" fmla="*/ 3080466 h 6349999"/>
              <a:gd name="connsiteX297" fmla="*/ 5039073 w 6349999"/>
              <a:gd name="connsiteY297" fmla="*/ 3086880 h 6349999"/>
              <a:gd name="connsiteX298" fmla="*/ 5035530 w 6349999"/>
              <a:gd name="connsiteY298" fmla="*/ 3080238 h 6349999"/>
              <a:gd name="connsiteX299" fmla="*/ 5034552 w 6349999"/>
              <a:gd name="connsiteY299" fmla="*/ 3080187 h 6349999"/>
              <a:gd name="connsiteX300" fmla="*/ 5019680 w 6349999"/>
              <a:gd name="connsiteY300" fmla="*/ 3079311 h 6349999"/>
              <a:gd name="connsiteX301" fmla="*/ 5019134 w 6349999"/>
              <a:gd name="connsiteY301" fmla="*/ 3079285 h 6349999"/>
              <a:gd name="connsiteX302" fmla="*/ 4998687 w 6349999"/>
              <a:gd name="connsiteY302" fmla="*/ 3086753 h 6349999"/>
              <a:gd name="connsiteX303" fmla="*/ 4972563 w 6349999"/>
              <a:gd name="connsiteY303" fmla="*/ 3073266 h 6349999"/>
              <a:gd name="connsiteX304" fmla="*/ 4968029 w 6349999"/>
              <a:gd name="connsiteY304" fmla="*/ 3072999 h 6349999"/>
              <a:gd name="connsiteX305" fmla="*/ 4968410 w 6349999"/>
              <a:gd name="connsiteY305" fmla="*/ 3062546 h 6349999"/>
              <a:gd name="connsiteX306" fmla="*/ 4968410 w 6349999"/>
              <a:gd name="connsiteY306" fmla="*/ 3062546 h 6349999"/>
              <a:gd name="connsiteX307" fmla="*/ 4968029 w 6349999"/>
              <a:gd name="connsiteY307" fmla="*/ 3072999 h 6349999"/>
              <a:gd name="connsiteX308" fmla="*/ 4965794 w 6349999"/>
              <a:gd name="connsiteY308" fmla="*/ 3069760 h 6349999"/>
              <a:gd name="connsiteX309" fmla="*/ 4968410 w 6349999"/>
              <a:gd name="connsiteY309" fmla="*/ 2999351 h 6349999"/>
              <a:gd name="connsiteX310" fmla="*/ 4970849 w 6349999"/>
              <a:gd name="connsiteY310" fmla="*/ 2996849 h 6349999"/>
              <a:gd name="connsiteX311" fmla="*/ 4968753 w 6349999"/>
              <a:gd name="connsiteY311" fmla="*/ 3053352 h 6349999"/>
              <a:gd name="connsiteX312" fmla="*/ 4968753 w 6349999"/>
              <a:gd name="connsiteY312" fmla="*/ 3053352 h 6349999"/>
              <a:gd name="connsiteX313" fmla="*/ 4970849 w 6349999"/>
              <a:gd name="connsiteY313" fmla="*/ 2996849 h 6349999"/>
              <a:gd name="connsiteX314" fmla="*/ 4978723 w 6349999"/>
              <a:gd name="connsiteY314" fmla="*/ 2997307 h 6349999"/>
              <a:gd name="connsiteX315" fmla="*/ 4981174 w 6349999"/>
              <a:gd name="connsiteY315" fmla="*/ 2994170 h 6349999"/>
              <a:gd name="connsiteX316" fmla="*/ 4981047 w 6349999"/>
              <a:gd name="connsiteY316" fmla="*/ 2997446 h 6349999"/>
              <a:gd name="connsiteX317" fmla="*/ 4981174 w 6349999"/>
              <a:gd name="connsiteY317" fmla="*/ 2994170 h 6349999"/>
              <a:gd name="connsiteX318" fmla="*/ 5038591 w 6349999"/>
              <a:gd name="connsiteY318" fmla="*/ 2997523 h 6349999"/>
              <a:gd name="connsiteX319" fmla="*/ 5038591 w 6349999"/>
              <a:gd name="connsiteY319" fmla="*/ 2997523 h 6349999"/>
              <a:gd name="connsiteX320" fmla="*/ 5042629 w 6349999"/>
              <a:gd name="connsiteY320" fmla="*/ 2991325 h 6349999"/>
              <a:gd name="connsiteX321" fmla="*/ 5042388 w 6349999"/>
              <a:gd name="connsiteY321" fmla="*/ 2997751 h 6349999"/>
              <a:gd name="connsiteX322" fmla="*/ 5042629 w 6349999"/>
              <a:gd name="connsiteY322" fmla="*/ 2991325 h 6349999"/>
              <a:gd name="connsiteX323" fmla="*/ 5049043 w 6349999"/>
              <a:gd name="connsiteY323" fmla="*/ 2991706 h 6349999"/>
              <a:gd name="connsiteX324" fmla="*/ 5049055 w 6349999"/>
              <a:gd name="connsiteY324" fmla="*/ 2991122 h 6349999"/>
              <a:gd name="connsiteX325" fmla="*/ 5050605 w 6349999"/>
              <a:gd name="connsiteY325" fmla="*/ 2989674 h 6349999"/>
              <a:gd name="connsiteX326" fmla="*/ 5082749 w 6349999"/>
              <a:gd name="connsiteY326" fmla="*/ 2991566 h 6349999"/>
              <a:gd name="connsiteX327" fmla="*/ 5170759 w 6349999"/>
              <a:gd name="connsiteY327" fmla="*/ 2872872 h 6349999"/>
              <a:gd name="connsiteX328" fmla="*/ 5170759 w 6349999"/>
              <a:gd name="connsiteY328" fmla="*/ 2872872 h 6349999"/>
              <a:gd name="connsiteX329" fmla="*/ 5170759 w 6349999"/>
              <a:gd name="connsiteY329" fmla="*/ 2872872 h 6349999"/>
              <a:gd name="connsiteX330" fmla="*/ 5151506 w 6349999"/>
              <a:gd name="connsiteY330" fmla="*/ 2967944 h 6349999"/>
              <a:gd name="connsiteX331" fmla="*/ 5190940 w 6349999"/>
              <a:gd name="connsiteY331" fmla="*/ 2908597 h 6349999"/>
              <a:gd name="connsiteX332" fmla="*/ 5198191 w 6349999"/>
              <a:gd name="connsiteY332" fmla="*/ 2904686 h 6349999"/>
              <a:gd name="connsiteX333" fmla="*/ 5203348 w 6349999"/>
              <a:gd name="connsiteY333" fmla="*/ 2906362 h 6349999"/>
              <a:gd name="connsiteX334" fmla="*/ 5272842 w 6349999"/>
              <a:gd name="connsiteY334" fmla="*/ 2956044 h 6349999"/>
              <a:gd name="connsiteX335" fmla="*/ 5303779 w 6349999"/>
              <a:gd name="connsiteY335" fmla="*/ 2909740 h 6349999"/>
              <a:gd name="connsiteX336" fmla="*/ 5317673 w 6349999"/>
              <a:gd name="connsiteY336" fmla="*/ 2919621 h 6349999"/>
              <a:gd name="connsiteX337" fmla="*/ 5388425 w 6349999"/>
              <a:gd name="connsiteY337" fmla="*/ 2758991 h 6349999"/>
              <a:gd name="connsiteX338" fmla="*/ 5356954 w 6349999"/>
              <a:gd name="connsiteY338" fmla="*/ 2646291 h 6349999"/>
              <a:gd name="connsiteX339" fmla="*/ 5356954 w 6349999"/>
              <a:gd name="connsiteY339" fmla="*/ 2646291 h 6349999"/>
              <a:gd name="connsiteX340" fmla="*/ 5258720 w 6349999"/>
              <a:gd name="connsiteY340" fmla="*/ 2543637 h 6349999"/>
              <a:gd name="connsiteX341" fmla="*/ 5104033 w 6349999"/>
              <a:gd name="connsiteY341" fmla="*/ 2503645 h 6349999"/>
              <a:gd name="connsiteX342" fmla="*/ 5093264 w 6349999"/>
              <a:gd name="connsiteY342" fmla="*/ 2503810 h 6349999"/>
              <a:gd name="connsiteX343" fmla="*/ 5094191 w 6349999"/>
              <a:gd name="connsiteY343" fmla="*/ 2509131 h 6349999"/>
              <a:gd name="connsiteX344" fmla="*/ 5111933 w 6349999"/>
              <a:gd name="connsiteY344" fmla="*/ 2521806 h 6349999"/>
              <a:gd name="connsiteX345" fmla="*/ 5114321 w 6349999"/>
              <a:gd name="connsiteY345" fmla="*/ 2534633 h 6349999"/>
              <a:gd name="connsiteX346" fmla="*/ 4804276 w 6349999"/>
              <a:gd name="connsiteY346" fmla="*/ 3001231 h 6349999"/>
              <a:gd name="connsiteX347" fmla="*/ 4797024 w 6349999"/>
              <a:gd name="connsiteY347" fmla="*/ 3005143 h 6349999"/>
              <a:gd name="connsiteX348" fmla="*/ 4791868 w 6349999"/>
              <a:gd name="connsiteY348" fmla="*/ 3003466 h 6349999"/>
              <a:gd name="connsiteX349" fmla="*/ 4765782 w 6349999"/>
              <a:gd name="connsiteY349" fmla="*/ 2984810 h 6349999"/>
              <a:gd name="connsiteX350" fmla="*/ 4763381 w 6349999"/>
              <a:gd name="connsiteY350" fmla="*/ 2971996 h 6349999"/>
              <a:gd name="connsiteX351" fmla="*/ 4919807 w 6349999"/>
              <a:gd name="connsiteY351" fmla="*/ 2736588 h 6349999"/>
              <a:gd name="connsiteX352" fmla="*/ 4895373 w 6349999"/>
              <a:gd name="connsiteY352" fmla="*/ 2714783 h 6349999"/>
              <a:gd name="connsiteX353" fmla="*/ 4918791 w 6349999"/>
              <a:gd name="connsiteY353" fmla="*/ 2529909 h 6349999"/>
              <a:gd name="connsiteX354" fmla="*/ 4911730 w 6349999"/>
              <a:gd name="connsiteY354" fmla="*/ 2525083 h 6349999"/>
              <a:gd name="connsiteX355" fmla="*/ 4909305 w 6349999"/>
              <a:gd name="connsiteY355" fmla="*/ 2528727 h 6349999"/>
              <a:gd name="connsiteX356" fmla="*/ 4901659 w 6349999"/>
              <a:gd name="connsiteY356" fmla="*/ 2532855 h 6349999"/>
              <a:gd name="connsiteX357" fmla="*/ 4896211 w 6349999"/>
              <a:gd name="connsiteY357" fmla="*/ 2531090 h 6349999"/>
              <a:gd name="connsiteX358" fmla="*/ 4808086 w 6349999"/>
              <a:gd name="connsiteY358" fmla="*/ 2468098 h 6349999"/>
              <a:gd name="connsiteX359" fmla="*/ 4765782 w 6349999"/>
              <a:gd name="connsiteY359" fmla="*/ 2530023 h 6349999"/>
              <a:gd name="connsiteX360" fmla="*/ 4765452 w 6349999"/>
              <a:gd name="connsiteY360" fmla="*/ 2529782 h 6349999"/>
              <a:gd name="connsiteX361" fmla="*/ 4764766 w 6349999"/>
              <a:gd name="connsiteY361" fmla="*/ 2530582 h 6349999"/>
              <a:gd name="connsiteX362" fmla="*/ 4763851 w 6349999"/>
              <a:gd name="connsiteY362" fmla="*/ 2532118 h 6349999"/>
              <a:gd name="connsiteX363" fmla="*/ 4763331 w 6349999"/>
              <a:gd name="connsiteY363" fmla="*/ 2532792 h 6349999"/>
              <a:gd name="connsiteX364" fmla="*/ 4762962 w 6349999"/>
              <a:gd name="connsiteY364" fmla="*/ 2533363 h 6349999"/>
              <a:gd name="connsiteX365" fmla="*/ 4754009 w 6349999"/>
              <a:gd name="connsiteY365" fmla="*/ 2537478 h 6349999"/>
              <a:gd name="connsiteX366" fmla="*/ 4741194 w 6349999"/>
              <a:gd name="connsiteY366" fmla="*/ 2532753 h 6349999"/>
              <a:gd name="connsiteX367" fmla="*/ 4741194 w 6349999"/>
              <a:gd name="connsiteY367" fmla="*/ 2532753 h 6349999"/>
              <a:gd name="connsiteX368" fmla="*/ 4741194 w 6349999"/>
              <a:gd name="connsiteY368" fmla="*/ 2532753 h 6349999"/>
              <a:gd name="connsiteX369" fmla="*/ 4741194 w 6349999"/>
              <a:gd name="connsiteY369" fmla="*/ 2532753 h 6349999"/>
              <a:gd name="connsiteX370" fmla="*/ 4741194 w 6349999"/>
              <a:gd name="connsiteY370" fmla="*/ 2532753 h 6349999"/>
              <a:gd name="connsiteX371" fmla="*/ 4734045 w 6349999"/>
              <a:gd name="connsiteY371" fmla="*/ 2511443 h 6349999"/>
              <a:gd name="connsiteX372" fmla="*/ 4734463 w 6349999"/>
              <a:gd name="connsiteY372" fmla="*/ 2510884 h 6349999"/>
              <a:gd name="connsiteX373" fmla="*/ 4734921 w 6349999"/>
              <a:gd name="connsiteY373" fmla="*/ 2510185 h 6349999"/>
              <a:gd name="connsiteX374" fmla="*/ 4736076 w 6349999"/>
              <a:gd name="connsiteY374" fmla="*/ 2508814 h 6349999"/>
              <a:gd name="connsiteX375" fmla="*/ 4736318 w 6349999"/>
              <a:gd name="connsiteY375" fmla="*/ 2508369 h 6349999"/>
              <a:gd name="connsiteX376" fmla="*/ 4736254 w 6349999"/>
              <a:gd name="connsiteY376" fmla="*/ 2508331 h 6349999"/>
              <a:gd name="connsiteX377" fmla="*/ 4778291 w 6349999"/>
              <a:gd name="connsiteY377" fmla="*/ 2446800 h 6349999"/>
              <a:gd name="connsiteX378" fmla="*/ 4721243 w 6349999"/>
              <a:gd name="connsiteY378" fmla="*/ 2406007 h 6349999"/>
              <a:gd name="connsiteX379" fmla="*/ 4718716 w 6349999"/>
              <a:gd name="connsiteY379" fmla="*/ 2392495 h 6349999"/>
              <a:gd name="connsiteX380" fmla="*/ 4721370 w 6349999"/>
              <a:gd name="connsiteY380" fmla="*/ 2388494 h 6349999"/>
              <a:gd name="connsiteX381" fmla="*/ 4736674 w 6349999"/>
              <a:gd name="connsiteY381" fmla="*/ 2399442 h 6349999"/>
              <a:gd name="connsiteX382" fmla="*/ 4793468 w 6349999"/>
              <a:gd name="connsiteY382" fmla="*/ 2354877 h 6349999"/>
              <a:gd name="connsiteX383" fmla="*/ 4857133 w 6349999"/>
              <a:gd name="connsiteY383" fmla="*/ 2332957 h 6349999"/>
              <a:gd name="connsiteX384" fmla="*/ 4748154 w 6349999"/>
              <a:gd name="connsiteY384" fmla="*/ 2210605 h 6349999"/>
              <a:gd name="connsiteX385" fmla="*/ 5131758 w 6349999"/>
              <a:gd name="connsiteY385" fmla="*/ 2081459 h 6349999"/>
              <a:gd name="connsiteX386" fmla="*/ 5131644 w 6349999"/>
              <a:gd name="connsiteY386" fmla="*/ 2081929 h 6349999"/>
              <a:gd name="connsiteX387" fmla="*/ 5141397 w 6349999"/>
              <a:gd name="connsiteY387" fmla="*/ 2078652 h 6349999"/>
              <a:gd name="connsiteX388" fmla="*/ 1499354 w 6349999"/>
              <a:gd name="connsiteY388" fmla="*/ 2212637 h 6349999"/>
              <a:gd name="connsiteX389" fmla="*/ 1505603 w 6349999"/>
              <a:gd name="connsiteY389" fmla="*/ 2201156 h 6349999"/>
              <a:gd name="connsiteX390" fmla="*/ 1655653 w 6349999"/>
              <a:gd name="connsiteY390" fmla="*/ 2103862 h 6349999"/>
              <a:gd name="connsiteX391" fmla="*/ 1663083 w 6349999"/>
              <a:gd name="connsiteY391" fmla="*/ 2101665 h 6349999"/>
              <a:gd name="connsiteX392" fmla="*/ 1674589 w 6349999"/>
              <a:gd name="connsiteY392" fmla="*/ 2107900 h 6349999"/>
              <a:gd name="connsiteX393" fmla="*/ 1678399 w 6349999"/>
              <a:gd name="connsiteY393" fmla="*/ 2113768 h 6349999"/>
              <a:gd name="connsiteX394" fmla="*/ 1680596 w 6349999"/>
              <a:gd name="connsiteY394" fmla="*/ 2121210 h 6349999"/>
              <a:gd name="connsiteX395" fmla="*/ 1680596 w 6349999"/>
              <a:gd name="connsiteY395" fmla="*/ 2121210 h 6349999"/>
              <a:gd name="connsiteX396" fmla="*/ 1674348 w 6349999"/>
              <a:gd name="connsiteY396" fmla="*/ 2132703 h 6349999"/>
              <a:gd name="connsiteX397" fmla="*/ 1524297 w 6349999"/>
              <a:gd name="connsiteY397" fmla="*/ 2229985 h 6349999"/>
              <a:gd name="connsiteX398" fmla="*/ 1516868 w 6349999"/>
              <a:gd name="connsiteY398" fmla="*/ 2232195 h 6349999"/>
              <a:gd name="connsiteX399" fmla="*/ 1505361 w 6349999"/>
              <a:gd name="connsiteY399" fmla="*/ 2225947 h 6349999"/>
              <a:gd name="connsiteX400" fmla="*/ 1501564 w 6349999"/>
              <a:gd name="connsiteY400" fmla="*/ 2220079 h 6349999"/>
              <a:gd name="connsiteX401" fmla="*/ 1499354 w 6349999"/>
              <a:gd name="connsiteY401" fmla="*/ 2212637 h 6349999"/>
              <a:gd name="connsiteX402" fmla="*/ 1499354 w 6349999"/>
              <a:gd name="connsiteY402" fmla="*/ 2212637 h 6349999"/>
              <a:gd name="connsiteX403" fmla="*/ 583670 w 6349999"/>
              <a:gd name="connsiteY403" fmla="*/ 3198868 h 6349999"/>
              <a:gd name="connsiteX404" fmla="*/ 634064 w 6349999"/>
              <a:gd name="connsiteY404" fmla="*/ 2868605 h 6349999"/>
              <a:gd name="connsiteX405" fmla="*/ 970728 w 6349999"/>
              <a:gd name="connsiteY405" fmla="*/ 2686830 h 6349999"/>
              <a:gd name="connsiteX406" fmla="*/ 1190631 w 6349999"/>
              <a:gd name="connsiteY406" fmla="*/ 2752591 h 6349999"/>
              <a:gd name="connsiteX407" fmla="*/ 1306632 w 6349999"/>
              <a:gd name="connsiteY407" fmla="*/ 3309155 h 6349999"/>
              <a:gd name="connsiteX408" fmla="*/ 1023993 w 6349999"/>
              <a:gd name="connsiteY408" fmla="*/ 3487298 h 6349999"/>
              <a:gd name="connsiteX409" fmla="*/ 1024529 w 6349999"/>
              <a:gd name="connsiteY409" fmla="*/ 3505929 h 6349999"/>
              <a:gd name="connsiteX410" fmla="*/ 1099142 w 6349999"/>
              <a:gd name="connsiteY410" fmla="*/ 3503859 h 6349999"/>
              <a:gd name="connsiteX411" fmla="*/ 1182451 w 6349999"/>
              <a:gd name="connsiteY411" fmla="*/ 3506488 h 6349999"/>
              <a:gd name="connsiteX412" fmla="*/ 1196971 w 6349999"/>
              <a:gd name="connsiteY412" fmla="*/ 3521944 h 6349999"/>
              <a:gd name="connsiteX413" fmla="*/ 1196495 w 6349999"/>
              <a:gd name="connsiteY413" fmla="*/ 3525779 h 6349999"/>
              <a:gd name="connsiteX414" fmla="*/ 1032537 w 6349999"/>
              <a:gd name="connsiteY414" fmla="*/ 3665441 h 6349999"/>
              <a:gd name="connsiteX415" fmla="*/ 1004701 w 6349999"/>
              <a:gd name="connsiteY415" fmla="*/ 3667283 h 6349999"/>
              <a:gd name="connsiteX416" fmla="*/ 823820 w 6349999"/>
              <a:gd name="connsiteY416" fmla="*/ 3552335 h 6349999"/>
              <a:gd name="connsiteX417" fmla="*/ 821756 w 6349999"/>
              <a:gd name="connsiteY417" fmla="*/ 3544677 h 6349999"/>
              <a:gd name="connsiteX418" fmla="*/ 834391 w 6349999"/>
              <a:gd name="connsiteY418" fmla="*/ 3529411 h 6349999"/>
              <a:gd name="connsiteX419" fmla="*/ 1004844 w 6349999"/>
              <a:gd name="connsiteY419" fmla="*/ 3507161 h 6349999"/>
              <a:gd name="connsiteX420" fmla="*/ 1004338 w 6349999"/>
              <a:gd name="connsiteY420" fmla="*/ 3489470 h 6349999"/>
              <a:gd name="connsiteX421" fmla="*/ 969969 w 6349999"/>
              <a:gd name="connsiteY421" fmla="*/ 3490943 h 6349999"/>
              <a:gd name="connsiteX422" fmla="*/ 750066 w 6349999"/>
              <a:gd name="connsiteY422" fmla="*/ 3425170 h 6349999"/>
              <a:gd name="connsiteX423" fmla="*/ 589539 w 6349999"/>
              <a:gd name="connsiteY423" fmla="*/ 3217766 h 6349999"/>
              <a:gd name="connsiteX424" fmla="*/ 573114 w 6349999"/>
              <a:gd name="connsiteY424" fmla="*/ 3224370 h 6349999"/>
              <a:gd name="connsiteX425" fmla="*/ 620813 w 6349999"/>
              <a:gd name="connsiteY425" fmla="*/ 3389521 h 6349999"/>
              <a:gd name="connsiteX426" fmla="*/ 621210 w 6349999"/>
              <a:gd name="connsiteY426" fmla="*/ 3393039 h 6349999"/>
              <a:gd name="connsiteX427" fmla="*/ 605767 w 6349999"/>
              <a:gd name="connsiteY427" fmla="*/ 3408469 h 6349999"/>
              <a:gd name="connsiteX428" fmla="*/ 604025 w 6349999"/>
              <a:gd name="connsiteY428" fmla="*/ 3408368 h 6349999"/>
              <a:gd name="connsiteX429" fmla="*/ 416959 w 6349999"/>
              <a:gd name="connsiteY429" fmla="*/ 3262216 h 6349999"/>
              <a:gd name="connsiteX430" fmla="*/ 407617 w 6349999"/>
              <a:gd name="connsiteY430" fmla="*/ 3199580 h 6349999"/>
              <a:gd name="connsiteX431" fmla="*/ 479476 w 6349999"/>
              <a:gd name="connsiteY431" fmla="*/ 3056108 h 6349999"/>
              <a:gd name="connsiteX432" fmla="*/ 488956 w 6349999"/>
              <a:gd name="connsiteY432" fmla="*/ 3052857 h 6349999"/>
              <a:gd name="connsiteX433" fmla="*/ 502778 w 6349999"/>
              <a:gd name="connsiteY433" fmla="*/ 3061289 h 6349999"/>
              <a:gd name="connsiteX434" fmla="*/ 566382 w 6349999"/>
              <a:gd name="connsiteY434" fmla="*/ 3205828 h 6349999"/>
              <a:gd name="connsiteX435" fmla="*/ 583670 w 6349999"/>
              <a:gd name="connsiteY435" fmla="*/ 3198868 h 6349999"/>
              <a:gd name="connsiteX436" fmla="*/ 1088862 w 6349999"/>
              <a:gd name="connsiteY436" fmla="*/ 4379308 h 6349999"/>
              <a:gd name="connsiteX437" fmla="*/ 1176368 w 6349999"/>
              <a:gd name="connsiteY437" fmla="*/ 4343024 h 6349999"/>
              <a:gd name="connsiteX438" fmla="*/ 1198132 w 6349999"/>
              <a:gd name="connsiteY438" fmla="*/ 4345704 h 6349999"/>
              <a:gd name="connsiteX439" fmla="*/ 1220511 w 6349999"/>
              <a:gd name="connsiteY439" fmla="*/ 4354733 h 6349999"/>
              <a:gd name="connsiteX440" fmla="*/ 1306238 w 6349999"/>
              <a:gd name="connsiteY440" fmla="*/ 4537499 h 6349999"/>
              <a:gd name="connsiteX441" fmla="*/ 1311661 w 6349999"/>
              <a:gd name="connsiteY441" fmla="*/ 4616925 h 6349999"/>
              <a:gd name="connsiteX442" fmla="*/ 1315611 w 6349999"/>
              <a:gd name="connsiteY442" fmla="*/ 4616912 h 6349999"/>
              <a:gd name="connsiteX443" fmla="*/ 1390579 w 6349999"/>
              <a:gd name="connsiteY443" fmla="*/ 4620595 h 6349999"/>
              <a:gd name="connsiteX444" fmla="*/ 1527460 w 6349999"/>
              <a:gd name="connsiteY444" fmla="*/ 4658365 h 6349999"/>
              <a:gd name="connsiteX445" fmla="*/ 1584698 w 6349999"/>
              <a:gd name="connsiteY445" fmla="*/ 4724481 h 6349999"/>
              <a:gd name="connsiteX446" fmla="*/ 1471021 w 6349999"/>
              <a:gd name="connsiteY446" fmla="*/ 4913038 h 6349999"/>
              <a:gd name="connsiteX447" fmla="*/ 1410289 w 6349999"/>
              <a:gd name="connsiteY447" fmla="*/ 4953488 h 6349999"/>
              <a:gd name="connsiteX448" fmla="*/ 1447424 w 6349999"/>
              <a:gd name="connsiteY448" fmla="*/ 5021979 h 6349999"/>
              <a:gd name="connsiteX449" fmla="*/ 1459032 w 6349999"/>
              <a:gd name="connsiteY449" fmla="*/ 5241841 h 6349999"/>
              <a:gd name="connsiteX450" fmla="*/ 1372126 w 6349999"/>
              <a:gd name="connsiteY450" fmla="*/ 5273337 h 6349999"/>
              <a:gd name="connsiteX451" fmla="*/ 1350828 w 6349999"/>
              <a:gd name="connsiteY451" fmla="*/ 5272283 h 6349999"/>
              <a:gd name="connsiteX452" fmla="*/ 1269967 w 6349999"/>
              <a:gd name="connsiteY452" fmla="*/ 5330183 h 6349999"/>
              <a:gd name="connsiteX453" fmla="*/ 1267506 w 6349999"/>
              <a:gd name="connsiteY453" fmla="*/ 5330221 h 6349999"/>
              <a:gd name="connsiteX454" fmla="*/ 1178814 w 6349999"/>
              <a:gd name="connsiteY454" fmla="*/ 5243848 h 6349999"/>
              <a:gd name="connsiteX455" fmla="*/ 1178785 w 6349999"/>
              <a:gd name="connsiteY455" fmla="*/ 5241283 h 6349999"/>
              <a:gd name="connsiteX456" fmla="*/ 1182431 w 6349999"/>
              <a:gd name="connsiteY456" fmla="*/ 5216175 h 6349999"/>
              <a:gd name="connsiteX457" fmla="*/ 1163857 w 6349999"/>
              <a:gd name="connsiteY457" fmla="*/ 5206358 h 6349999"/>
              <a:gd name="connsiteX458" fmla="*/ 1120484 w 6349999"/>
              <a:gd name="connsiteY458" fmla="*/ 5275560 h 6349999"/>
              <a:gd name="connsiteX459" fmla="*/ 956222 w 6349999"/>
              <a:gd name="connsiteY459" fmla="*/ 5395994 h 6349999"/>
              <a:gd name="connsiteX460" fmla="*/ 934453 w 6349999"/>
              <a:gd name="connsiteY460" fmla="*/ 5393327 h 6349999"/>
              <a:gd name="connsiteX461" fmla="*/ 826339 w 6349999"/>
              <a:gd name="connsiteY461" fmla="*/ 5201519 h 6349999"/>
              <a:gd name="connsiteX462" fmla="*/ 820877 w 6349999"/>
              <a:gd name="connsiteY462" fmla="*/ 5118562 h 6349999"/>
              <a:gd name="connsiteX463" fmla="*/ 812195 w 6349999"/>
              <a:gd name="connsiteY463" fmla="*/ 5118601 h 6349999"/>
              <a:gd name="connsiteX464" fmla="*/ 737216 w 6349999"/>
              <a:gd name="connsiteY464" fmla="*/ 5114917 h 6349999"/>
              <a:gd name="connsiteX465" fmla="*/ 543090 w 6349999"/>
              <a:gd name="connsiteY465" fmla="*/ 5011031 h 6349999"/>
              <a:gd name="connsiteX466" fmla="*/ 573714 w 6349999"/>
              <a:gd name="connsiteY466" fmla="*/ 4901824 h 6349999"/>
              <a:gd name="connsiteX467" fmla="*/ 552004 w 6349999"/>
              <a:gd name="connsiteY467" fmla="*/ 4843455 h 6349999"/>
              <a:gd name="connsiteX468" fmla="*/ 563623 w 6349999"/>
              <a:gd name="connsiteY468" fmla="*/ 4799767 h 6349999"/>
              <a:gd name="connsiteX469" fmla="*/ 640885 w 6349999"/>
              <a:gd name="connsiteY469" fmla="*/ 4754847 h 6349999"/>
              <a:gd name="connsiteX470" fmla="*/ 684680 w 6349999"/>
              <a:gd name="connsiteY470" fmla="*/ 4766455 h 6349999"/>
              <a:gd name="connsiteX471" fmla="*/ 709242 w 6349999"/>
              <a:gd name="connsiteY471" fmla="*/ 4787042 h 6349999"/>
              <a:gd name="connsiteX472" fmla="*/ 719485 w 6349999"/>
              <a:gd name="connsiteY472" fmla="*/ 4780844 h 6349999"/>
              <a:gd name="connsiteX473" fmla="*/ 686272 w 6349999"/>
              <a:gd name="connsiteY473" fmla="*/ 4718855 h 6349999"/>
              <a:gd name="connsiteX474" fmla="*/ 674679 w 6349999"/>
              <a:gd name="connsiteY474" fmla="*/ 4498993 h 6349999"/>
              <a:gd name="connsiteX475" fmla="*/ 761564 w 6349999"/>
              <a:gd name="connsiteY475" fmla="*/ 4467509 h 6349999"/>
              <a:gd name="connsiteX476" fmla="*/ 894846 w 6349999"/>
              <a:gd name="connsiteY476" fmla="*/ 4498650 h 6349999"/>
              <a:gd name="connsiteX477" fmla="*/ 968217 w 6349999"/>
              <a:gd name="connsiteY477" fmla="*/ 4533600 h 6349999"/>
              <a:gd name="connsiteX478" fmla="*/ 977360 w 6349999"/>
              <a:gd name="connsiteY478" fmla="*/ 4517522 h 6349999"/>
              <a:gd name="connsiteX479" fmla="*/ 956395 w 6349999"/>
              <a:gd name="connsiteY479" fmla="*/ 4493532 h 6349999"/>
              <a:gd name="connsiteX480" fmla="*/ 943804 w 6349999"/>
              <a:gd name="connsiteY480" fmla="*/ 4447977 h 6349999"/>
              <a:gd name="connsiteX481" fmla="*/ 987044 w 6349999"/>
              <a:gd name="connsiteY481" fmla="*/ 4371790 h 6349999"/>
              <a:gd name="connsiteX482" fmla="*/ 1032506 w 6349999"/>
              <a:gd name="connsiteY482" fmla="*/ 4359204 h 6349999"/>
              <a:gd name="connsiteX483" fmla="*/ 1088862 w 6349999"/>
              <a:gd name="connsiteY483" fmla="*/ 4379308 h 6349999"/>
              <a:gd name="connsiteX484" fmla="*/ 4684070 w 6349999"/>
              <a:gd name="connsiteY484" fmla="*/ 4818804 h 6349999"/>
              <a:gd name="connsiteX485" fmla="*/ 4950935 w 6349999"/>
              <a:gd name="connsiteY485" fmla="*/ 4517624 h 6349999"/>
              <a:gd name="connsiteX486" fmla="*/ 5053488 w 6349999"/>
              <a:gd name="connsiteY486" fmla="*/ 4504289 h 6349999"/>
              <a:gd name="connsiteX487" fmla="*/ 5353995 w 6349999"/>
              <a:gd name="connsiteY487" fmla="*/ 4706689 h 6349999"/>
              <a:gd name="connsiteX488" fmla="*/ 5361577 w 6349999"/>
              <a:gd name="connsiteY488" fmla="*/ 4765007 h 6349999"/>
              <a:gd name="connsiteX489" fmla="*/ 5361577 w 6349999"/>
              <a:gd name="connsiteY489" fmla="*/ 4765007 h 6349999"/>
              <a:gd name="connsiteX490" fmla="*/ 5263025 w 6349999"/>
              <a:gd name="connsiteY490" fmla="*/ 5009406 h 6349999"/>
              <a:gd name="connsiteX491" fmla="*/ 5263025 w 6349999"/>
              <a:gd name="connsiteY491" fmla="*/ 5009406 h 6349999"/>
              <a:gd name="connsiteX492" fmla="*/ 5227287 w 6349999"/>
              <a:gd name="connsiteY492" fmla="*/ 5097201 h 6349999"/>
              <a:gd name="connsiteX493" fmla="*/ 5227262 w 6349999"/>
              <a:gd name="connsiteY493" fmla="*/ 5097214 h 6349999"/>
              <a:gd name="connsiteX494" fmla="*/ 5223388 w 6349999"/>
              <a:gd name="connsiteY494" fmla="*/ 5137955 h 6349999"/>
              <a:gd name="connsiteX495" fmla="*/ 5230055 w 6349999"/>
              <a:gd name="connsiteY495" fmla="*/ 5190736 h 6349999"/>
              <a:gd name="connsiteX496" fmla="*/ 5317050 w 6349999"/>
              <a:gd name="connsiteY496" fmla="*/ 5526690 h 6349999"/>
              <a:gd name="connsiteX497" fmla="*/ 5125179 w 6349999"/>
              <a:gd name="connsiteY497" fmla="*/ 5576816 h 6349999"/>
              <a:gd name="connsiteX498" fmla="*/ 5038641 w 6349999"/>
              <a:gd name="connsiteY498" fmla="*/ 5242591 h 6349999"/>
              <a:gd name="connsiteX499" fmla="*/ 5011552 w 6349999"/>
              <a:gd name="connsiteY499" fmla="*/ 5181008 h 6349999"/>
              <a:gd name="connsiteX500" fmla="*/ 5011527 w 6349999"/>
              <a:gd name="connsiteY500" fmla="*/ 5181021 h 6349999"/>
              <a:gd name="connsiteX501" fmla="*/ 4920899 w 6349999"/>
              <a:gd name="connsiteY501" fmla="*/ 5099652 h 6349999"/>
              <a:gd name="connsiteX502" fmla="*/ 4920861 w 6349999"/>
              <a:gd name="connsiteY502" fmla="*/ 5099627 h 6349999"/>
              <a:gd name="connsiteX503" fmla="*/ 4920481 w 6349999"/>
              <a:gd name="connsiteY503" fmla="*/ 5099423 h 6349999"/>
              <a:gd name="connsiteX504" fmla="*/ 4920404 w 6349999"/>
              <a:gd name="connsiteY504" fmla="*/ 5099385 h 6349999"/>
              <a:gd name="connsiteX505" fmla="*/ 4919972 w 6349999"/>
              <a:gd name="connsiteY505" fmla="*/ 5099170 h 6349999"/>
              <a:gd name="connsiteX506" fmla="*/ 4919972 w 6349999"/>
              <a:gd name="connsiteY506" fmla="*/ 5099170 h 6349999"/>
              <a:gd name="connsiteX507" fmla="*/ 4691868 w 6349999"/>
              <a:gd name="connsiteY507" fmla="*/ 4879675 h 6349999"/>
              <a:gd name="connsiteX508" fmla="*/ 4684070 w 6349999"/>
              <a:gd name="connsiteY508" fmla="*/ 4818804 h 6349999"/>
              <a:gd name="connsiteX509" fmla="*/ 4684070 w 6349999"/>
              <a:gd name="connsiteY509" fmla="*/ 4818804 h 6349999"/>
              <a:gd name="connsiteX510" fmla="*/ 3826985 w 6349999"/>
              <a:gd name="connsiteY510" fmla="*/ 5644774 h 6349999"/>
              <a:gd name="connsiteX511" fmla="*/ 3923403 w 6349999"/>
              <a:gd name="connsiteY511" fmla="*/ 5426982 h 6349999"/>
              <a:gd name="connsiteX512" fmla="*/ 3974292 w 6349999"/>
              <a:gd name="connsiteY512" fmla="*/ 5391625 h 6349999"/>
              <a:gd name="connsiteX513" fmla="*/ 4128343 w 6349999"/>
              <a:gd name="connsiteY513" fmla="*/ 5346045 h 6349999"/>
              <a:gd name="connsiteX514" fmla="*/ 4329854 w 6349999"/>
              <a:gd name="connsiteY514" fmla="*/ 5426499 h 6349999"/>
              <a:gd name="connsiteX515" fmla="*/ 4446059 w 6349999"/>
              <a:gd name="connsiteY515" fmla="*/ 5567482 h 6349999"/>
              <a:gd name="connsiteX516" fmla="*/ 4481467 w 6349999"/>
              <a:gd name="connsiteY516" fmla="*/ 5683941 h 6349999"/>
              <a:gd name="connsiteX517" fmla="*/ 4481467 w 6349999"/>
              <a:gd name="connsiteY517" fmla="*/ 5683941 h 6349999"/>
              <a:gd name="connsiteX518" fmla="*/ 4464487 w 6349999"/>
              <a:gd name="connsiteY518" fmla="*/ 5761805 h 6349999"/>
              <a:gd name="connsiteX519" fmla="*/ 4393418 w 6349999"/>
              <a:gd name="connsiteY519" fmla="*/ 5832569 h 6349999"/>
              <a:gd name="connsiteX520" fmla="*/ 4326590 w 6349999"/>
              <a:gd name="connsiteY520" fmla="*/ 5869856 h 6349999"/>
              <a:gd name="connsiteX521" fmla="*/ 4336420 w 6349999"/>
              <a:gd name="connsiteY521" fmla="*/ 5872879 h 6349999"/>
              <a:gd name="connsiteX522" fmla="*/ 4336522 w 6349999"/>
              <a:gd name="connsiteY522" fmla="*/ 5872917 h 6349999"/>
              <a:gd name="connsiteX523" fmla="*/ 4356778 w 6349999"/>
              <a:gd name="connsiteY523" fmla="*/ 5876943 h 6349999"/>
              <a:gd name="connsiteX524" fmla="*/ 4361807 w 6349999"/>
              <a:gd name="connsiteY524" fmla="*/ 5877273 h 6349999"/>
              <a:gd name="connsiteX525" fmla="*/ 4394370 w 6349999"/>
              <a:gd name="connsiteY525" fmla="*/ 5860090 h 6349999"/>
              <a:gd name="connsiteX526" fmla="*/ 4500695 w 6349999"/>
              <a:gd name="connsiteY526" fmla="*/ 5776028 h 6349999"/>
              <a:gd name="connsiteX527" fmla="*/ 4518157 w 6349999"/>
              <a:gd name="connsiteY527" fmla="*/ 5773743 h 6349999"/>
              <a:gd name="connsiteX528" fmla="*/ 4681212 w 6349999"/>
              <a:gd name="connsiteY528" fmla="*/ 5892576 h 6349999"/>
              <a:gd name="connsiteX529" fmla="*/ 4679892 w 6349999"/>
              <a:gd name="connsiteY529" fmla="*/ 5896145 h 6349999"/>
              <a:gd name="connsiteX530" fmla="*/ 4665960 w 6349999"/>
              <a:gd name="connsiteY530" fmla="*/ 5901403 h 6349999"/>
              <a:gd name="connsiteX531" fmla="*/ 4658073 w 6349999"/>
              <a:gd name="connsiteY531" fmla="*/ 5900921 h 6349999"/>
              <a:gd name="connsiteX532" fmla="*/ 4648599 w 6349999"/>
              <a:gd name="connsiteY532" fmla="*/ 5900425 h 6349999"/>
              <a:gd name="connsiteX533" fmla="*/ 4608441 w 6349999"/>
              <a:gd name="connsiteY533" fmla="*/ 5911385 h 6349999"/>
              <a:gd name="connsiteX534" fmla="*/ 4484096 w 6349999"/>
              <a:gd name="connsiteY534" fmla="*/ 5971596 h 6349999"/>
              <a:gd name="connsiteX535" fmla="*/ 4462683 w 6349999"/>
              <a:gd name="connsiteY535" fmla="*/ 5968345 h 6349999"/>
              <a:gd name="connsiteX536" fmla="*/ 4391386 w 6349999"/>
              <a:gd name="connsiteY536" fmla="*/ 5907867 h 6349999"/>
              <a:gd name="connsiteX537" fmla="*/ 4382762 w 6349999"/>
              <a:gd name="connsiteY537" fmla="*/ 5898152 h 6349999"/>
              <a:gd name="connsiteX538" fmla="*/ 4382750 w 6349999"/>
              <a:gd name="connsiteY538" fmla="*/ 5898152 h 6349999"/>
              <a:gd name="connsiteX539" fmla="*/ 4364309 w 6349999"/>
              <a:gd name="connsiteY539" fmla="*/ 5889910 h 6349999"/>
              <a:gd name="connsiteX540" fmla="*/ 4364309 w 6349999"/>
              <a:gd name="connsiteY540" fmla="*/ 5889910 h 6349999"/>
              <a:gd name="connsiteX541" fmla="*/ 4317357 w 6349999"/>
              <a:gd name="connsiteY541" fmla="*/ 5875774 h 6349999"/>
              <a:gd name="connsiteX542" fmla="*/ 4300352 w 6349999"/>
              <a:gd name="connsiteY542" fmla="*/ 5887153 h 6349999"/>
              <a:gd name="connsiteX543" fmla="*/ 4317421 w 6349999"/>
              <a:gd name="connsiteY543" fmla="*/ 5945383 h 6349999"/>
              <a:gd name="connsiteX544" fmla="*/ 4320545 w 6349999"/>
              <a:gd name="connsiteY544" fmla="*/ 5991167 h 6349999"/>
              <a:gd name="connsiteX545" fmla="*/ 4316773 w 6349999"/>
              <a:gd name="connsiteY545" fmla="*/ 6024796 h 6349999"/>
              <a:gd name="connsiteX546" fmla="*/ 4316773 w 6349999"/>
              <a:gd name="connsiteY546" fmla="*/ 6024783 h 6349999"/>
              <a:gd name="connsiteX547" fmla="*/ 4315744 w 6349999"/>
              <a:gd name="connsiteY547" fmla="*/ 6027158 h 6349999"/>
              <a:gd name="connsiteX548" fmla="*/ 4304188 w 6349999"/>
              <a:gd name="connsiteY548" fmla="*/ 6032594 h 6349999"/>
              <a:gd name="connsiteX549" fmla="*/ 4289634 w 6349999"/>
              <a:gd name="connsiteY549" fmla="*/ 6028225 h 6349999"/>
              <a:gd name="connsiteX550" fmla="*/ 4276921 w 6349999"/>
              <a:gd name="connsiteY550" fmla="*/ 6009950 h 6349999"/>
              <a:gd name="connsiteX551" fmla="*/ 4277810 w 6349999"/>
              <a:gd name="connsiteY551" fmla="*/ 6005657 h 6349999"/>
              <a:gd name="connsiteX552" fmla="*/ 4289621 w 6349999"/>
              <a:gd name="connsiteY552" fmla="*/ 5946564 h 6349999"/>
              <a:gd name="connsiteX553" fmla="*/ 4282331 w 6349999"/>
              <a:gd name="connsiteY553" fmla="*/ 5899930 h 6349999"/>
              <a:gd name="connsiteX554" fmla="*/ 4198320 w 6349999"/>
              <a:gd name="connsiteY554" fmla="*/ 5969234 h 6349999"/>
              <a:gd name="connsiteX555" fmla="*/ 4116863 w 6349999"/>
              <a:gd name="connsiteY555" fmla="*/ 6007638 h 6349999"/>
              <a:gd name="connsiteX556" fmla="*/ 4095399 w 6349999"/>
              <a:gd name="connsiteY556" fmla="*/ 6009049 h 6349999"/>
              <a:gd name="connsiteX557" fmla="*/ 3935329 w 6349999"/>
              <a:gd name="connsiteY557" fmla="*/ 5925673 h 6349999"/>
              <a:gd name="connsiteX558" fmla="*/ 3826985 w 6349999"/>
              <a:gd name="connsiteY558" fmla="*/ 5644774 h 6349999"/>
              <a:gd name="connsiteX559" fmla="*/ 3826985 w 6349999"/>
              <a:gd name="connsiteY559" fmla="*/ 5644774 h 6349999"/>
              <a:gd name="connsiteX560" fmla="*/ 1886120 w 6349999"/>
              <a:gd name="connsiteY560" fmla="*/ 5366530 h 6349999"/>
              <a:gd name="connsiteX561" fmla="*/ 1886120 w 6349999"/>
              <a:gd name="connsiteY561" fmla="*/ 5366530 h 6349999"/>
              <a:gd name="connsiteX562" fmla="*/ 1886577 w 6349999"/>
              <a:gd name="connsiteY562" fmla="*/ 5358618 h 6349999"/>
              <a:gd name="connsiteX563" fmla="*/ 3229717 w 6349999"/>
              <a:gd name="connsiteY563" fmla="*/ 5456497 h 6349999"/>
              <a:gd name="connsiteX564" fmla="*/ 3229247 w 6349999"/>
              <a:gd name="connsiteY564" fmla="*/ 5464409 h 6349999"/>
              <a:gd name="connsiteX565" fmla="*/ 1886120 w 6349999"/>
              <a:gd name="connsiteY565" fmla="*/ 5366530 h 6349999"/>
              <a:gd name="connsiteX566" fmla="*/ 2719545 w 6349999"/>
              <a:gd name="connsiteY566" fmla="*/ 6069068 h 6349999"/>
              <a:gd name="connsiteX567" fmla="*/ 1886120 w 6349999"/>
              <a:gd name="connsiteY567" fmla="*/ 5366530 h 6349999"/>
              <a:gd name="connsiteX568" fmla="*/ 3229247 w 6349999"/>
              <a:gd name="connsiteY568" fmla="*/ 5464409 h 6349999"/>
              <a:gd name="connsiteX569" fmla="*/ 2753276 w 6349999"/>
              <a:gd name="connsiteY569" fmla="*/ 6029063 h 6349999"/>
              <a:gd name="connsiteX570" fmla="*/ 2753276 w 6349999"/>
              <a:gd name="connsiteY570" fmla="*/ 6029063 h 6349999"/>
              <a:gd name="connsiteX571" fmla="*/ 2719545 w 6349999"/>
              <a:gd name="connsiteY571" fmla="*/ 6069068 h 6349999"/>
              <a:gd name="connsiteX572" fmla="*/ 5113851 w 6349999"/>
              <a:gd name="connsiteY572" fmla="*/ 5589453 h 6349999"/>
              <a:gd name="connsiteX573" fmla="*/ 5123249 w 6349999"/>
              <a:gd name="connsiteY573" fmla="*/ 5577324 h 6349999"/>
              <a:gd name="connsiteX574" fmla="*/ 5318994 w 6349999"/>
              <a:gd name="connsiteY574" fmla="*/ 5526181 h 6349999"/>
              <a:gd name="connsiteX575" fmla="*/ 5322181 w 6349999"/>
              <a:gd name="connsiteY575" fmla="*/ 5525763 h 6349999"/>
              <a:gd name="connsiteX576" fmla="*/ 5334336 w 6349999"/>
              <a:gd name="connsiteY576" fmla="*/ 5535173 h 6349999"/>
              <a:gd name="connsiteX577" fmla="*/ 5335949 w 6349999"/>
              <a:gd name="connsiteY577" fmla="*/ 5541371 h 6349999"/>
              <a:gd name="connsiteX578" fmla="*/ 5336367 w 6349999"/>
              <a:gd name="connsiteY578" fmla="*/ 5544584 h 6349999"/>
              <a:gd name="connsiteX579" fmla="*/ 5336367 w 6349999"/>
              <a:gd name="connsiteY579" fmla="*/ 5544584 h 6349999"/>
              <a:gd name="connsiteX580" fmla="*/ 5326969 w 6349999"/>
              <a:gd name="connsiteY580" fmla="*/ 5556712 h 6349999"/>
              <a:gd name="connsiteX581" fmla="*/ 5131224 w 6349999"/>
              <a:gd name="connsiteY581" fmla="*/ 5607855 h 6349999"/>
              <a:gd name="connsiteX582" fmla="*/ 5128037 w 6349999"/>
              <a:gd name="connsiteY582" fmla="*/ 5608262 h 6349999"/>
              <a:gd name="connsiteX583" fmla="*/ 5115883 w 6349999"/>
              <a:gd name="connsiteY583" fmla="*/ 5598876 h 6349999"/>
              <a:gd name="connsiteX584" fmla="*/ 5114257 w 6349999"/>
              <a:gd name="connsiteY584" fmla="*/ 5592666 h 6349999"/>
              <a:gd name="connsiteX585" fmla="*/ 5113851 w 6349999"/>
              <a:gd name="connsiteY585" fmla="*/ 5589453 h 6349999"/>
              <a:gd name="connsiteX586" fmla="*/ 5113851 w 6349999"/>
              <a:gd name="connsiteY586" fmla="*/ 5589453 h 6349999"/>
              <a:gd name="connsiteX587" fmla="*/ 1176255 w 6349999"/>
              <a:gd name="connsiteY587" fmla="*/ 4351216 h 6349999"/>
              <a:gd name="connsiteX588" fmla="*/ 1094984 w 6349999"/>
              <a:gd name="connsiteY588" fmla="*/ 4384820 h 6349999"/>
              <a:gd name="connsiteX589" fmla="*/ 1108786 w 6349999"/>
              <a:gd name="connsiteY589" fmla="*/ 4402435 h 6349999"/>
              <a:gd name="connsiteX590" fmla="*/ 1121377 w 6349999"/>
              <a:gd name="connsiteY590" fmla="*/ 4448002 h 6349999"/>
              <a:gd name="connsiteX591" fmla="*/ 1078142 w 6349999"/>
              <a:gd name="connsiteY591" fmla="*/ 4524177 h 6349999"/>
              <a:gd name="connsiteX592" fmla="*/ 1032670 w 6349999"/>
              <a:gd name="connsiteY592" fmla="*/ 4536775 h 6349999"/>
              <a:gd name="connsiteX593" fmla="*/ 984043 w 6349999"/>
              <a:gd name="connsiteY593" fmla="*/ 4522336 h 6349999"/>
              <a:gd name="connsiteX594" fmla="*/ 975401 w 6349999"/>
              <a:gd name="connsiteY594" fmla="*/ 4537537 h 6349999"/>
              <a:gd name="connsiteX595" fmla="*/ 983522 w 6349999"/>
              <a:gd name="connsiteY595" fmla="*/ 4542097 h 6349999"/>
              <a:gd name="connsiteX596" fmla="*/ 1121505 w 6349999"/>
              <a:gd name="connsiteY596" fmla="*/ 4635950 h 6349999"/>
              <a:gd name="connsiteX597" fmla="*/ 1303558 w 6349999"/>
              <a:gd name="connsiteY597" fmla="*/ 4617001 h 6349999"/>
              <a:gd name="connsiteX598" fmla="*/ 1196128 w 6349999"/>
              <a:gd name="connsiteY598" fmla="*/ 4353654 h 6349999"/>
              <a:gd name="connsiteX599" fmla="*/ 1176255 w 6349999"/>
              <a:gd name="connsiteY599" fmla="*/ 4351216 h 6349999"/>
              <a:gd name="connsiteX600" fmla="*/ 761550 w 6349999"/>
              <a:gd name="connsiteY600" fmla="*/ 4475612 h 6349999"/>
              <a:gd name="connsiteX601" fmla="*/ 680622 w 6349999"/>
              <a:gd name="connsiteY601" fmla="*/ 4504632 h 6349999"/>
              <a:gd name="connsiteX602" fmla="*/ 726456 w 6349999"/>
              <a:gd name="connsiteY602" fmla="*/ 4776742 h 6349999"/>
              <a:gd name="connsiteX603" fmla="*/ 895377 w 6349999"/>
              <a:gd name="connsiteY603" fmla="*/ 4698205 h 6349999"/>
              <a:gd name="connsiteX604" fmla="*/ 964278 w 6349999"/>
              <a:gd name="connsiteY604" fmla="*/ 4540788 h 6349999"/>
              <a:gd name="connsiteX605" fmla="*/ 891760 w 6349999"/>
              <a:gd name="connsiteY605" fmla="*/ 4506232 h 6349999"/>
              <a:gd name="connsiteX606" fmla="*/ 761550 w 6349999"/>
              <a:gd name="connsiteY606" fmla="*/ 4475612 h 6349999"/>
              <a:gd name="connsiteX607" fmla="*/ 971462 w 6349999"/>
              <a:gd name="connsiteY607" fmla="*/ 4544726 h 6349999"/>
              <a:gd name="connsiteX608" fmla="*/ 905368 w 6349999"/>
              <a:gd name="connsiteY608" fmla="*/ 4694547 h 6349999"/>
              <a:gd name="connsiteX609" fmla="*/ 1007354 w 6349999"/>
              <a:gd name="connsiteY609" fmla="*/ 4662213 h 6349999"/>
              <a:gd name="connsiteX610" fmla="*/ 1110819 w 6349999"/>
              <a:gd name="connsiteY610" fmla="*/ 4637969 h 6349999"/>
              <a:gd name="connsiteX611" fmla="*/ 971462 w 6349999"/>
              <a:gd name="connsiteY611" fmla="*/ 4544726 h 6349999"/>
              <a:gd name="connsiteX612" fmla="*/ 1316944 w 6349999"/>
              <a:gd name="connsiteY612" fmla="*/ 4625015 h 6349999"/>
              <a:gd name="connsiteX613" fmla="*/ 1311750 w 6349999"/>
              <a:gd name="connsiteY613" fmla="*/ 4625028 h 6349999"/>
              <a:gd name="connsiteX614" fmla="*/ 1297475 w 6349999"/>
              <a:gd name="connsiteY614" fmla="*/ 4802510 h 6349999"/>
              <a:gd name="connsiteX615" fmla="*/ 1405984 w 6349999"/>
              <a:gd name="connsiteY615" fmla="*/ 4946516 h 6349999"/>
              <a:gd name="connsiteX616" fmla="*/ 1466131 w 6349999"/>
              <a:gd name="connsiteY616" fmla="*/ 4906472 h 6349999"/>
              <a:gd name="connsiteX617" fmla="*/ 1576799 w 6349999"/>
              <a:gd name="connsiteY617" fmla="*/ 4726666 h 6349999"/>
              <a:gd name="connsiteX618" fmla="*/ 1523230 w 6349999"/>
              <a:gd name="connsiteY618" fmla="*/ 4665185 h 6349999"/>
              <a:gd name="connsiteX619" fmla="*/ 1316944 w 6349999"/>
              <a:gd name="connsiteY619" fmla="*/ 4625015 h 6349999"/>
              <a:gd name="connsiteX620" fmla="*/ 1303635 w 6349999"/>
              <a:gd name="connsiteY620" fmla="*/ 4625117 h 6349999"/>
              <a:gd name="connsiteX621" fmla="*/ 1130028 w 6349999"/>
              <a:gd name="connsiteY621" fmla="*/ 4642744 h 6349999"/>
              <a:gd name="connsiteX622" fmla="*/ 1213437 w 6349999"/>
              <a:gd name="connsiteY622" fmla="*/ 4715642 h 6349999"/>
              <a:gd name="connsiteX623" fmla="*/ 1290401 w 6349999"/>
              <a:gd name="connsiteY623" fmla="*/ 4794573 h 6349999"/>
              <a:gd name="connsiteX624" fmla="*/ 1303635 w 6349999"/>
              <a:gd name="connsiteY624" fmla="*/ 4625117 h 6349999"/>
              <a:gd name="connsiteX625" fmla="*/ 1119358 w 6349999"/>
              <a:gd name="connsiteY625" fmla="*/ 4644700 h 6349999"/>
              <a:gd name="connsiteX626" fmla="*/ 1009532 w 6349999"/>
              <a:gd name="connsiteY626" fmla="*/ 4670113 h 6349999"/>
              <a:gd name="connsiteX627" fmla="*/ 901826 w 6349999"/>
              <a:gd name="connsiteY627" fmla="*/ 4704581 h 6349999"/>
              <a:gd name="connsiteX628" fmla="*/ 867515 w 6349999"/>
              <a:gd name="connsiteY628" fmla="*/ 4819477 h 6349999"/>
              <a:gd name="connsiteX629" fmla="*/ 843757 w 6349999"/>
              <a:gd name="connsiteY629" fmla="*/ 4934451 h 6349999"/>
              <a:gd name="connsiteX630" fmla="*/ 925901 w 6349999"/>
              <a:gd name="connsiteY630" fmla="*/ 5019249 h 6349999"/>
              <a:gd name="connsiteX631" fmla="*/ 1007830 w 6349999"/>
              <a:gd name="connsiteY631" fmla="*/ 5090927 h 6349999"/>
              <a:gd name="connsiteX632" fmla="*/ 1118265 w 6349999"/>
              <a:gd name="connsiteY632" fmla="*/ 5065400 h 6349999"/>
              <a:gd name="connsiteX633" fmla="*/ 1232825 w 6349999"/>
              <a:gd name="connsiteY633" fmla="*/ 5028418 h 6349999"/>
              <a:gd name="connsiteX634" fmla="*/ 1265065 w 6349999"/>
              <a:gd name="connsiteY634" fmla="*/ 4919541 h 6349999"/>
              <a:gd name="connsiteX635" fmla="*/ 1288763 w 6349999"/>
              <a:gd name="connsiteY635" fmla="*/ 4805025 h 6349999"/>
              <a:gd name="connsiteX636" fmla="*/ 1207800 w 6349999"/>
              <a:gd name="connsiteY636" fmla="*/ 4721598 h 6349999"/>
              <a:gd name="connsiteX637" fmla="*/ 1119358 w 6349999"/>
              <a:gd name="connsiteY637" fmla="*/ 4644700 h 6349999"/>
              <a:gd name="connsiteX638" fmla="*/ 887294 w 6349999"/>
              <a:gd name="connsiteY638" fmla="*/ 4867661 h 6349999"/>
              <a:gd name="connsiteX639" fmla="*/ 910398 w 6349999"/>
              <a:gd name="connsiteY639" fmla="*/ 4780489 h 6349999"/>
              <a:gd name="connsiteX640" fmla="*/ 1064063 w 6349999"/>
              <a:gd name="connsiteY640" fmla="*/ 4691157 h 6349999"/>
              <a:gd name="connsiteX641" fmla="*/ 1151162 w 6349999"/>
              <a:gd name="connsiteY641" fmla="*/ 4714258 h 6349999"/>
              <a:gd name="connsiteX642" fmla="*/ 1240494 w 6349999"/>
              <a:gd name="connsiteY642" fmla="*/ 4867852 h 6349999"/>
              <a:gd name="connsiteX643" fmla="*/ 1217395 w 6349999"/>
              <a:gd name="connsiteY643" fmla="*/ 4955025 h 6349999"/>
              <a:gd name="connsiteX644" fmla="*/ 1063730 w 6349999"/>
              <a:gd name="connsiteY644" fmla="*/ 5044356 h 6349999"/>
              <a:gd name="connsiteX645" fmla="*/ 976631 w 6349999"/>
              <a:gd name="connsiteY645" fmla="*/ 5021255 h 6349999"/>
              <a:gd name="connsiteX646" fmla="*/ 887294 w 6349999"/>
              <a:gd name="connsiteY646" fmla="*/ 4867661 h 6349999"/>
              <a:gd name="connsiteX647" fmla="*/ 891884 w 6349999"/>
              <a:gd name="connsiteY647" fmla="*/ 4708276 h 6349999"/>
              <a:gd name="connsiteX648" fmla="*/ 730663 w 6349999"/>
              <a:gd name="connsiteY648" fmla="*/ 4783676 h 6349999"/>
              <a:gd name="connsiteX649" fmla="*/ 836748 w 6349999"/>
              <a:gd name="connsiteY649" fmla="*/ 4926475 h 6349999"/>
              <a:gd name="connsiteX650" fmla="*/ 859573 w 6349999"/>
              <a:gd name="connsiteY650" fmla="*/ 4817483 h 6349999"/>
              <a:gd name="connsiteX651" fmla="*/ 891884 w 6349999"/>
              <a:gd name="connsiteY651" fmla="*/ 4708276 h 6349999"/>
              <a:gd name="connsiteX652" fmla="*/ 723673 w 6349999"/>
              <a:gd name="connsiteY652" fmla="*/ 4787778 h 6349999"/>
              <a:gd name="connsiteX653" fmla="*/ 714118 w 6349999"/>
              <a:gd name="connsiteY653" fmla="*/ 4793531 h 6349999"/>
              <a:gd name="connsiteX654" fmla="*/ 729606 w 6349999"/>
              <a:gd name="connsiteY654" fmla="*/ 4843823 h 6349999"/>
              <a:gd name="connsiteX655" fmla="*/ 717988 w 6349999"/>
              <a:gd name="connsiteY655" fmla="*/ 4887524 h 6349999"/>
              <a:gd name="connsiteX656" fmla="*/ 640726 w 6349999"/>
              <a:gd name="connsiteY656" fmla="*/ 4932444 h 6349999"/>
              <a:gd name="connsiteX657" fmla="*/ 596922 w 6349999"/>
              <a:gd name="connsiteY657" fmla="*/ 4920824 h 6349999"/>
              <a:gd name="connsiteX658" fmla="*/ 579290 w 6349999"/>
              <a:gd name="connsiteY658" fmla="*/ 4907692 h 6349999"/>
              <a:gd name="connsiteX659" fmla="*/ 550993 w 6349999"/>
              <a:gd name="connsiteY659" fmla="*/ 5008860 h 6349999"/>
              <a:gd name="connsiteX660" fmla="*/ 604561 w 6349999"/>
              <a:gd name="connsiteY660" fmla="*/ 5070341 h 6349999"/>
              <a:gd name="connsiteX661" fmla="*/ 810831 w 6349999"/>
              <a:gd name="connsiteY661" fmla="*/ 5110511 h 6349999"/>
              <a:gd name="connsiteX662" fmla="*/ 820819 w 6349999"/>
              <a:gd name="connsiteY662" fmla="*/ 5110447 h 6349999"/>
              <a:gd name="connsiteX663" fmla="*/ 835041 w 6349999"/>
              <a:gd name="connsiteY663" fmla="*/ 4936991 h 6349999"/>
              <a:gd name="connsiteX664" fmla="*/ 723673 w 6349999"/>
              <a:gd name="connsiteY664" fmla="*/ 4787778 h 6349999"/>
              <a:gd name="connsiteX665" fmla="*/ 1295773 w 6349999"/>
              <a:gd name="connsiteY665" fmla="*/ 4812975 h 6349999"/>
              <a:gd name="connsiteX666" fmla="*/ 1273015 w 6349999"/>
              <a:gd name="connsiteY666" fmla="*/ 4921547 h 6349999"/>
              <a:gd name="connsiteX667" fmla="*/ 1242780 w 6349999"/>
              <a:gd name="connsiteY667" fmla="*/ 5024646 h 6349999"/>
              <a:gd name="connsiteX668" fmla="*/ 1398935 w 6349999"/>
              <a:gd name="connsiteY668" fmla="*/ 4950681 h 6349999"/>
              <a:gd name="connsiteX669" fmla="*/ 1295773 w 6349999"/>
              <a:gd name="connsiteY669" fmla="*/ 4812975 h 6349999"/>
              <a:gd name="connsiteX670" fmla="*/ 842110 w 6349999"/>
              <a:gd name="connsiteY670" fmla="*/ 4944941 h 6349999"/>
              <a:gd name="connsiteX671" fmla="*/ 828934 w 6349999"/>
              <a:gd name="connsiteY671" fmla="*/ 5110307 h 6349999"/>
              <a:gd name="connsiteX672" fmla="*/ 997209 w 6349999"/>
              <a:gd name="connsiteY672" fmla="*/ 5092870 h 6349999"/>
              <a:gd name="connsiteX673" fmla="*/ 920270 w 6349999"/>
              <a:gd name="connsiteY673" fmla="*/ 5025192 h 6349999"/>
              <a:gd name="connsiteX674" fmla="*/ 842110 w 6349999"/>
              <a:gd name="connsiteY674" fmla="*/ 4944941 h 6349999"/>
              <a:gd name="connsiteX675" fmla="*/ 1403241 w 6349999"/>
              <a:gd name="connsiteY675" fmla="*/ 4957654 h 6349999"/>
              <a:gd name="connsiteX676" fmla="*/ 1239338 w 6349999"/>
              <a:gd name="connsiteY676" fmla="*/ 5034717 h 6349999"/>
              <a:gd name="connsiteX677" fmla="*/ 1167801 w 6349999"/>
              <a:gd name="connsiteY677" fmla="*/ 5199169 h 6349999"/>
              <a:gd name="connsiteX678" fmla="*/ 1185150 w 6349999"/>
              <a:gd name="connsiteY678" fmla="*/ 5208377 h 6349999"/>
              <a:gd name="connsiteX679" fmla="*/ 1265145 w 6349999"/>
              <a:gd name="connsiteY679" fmla="*/ 5152700 h 6349999"/>
              <a:gd name="connsiteX680" fmla="*/ 1267581 w 6349999"/>
              <a:gd name="connsiteY680" fmla="*/ 5152662 h 6349999"/>
              <a:gd name="connsiteX681" fmla="*/ 1356302 w 6349999"/>
              <a:gd name="connsiteY681" fmla="*/ 5239035 h 6349999"/>
              <a:gd name="connsiteX682" fmla="*/ 1356327 w 6349999"/>
              <a:gd name="connsiteY682" fmla="*/ 5241613 h 6349999"/>
              <a:gd name="connsiteX683" fmla="*/ 1353342 w 6349999"/>
              <a:gd name="connsiteY683" fmla="*/ 5264371 h 6349999"/>
              <a:gd name="connsiteX684" fmla="*/ 1372151 w 6349999"/>
              <a:gd name="connsiteY684" fmla="*/ 5265235 h 6349999"/>
              <a:gd name="connsiteX685" fmla="*/ 1453076 w 6349999"/>
              <a:gd name="connsiteY685" fmla="*/ 5236215 h 6349999"/>
              <a:gd name="connsiteX686" fmla="*/ 1440020 w 6349999"/>
              <a:gd name="connsiteY686" fmla="*/ 5025471 h 6349999"/>
              <a:gd name="connsiteX687" fmla="*/ 1403241 w 6349999"/>
              <a:gd name="connsiteY687" fmla="*/ 4957654 h 6349999"/>
              <a:gd name="connsiteX688" fmla="*/ 1229341 w 6349999"/>
              <a:gd name="connsiteY688" fmla="*/ 5038438 h 6349999"/>
              <a:gd name="connsiteX689" fmla="*/ 1120444 w 6349999"/>
              <a:gd name="connsiteY689" fmla="*/ 5073299 h 6349999"/>
              <a:gd name="connsiteX690" fmla="*/ 1016279 w 6349999"/>
              <a:gd name="connsiteY690" fmla="*/ 5097683 h 6349999"/>
              <a:gd name="connsiteX691" fmla="*/ 1154198 w 6349999"/>
              <a:gd name="connsiteY691" fmla="*/ 5191587 h 6349999"/>
              <a:gd name="connsiteX692" fmla="*/ 1160687 w 6349999"/>
              <a:gd name="connsiteY692" fmla="*/ 5195245 h 6349999"/>
              <a:gd name="connsiteX693" fmla="*/ 1229341 w 6349999"/>
              <a:gd name="connsiteY693" fmla="*/ 5038438 h 6349999"/>
              <a:gd name="connsiteX694" fmla="*/ 1005648 w 6349999"/>
              <a:gd name="connsiteY694" fmla="*/ 5099677 h 6349999"/>
              <a:gd name="connsiteX695" fmla="*/ 828984 w 6349999"/>
              <a:gd name="connsiteY695" fmla="*/ 5118435 h 6349999"/>
              <a:gd name="connsiteX696" fmla="*/ 915929 w 6349999"/>
              <a:gd name="connsiteY696" fmla="*/ 5377096 h 6349999"/>
              <a:gd name="connsiteX697" fmla="*/ 936452 w 6349999"/>
              <a:gd name="connsiteY697" fmla="*/ 5385377 h 6349999"/>
              <a:gd name="connsiteX698" fmla="*/ 956400 w 6349999"/>
              <a:gd name="connsiteY698" fmla="*/ 5387828 h 6349999"/>
              <a:gd name="connsiteX699" fmla="*/ 1156753 w 6349999"/>
              <a:gd name="connsiteY699" fmla="*/ 5202433 h 6349999"/>
              <a:gd name="connsiteX700" fmla="*/ 1005648 w 6349999"/>
              <a:gd name="connsiteY700" fmla="*/ 5099677 h 6349999"/>
              <a:gd name="connsiteX701" fmla="*/ 2431636 w 6349999"/>
              <a:gd name="connsiteY701" fmla="*/ 5561132 h 6349999"/>
              <a:gd name="connsiteX702" fmla="*/ 2413678 w 6349999"/>
              <a:gd name="connsiteY702" fmla="*/ 5598978 h 6349999"/>
              <a:gd name="connsiteX703" fmla="*/ 2408547 w 6349999"/>
              <a:gd name="connsiteY703" fmla="*/ 5584678 h 6349999"/>
              <a:gd name="connsiteX704" fmla="*/ 2409157 w 6349999"/>
              <a:gd name="connsiteY704" fmla="*/ 5579369 h 6349999"/>
              <a:gd name="connsiteX705" fmla="*/ 2417310 w 6349999"/>
              <a:gd name="connsiteY705" fmla="*/ 5594279 h 6349999"/>
              <a:gd name="connsiteX706" fmla="*/ 2672555 w 6349999"/>
              <a:gd name="connsiteY706" fmla="*/ 5810357 h 6349999"/>
              <a:gd name="connsiteX707" fmla="*/ 2687566 w 6349999"/>
              <a:gd name="connsiteY707" fmla="*/ 5815868 h 6349999"/>
              <a:gd name="connsiteX708" fmla="*/ 2705346 w 6349999"/>
              <a:gd name="connsiteY708" fmla="*/ 5807626 h 6349999"/>
              <a:gd name="connsiteX709" fmla="*/ 2853631 w 6349999"/>
              <a:gd name="connsiteY709" fmla="*/ 5632455 h 6349999"/>
              <a:gd name="connsiteX710" fmla="*/ 2858547 w 6349999"/>
              <a:gd name="connsiteY710" fmla="*/ 5622791 h 6349999"/>
              <a:gd name="connsiteX711" fmla="*/ 2858699 w 6349999"/>
              <a:gd name="connsiteY711" fmla="*/ 5625470 h 6349999"/>
              <a:gd name="connsiteX712" fmla="*/ 2853276 w 6349999"/>
              <a:gd name="connsiteY712" fmla="*/ 5640240 h 6349999"/>
              <a:gd name="connsiteX713" fmla="*/ 2837756 w 6349999"/>
              <a:gd name="connsiteY713" fmla="*/ 5602178 h 6349999"/>
              <a:gd name="connsiteX714" fmla="*/ 2434227 w 6349999"/>
              <a:gd name="connsiteY714" fmla="*/ 5561272 h 6349999"/>
              <a:gd name="connsiteX715" fmla="*/ 2431636 w 6349999"/>
              <a:gd name="connsiteY715" fmla="*/ 5561132 h 6349999"/>
              <a:gd name="connsiteX716" fmla="*/ 2413691 w 6349999"/>
              <a:gd name="connsiteY716" fmla="*/ 5599003 h 6349999"/>
              <a:gd name="connsiteX717" fmla="*/ 2413742 w 6349999"/>
              <a:gd name="connsiteY717" fmla="*/ 5599041 h 6349999"/>
              <a:gd name="connsiteX718" fmla="*/ 2413691 w 6349999"/>
              <a:gd name="connsiteY718" fmla="*/ 5599003 h 6349999"/>
              <a:gd name="connsiteX719" fmla="*/ 2413767 w 6349999"/>
              <a:gd name="connsiteY719" fmla="*/ 5599080 h 6349999"/>
              <a:gd name="connsiteX720" fmla="*/ 2413805 w 6349999"/>
              <a:gd name="connsiteY720" fmla="*/ 5599118 h 6349999"/>
              <a:gd name="connsiteX721" fmla="*/ 2413767 w 6349999"/>
              <a:gd name="connsiteY721" fmla="*/ 5599080 h 6349999"/>
              <a:gd name="connsiteX722" fmla="*/ 2413856 w 6349999"/>
              <a:gd name="connsiteY722" fmla="*/ 5599194 h 6349999"/>
              <a:gd name="connsiteX723" fmla="*/ 2413869 w 6349999"/>
              <a:gd name="connsiteY723" fmla="*/ 5599206 h 6349999"/>
              <a:gd name="connsiteX724" fmla="*/ 2413856 w 6349999"/>
              <a:gd name="connsiteY724" fmla="*/ 5599194 h 6349999"/>
              <a:gd name="connsiteX725" fmla="*/ 2416650 w 6349999"/>
              <a:gd name="connsiteY725" fmla="*/ 5602014 h 6349999"/>
              <a:gd name="connsiteX726" fmla="*/ 2416650 w 6349999"/>
              <a:gd name="connsiteY726" fmla="*/ 5602014 h 6349999"/>
              <a:gd name="connsiteX727" fmla="*/ 2416650 w 6349999"/>
              <a:gd name="connsiteY727" fmla="*/ 5602014 h 6349999"/>
              <a:gd name="connsiteX728" fmla="*/ 2416739 w 6349999"/>
              <a:gd name="connsiteY728" fmla="*/ 5602089 h 6349999"/>
              <a:gd name="connsiteX729" fmla="*/ 2416752 w 6349999"/>
              <a:gd name="connsiteY729" fmla="*/ 5602102 h 6349999"/>
              <a:gd name="connsiteX730" fmla="*/ 2416739 w 6349999"/>
              <a:gd name="connsiteY730" fmla="*/ 5602089 h 6349999"/>
              <a:gd name="connsiteX731" fmla="*/ 2416853 w 6349999"/>
              <a:gd name="connsiteY731" fmla="*/ 5602178 h 6349999"/>
              <a:gd name="connsiteX732" fmla="*/ 2416853 w 6349999"/>
              <a:gd name="connsiteY732" fmla="*/ 5602178 h 6349999"/>
              <a:gd name="connsiteX733" fmla="*/ 2672085 w 6349999"/>
              <a:gd name="connsiteY733" fmla="*/ 5818256 h 6349999"/>
              <a:gd name="connsiteX734" fmla="*/ 2687109 w 6349999"/>
              <a:gd name="connsiteY734" fmla="*/ 5823768 h 6349999"/>
              <a:gd name="connsiteX735" fmla="*/ 2704877 w 6349999"/>
              <a:gd name="connsiteY735" fmla="*/ 5815525 h 6349999"/>
              <a:gd name="connsiteX736" fmla="*/ 2853174 w 6349999"/>
              <a:gd name="connsiteY736" fmla="*/ 5640355 h 6349999"/>
              <a:gd name="connsiteX737" fmla="*/ 2853276 w 6349999"/>
              <a:gd name="connsiteY737" fmla="*/ 5640240 h 6349999"/>
              <a:gd name="connsiteX738" fmla="*/ 2853174 w 6349999"/>
              <a:gd name="connsiteY738" fmla="*/ 5640355 h 6349999"/>
              <a:gd name="connsiteX739" fmla="*/ 2704877 w 6349999"/>
              <a:gd name="connsiteY739" fmla="*/ 5815525 h 6349999"/>
              <a:gd name="connsiteX740" fmla="*/ 2687109 w 6349999"/>
              <a:gd name="connsiteY740" fmla="*/ 5823768 h 6349999"/>
              <a:gd name="connsiteX741" fmla="*/ 2672085 w 6349999"/>
              <a:gd name="connsiteY741" fmla="*/ 5818256 h 6349999"/>
              <a:gd name="connsiteX742" fmla="*/ 2416853 w 6349999"/>
              <a:gd name="connsiteY742" fmla="*/ 5602178 h 6349999"/>
              <a:gd name="connsiteX743" fmla="*/ 2416853 w 6349999"/>
              <a:gd name="connsiteY743" fmla="*/ 5602178 h 634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349999" h="6349999">
                <a:moveTo>
                  <a:pt x="6347833" y="-2167"/>
                </a:moveTo>
                <a:lnTo>
                  <a:pt x="-2167" y="-2167"/>
                </a:lnTo>
                <a:lnTo>
                  <a:pt x="-2167" y="6347833"/>
                </a:lnTo>
                <a:lnTo>
                  <a:pt x="6347833" y="6347833"/>
                </a:lnTo>
                <a:lnTo>
                  <a:pt x="6347833" y="-2167"/>
                </a:lnTo>
                <a:moveTo>
                  <a:pt x="3228332" y="1108552"/>
                </a:moveTo>
                <a:cubicBezTo>
                  <a:pt x="3209714" y="1108552"/>
                  <a:pt x="3190880" y="1108488"/>
                  <a:pt x="3171983" y="1108334"/>
                </a:cubicBezTo>
                <a:cubicBezTo>
                  <a:pt x="2674993" y="1104549"/>
                  <a:pt x="2272429" y="1051705"/>
                  <a:pt x="2272899" y="990313"/>
                </a:cubicBezTo>
                <a:cubicBezTo>
                  <a:pt x="2273343" y="931309"/>
                  <a:pt x="2646546" y="885816"/>
                  <a:pt x="3117347" y="885816"/>
                </a:cubicBezTo>
                <a:cubicBezTo>
                  <a:pt x="3135953" y="885816"/>
                  <a:pt x="3154774" y="885896"/>
                  <a:pt x="3173671" y="886034"/>
                </a:cubicBezTo>
                <a:cubicBezTo>
                  <a:pt x="3670750" y="889805"/>
                  <a:pt x="4073238" y="942664"/>
                  <a:pt x="4072768" y="1004056"/>
                </a:cubicBezTo>
                <a:cubicBezTo>
                  <a:pt x="4072324" y="1063085"/>
                  <a:pt x="3699210" y="1108552"/>
                  <a:pt x="3228332" y="1108552"/>
                </a:cubicBezTo>
                <a:moveTo>
                  <a:pt x="5126055" y="1150864"/>
                </a:moveTo>
                <a:lnTo>
                  <a:pt x="5361043" y="942421"/>
                </a:lnTo>
                <a:lnTo>
                  <a:pt x="5390418" y="978883"/>
                </a:lnTo>
                <a:lnTo>
                  <a:pt x="5156180" y="1186657"/>
                </a:lnTo>
                <a:lnTo>
                  <a:pt x="5161171" y="1192586"/>
                </a:lnTo>
                <a:cubicBezTo>
                  <a:pt x="5163990" y="1195404"/>
                  <a:pt x="5166695" y="1198350"/>
                  <a:pt x="5169286" y="1201436"/>
                </a:cubicBezTo>
                <a:cubicBezTo>
                  <a:pt x="5193137" y="1229773"/>
                  <a:pt x="5204453" y="1265839"/>
                  <a:pt x="5204440" y="1305743"/>
                </a:cubicBezTo>
                <a:cubicBezTo>
                  <a:pt x="5204427" y="1342281"/>
                  <a:pt x="5194927" y="1382045"/>
                  <a:pt x="5176881" y="1422011"/>
                </a:cubicBezTo>
                <a:cubicBezTo>
                  <a:pt x="5150833" y="1480050"/>
                  <a:pt x="5106764" y="1538559"/>
                  <a:pt x="5047531" y="1588407"/>
                </a:cubicBezTo>
                <a:cubicBezTo>
                  <a:pt x="4962327" y="1660136"/>
                  <a:pt x="4864778" y="1697893"/>
                  <a:pt x="4783244" y="1697893"/>
                </a:cubicBezTo>
                <a:cubicBezTo>
                  <a:pt x="4726628" y="1697893"/>
                  <a:pt x="4677733" y="1679707"/>
                  <a:pt x="4646033" y="1642039"/>
                </a:cubicBezTo>
                <a:lnTo>
                  <a:pt x="4645551" y="1641455"/>
                </a:lnTo>
                <a:lnTo>
                  <a:pt x="4645449" y="1641544"/>
                </a:lnTo>
                <a:lnTo>
                  <a:pt x="4588833" y="1574272"/>
                </a:lnTo>
                <a:lnTo>
                  <a:pt x="4588922" y="1574195"/>
                </a:lnTo>
                <a:cubicBezTo>
                  <a:pt x="4588756" y="1574005"/>
                  <a:pt x="4588604" y="1573815"/>
                  <a:pt x="4588439" y="1573624"/>
                </a:cubicBezTo>
                <a:lnTo>
                  <a:pt x="4588934" y="1574183"/>
                </a:lnTo>
                <a:lnTo>
                  <a:pt x="4588922" y="1574195"/>
                </a:lnTo>
                <a:cubicBezTo>
                  <a:pt x="4593493" y="1579580"/>
                  <a:pt x="4598421" y="1584546"/>
                  <a:pt x="4603679" y="1589131"/>
                </a:cubicBezTo>
                <a:cubicBezTo>
                  <a:pt x="4549247" y="1497145"/>
                  <a:pt x="4607616" y="1340503"/>
                  <a:pt x="4742973" y="1226584"/>
                </a:cubicBezTo>
                <a:cubicBezTo>
                  <a:pt x="4830006" y="1153320"/>
                  <a:pt x="4929002" y="1114441"/>
                  <a:pt x="5010231" y="1114441"/>
                </a:cubicBezTo>
                <a:cubicBezTo>
                  <a:pt x="5055304" y="1114441"/>
                  <a:pt x="5094915" y="1126432"/>
                  <a:pt x="5123960" y="1151147"/>
                </a:cubicBezTo>
                <a:cubicBezTo>
                  <a:pt x="5120340" y="1145203"/>
                  <a:pt x="5116289" y="1139514"/>
                  <a:pt x="5111781" y="1134091"/>
                </a:cubicBezTo>
                <a:lnTo>
                  <a:pt x="5111768" y="1134101"/>
                </a:lnTo>
                <a:lnTo>
                  <a:pt x="5111298" y="1133521"/>
                </a:lnTo>
                <a:cubicBezTo>
                  <a:pt x="5111450" y="1133710"/>
                  <a:pt x="5111616" y="1133898"/>
                  <a:pt x="5111781" y="1134091"/>
                </a:cubicBezTo>
                <a:lnTo>
                  <a:pt x="5111870" y="1134012"/>
                </a:lnTo>
                <a:lnTo>
                  <a:pt x="5126055" y="1150864"/>
                </a:lnTo>
                <a:moveTo>
                  <a:pt x="3284136" y="1646116"/>
                </a:moveTo>
                <a:cubicBezTo>
                  <a:pt x="3276910" y="1512702"/>
                  <a:pt x="3261848" y="1342573"/>
                  <a:pt x="3229259" y="1142168"/>
                </a:cubicBezTo>
                <a:cubicBezTo>
                  <a:pt x="3255993" y="1126189"/>
                  <a:pt x="3283298" y="1117770"/>
                  <a:pt x="3311225" y="1117770"/>
                </a:cubicBezTo>
                <a:cubicBezTo>
                  <a:pt x="3321423" y="1117770"/>
                  <a:pt x="3331685" y="1118886"/>
                  <a:pt x="3342048" y="1121174"/>
                </a:cubicBezTo>
                <a:cubicBezTo>
                  <a:pt x="3374446" y="1356924"/>
                  <a:pt x="3390943" y="1526443"/>
                  <a:pt x="3397750" y="1648529"/>
                </a:cubicBezTo>
                <a:cubicBezTo>
                  <a:pt x="3596213" y="1655158"/>
                  <a:pt x="3753033" y="1674348"/>
                  <a:pt x="3753033" y="1709412"/>
                </a:cubicBezTo>
                <a:lnTo>
                  <a:pt x="3660640" y="2217438"/>
                </a:lnTo>
                <a:lnTo>
                  <a:pt x="3657999" y="2217438"/>
                </a:lnTo>
                <a:cubicBezTo>
                  <a:pt x="3647293" y="2355360"/>
                  <a:pt x="3605713" y="2526454"/>
                  <a:pt x="3565632" y="2651473"/>
                </a:cubicBezTo>
                <a:cubicBezTo>
                  <a:pt x="3568324" y="2652375"/>
                  <a:pt x="3570978" y="2653454"/>
                  <a:pt x="3573569" y="2654712"/>
                </a:cubicBezTo>
                <a:cubicBezTo>
                  <a:pt x="3586015" y="2660744"/>
                  <a:pt x="3595985" y="2670282"/>
                  <a:pt x="3603236" y="2682207"/>
                </a:cubicBezTo>
                <a:cubicBezTo>
                  <a:pt x="3620966" y="2664935"/>
                  <a:pt x="3639952" y="2644945"/>
                  <a:pt x="3660069" y="2621844"/>
                </a:cubicBezTo>
                <a:cubicBezTo>
                  <a:pt x="3792174" y="2470180"/>
                  <a:pt x="3880236" y="2269597"/>
                  <a:pt x="3880236" y="2269597"/>
                </a:cubicBezTo>
                <a:lnTo>
                  <a:pt x="3980528" y="2291606"/>
                </a:lnTo>
                <a:cubicBezTo>
                  <a:pt x="3980528" y="2291606"/>
                  <a:pt x="3956068" y="2418822"/>
                  <a:pt x="3819086" y="2621844"/>
                </a:cubicBezTo>
                <a:cubicBezTo>
                  <a:pt x="3657910" y="2860731"/>
                  <a:pt x="3432371" y="2916255"/>
                  <a:pt x="3432371" y="2916255"/>
                </a:cubicBezTo>
                <a:lnTo>
                  <a:pt x="3437044" y="2869037"/>
                </a:lnTo>
                <a:cubicBezTo>
                  <a:pt x="3436168" y="2869672"/>
                  <a:pt x="3435279" y="2870319"/>
                  <a:pt x="3434403" y="2870954"/>
                </a:cubicBezTo>
                <a:cubicBezTo>
                  <a:pt x="3428484" y="2886118"/>
                  <a:pt x="3420483" y="2899669"/>
                  <a:pt x="3410806" y="2910998"/>
                </a:cubicBezTo>
                <a:cubicBezTo>
                  <a:pt x="3393432" y="2935013"/>
                  <a:pt x="3374001" y="2948691"/>
                  <a:pt x="3353986" y="2948691"/>
                </a:cubicBezTo>
                <a:cubicBezTo>
                  <a:pt x="3353250" y="2948691"/>
                  <a:pt x="3352488" y="2948678"/>
                  <a:pt x="3351738" y="2948640"/>
                </a:cubicBezTo>
                <a:cubicBezTo>
                  <a:pt x="3348106" y="2948450"/>
                  <a:pt x="3344525" y="2947815"/>
                  <a:pt x="3341019" y="2946748"/>
                </a:cubicBezTo>
                <a:cubicBezTo>
                  <a:pt x="3339965" y="2946786"/>
                  <a:pt x="3338899" y="2946799"/>
                  <a:pt x="3337844" y="2946799"/>
                </a:cubicBezTo>
                <a:cubicBezTo>
                  <a:pt x="3332866" y="2946799"/>
                  <a:pt x="3327951" y="2946380"/>
                  <a:pt x="3323100" y="2945554"/>
                </a:cubicBezTo>
                <a:cubicBezTo>
                  <a:pt x="3307682" y="2958610"/>
                  <a:pt x="3287451" y="2966547"/>
                  <a:pt x="3265289" y="2966611"/>
                </a:cubicBezTo>
                <a:cubicBezTo>
                  <a:pt x="3265213" y="2966611"/>
                  <a:pt x="3265137" y="2966611"/>
                  <a:pt x="3265061" y="2966611"/>
                </a:cubicBezTo>
                <a:cubicBezTo>
                  <a:pt x="3262838" y="2966611"/>
                  <a:pt x="3260641" y="2966535"/>
                  <a:pt x="3258457" y="2966369"/>
                </a:cubicBezTo>
                <a:lnTo>
                  <a:pt x="3258457" y="3034746"/>
                </a:lnTo>
                <a:cubicBezTo>
                  <a:pt x="3470890" y="3051180"/>
                  <a:pt x="3659980" y="3114096"/>
                  <a:pt x="3786256" y="3228028"/>
                </a:cubicBezTo>
                <a:cubicBezTo>
                  <a:pt x="3854734" y="3179971"/>
                  <a:pt x="3929728" y="3139941"/>
                  <a:pt x="3929728" y="3139941"/>
                </a:cubicBezTo>
                <a:cubicBezTo>
                  <a:pt x="3929728" y="3139941"/>
                  <a:pt x="3991437" y="3229628"/>
                  <a:pt x="4005521" y="3361022"/>
                </a:cubicBezTo>
                <a:cubicBezTo>
                  <a:pt x="4099806" y="3335965"/>
                  <a:pt x="4230337" y="3328142"/>
                  <a:pt x="4230337" y="3328142"/>
                </a:cubicBezTo>
                <a:cubicBezTo>
                  <a:pt x="4230337" y="3328142"/>
                  <a:pt x="4250416" y="3443546"/>
                  <a:pt x="4202029" y="3574788"/>
                </a:cubicBezTo>
                <a:cubicBezTo>
                  <a:pt x="4402587" y="3579627"/>
                  <a:pt x="4494726" y="3731151"/>
                  <a:pt x="4494726" y="3731151"/>
                </a:cubicBezTo>
                <a:cubicBezTo>
                  <a:pt x="4494726" y="3731151"/>
                  <a:pt x="4485048" y="3734376"/>
                  <a:pt x="4404441" y="3808532"/>
                </a:cubicBezTo>
                <a:cubicBezTo>
                  <a:pt x="4323847" y="3882687"/>
                  <a:pt x="4320621" y="3960056"/>
                  <a:pt x="4178762" y="4159954"/>
                </a:cubicBezTo>
                <a:cubicBezTo>
                  <a:pt x="4036891" y="4359852"/>
                  <a:pt x="3701598" y="4392084"/>
                  <a:pt x="3701598" y="4392084"/>
                </a:cubicBezTo>
                <a:lnTo>
                  <a:pt x="3665238" y="4269643"/>
                </a:lnTo>
                <a:cubicBezTo>
                  <a:pt x="3548398" y="4347088"/>
                  <a:pt x="3385927" y="4393697"/>
                  <a:pt x="3161543" y="4393697"/>
                </a:cubicBezTo>
                <a:cubicBezTo>
                  <a:pt x="2899860" y="4393697"/>
                  <a:pt x="2720472" y="4309382"/>
                  <a:pt x="2603073" y="4180934"/>
                </a:cubicBezTo>
                <a:lnTo>
                  <a:pt x="2627965" y="4327606"/>
                </a:lnTo>
                <a:cubicBezTo>
                  <a:pt x="2627965" y="4327606"/>
                  <a:pt x="2210186" y="4098397"/>
                  <a:pt x="2183034" y="3924597"/>
                </a:cubicBezTo>
                <a:cubicBezTo>
                  <a:pt x="2152109" y="3726617"/>
                  <a:pt x="2121769" y="3650544"/>
                  <a:pt x="2002477" y="3634428"/>
                </a:cubicBezTo>
                <a:cubicBezTo>
                  <a:pt x="2002477" y="3634428"/>
                  <a:pt x="2104763" y="3561377"/>
                  <a:pt x="2221984" y="3561364"/>
                </a:cubicBezTo>
                <a:cubicBezTo>
                  <a:pt x="2226010" y="3561364"/>
                  <a:pt x="2230087" y="3561453"/>
                  <a:pt x="2234151" y="3561631"/>
                </a:cubicBezTo>
                <a:cubicBezTo>
                  <a:pt x="2230735" y="3553935"/>
                  <a:pt x="2227649" y="3545959"/>
                  <a:pt x="2224944" y="3537704"/>
                </a:cubicBezTo>
                <a:cubicBezTo>
                  <a:pt x="2170130" y="3370039"/>
                  <a:pt x="2360351" y="3205612"/>
                  <a:pt x="2360351" y="3205612"/>
                </a:cubicBezTo>
                <a:cubicBezTo>
                  <a:pt x="2360351" y="3205612"/>
                  <a:pt x="2352667" y="3341350"/>
                  <a:pt x="2419469" y="3389127"/>
                </a:cubicBezTo>
                <a:cubicBezTo>
                  <a:pt x="2419406" y="3387946"/>
                  <a:pt x="2419342" y="3386778"/>
                  <a:pt x="2419292" y="3385597"/>
                </a:cubicBezTo>
                <a:cubicBezTo>
                  <a:pt x="2412192" y="3215594"/>
                  <a:pt x="2497511" y="3091579"/>
                  <a:pt x="2497511" y="3091579"/>
                </a:cubicBezTo>
                <a:cubicBezTo>
                  <a:pt x="2497511" y="3091579"/>
                  <a:pt x="2560198" y="3125031"/>
                  <a:pt x="2623279" y="3167499"/>
                </a:cubicBezTo>
                <a:cubicBezTo>
                  <a:pt x="2741732" y="3083324"/>
                  <a:pt x="2902298" y="3039407"/>
                  <a:pt x="3084353" y="3031635"/>
                </a:cubicBezTo>
                <a:lnTo>
                  <a:pt x="3084353" y="2959270"/>
                </a:lnTo>
                <a:cubicBezTo>
                  <a:pt x="3084327" y="2959270"/>
                  <a:pt x="3084289" y="2959270"/>
                  <a:pt x="3084264" y="2959270"/>
                </a:cubicBezTo>
                <a:cubicBezTo>
                  <a:pt x="3084187" y="2959270"/>
                  <a:pt x="3084111" y="2959270"/>
                  <a:pt x="3084035" y="2959270"/>
                </a:cubicBezTo>
                <a:cubicBezTo>
                  <a:pt x="3062572" y="2959270"/>
                  <a:pt x="3042900" y="2951866"/>
                  <a:pt x="3027660" y="2939560"/>
                </a:cubicBezTo>
                <a:cubicBezTo>
                  <a:pt x="3025844" y="2939471"/>
                  <a:pt x="3023989" y="2939344"/>
                  <a:pt x="3022084" y="2939166"/>
                </a:cubicBezTo>
                <a:cubicBezTo>
                  <a:pt x="3022021" y="2939179"/>
                  <a:pt x="3021970" y="2939179"/>
                  <a:pt x="3021906" y="2939192"/>
                </a:cubicBezTo>
                <a:lnTo>
                  <a:pt x="3021906" y="2939192"/>
                </a:lnTo>
                <a:lnTo>
                  <a:pt x="3021906" y="2939192"/>
                </a:lnTo>
                <a:cubicBezTo>
                  <a:pt x="3019583" y="2939369"/>
                  <a:pt x="3017258" y="2939458"/>
                  <a:pt x="3014960" y="2939458"/>
                </a:cubicBezTo>
                <a:cubicBezTo>
                  <a:pt x="2978625" y="2939458"/>
                  <a:pt x="2945173" y="2916967"/>
                  <a:pt x="2923406" y="2881711"/>
                </a:cubicBezTo>
                <a:cubicBezTo>
                  <a:pt x="2922707" y="2880886"/>
                  <a:pt x="2922008" y="2880048"/>
                  <a:pt x="2921310" y="2879209"/>
                </a:cubicBezTo>
                <a:lnTo>
                  <a:pt x="2924968" y="2916255"/>
                </a:lnTo>
                <a:cubicBezTo>
                  <a:pt x="2924968" y="2916255"/>
                  <a:pt x="2699441" y="2860731"/>
                  <a:pt x="2538265" y="2621844"/>
                </a:cubicBezTo>
                <a:cubicBezTo>
                  <a:pt x="2401283" y="2418822"/>
                  <a:pt x="2376823" y="2291606"/>
                  <a:pt x="2376823" y="2291606"/>
                </a:cubicBezTo>
                <a:lnTo>
                  <a:pt x="2477115" y="2269597"/>
                </a:lnTo>
                <a:cubicBezTo>
                  <a:pt x="2477115" y="2269597"/>
                  <a:pt x="2565177" y="2470180"/>
                  <a:pt x="2697282" y="2621844"/>
                </a:cubicBezTo>
                <a:cubicBezTo>
                  <a:pt x="2717399" y="2644945"/>
                  <a:pt x="2736385" y="2664922"/>
                  <a:pt x="2754114" y="2682207"/>
                </a:cubicBezTo>
                <a:cubicBezTo>
                  <a:pt x="2761366" y="2670282"/>
                  <a:pt x="2771323" y="2660744"/>
                  <a:pt x="2783781" y="2654712"/>
                </a:cubicBezTo>
                <a:cubicBezTo>
                  <a:pt x="2783845" y="2654686"/>
                  <a:pt x="2783896" y="2654661"/>
                  <a:pt x="2783959" y="2654635"/>
                </a:cubicBezTo>
                <a:cubicBezTo>
                  <a:pt x="2721818" y="2485167"/>
                  <a:pt x="2656820" y="2219851"/>
                  <a:pt x="2680467" y="2073382"/>
                </a:cubicBezTo>
                <a:lnTo>
                  <a:pt x="2612802" y="1797881"/>
                </a:lnTo>
                <a:cubicBezTo>
                  <a:pt x="2606629" y="1789600"/>
                  <a:pt x="2603327" y="1780850"/>
                  <a:pt x="2603315" y="1771820"/>
                </a:cubicBezTo>
                <a:cubicBezTo>
                  <a:pt x="2603315" y="1768925"/>
                  <a:pt x="2603645" y="1766067"/>
                  <a:pt x="2604293" y="1763248"/>
                </a:cubicBezTo>
                <a:lnTo>
                  <a:pt x="2591072" y="1709412"/>
                </a:lnTo>
                <a:cubicBezTo>
                  <a:pt x="2591072" y="1682145"/>
                  <a:pt x="2751536" y="1661965"/>
                  <a:pt x="2953123" y="1652275"/>
                </a:cubicBezTo>
                <a:cubicBezTo>
                  <a:pt x="2959804" y="1529911"/>
                  <a:pt x="2976314" y="1359311"/>
                  <a:pt x="3009042" y="1121174"/>
                </a:cubicBezTo>
                <a:cubicBezTo>
                  <a:pt x="3019392" y="1118886"/>
                  <a:pt x="3029666" y="1117770"/>
                  <a:pt x="3039852" y="1117770"/>
                </a:cubicBezTo>
                <a:cubicBezTo>
                  <a:pt x="3067779" y="1117770"/>
                  <a:pt x="3095084" y="1126189"/>
                  <a:pt x="3121818" y="1142168"/>
                </a:cubicBezTo>
                <a:cubicBezTo>
                  <a:pt x="3089077" y="1343525"/>
                  <a:pt x="3074027" y="1514328"/>
                  <a:pt x="3066839" y="1648033"/>
                </a:cubicBezTo>
                <a:cubicBezTo>
                  <a:pt x="3119989" y="1646598"/>
                  <a:pt x="3174383" y="1645849"/>
                  <a:pt x="3228091" y="1645849"/>
                </a:cubicBezTo>
                <a:cubicBezTo>
                  <a:pt x="3246887" y="1645849"/>
                  <a:pt x="3265582" y="1645938"/>
                  <a:pt x="3284136" y="1646116"/>
                </a:cubicBezTo>
                <a:moveTo>
                  <a:pt x="1115785" y="1125732"/>
                </a:moveTo>
                <a:lnTo>
                  <a:pt x="1115785" y="1125732"/>
                </a:lnTo>
                <a:cubicBezTo>
                  <a:pt x="1115806" y="1125732"/>
                  <a:pt x="1115831" y="1125732"/>
                  <a:pt x="1115850" y="1125732"/>
                </a:cubicBezTo>
                <a:cubicBezTo>
                  <a:pt x="1217450" y="1125757"/>
                  <a:pt x="1316970" y="1175620"/>
                  <a:pt x="1376355" y="1267224"/>
                </a:cubicBezTo>
                <a:lnTo>
                  <a:pt x="1376355" y="1267224"/>
                </a:lnTo>
                <a:cubicBezTo>
                  <a:pt x="1376444" y="1267352"/>
                  <a:pt x="1376533" y="1267490"/>
                  <a:pt x="1376609" y="1267620"/>
                </a:cubicBezTo>
                <a:cubicBezTo>
                  <a:pt x="1376634" y="1267654"/>
                  <a:pt x="1376660" y="1267695"/>
                  <a:pt x="1376685" y="1267734"/>
                </a:cubicBezTo>
                <a:cubicBezTo>
                  <a:pt x="1376749" y="1267818"/>
                  <a:pt x="1376799" y="1267922"/>
                  <a:pt x="1376863" y="1268011"/>
                </a:cubicBezTo>
                <a:cubicBezTo>
                  <a:pt x="1376888" y="1268049"/>
                  <a:pt x="1376914" y="1268087"/>
                  <a:pt x="1376952" y="1268138"/>
                </a:cubicBezTo>
                <a:cubicBezTo>
                  <a:pt x="1377015" y="1268240"/>
                  <a:pt x="1377066" y="1268329"/>
                  <a:pt x="1377130" y="1268430"/>
                </a:cubicBezTo>
                <a:cubicBezTo>
                  <a:pt x="1377155" y="1268456"/>
                  <a:pt x="1377180" y="1268494"/>
                  <a:pt x="1377193" y="1268519"/>
                </a:cubicBezTo>
                <a:cubicBezTo>
                  <a:pt x="1377269" y="1268646"/>
                  <a:pt x="1377345" y="1268760"/>
                  <a:pt x="1377422" y="1268875"/>
                </a:cubicBezTo>
                <a:cubicBezTo>
                  <a:pt x="1377434" y="1268887"/>
                  <a:pt x="1377447" y="1268913"/>
                  <a:pt x="1377447" y="1268926"/>
                </a:cubicBezTo>
                <a:cubicBezTo>
                  <a:pt x="1377536" y="1269053"/>
                  <a:pt x="1377625" y="1269192"/>
                  <a:pt x="1377714" y="1269332"/>
                </a:cubicBezTo>
                <a:lnTo>
                  <a:pt x="1377726" y="1269345"/>
                </a:lnTo>
                <a:cubicBezTo>
                  <a:pt x="1377803" y="1269472"/>
                  <a:pt x="1377879" y="1269599"/>
                  <a:pt x="1377968" y="1269726"/>
                </a:cubicBezTo>
                <a:cubicBezTo>
                  <a:pt x="1377980" y="1269751"/>
                  <a:pt x="1377993" y="1269777"/>
                  <a:pt x="1378019" y="1269802"/>
                </a:cubicBezTo>
                <a:cubicBezTo>
                  <a:pt x="1378082" y="1269916"/>
                  <a:pt x="1378158" y="1270030"/>
                  <a:pt x="1378222" y="1270132"/>
                </a:cubicBezTo>
                <a:cubicBezTo>
                  <a:pt x="1378235" y="1270157"/>
                  <a:pt x="1378260" y="1270196"/>
                  <a:pt x="1378273" y="1270221"/>
                </a:cubicBezTo>
                <a:cubicBezTo>
                  <a:pt x="1378349" y="1270323"/>
                  <a:pt x="1378425" y="1270450"/>
                  <a:pt x="1378488" y="1270551"/>
                </a:cubicBezTo>
                <a:cubicBezTo>
                  <a:pt x="1378501" y="1270589"/>
                  <a:pt x="1378514" y="1270589"/>
                  <a:pt x="1378527" y="1270615"/>
                </a:cubicBezTo>
                <a:cubicBezTo>
                  <a:pt x="1378704" y="1270894"/>
                  <a:pt x="1378882" y="1271173"/>
                  <a:pt x="1379047" y="1271440"/>
                </a:cubicBezTo>
                <a:lnTo>
                  <a:pt x="1379060" y="1271466"/>
                </a:lnTo>
                <a:cubicBezTo>
                  <a:pt x="1379136" y="1271593"/>
                  <a:pt x="1379225" y="1271720"/>
                  <a:pt x="1379301" y="1271859"/>
                </a:cubicBezTo>
                <a:cubicBezTo>
                  <a:pt x="1379314" y="1271872"/>
                  <a:pt x="1379327" y="1271885"/>
                  <a:pt x="1379327" y="1271897"/>
                </a:cubicBezTo>
                <a:cubicBezTo>
                  <a:pt x="1379403" y="1272024"/>
                  <a:pt x="1379479" y="1272139"/>
                  <a:pt x="1379555" y="1272266"/>
                </a:cubicBezTo>
                <a:cubicBezTo>
                  <a:pt x="1379568" y="1272278"/>
                  <a:pt x="1379581" y="1272304"/>
                  <a:pt x="1379593" y="1272317"/>
                </a:cubicBezTo>
                <a:cubicBezTo>
                  <a:pt x="1379847" y="1272736"/>
                  <a:pt x="1380114" y="1273155"/>
                  <a:pt x="1380368" y="1273561"/>
                </a:cubicBezTo>
                <a:cubicBezTo>
                  <a:pt x="1380368" y="1273574"/>
                  <a:pt x="1380368" y="1273587"/>
                  <a:pt x="1380381" y="1273587"/>
                </a:cubicBezTo>
                <a:cubicBezTo>
                  <a:pt x="1380457" y="1273726"/>
                  <a:pt x="1380533" y="1273840"/>
                  <a:pt x="1380609" y="1273967"/>
                </a:cubicBezTo>
                <a:cubicBezTo>
                  <a:pt x="1380622" y="1273980"/>
                  <a:pt x="1380635" y="1274006"/>
                  <a:pt x="1380647" y="1274018"/>
                </a:cubicBezTo>
                <a:cubicBezTo>
                  <a:pt x="1380990" y="1274577"/>
                  <a:pt x="1381321" y="1275136"/>
                  <a:pt x="1381663" y="1275695"/>
                </a:cubicBezTo>
                <a:lnTo>
                  <a:pt x="1381676" y="1275707"/>
                </a:lnTo>
                <a:cubicBezTo>
                  <a:pt x="1382006" y="1276266"/>
                  <a:pt x="1382349" y="1276850"/>
                  <a:pt x="1382692" y="1277409"/>
                </a:cubicBezTo>
                <a:lnTo>
                  <a:pt x="1382692" y="1277422"/>
                </a:lnTo>
                <a:cubicBezTo>
                  <a:pt x="1383543" y="1278844"/>
                  <a:pt x="1384381" y="1280267"/>
                  <a:pt x="1385194" y="1281702"/>
                </a:cubicBezTo>
                <a:lnTo>
                  <a:pt x="1385207" y="1281702"/>
                </a:lnTo>
                <a:cubicBezTo>
                  <a:pt x="1388496" y="1287442"/>
                  <a:pt x="1391582" y="1293233"/>
                  <a:pt x="1394478" y="1299088"/>
                </a:cubicBezTo>
                <a:lnTo>
                  <a:pt x="1394478" y="1299101"/>
                </a:lnTo>
                <a:cubicBezTo>
                  <a:pt x="1395049" y="1300269"/>
                  <a:pt x="1395621" y="1301438"/>
                  <a:pt x="1396180" y="1302606"/>
                </a:cubicBezTo>
                <a:cubicBezTo>
                  <a:pt x="1396180" y="1302619"/>
                  <a:pt x="1396192" y="1302619"/>
                  <a:pt x="1396192" y="1302631"/>
                </a:cubicBezTo>
                <a:cubicBezTo>
                  <a:pt x="1396256" y="1302771"/>
                  <a:pt x="1396319" y="1302898"/>
                  <a:pt x="1396383" y="1303038"/>
                </a:cubicBezTo>
                <a:cubicBezTo>
                  <a:pt x="1396395" y="1303050"/>
                  <a:pt x="1396395" y="1303050"/>
                  <a:pt x="1396395" y="1303076"/>
                </a:cubicBezTo>
                <a:cubicBezTo>
                  <a:pt x="1396472" y="1303203"/>
                  <a:pt x="1396535" y="1303343"/>
                  <a:pt x="1396599" y="1303482"/>
                </a:cubicBezTo>
                <a:cubicBezTo>
                  <a:pt x="1396599" y="1303495"/>
                  <a:pt x="1396599" y="1303495"/>
                  <a:pt x="1396611" y="1303508"/>
                </a:cubicBezTo>
                <a:cubicBezTo>
                  <a:pt x="1396751" y="1303800"/>
                  <a:pt x="1396878" y="1304079"/>
                  <a:pt x="1397018" y="1304384"/>
                </a:cubicBezTo>
                <a:lnTo>
                  <a:pt x="1397030" y="1304397"/>
                </a:lnTo>
                <a:cubicBezTo>
                  <a:pt x="1397094" y="1304524"/>
                  <a:pt x="1397157" y="1304663"/>
                  <a:pt x="1397221" y="1304803"/>
                </a:cubicBezTo>
                <a:cubicBezTo>
                  <a:pt x="1397221" y="1304816"/>
                  <a:pt x="1397234" y="1304841"/>
                  <a:pt x="1397246" y="1304854"/>
                </a:cubicBezTo>
                <a:cubicBezTo>
                  <a:pt x="1397297" y="1304981"/>
                  <a:pt x="1397348" y="1305095"/>
                  <a:pt x="1397411" y="1305210"/>
                </a:cubicBezTo>
                <a:cubicBezTo>
                  <a:pt x="1397424" y="1305235"/>
                  <a:pt x="1397437" y="1305273"/>
                  <a:pt x="1397450" y="1305298"/>
                </a:cubicBezTo>
                <a:cubicBezTo>
                  <a:pt x="1397513" y="1305425"/>
                  <a:pt x="1397577" y="1305565"/>
                  <a:pt x="1397640" y="1305692"/>
                </a:cubicBezTo>
                <a:lnTo>
                  <a:pt x="1397640" y="1305705"/>
                </a:lnTo>
                <a:cubicBezTo>
                  <a:pt x="1397780" y="1305997"/>
                  <a:pt x="1397907" y="1306289"/>
                  <a:pt x="1398034" y="1306568"/>
                </a:cubicBezTo>
                <a:cubicBezTo>
                  <a:pt x="1398046" y="1306594"/>
                  <a:pt x="1398059" y="1306607"/>
                  <a:pt x="1398072" y="1306632"/>
                </a:cubicBezTo>
                <a:cubicBezTo>
                  <a:pt x="1398123" y="1306746"/>
                  <a:pt x="1398173" y="1306873"/>
                  <a:pt x="1398224" y="1306987"/>
                </a:cubicBezTo>
                <a:cubicBezTo>
                  <a:pt x="1398250" y="1307026"/>
                  <a:pt x="1398262" y="1307051"/>
                  <a:pt x="1398275" y="1307089"/>
                </a:cubicBezTo>
                <a:cubicBezTo>
                  <a:pt x="1398326" y="1307203"/>
                  <a:pt x="1398377" y="1307318"/>
                  <a:pt x="1398427" y="1307432"/>
                </a:cubicBezTo>
                <a:cubicBezTo>
                  <a:pt x="1398440" y="1307457"/>
                  <a:pt x="1398453" y="1307470"/>
                  <a:pt x="1398466" y="1307495"/>
                </a:cubicBezTo>
                <a:cubicBezTo>
                  <a:pt x="1398593" y="1307775"/>
                  <a:pt x="1398720" y="1308067"/>
                  <a:pt x="1398847" y="1308346"/>
                </a:cubicBezTo>
                <a:cubicBezTo>
                  <a:pt x="1398859" y="1308372"/>
                  <a:pt x="1398872" y="1308410"/>
                  <a:pt x="1398885" y="1308435"/>
                </a:cubicBezTo>
                <a:cubicBezTo>
                  <a:pt x="1398935" y="1308537"/>
                  <a:pt x="1398986" y="1308638"/>
                  <a:pt x="1399024" y="1308740"/>
                </a:cubicBezTo>
                <a:cubicBezTo>
                  <a:pt x="1399050" y="1308791"/>
                  <a:pt x="1399075" y="1308854"/>
                  <a:pt x="1399101" y="1308892"/>
                </a:cubicBezTo>
                <a:cubicBezTo>
                  <a:pt x="1399139" y="1308981"/>
                  <a:pt x="1399190" y="1309083"/>
                  <a:pt x="1399228" y="1309172"/>
                </a:cubicBezTo>
                <a:cubicBezTo>
                  <a:pt x="1399240" y="1309223"/>
                  <a:pt x="1399253" y="1309261"/>
                  <a:pt x="1399278" y="1309299"/>
                </a:cubicBezTo>
                <a:cubicBezTo>
                  <a:pt x="1399329" y="1309413"/>
                  <a:pt x="1399380" y="1309515"/>
                  <a:pt x="1399431" y="1309629"/>
                </a:cubicBezTo>
                <a:cubicBezTo>
                  <a:pt x="1399443" y="1309667"/>
                  <a:pt x="1399456" y="1309693"/>
                  <a:pt x="1399469" y="1309718"/>
                </a:cubicBezTo>
                <a:cubicBezTo>
                  <a:pt x="1399520" y="1309845"/>
                  <a:pt x="1399583" y="1309997"/>
                  <a:pt x="1399647" y="1310124"/>
                </a:cubicBezTo>
                <a:cubicBezTo>
                  <a:pt x="1399672" y="1310162"/>
                  <a:pt x="1399672" y="1310175"/>
                  <a:pt x="1399685" y="1310213"/>
                </a:cubicBezTo>
                <a:cubicBezTo>
                  <a:pt x="1399736" y="1310328"/>
                  <a:pt x="1399786" y="1310429"/>
                  <a:pt x="1399825" y="1310531"/>
                </a:cubicBezTo>
                <a:cubicBezTo>
                  <a:pt x="1399850" y="1310594"/>
                  <a:pt x="1399875" y="1310632"/>
                  <a:pt x="1399901" y="1310696"/>
                </a:cubicBezTo>
                <a:cubicBezTo>
                  <a:pt x="1399939" y="1310772"/>
                  <a:pt x="1399977" y="1310874"/>
                  <a:pt x="1400015" y="1310950"/>
                </a:cubicBezTo>
                <a:cubicBezTo>
                  <a:pt x="1400040" y="1311001"/>
                  <a:pt x="1400053" y="1311052"/>
                  <a:pt x="1400078" y="1311102"/>
                </a:cubicBezTo>
                <a:cubicBezTo>
                  <a:pt x="1400117" y="1311191"/>
                  <a:pt x="1400167" y="1311280"/>
                  <a:pt x="1400205" y="1311382"/>
                </a:cubicBezTo>
                <a:cubicBezTo>
                  <a:pt x="1400231" y="1311432"/>
                  <a:pt x="1400244" y="1311471"/>
                  <a:pt x="1400269" y="1311521"/>
                </a:cubicBezTo>
                <a:cubicBezTo>
                  <a:pt x="1400320" y="1311648"/>
                  <a:pt x="1400371" y="1311775"/>
                  <a:pt x="1400434" y="1311902"/>
                </a:cubicBezTo>
                <a:cubicBezTo>
                  <a:pt x="1400434" y="1311915"/>
                  <a:pt x="1400434" y="1311915"/>
                  <a:pt x="1400447" y="1311928"/>
                </a:cubicBezTo>
                <a:cubicBezTo>
                  <a:pt x="1400498" y="1312055"/>
                  <a:pt x="1400561" y="1312195"/>
                  <a:pt x="1400612" y="1312322"/>
                </a:cubicBezTo>
                <a:cubicBezTo>
                  <a:pt x="1400637" y="1312385"/>
                  <a:pt x="1400663" y="1312423"/>
                  <a:pt x="1400688" y="1312474"/>
                </a:cubicBezTo>
                <a:cubicBezTo>
                  <a:pt x="1400726" y="1312575"/>
                  <a:pt x="1400764" y="1312652"/>
                  <a:pt x="1400802" y="1312753"/>
                </a:cubicBezTo>
                <a:cubicBezTo>
                  <a:pt x="1400828" y="1312791"/>
                  <a:pt x="1400853" y="1312855"/>
                  <a:pt x="1400866" y="1312906"/>
                </a:cubicBezTo>
                <a:cubicBezTo>
                  <a:pt x="1400904" y="1312982"/>
                  <a:pt x="1400942" y="1313071"/>
                  <a:pt x="1400967" y="1313147"/>
                </a:cubicBezTo>
                <a:cubicBezTo>
                  <a:pt x="1400993" y="1313198"/>
                  <a:pt x="1401031" y="1313274"/>
                  <a:pt x="1401056" y="1313325"/>
                </a:cubicBezTo>
                <a:cubicBezTo>
                  <a:pt x="1401082" y="1313401"/>
                  <a:pt x="1401120" y="1313490"/>
                  <a:pt x="1401158" y="1313566"/>
                </a:cubicBezTo>
                <a:cubicBezTo>
                  <a:pt x="1401183" y="1313630"/>
                  <a:pt x="1401209" y="1313680"/>
                  <a:pt x="1401234" y="1313744"/>
                </a:cubicBezTo>
                <a:cubicBezTo>
                  <a:pt x="1401285" y="1313858"/>
                  <a:pt x="1401336" y="1313998"/>
                  <a:pt x="1401387" y="1314112"/>
                </a:cubicBezTo>
                <a:cubicBezTo>
                  <a:pt x="1401425" y="1314188"/>
                  <a:pt x="1401450" y="1314265"/>
                  <a:pt x="1401488" y="1314328"/>
                </a:cubicBezTo>
                <a:cubicBezTo>
                  <a:pt x="1401514" y="1314392"/>
                  <a:pt x="1401539" y="1314455"/>
                  <a:pt x="1401564" y="1314519"/>
                </a:cubicBezTo>
                <a:cubicBezTo>
                  <a:pt x="1401590" y="1314595"/>
                  <a:pt x="1401628" y="1314658"/>
                  <a:pt x="1401653" y="1314735"/>
                </a:cubicBezTo>
                <a:cubicBezTo>
                  <a:pt x="1401679" y="1314798"/>
                  <a:pt x="1401704" y="1314849"/>
                  <a:pt x="1401742" y="1314925"/>
                </a:cubicBezTo>
                <a:cubicBezTo>
                  <a:pt x="1401768" y="1315001"/>
                  <a:pt x="1401806" y="1315077"/>
                  <a:pt x="1401831" y="1315154"/>
                </a:cubicBezTo>
                <a:cubicBezTo>
                  <a:pt x="1401856" y="1315204"/>
                  <a:pt x="1401882" y="1315268"/>
                  <a:pt x="1401907" y="1315319"/>
                </a:cubicBezTo>
                <a:cubicBezTo>
                  <a:pt x="1401933" y="1315395"/>
                  <a:pt x="1401971" y="1315471"/>
                  <a:pt x="1401996" y="1315547"/>
                </a:cubicBezTo>
                <a:cubicBezTo>
                  <a:pt x="1402022" y="1315598"/>
                  <a:pt x="1402034" y="1315636"/>
                  <a:pt x="1402060" y="1315687"/>
                </a:cubicBezTo>
                <a:cubicBezTo>
                  <a:pt x="1402136" y="1315877"/>
                  <a:pt x="1402225" y="1316068"/>
                  <a:pt x="1402301" y="1316258"/>
                </a:cubicBezTo>
                <a:cubicBezTo>
                  <a:pt x="1402301" y="1316271"/>
                  <a:pt x="1402314" y="1316297"/>
                  <a:pt x="1402326" y="1316309"/>
                </a:cubicBezTo>
                <a:cubicBezTo>
                  <a:pt x="1402365" y="1316411"/>
                  <a:pt x="1402403" y="1316500"/>
                  <a:pt x="1402441" y="1316601"/>
                </a:cubicBezTo>
                <a:cubicBezTo>
                  <a:pt x="1402453" y="1316627"/>
                  <a:pt x="1402479" y="1316678"/>
                  <a:pt x="1402491" y="1316703"/>
                </a:cubicBezTo>
                <a:cubicBezTo>
                  <a:pt x="1402530" y="1316792"/>
                  <a:pt x="1402568" y="1316893"/>
                  <a:pt x="1402606" y="1316982"/>
                </a:cubicBezTo>
                <a:cubicBezTo>
                  <a:pt x="1402618" y="1317020"/>
                  <a:pt x="1402631" y="1317059"/>
                  <a:pt x="1402657" y="1317097"/>
                </a:cubicBezTo>
                <a:cubicBezTo>
                  <a:pt x="1402695" y="1317198"/>
                  <a:pt x="1402733" y="1317300"/>
                  <a:pt x="1402771" y="1317389"/>
                </a:cubicBezTo>
                <a:cubicBezTo>
                  <a:pt x="1402771" y="1317402"/>
                  <a:pt x="1402784" y="1317427"/>
                  <a:pt x="1402796" y="1317427"/>
                </a:cubicBezTo>
                <a:cubicBezTo>
                  <a:pt x="1402936" y="1317782"/>
                  <a:pt x="1403063" y="1318100"/>
                  <a:pt x="1403203" y="1318443"/>
                </a:cubicBezTo>
                <a:cubicBezTo>
                  <a:pt x="1403215" y="1318468"/>
                  <a:pt x="1403228" y="1318494"/>
                  <a:pt x="1403241" y="1318519"/>
                </a:cubicBezTo>
                <a:cubicBezTo>
                  <a:pt x="1403279" y="1318621"/>
                  <a:pt x="1403317" y="1318722"/>
                  <a:pt x="1403368" y="1318824"/>
                </a:cubicBezTo>
                <a:cubicBezTo>
                  <a:pt x="1403380" y="1318849"/>
                  <a:pt x="1403380" y="1318875"/>
                  <a:pt x="1403393" y="1318900"/>
                </a:cubicBezTo>
                <a:cubicBezTo>
                  <a:pt x="1403431" y="1319002"/>
                  <a:pt x="1403482" y="1319116"/>
                  <a:pt x="1403520" y="1319218"/>
                </a:cubicBezTo>
                <a:cubicBezTo>
                  <a:pt x="1403533" y="1319230"/>
                  <a:pt x="1403533" y="1319243"/>
                  <a:pt x="1403533" y="1319256"/>
                </a:cubicBezTo>
                <a:cubicBezTo>
                  <a:pt x="1444147" y="1418938"/>
                  <a:pt x="1429377" y="1531828"/>
                  <a:pt x="1367897" y="1617261"/>
                </a:cubicBezTo>
                <a:cubicBezTo>
                  <a:pt x="1367884" y="1617287"/>
                  <a:pt x="1367871" y="1617299"/>
                  <a:pt x="1367859" y="1617325"/>
                </a:cubicBezTo>
                <a:cubicBezTo>
                  <a:pt x="1367795" y="1617414"/>
                  <a:pt x="1367732" y="1617490"/>
                  <a:pt x="1367668" y="1617579"/>
                </a:cubicBezTo>
                <a:cubicBezTo>
                  <a:pt x="1367643" y="1617617"/>
                  <a:pt x="1367617" y="1617642"/>
                  <a:pt x="1367592" y="1617680"/>
                </a:cubicBezTo>
                <a:cubicBezTo>
                  <a:pt x="1367541" y="1617756"/>
                  <a:pt x="1367478" y="1617833"/>
                  <a:pt x="1367427" y="1617909"/>
                </a:cubicBezTo>
                <a:cubicBezTo>
                  <a:pt x="1367351" y="1618023"/>
                  <a:pt x="1367274" y="1618125"/>
                  <a:pt x="1367198" y="1618226"/>
                </a:cubicBezTo>
                <a:cubicBezTo>
                  <a:pt x="1367160" y="1618277"/>
                  <a:pt x="1367135" y="1618315"/>
                  <a:pt x="1367097" y="1618366"/>
                </a:cubicBezTo>
                <a:cubicBezTo>
                  <a:pt x="1367046" y="1618442"/>
                  <a:pt x="1366995" y="1618518"/>
                  <a:pt x="1366931" y="1618595"/>
                </a:cubicBezTo>
                <a:cubicBezTo>
                  <a:pt x="1366906" y="1618633"/>
                  <a:pt x="1366868" y="1618671"/>
                  <a:pt x="1366843" y="1618722"/>
                </a:cubicBezTo>
                <a:cubicBezTo>
                  <a:pt x="1366779" y="1618798"/>
                  <a:pt x="1366728" y="1618887"/>
                  <a:pt x="1366665" y="1618963"/>
                </a:cubicBezTo>
                <a:cubicBezTo>
                  <a:pt x="1366639" y="1619001"/>
                  <a:pt x="1366614" y="1619026"/>
                  <a:pt x="1366589" y="1619065"/>
                </a:cubicBezTo>
                <a:cubicBezTo>
                  <a:pt x="1366512" y="1619166"/>
                  <a:pt x="1366436" y="1619268"/>
                  <a:pt x="1366373" y="1619369"/>
                </a:cubicBezTo>
                <a:cubicBezTo>
                  <a:pt x="1366360" y="1619382"/>
                  <a:pt x="1366347" y="1619395"/>
                  <a:pt x="1366335" y="1619420"/>
                </a:cubicBezTo>
                <a:cubicBezTo>
                  <a:pt x="1362118" y="1625161"/>
                  <a:pt x="1357686" y="1630787"/>
                  <a:pt x="1353050" y="1636273"/>
                </a:cubicBezTo>
                <a:lnTo>
                  <a:pt x="1656047" y="2103608"/>
                </a:lnTo>
                <a:lnTo>
                  <a:pt x="1505209" y="2201410"/>
                </a:lnTo>
                <a:lnTo>
                  <a:pt x="1202205" y="1734063"/>
                </a:lnTo>
                <a:cubicBezTo>
                  <a:pt x="1174002" y="1742229"/>
                  <a:pt x="1145094" y="1746230"/>
                  <a:pt x="1116357" y="1746230"/>
                </a:cubicBezTo>
                <a:cubicBezTo>
                  <a:pt x="1014736" y="1746230"/>
                  <a:pt x="915180" y="1696344"/>
                  <a:pt x="855783" y="1604726"/>
                </a:cubicBezTo>
                <a:lnTo>
                  <a:pt x="855783" y="1604726"/>
                </a:lnTo>
                <a:cubicBezTo>
                  <a:pt x="822019" y="1552656"/>
                  <a:pt x="805866" y="1494224"/>
                  <a:pt x="805831" y="1436464"/>
                </a:cubicBezTo>
                <a:lnTo>
                  <a:pt x="805831" y="1436464"/>
                </a:lnTo>
                <a:cubicBezTo>
                  <a:pt x="805772" y="1334775"/>
                  <a:pt x="855643" y="1235131"/>
                  <a:pt x="947317" y="1175694"/>
                </a:cubicBezTo>
                <a:cubicBezTo>
                  <a:pt x="948136" y="1175163"/>
                  <a:pt x="948949" y="1174642"/>
                  <a:pt x="949768" y="1174121"/>
                </a:cubicBezTo>
                <a:cubicBezTo>
                  <a:pt x="949792" y="1174106"/>
                  <a:pt x="949823" y="1174096"/>
                  <a:pt x="949847" y="1174072"/>
                </a:cubicBezTo>
                <a:cubicBezTo>
                  <a:pt x="949922" y="1174032"/>
                  <a:pt x="950006" y="1173983"/>
                  <a:pt x="950076" y="1173928"/>
                </a:cubicBezTo>
                <a:cubicBezTo>
                  <a:pt x="1001511" y="1141330"/>
                  <a:pt x="1058934" y="1125747"/>
                  <a:pt x="1115746" y="1125732"/>
                </a:cubicBezTo>
                <a:cubicBezTo>
                  <a:pt x="1115756" y="1125732"/>
                  <a:pt x="1115776" y="1125732"/>
                  <a:pt x="1115785" y="1125732"/>
                </a:cubicBezTo>
                <a:lnTo>
                  <a:pt x="1115785" y="1125732"/>
                </a:lnTo>
                <a:moveTo>
                  <a:pt x="5141397" y="2078652"/>
                </a:moveTo>
                <a:lnTo>
                  <a:pt x="5141397" y="2078652"/>
                </a:lnTo>
                <a:lnTo>
                  <a:pt x="5085250" y="2315672"/>
                </a:lnTo>
                <a:cubicBezTo>
                  <a:pt x="5182723" y="2327001"/>
                  <a:pt x="5293428" y="2365113"/>
                  <a:pt x="5399690" y="2457138"/>
                </a:cubicBezTo>
                <a:cubicBezTo>
                  <a:pt x="5670745" y="2691897"/>
                  <a:pt x="5611602" y="2945478"/>
                  <a:pt x="5589999" y="3030314"/>
                </a:cubicBezTo>
                <a:cubicBezTo>
                  <a:pt x="5583611" y="3055409"/>
                  <a:pt x="5575203" y="3077660"/>
                  <a:pt x="5566529" y="3096583"/>
                </a:cubicBezTo>
                <a:lnTo>
                  <a:pt x="5691408" y="3185368"/>
                </a:lnTo>
                <a:lnTo>
                  <a:pt x="5667647" y="3220928"/>
                </a:lnTo>
                <a:lnTo>
                  <a:pt x="5668726" y="3220738"/>
                </a:lnTo>
                <a:lnTo>
                  <a:pt x="5786481" y="3303999"/>
                </a:lnTo>
                <a:cubicBezTo>
                  <a:pt x="5788310" y="3303072"/>
                  <a:pt x="5789872" y="3302589"/>
                  <a:pt x="5791116" y="3302589"/>
                </a:cubicBezTo>
                <a:cubicBezTo>
                  <a:pt x="5791777" y="3302589"/>
                  <a:pt x="5792336" y="3302716"/>
                  <a:pt x="5792818" y="3302996"/>
                </a:cubicBezTo>
                <a:cubicBezTo>
                  <a:pt x="5792831" y="3303008"/>
                  <a:pt x="5792843" y="3303008"/>
                  <a:pt x="5792856" y="3303021"/>
                </a:cubicBezTo>
                <a:cubicBezTo>
                  <a:pt x="5792856" y="3303021"/>
                  <a:pt x="5792856" y="3303021"/>
                  <a:pt x="5792869" y="3303021"/>
                </a:cubicBezTo>
                <a:cubicBezTo>
                  <a:pt x="5792958" y="3303085"/>
                  <a:pt x="5793047" y="3303135"/>
                  <a:pt x="5793123" y="3303211"/>
                </a:cubicBezTo>
                <a:lnTo>
                  <a:pt x="5793123" y="3303211"/>
                </a:lnTo>
                <a:cubicBezTo>
                  <a:pt x="5794406" y="3304215"/>
                  <a:pt x="5794736" y="3306386"/>
                  <a:pt x="5794228" y="3309473"/>
                </a:cubicBezTo>
                <a:lnTo>
                  <a:pt x="5817088" y="3325640"/>
                </a:lnTo>
                <a:lnTo>
                  <a:pt x="5817685" y="3328853"/>
                </a:lnTo>
                <a:lnTo>
                  <a:pt x="5749219" y="3431317"/>
                </a:lnTo>
                <a:lnTo>
                  <a:pt x="5746095" y="3431875"/>
                </a:lnTo>
                <a:lnTo>
                  <a:pt x="5715246" y="3410069"/>
                </a:lnTo>
                <a:cubicBezTo>
                  <a:pt x="5714878" y="3409968"/>
                  <a:pt x="5714548" y="3409803"/>
                  <a:pt x="5714256" y="3409587"/>
                </a:cubicBezTo>
                <a:cubicBezTo>
                  <a:pt x="5714040" y="3409409"/>
                  <a:pt x="5713849" y="3409206"/>
                  <a:pt x="5713684" y="3408964"/>
                </a:cubicBezTo>
                <a:lnTo>
                  <a:pt x="5597746" y="3326973"/>
                </a:lnTo>
                <a:lnTo>
                  <a:pt x="5597530" y="3325856"/>
                </a:lnTo>
                <a:lnTo>
                  <a:pt x="5571521" y="3364781"/>
                </a:lnTo>
                <a:lnTo>
                  <a:pt x="5183904" y="3089153"/>
                </a:lnTo>
                <a:lnTo>
                  <a:pt x="5188501" y="3082282"/>
                </a:lnTo>
                <a:lnTo>
                  <a:pt x="5135961" y="3044728"/>
                </a:lnTo>
                <a:lnTo>
                  <a:pt x="5108961" y="3178066"/>
                </a:lnTo>
                <a:cubicBezTo>
                  <a:pt x="5108961" y="3178066"/>
                  <a:pt x="5089530" y="3141490"/>
                  <a:pt x="5080678" y="3091439"/>
                </a:cubicBezTo>
                <a:lnTo>
                  <a:pt x="5046896" y="3089471"/>
                </a:lnTo>
                <a:lnTo>
                  <a:pt x="5045474" y="3087845"/>
                </a:lnTo>
                <a:lnTo>
                  <a:pt x="5045499" y="3087261"/>
                </a:lnTo>
                <a:lnTo>
                  <a:pt x="5039073" y="3086880"/>
                </a:lnTo>
                <a:lnTo>
                  <a:pt x="5039314" y="3080466"/>
                </a:lnTo>
                <a:lnTo>
                  <a:pt x="5039073" y="3086880"/>
                </a:lnTo>
                <a:lnTo>
                  <a:pt x="5035530" y="3080238"/>
                </a:lnTo>
                <a:lnTo>
                  <a:pt x="5034552" y="3080187"/>
                </a:lnTo>
                <a:cubicBezTo>
                  <a:pt x="5029434" y="3080136"/>
                  <a:pt x="5024443" y="3079844"/>
                  <a:pt x="5019680" y="3079311"/>
                </a:cubicBezTo>
                <a:lnTo>
                  <a:pt x="5019134" y="3079285"/>
                </a:lnTo>
                <a:cubicBezTo>
                  <a:pt x="5013851" y="3083908"/>
                  <a:pt x="5006650" y="3086740"/>
                  <a:pt x="4998687" y="3086753"/>
                </a:cubicBezTo>
                <a:cubicBezTo>
                  <a:pt x="4987663" y="3086753"/>
                  <a:pt x="4977935" y="3081343"/>
                  <a:pt x="4972563" y="3073266"/>
                </a:cubicBezTo>
                <a:lnTo>
                  <a:pt x="4968029" y="3072999"/>
                </a:lnTo>
                <a:lnTo>
                  <a:pt x="4968410" y="3062546"/>
                </a:lnTo>
                <a:lnTo>
                  <a:pt x="4968410" y="3062546"/>
                </a:lnTo>
                <a:lnTo>
                  <a:pt x="4968029" y="3072999"/>
                </a:lnTo>
                <a:lnTo>
                  <a:pt x="4965794" y="3069760"/>
                </a:lnTo>
                <a:lnTo>
                  <a:pt x="4968410" y="2999351"/>
                </a:lnTo>
                <a:lnTo>
                  <a:pt x="4970849" y="2996849"/>
                </a:lnTo>
                <a:lnTo>
                  <a:pt x="4968753" y="3053352"/>
                </a:lnTo>
                <a:lnTo>
                  <a:pt x="4968753" y="3053352"/>
                </a:lnTo>
                <a:lnTo>
                  <a:pt x="4970849" y="2996849"/>
                </a:lnTo>
                <a:lnTo>
                  <a:pt x="4978723" y="2997307"/>
                </a:lnTo>
                <a:lnTo>
                  <a:pt x="4981174" y="2994170"/>
                </a:lnTo>
                <a:lnTo>
                  <a:pt x="4981047" y="2997446"/>
                </a:lnTo>
                <a:lnTo>
                  <a:pt x="4981174" y="2994170"/>
                </a:lnTo>
                <a:lnTo>
                  <a:pt x="5038591" y="2997523"/>
                </a:lnTo>
                <a:lnTo>
                  <a:pt x="5038591" y="2997523"/>
                </a:lnTo>
                <a:lnTo>
                  <a:pt x="5042629" y="2991325"/>
                </a:lnTo>
                <a:lnTo>
                  <a:pt x="5042388" y="2997751"/>
                </a:lnTo>
                <a:lnTo>
                  <a:pt x="5042629" y="2991325"/>
                </a:lnTo>
                <a:lnTo>
                  <a:pt x="5049043" y="2991706"/>
                </a:lnTo>
                <a:lnTo>
                  <a:pt x="5049055" y="2991122"/>
                </a:lnTo>
                <a:lnTo>
                  <a:pt x="5050605" y="2989674"/>
                </a:lnTo>
                <a:lnTo>
                  <a:pt x="5082749" y="2991566"/>
                </a:lnTo>
                <a:cubicBezTo>
                  <a:pt x="5103462" y="2911391"/>
                  <a:pt x="5170759" y="2872872"/>
                  <a:pt x="5170759" y="2872872"/>
                </a:cubicBezTo>
                <a:lnTo>
                  <a:pt x="5170759" y="2872872"/>
                </a:lnTo>
                <a:lnTo>
                  <a:pt x="5170759" y="2872872"/>
                </a:lnTo>
                <a:lnTo>
                  <a:pt x="5151506" y="2967944"/>
                </a:lnTo>
                <a:lnTo>
                  <a:pt x="5190940" y="2908597"/>
                </a:lnTo>
                <a:cubicBezTo>
                  <a:pt x="5192641" y="2906057"/>
                  <a:pt x="5195385" y="2904686"/>
                  <a:pt x="5198191" y="2904686"/>
                </a:cubicBezTo>
                <a:cubicBezTo>
                  <a:pt x="5199969" y="2904686"/>
                  <a:pt x="5201760" y="2905232"/>
                  <a:pt x="5203348" y="2906362"/>
                </a:cubicBezTo>
                <a:lnTo>
                  <a:pt x="5272842" y="2956044"/>
                </a:lnTo>
                <a:lnTo>
                  <a:pt x="5303779" y="2909740"/>
                </a:lnTo>
                <a:lnTo>
                  <a:pt x="5317673" y="2919621"/>
                </a:lnTo>
                <a:cubicBezTo>
                  <a:pt x="5348826" y="2886931"/>
                  <a:pt x="5388386" y="2831203"/>
                  <a:pt x="5388425" y="2758991"/>
                </a:cubicBezTo>
                <a:cubicBezTo>
                  <a:pt x="5388450" y="2724879"/>
                  <a:pt x="5379636" y="2687071"/>
                  <a:pt x="5356954" y="2646291"/>
                </a:cubicBezTo>
                <a:lnTo>
                  <a:pt x="5356954" y="2646291"/>
                </a:lnTo>
                <a:cubicBezTo>
                  <a:pt x="5330373" y="2598501"/>
                  <a:pt x="5295905" y="2565646"/>
                  <a:pt x="5258720" y="2543637"/>
                </a:cubicBezTo>
                <a:cubicBezTo>
                  <a:pt x="5207754" y="2513449"/>
                  <a:pt x="5151709" y="2503645"/>
                  <a:pt x="5104033" y="2503645"/>
                </a:cubicBezTo>
                <a:cubicBezTo>
                  <a:pt x="5100389" y="2503645"/>
                  <a:pt x="5096794" y="2503709"/>
                  <a:pt x="5093264" y="2503810"/>
                </a:cubicBezTo>
                <a:lnTo>
                  <a:pt x="5094191" y="2509131"/>
                </a:lnTo>
                <a:lnTo>
                  <a:pt x="5111933" y="2521806"/>
                </a:lnTo>
                <a:cubicBezTo>
                  <a:pt x="5116010" y="2524740"/>
                  <a:pt x="5117089" y="2530467"/>
                  <a:pt x="5114321" y="2534633"/>
                </a:cubicBezTo>
                <a:lnTo>
                  <a:pt x="4804276" y="3001231"/>
                </a:lnTo>
                <a:cubicBezTo>
                  <a:pt x="4802574" y="3003784"/>
                  <a:pt x="4799831" y="3005143"/>
                  <a:pt x="4797024" y="3005143"/>
                </a:cubicBezTo>
                <a:cubicBezTo>
                  <a:pt x="4795258" y="3005143"/>
                  <a:pt x="4793455" y="3004597"/>
                  <a:pt x="4791868" y="3003466"/>
                </a:cubicBezTo>
                <a:lnTo>
                  <a:pt x="4765782" y="2984810"/>
                </a:lnTo>
                <a:cubicBezTo>
                  <a:pt x="4761692" y="2981901"/>
                  <a:pt x="4760613" y="2976161"/>
                  <a:pt x="4763381" y="2971996"/>
                </a:cubicBezTo>
                <a:lnTo>
                  <a:pt x="4919807" y="2736588"/>
                </a:lnTo>
                <a:lnTo>
                  <a:pt x="4895373" y="2714783"/>
                </a:lnTo>
                <a:cubicBezTo>
                  <a:pt x="4925205" y="2676022"/>
                  <a:pt x="4978431" y="2602133"/>
                  <a:pt x="4918791" y="2529909"/>
                </a:cubicBezTo>
                <a:cubicBezTo>
                  <a:pt x="4916620" y="2528435"/>
                  <a:pt x="4914257" y="2526822"/>
                  <a:pt x="4911730" y="2525083"/>
                </a:cubicBezTo>
                <a:lnTo>
                  <a:pt x="4909305" y="2528727"/>
                </a:lnTo>
                <a:cubicBezTo>
                  <a:pt x="4907514" y="2531420"/>
                  <a:pt x="4904631" y="2532855"/>
                  <a:pt x="4901659" y="2532855"/>
                </a:cubicBezTo>
                <a:cubicBezTo>
                  <a:pt x="4899792" y="2532855"/>
                  <a:pt x="4897887" y="2532284"/>
                  <a:pt x="4896211" y="2531090"/>
                </a:cubicBezTo>
                <a:lnTo>
                  <a:pt x="4808086" y="2468098"/>
                </a:lnTo>
                <a:lnTo>
                  <a:pt x="4765782" y="2530023"/>
                </a:lnTo>
                <a:lnTo>
                  <a:pt x="4765452" y="2529782"/>
                </a:lnTo>
                <a:cubicBezTo>
                  <a:pt x="4765236" y="2530061"/>
                  <a:pt x="4765007" y="2530315"/>
                  <a:pt x="4764766" y="2530582"/>
                </a:cubicBezTo>
                <a:cubicBezTo>
                  <a:pt x="4764512" y="2531115"/>
                  <a:pt x="4764207" y="2531623"/>
                  <a:pt x="4763851" y="2532118"/>
                </a:cubicBezTo>
                <a:cubicBezTo>
                  <a:pt x="4763686" y="2532347"/>
                  <a:pt x="4763521" y="2532576"/>
                  <a:pt x="4763331" y="2532792"/>
                </a:cubicBezTo>
                <a:cubicBezTo>
                  <a:pt x="4763216" y="2532995"/>
                  <a:pt x="4763089" y="2533185"/>
                  <a:pt x="4762962" y="2533363"/>
                </a:cubicBezTo>
                <a:cubicBezTo>
                  <a:pt x="4761019" y="2536119"/>
                  <a:pt x="4757755" y="2537478"/>
                  <a:pt x="4754009" y="2537478"/>
                </a:cubicBezTo>
                <a:cubicBezTo>
                  <a:pt x="4749958" y="2537478"/>
                  <a:pt x="4745347" y="2535890"/>
                  <a:pt x="4741194" y="2532753"/>
                </a:cubicBezTo>
                <a:lnTo>
                  <a:pt x="4741194" y="2532753"/>
                </a:lnTo>
                <a:lnTo>
                  <a:pt x="4741194" y="2532753"/>
                </a:lnTo>
                <a:lnTo>
                  <a:pt x="4741194" y="2532753"/>
                </a:lnTo>
                <a:lnTo>
                  <a:pt x="4741194" y="2532753"/>
                </a:lnTo>
                <a:cubicBezTo>
                  <a:pt x="4733206" y="2526695"/>
                  <a:pt x="4729993" y="2517145"/>
                  <a:pt x="4734045" y="2511443"/>
                </a:cubicBezTo>
                <a:cubicBezTo>
                  <a:pt x="4734171" y="2511252"/>
                  <a:pt x="4734324" y="2511062"/>
                  <a:pt x="4734463" y="2510884"/>
                </a:cubicBezTo>
                <a:cubicBezTo>
                  <a:pt x="4734603" y="2510655"/>
                  <a:pt x="4734756" y="2510414"/>
                  <a:pt x="4734921" y="2510185"/>
                </a:cubicBezTo>
                <a:cubicBezTo>
                  <a:pt x="4735276" y="2509690"/>
                  <a:pt x="4735657" y="2509233"/>
                  <a:pt x="4736076" y="2508814"/>
                </a:cubicBezTo>
                <a:cubicBezTo>
                  <a:pt x="4736153" y="2508662"/>
                  <a:pt x="4736229" y="2508522"/>
                  <a:pt x="4736318" y="2508369"/>
                </a:cubicBezTo>
                <a:lnTo>
                  <a:pt x="4736254" y="2508331"/>
                </a:lnTo>
                <a:lnTo>
                  <a:pt x="4778291" y="2446800"/>
                </a:lnTo>
                <a:lnTo>
                  <a:pt x="4721243" y="2406007"/>
                </a:lnTo>
                <a:cubicBezTo>
                  <a:pt x="4716925" y="2402921"/>
                  <a:pt x="4715782" y="2396863"/>
                  <a:pt x="4718716" y="2392495"/>
                </a:cubicBezTo>
                <a:lnTo>
                  <a:pt x="4721370" y="2388494"/>
                </a:lnTo>
                <a:lnTo>
                  <a:pt x="4736674" y="2399442"/>
                </a:lnTo>
                <a:cubicBezTo>
                  <a:pt x="4737080" y="2398908"/>
                  <a:pt x="4758797" y="2371070"/>
                  <a:pt x="4793468" y="2354877"/>
                </a:cubicBezTo>
                <a:cubicBezTo>
                  <a:pt x="4801608" y="2351067"/>
                  <a:pt x="4824062" y="2341885"/>
                  <a:pt x="4857133" y="2332957"/>
                </a:cubicBezTo>
                <a:lnTo>
                  <a:pt x="4748154" y="2210605"/>
                </a:lnTo>
                <a:lnTo>
                  <a:pt x="5131758" y="2081459"/>
                </a:lnTo>
                <a:lnTo>
                  <a:pt x="5131644" y="2081929"/>
                </a:lnTo>
                <a:lnTo>
                  <a:pt x="5141397" y="2078652"/>
                </a:lnTo>
                <a:moveTo>
                  <a:pt x="1499354" y="2212637"/>
                </a:moveTo>
                <a:cubicBezTo>
                  <a:pt x="1499367" y="2208167"/>
                  <a:pt x="1501564" y="2203773"/>
                  <a:pt x="1505603" y="2201156"/>
                </a:cubicBezTo>
                <a:lnTo>
                  <a:pt x="1655653" y="2103862"/>
                </a:lnTo>
                <a:cubicBezTo>
                  <a:pt x="1657952" y="2102376"/>
                  <a:pt x="1660543" y="2101665"/>
                  <a:pt x="1663083" y="2101665"/>
                </a:cubicBezTo>
                <a:cubicBezTo>
                  <a:pt x="1667579" y="2101665"/>
                  <a:pt x="1671973" y="2103862"/>
                  <a:pt x="1674589" y="2107900"/>
                </a:cubicBezTo>
                <a:lnTo>
                  <a:pt x="1678399" y="2113768"/>
                </a:lnTo>
                <a:cubicBezTo>
                  <a:pt x="1679885" y="2116079"/>
                  <a:pt x="1680596" y="2118657"/>
                  <a:pt x="1680596" y="2121210"/>
                </a:cubicBezTo>
                <a:lnTo>
                  <a:pt x="1680596" y="2121210"/>
                </a:lnTo>
                <a:cubicBezTo>
                  <a:pt x="1680596" y="2125693"/>
                  <a:pt x="1678386" y="2130087"/>
                  <a:pt x="1674348" y="2132703"/>
                </a:cubicBezTo>
                <a:lnTo>
                  <a:pt x="1524297" y="2229985"/>
                </a:lnTo>
                <a:cubicBezTo>
                  <a:pt x="1521998" y="2231471"/>
                  <a:pt x="1519420" y="2232195"/>
                  <a:pt x="1516868" y="2232195"/>
                </a:cubicBezTo>
                <a:cubicBezTo>
                  <a:pt x="1512372" y="2232195"/>
                  <a:pt x="1507978" y="2229985"/>
                  <a:pt x="1505361" y="2225947"/>
                </a:cubicBezTo>
                <a:lnTo>
                  <a:pt x="1501564" y="2220079"/>
                </a:lnTo>
                <a:cubicBezTo>
                  <a:pt x="1500078" y="2217781"/>
                  <a:pt x="1499354" y="2215203"/>
                  <a:pt x="1499354" y="2212637"/>
                </a:cubicBezTo>
                <a:lnTo>
                  <a:pt x="1499354" y="2212637"/>
                </a:lnTo>
                <a:moveTo>
                  <a:pt x="583670" y="3198868"/>
                </a:moveTo>
                <a:cubicBezTo>
                  <a:pt x="552933" y="3090626"/>
                  <a:pt x="567562" y="2970129"/>
                  <a:pt x="634064" y="2868605"/>
                </a:cubicBezTo>
                <a:cubicBezTo>
                  <a:pt x="711227" y="2750800"/>
                  <a:pt x="839690" y="2686830"/>
                  <a:pt x="970728" y="2686830"/>
                </a:cubicBezTo>
                <a:cubicBezTo>
                  <a:pt x="1046288" y="2686830"/>
                  <a:pt x="1122707" y="2708102"/>
                  <a:pt x="1190631" y="2752591"/>
                </a:cubicBezTo>
                <a:cubicBezTo>
                  <a:pt x="1376355" y="2874244"/>
                  <a:pt x="1428285" y="3123431"/>
                  <a:pt x="1306632" y="3309155"/>
                </a:cubicBezTo>
                <a:cubicBezTo>
                  <a:pt x="1240122" y="3410692"/>
                  <a:pt x="1135525" y="3472236"/>
                  <a:pt x="1023993" y="3487298"/>
                </a:cubicBezTo>
                <a:lnTo>
                  <a:pt x="1024529" y="3505929"/>
                </a:lnTo>
                <a:cubicBezTo>
                  <a:pt x="1049349" y="3504557"/>
                  <a:pt x="1074213" y="3503859"/>
                  <a:pt x="1099142" y="3503859"/>
                </a:cubicBezTo>
                <a:cubicBezTo>
                  <a:pt x="1126834" y="3503859"/>
                  <a:pt x="1154615" y="3504723"/>
                  <a:pt x="1182451" y="3506488"/>
                </a:cubicBezTo>
                <a:cubicBezTo>
                  <a:pt x="1190810" y="3507021"/>
                  <a:pt x="1196971" y="3513993"/>
                  <a:pt x="1196971" y="3521944"/>
                </a:cubicBezTo>
                <a:cubicBezTo>
                  <a:pt x="1196971" y="3523214"/>
                  <a:pt x="1196817" y="3524496"/>
                  <a:pt x="1196495" y="3525779"/>
                </a:cubicBezTo>
                <a:cubicBezTo>
                  <a:pt x="1186965" y="3563778"/>
                  <a:pt x="1152318" y="3649769"/>
                  <a:pt x="1032537" y="3665441"/>
                </a:cubicBezTo>
                <a:cubicBezTo>
                  <a:pt x="1022908" y="3666698"/>
                  <a:pt x="1013635" y="3667283"/>
                  <a:pt x="1004701" y="3667283"/>
                </a:cubicBezTo>
                <a:cubicBezTo>
                  <a:pt x="902014" y="3667283"/>
                  <a:pt x="845027" y="3589254"/>
                  <a:pt x="823820" y="3552335"/>
                </a:cubicBezTo>
                <a:cubicBezTo>
                  <a:pt x="822410" y="3549884"/>
                  <a:pt x="821756" y="3547255"/>
                  <a:pt x="821756" y="3544677"/>
                </a:cubicBezTo>
                <a:cubicBezTo>
                  <a:pt x="821746" y="3537565"/>
                  <a:pt x="826706" y="3530872"/>
                  <a:pt x="834391" y="3529411"/>
                </a:cubicBezTo>
                <a:cubicBezTo>
                  <a:pt x="890951" y="3518680"/>
                  <a:pt x="947754" y="3511149"/>
                  <a:pt x="1004844" y="3507161"/>
                </a:cubicBezTo>
                <a:lnTo>
                  <a:pt x="1004338" y="3489470"/>
                </a:lnTo>
                <a:cubicBezTo>
                  <a:pt x="992923" y="3490448"/>
                  <a:pt x="981458" y="3490943"/>
                  <a:pt x="969969" y="3490943"/>
                </a:cubicBezTo>
                <a:cubicBezTo>
                  <a:pt x="894414" y="3490943"/>
                  <a:pt x="817996" y="3469658"/>
                  <a:pt x="750066" y="3425170"/>
                </a:cubicBezTo>
                <a:cubicBezTo>
                  <a:pt x="671816" y="3373913"/>
                  <a:pt x="617310" y="3300011"/>
                  <a:pt x="589539" y="3217766"/>
                </a:cubicBezTo>
                <a:lnTo>
                  <a:pt x="573114" y="3224370"/>
                </a:lnTo>
                <a:cubicBezTo>
                  <a:pt x="592263" y="3278294"/>
                  <a:pt x="608058" y="3333374"/>
                  <a:pt x="620813" y="3389521"/>
                </a:cubicBezTo>
                <a:cubicBezTo>
                  <a:pt x="621086" y="3390702"/>
                  <a:pt x="621210" y="3391883"/>
                  <a:pt x="621210" y="3393039"/>
                </a:cubicBezTo>
                <a:cubicBezTo>
                  <a:pt x="621185" y="3401395"/>
                  <a:pt x="614340" y="3408469"/>
                  <a:pt x="605767" y="3408469"/>
                </a:cubicBezTo>
                <a:cubicBezTo>
                  <a:pt x="605191" y="3408469"/>
                  <a:pt x="604610" y="3408431"/>
                  <a:pt x="604025" y="3408368"/>
                </a:cubicBezTo>
                <a:cubicBezTo>
                  <a:pt x="558023" y="3403262"/>
                  <a:pt x="450618" y="3378815"/>
                  <a:pt x="416959" y="3262216"/>
                </a:cubicBezTo>
                <a:cubicBezTo>
                  <a:pt x="410385" y="3239432"/>
                  <a:pt x="407601" y="3218566"/>
                  <a:pt x="407617" y="3199580"/>
                </a:cubicBezTo>
                <a:cubicBezTo>
                  <a:pt x="407666" y="3121818"/>
                  <a:pt x="454547" y="3075335"/>
                  <a:pt x="479476" y="3056108"/>
                </a:cubicBezTo>
                <a:cubicBezTo>
                  <a:pt x="482328" y="3053898"/>
                  <a:pt x="485662" y="3052857"/>
                  <a:pt x="488956" y="3052857"/>
                </a:cubicBezTo>
                <a:cubicBezTo>
                  <a:pt x="494533" y="3052857"/>
                  <a:pt x="499989" y="3055854"/>
                  <a:pt x="502778" y="3061289"/>
                </a:cubicBezTo>
                <a:cubicBezTo>
                  <a:pt x="526992" y="3108419"/>
                  <a:pt x="548110" y="3156628"/>
                  <a:pt x="566382" y="3205828"/>
                </a:cubicBezTo>
                <a:lnTo>
                  <a:pt x="583670" y="3198868"/>
                </a:lnTo>
                <a:moveTo>
                  <a:pt x="1088862" y="4379308"/>
                </a:moveTo>
                <a:cubicBezTo>
                  <a:pt x="1119105" y="4355394"/>
                  <a:pt x="1148706" y="4343024"/>
                  <a:pt x="1176368" y="4343024"/>
                </a:cubicBezTo>
                <a:cubicBezTo>
                  <a:pt x="1183771" y="4343024"/>
                  <a:pt x="1191033" y="4343913"/>
                  <a:pt x="1198132" y="4345704"/>
                </a:cubicBezTo>
                <a:cubicBezTo>
                  <a:pt x="1205941" y="4347660"/>
                  <a:pt x="1213397" y="4350682"/>
                  <a:pt x="1220511" y="4354733"/>
                </a:cubicBezTo>
                <a:cubicBezTo>
                  <a:pt x="1264286" y="4379600"/>
                  <a:pt x="1294364" y="4443202"/>
                  <a:pt x="1306238" y="4537499"/>
                </a:cubicBezTo>
                <a:cubicBezTo>
                  <a:pt x="1309400" y="4562569"/>
                  <a:pt x="1311191" y="4589150"/>
                  <a:pt x="1311661" y="4616925"/>
                </a:cubicBezTo>
                <a:cubicBezTo>
                  <a:pt x="1312982" y="4616912"/>
                  <a:pt x="1314290" y="4616912"/>
                  <a:pt x="1315611" y="4616912"/>
                </a:cubicBezTo>
                <a:cubicBezTo>
                  <a:pt x="1341735" y="4616912"/>
                  <a:pt x="1366830" y="4618132"/>
                  <a:pt x="1390579" y="4620595"/>
                </a:cubicBezTo>
                <a:cubicBezTo>
                  <a:pt x="1447983" y="4626552"/>
                  <a:pt x="1494211" y="4639468"/>
                  <a:pt x="1527460" y="4658365"/>
                </a:cubicBezTo>
                <a:cubicBezTo>
                  <a:pt x="1557851" y="4675650"/>
                  <a:pt x="1577396" y="4697939"/>
                  <a:pt x="1584698" y="4724481"/>
                </a:cubicBezTo>
                <a:cubicBezTo>
                  <a:pt x="1599989" y="4780069"/>
                  <a:pt x="1559629" y="4847036"/>
                  <a:pt x="1471021" y="4913038"/>
                </a:cubicBezTo>
                <a:cubicBezTo>
                  <a:pt x="1452377" y="4926932"/>
                  <a:pt x="1432057" y="4940445"/>
                  <a:pt x="1410289" y="4953488"/>
                </a:cubicBezTo>
                <a:cubicBezTo>
                  <a:pt x="1424424" y="4976678"/>
                  <a:pt x="1436858" y="4999589"/>
                  <a:pt x="1447424" y="5021979"/>
                </a:cubicBezTo>
                <a:cubicBezTo>
                  <a:pt x="1494566" y="5121915"/>
                  <a:pt x="1498669" y="5199995"/>
                  <a:pt x="1459032" y="5241841"/>
                </a:cubicBezTo>
                <a:cubicBezTo>
                  <a:pt x="1439156" y="5262834"/>
                  <a:pt x="1409578" y="5273337"/>
                  <a:pt x="1372126" y="5273337"/>
                </a:cubicBezTo>
                <a:cubicBezTo>
                  <a:pt x="1365293" y="5273337"/>
                  <a:pt x="1358181" y="5272982"/>
                  <a:pt x="1350828" y="5272283"/>
                </a:cubicBezTo>
                <a:cubicBezTo>
                  <a:pt x="1338598" y="5305265"/>
                  <a:pt x="1307292" y="5329179"/>
                  <a:pt x="1269967" y="5330183"/>
                </a:cubicBezTo>
                <a:cubicBezTo>
                  <a:pt x="1269142" y="5330208"/>
                  <a:pt x="1268329" y="5330221"/>
                  <a:pt x="1267506" y="5330221"/>
                </a:cubicBezTo>
                <a:cubicBezTo>
                  <a:pt x="1219603" y="5330221"/>
                  <a:pt x="1180125" y="5292044"/>
                  <a:pt x="1178814" y="5243848"/>
                </a:cubicBezTo>
                <a:cubicBezTo>
                  <a:pt x="1178795" y="5242984"/>
                  <a:pt x="1178780" y="5242134"/>
                  <a:pt x="1178785" y="5241283"/>
                </a:cubicBezTo>
                <a:cubicBezTo>
                  <a:pt x="1178795" y="5232570"/>
                  <a:pt x="1180065" y="5224150"/>
                  <a:pt x="1182431" y="5216175"/>
                </a:cubicBezTo>
                <a:cubicBezTo>
                  <a:pt x="1176269" y="5213025"/>
                  <a:pt x="1170069" y="5209735"/>
                  <a:pt x="1163857" y="5206358"/>
                </a:cubicBezTo>
                <a:cubicBezTo>
                  <a:pt x="1150001" y="5231288"/>
                  <a:pt x="1135501" y="5254452"/>
                  <a:pt x="1120484" y="5275560"/>
                </a:cubicBezTo>
                <a:cubicBezTo>
                  <a:pt x="1064555" y="5354147"/>
                  <a:pt x="1007116" y="5395994"/>
                  <a:pt x="956222" y="5395994"/>
                </a:cubicBezTo>
                <a:cubicBezTo>
                  <a:pt x="948821" y="5395994"/>
                  <a:pt x="941553" y="5395105"/>
                  <a:pt x="934453" y="5393327"/>
                </a:cubicBezTo>
                <a:cubicBezTo>
                  <a:pt x="878549" y="5379255"/>
                  <a:pt x="840151" y="5311145"/>
                  <a:pt x="826339" y="5201519"/>
                </a:cubicBezTo>
                <a:cubicBezTo>
                  <a:pt x="823050" y="5175382"/>
                  <a:pt x="821240" y="5147620"/>
                  <a:pt x="820877" y="5118562"/>
                </a:cubicBezTo>
                <a:cubicBezTo>
                  <a:pt x="817975" y="5118588"/>
                  <a:pt x="815073" y="5118601"/>
                  <a:pt x="812195" y="5118601"/>
                </a:cubicBezTo>
                <a:cubicBezTo>
                  <a:pt x="786061" y="5118601"/>
                  <a:pt x="760979" y="5117381"/>
                  <a:pt x="737216" y="5114917"/>
                </a:cubicBezTo>
                <a:cubicBezTo>
                  <a:pt x="627327" y="5103513"/>
                  <a:pt x="558395" y="5066619"/>
                  <a:pt x="543090" y="5011031"/>
                </a:cubicBezTo>
                <a:cubicBezTo>
                  <a:pt x="533952" y="4977821"/>
                  <a:pt x="544693" y="4940534"/>
                  <a:pt x="573714" y="4901824"/>
                </a:cubicBezTo>
                <a:cubicBezTo>
                  <a:pt x="559595" y="4885556"/>
                  <a:pt x="551980" y="4864715"/>
                  <a:pt x="552004" y="4843455"/>
                </a:cubicBezTo>
                <a:cubicBezTo>
                  <a:pt x="552019" y="4828621"/>
                  <a:pt x="555765" y="4813584"/>
                  <a:pt x="563623" y="4799767"/>
                </a:cubicBezTo>
                <a:cubicBezTo>
                  <a:pt x="579985" y="4770989"/>
                  <a:pt x="609994" y="4754847"/>
                  <a:pt x="640885" y="4754847"/>
                </a:cubicBezTo>
                <a:cubicBezTo>
                  <a:pt x="655753" y="4754847"/>
                  <a:pt x="670834" y="4758581"/>
                  <a:pt x="684680" y="4766455"/>
                </a:cubicBezTo>
                <a:cubicBezTo>
                  <a:pt x="694334" y="4771941"/>
                  <a:pt x="702564" y="4778964"/>
                  <a:pt x="709242" y="4787042"/>
                </a:cubicBezTo>
                <a:cubicBezTo>
                  <a:pt x="712620" y="4784959"/>
                  <a:pt x="716034" y="4782901"/>
                  <a:pt x="719485" y="4780844"/>
                </a:cubicBezTo>
                <a:cubicBezTo>
                  <a:pt x="706964" y="4759876"/>
                  <a:pt x="695847" y="4739150"/>
                  <a:pt x="686272" y="4718855"/>
                </a:cubicBezTo>
                <a:cubicBezTo>
                  <a:pt x="639149" y="4618932"/>
                  <a:pt x="635027" y="4540852"/>
                  <a:pt x="674679" y="4498993"/>
                </a:cubicBezTo>
                <a:cubicBezTo>
                  <a:pt x="694558" y="4478000"/>
                  <a:pt x="724115" y="4467509"/>
                  <a:pt x="761564" y="4467509"/>
                </a:cubicBezTo>
                <a:cubicBezTo>
                  <a:pt x="798797" y="4467509"/>
                  <a:pt x="843827" y="4477886"/>
                  <a:pt x="894846" y="4498650"/>
                </a:cubicBezTo>
                <a:cubicBezTo>
                  <a:pt x="918727" y="4508353"/>
                  <a:pt x="943270" y="4520062"/>
                  <a:pt x="968217" y="4533600"/>
                </a:cubicBezTo>
                <a:cubicBezTo>
                  <a:pt x="971239" y="4528152"/>
                  <a:pt x="974279" y="4522793"/>
                  <a:pt x="977360" y="4517522"/>
                </a:cubicBezTo>
                <a:cubicBezTo>
                  <a:pt x="969204" y="4511032"/>
                  <a:pt x="962061" y="4503006"/>
                  <a:pt x="956395" y="4493532"/>
                </a:cubicBezTo>
                <a:cubicBezTo>
                  <a:pt x="947848" y="4479244"/>
                  <a:pt x="943790" y="4463509"/>
                  <a:pt x="943804" y="4447977"/>
                </a:cubicBezTo>
                <a:cubicBezTo>
                  <a:pt x="943845" y="4417802"/>
                  <a:pt x="959263" y="4388401"/>
                  <a:pt x="987044" y="4371790"/>
                </a:cubicBezTo>
                <a:cubicBezTo>
                  <a:pt x="1001312" y="4363268"/>
                  <a:pt x="1017013" y="4359204"/>
                  <a:pt x="1032506" y="4359204"/>
                </a:cubicBezTo>
                <a:cubicBezTo>
                  <a:pt x="1052871" y="4359204"/>
                  <a:pt x="1072883" y="4366214"/>
                  <a:pt x="1088862" y="4379308"/>
                </a:cubicBezTo>
                <a:moveTo>
                  <a:pt x="4684070" y="4818804"/>
                </a:moveTo>
                <a:cubicBezTo>
                  <a:pt x="4684095" y="4686458"/>
                  <a:pt x="4792376" y="4559051"/>
                  <a:pt x="4950935" y="4517624"/>
                </a:cubicBezTo>
                <a:cubicBezTo>
                  <a:pt x="4985517" y="4508581"/>
                  <a:pt x="5020010" y="4504289"/>
                  <a:pt x="5053488" y="4504289"/>
                </a:cubicBezTo>
                <a:cubicBezTo>
                  <a:pt x="5197010" y="4504289"/>
                  <a:pt x="5321750" y="4583283"/>
                  <a:pt x="5353995" y="4706689"/>
                </a:cubicBezTo>
                <a:cubicBezTo>
                  <a:pt x="5359151" y="4726437"/>
                  <a:pt x="5361577" y="4745792"/>
                  <a:pt x="5361577" y="4765007"/>
                </a:cubicBezTo>
                <a:lnTo>
                  <a:pt x="5361577" y="4765007"/>
                </a:lnTo>
                <a:cubicBezTo>
                  <a:pt x="5361602" y="4843176"/>
                  <a:pt x="5321559" y="4918944"/>
                  <a:pt x="5263025" y="5009406"/>
                </a:cubicBezTo>
                <a:lnTo>
                  <a:pt x="5263025" y="5009406"/>
                </a:lnTo>
                <a:cubicBezTo>
                  <a:pt x="5244978" y="5037295"/>
                  <a:pt x="5232989" y="5067051"/>
                  <a:pt x="5227287" y="5097201"/>
                </a:cubicBezTo>
                <a:cubicBezTo>
                  <a:pt x="5227274" y="5097201"/>
                  <a:pt x="5227262" y="5097201"/>
                  <a:pt x="5227262" y="5097214"/>
                </a:cubicBezTo>
                <a:cubicBezTo>
                  <a:pt x="5224696" y="5110764"/>
                  <a:pt x="5223388" y="5124392"/>
                  <a:pt x="5223388" y="5137955"/>
                </a:cubicBezTo>
                <a:cubicBezTo>
                  <a:pt x="5223376" y="5155748"/>
                  <a:pt x="5225585" y="5173452"/>
                  <a:pt x="5230055" y="5190736"/>
                </a:cubicBezTo>
                <a:lnTo>
                  <a:pt x="5317050" y="5526690"/>
                </a:lnTo>
                <a:lnTo>
                  <a:pt x="5125179" y="5576816"/>
                </a:lnTo>
                <a:lnTo>
                  <a:pt x="5038641" y="5242591"/>
                </a:lnTo>
                <a:cubicBezTo>
                  <a:pt x="5032977" y="5220708"/>
                  <a:pt x="5023820" y="5200008"/>
                  <a:pt x="5011552" y="5181008"/>
                </a:cubicBezTo>
                <a:cubicBezTo>
                  <a:pt x="5011552" y="5181021"/>
                  <a:pt x="5011540" y="5181021"/>
                  <a:pt x="5011527" y="5181021"/>
                </a:cubicBezTo>
                <a:cubicBezTo>
                  <a:pt x="4990114" y="5147823"/>
                  <a:pt x="4959216" y="5119807"/>
                  <a:pt x="4920899" y="5099652"/>
                </a:cubicBezTo>
                <a:cubicBezTo>
                  <a:pt x="4920887" y="5099639"/>
                  <a:pt x="4920874" y="5099627"/>
                  <a:pt x="4920861" y="5099627"/>
                </a:cubicBezTo>
                <a:cubicBezTo>
                  <a:pt x="4920735" y="5099563"/>
                  <a:pt x="4920607" y="5099487"/>
                  <a:pt x="4920481" y="5099423"/>
                </a:cubicBezTo>
                <a:cubicBezTo>
                  <a:pt x="4920455" y="5099411"/>
                  <a:pt x="4920430" y="5099398"/>
                  <a:pt x="4920404" y="5099385"/>
                </a:cubicBezTo>
                <a:cubicBezTo>
                  <a:pt x="4920264" y="5099309"/>
                  <a:pt x="4920112" y="5099246"/>
                  <a:pt x="4919972" y="5099170"/>
                </a:cubicBezTo>
                <a:lnTo>
                  <a:pt x="4919972" y="5099170"/>
                </a:lnTo>
                <a:cubicBezTo>
                  <a:pt x="4804276" y="5038845"/>
                  <a:pt x="4717763" y="4978824"/>
                  <a:pt x="4691868" y="4879675"/>
                </a:cubicBezTo>
                <a:cubicBezTo>
                  <a:pt x="4686597" y="4859457"/>
                  <a:pt x="4684057" y="4839073"/>
                  <a:pt x="4684070" y="4818804"/>
                </a:cubicBezTo>
                <a:lnTo>
                  <a:pt x="4684070" y="4818804"/>
                </a:lnTo>
                <a:moveTo>
                  <a:pt x="3826985" y="5644774"/>
                </a:moveTo>
                <a:cubicBezTo>
                  <a:pt x="3827010" y="5544736"/>
                  <a:pt x="3869390" y="5464485"/>
                  <a:pt x="3923403" y="5426982"/>
                </a:cubicBezTo>
                <a:lnTo>
                  <a:pt x="3974292" y="5391625"/>
                </a:lnTo>
                <a:cubicBezTo>
                  <a:pt x="4017472" y="5361653"/>
                  <a:pt x="4072247" y="5346045"/>
                  <a:pt x="4128343" y="5346045"/>
                </a:cubicBezTo>
                <a:cubicBezTo>
                  <a:pt x="4200670" y="5346045"/>
                  <a:pt x="4275206" y="5371991"/>
                  <a:pt x="4329854" y="5426499"/>
                </a:cubicBezTo>
                <a:cubicBezTo>
                  <a:pt x="4374952" y="5471496"/>
                  <a:pt x="4414144" y="5518358"/>
                  <a:pt x="4446059" y="5567482"/>
                </a:cubicBezTo>
                <a:cubicBezTo>
                  <a:pt x="4469935" y="5604248"/>
                  <a:pt x="4481467" y="5644990"/>
                  <a:pt x="4481467" y="5683941"/>
                </a:cubicBezTo>
                <a:lnTo>
                  <a:pt x="4481467" y="5683941"/>
                </a:lnTo>
                <a:cubicBezTo>
                  <a:pt x="4481467" y="5711475"/>
                  <a:pt x="4475714" y="5738106"/>
                  <a:pt x="4464487" y="5761805"/>
                </a:cubicBezTo>
                <a:cubicBezTo>
                  <a:pt x="4449755" y="5792881"/>
                  <a:pt x="4424329" y="5817507"/>
                  <a:pt x="4393418" y="5832569"/>
                </a:cubicBezTo>
                <a:cubicBezTo>
                  <a:pt x="4370354" y="5843821"/>
                  <a:pt x="4348117" y="5856293"/>
                  <a:pt x="4326590" y="5869856"/>
                </a:cubicBezTo>
                <a:cubicBezTo>
                  <a:pt x="4329803" y="5870961"/>
                  <a:pt x="4333080" y="5871977"/>
                  <a:pt x="4336420" y="5872879"/>
                </a:cubicBezTo>
                <a:cubicBezTo>
                  <a:pt x="4336458" y="5872904"/>
                  <a:pt x="4336484" y="5872917"/>
                  <a:pt x="4336522" y="5872917"/>
                </a:cubicBezTo>
                <a:cubicBezTo>
                  <a:pt x="4342999" y="5874682"/>
                  <a:pt x="4349730" y="5876041"/>
                  <a:pt x="4356778" y="5876943"/>
                </a:cubicBezTo>
                <a:cubicBezTo>
                  <a:pt x="4358455" y="5877159"/>
                  <a:pt x="4360131" y="5877273"/>
                  <a:pt x="4361807" y="5877273"/>
                </a:cubicBezTo>
                <a:cubicBezTo>
                  <a:pt x="4374711" y="5877273"/>
                  <a:pt x="4386928" y="5870898"/>
                  <a:pt x="4394370" y="5860090"/>
                </a:cubicBezTo>
                <a:cubicBezTo>
                  <a:pt x="4411757" y="5834842"/>
                  <a:pt x="4448574" y="5790532"/>
                  <a:pt x="4500695" y="5776028"/>
                </a:cubicBezTo>
                <a:cubicBezTo>
                  <a:pt x="4506283" y="5774479"/>
                  <a:pt x="4512137" y="5773743"/>
                  <a:pt x="4518157" y="5773743"/>
                </a:cubicBezTo>
                <a:cubicBezTo>
                  <a:pt x="4587664" y="5773743"/>
                  <a:pt x="4681174" y="5869742"/>
                  <a:pt x="4681212" y="5892576"/>
                </a:cubicBezTo>
                <a:cubicBezTo>
                  <a:pt x="4681212" y="5894126"/>
                  <a:pt x="4680781" y="5895333"/>
                  <a:pt x="4679892" y="5896145"/>
                </a:cubicBezTo>
                <a:cubicBezTo>
                  <a:pt x="4675307" y="5900362"/>
                  <a:pt x="4670976" y="5901403"/>
                  <a:pt x="4665960" y="5901403"/>
                </a:cubicBezTo>
                <a:cubicBezTo>
                  <a:pt x="4663534" y="5901403"/>
                  <a:pt x="4660931" y="5901162"/>
                  <a:pt x="4658073" y="5900921"/>
                </a:cubicBezTo>
                <a:cubicBezTo>
                  <a:pt x="4655216" y="5900679"/>
                  <a:pt x="4652091" y="5900425"/>
                  <a:pt x="4648599" y="5900425"/>
                </a:cubicBezTo>
                <a:cubicBezTo>
                  <a:pt x="4638858" y="5900425"/>
                  <a:pt x="4626234" y="5902330"/>
                  <a:pt x="4608441" y="5911385"/>
                </a:cubicBezTo>
                <a:cubicBezTo>
                  <a:pt x="4570646" y="5930664"/>
                  <a:pt x="4529079" y="5971596"/>
                  <a:pt x="4484096" y="5971596"/>
                </a:cubicBezTo>
                <a:cubicBezTo>
                  <a:pt x="4477047" y="5971596"/>
                  <a:pt x="4469910" y="5970593"/>
                  <a:pt x="4462683" y="5968345"/>
                </a:cubicBezTo>
                <a:cubicBezTo>
                  <a:pt x="4427009" y="5957194"/>
                  <a:pt x="4403222" y="5926752"/>
                  <a:pt x="4391386" y="5907867"/>
                </a:cubicBezTo>
                <a:cubicBezTo>
                  <a:pt x="4389049" y="5904133"/>
                  <a:pt x="4386128" y="5900857"/>
                  <a:pt x="4382762" y="5898152"/>
                </a:cubicBezTo>
                <a:lnTo>
                  <a:pt x="4382750" y="5898152"/>
                </a:lnTo>
                <a:cubicBezTo>
                  <a:pt x="4377467" y="5893897"/>
                  <a:pt x="4371129" y="5891014"/>
                  <a:pt x="4364309" y="5889910"/>
                </a:cubicBezTo>
                <a:lnTo>
                  <a:pt x="4364309" y="5889910"/>
                </a:lnTo>
                <a:cubicBezTo>
                  <a:pt x="4346491" y="5887039"/>
                  <a:pt x="4331073" y="5882124"/>
                  <a:pt x="4317357" y="5875774"/>
                </a:cubicBezTo>
                <a:cubicBezTo>
                  <a:pt x="4311642" y="5879483"/>
                  <a:pt x="4305966" y="5883280"/>
                  <a:pt x="4300352" y="5887153"/>
                </a:cubicBezTo>
                <a:cubicBezTo>
                  <a:pt x="4308442" y="5905137"/>
                  <a:pt x="4314957" y="5924987"/>
                  <a:pt x="4317421" y="5945383"/>
                </a:cubicBezTo>
                <a:cubicBezTo>
                  <a:pt x="4319745" y="5964623"/>
                  <a:pt x="4320545" y="5979635"/>
                  <a:pt x="4320545" y="5991167"/>
                </a:cubicBezTo>
                <a:cubicBezTo>
                  <a:pt x="4320545" y="6016084"/>
                  <a:pt x="4316850" y="6024746"/>
                  <a:pt x="4316773" y="6024796"/>
                </a:cubicBezTo>
                <a:cubicBezTo>
                  <a:pt x="4316773" y="6024783"/>
                  <a:pt x="4316773" y="6024783"/>
                  <a:pt x="4316773" y="6024783"/>
                </a:cubicBezTo>
                <a:cubicBezTo>
                  <a:pt x="4316532" y="6025622"/>
                  <a:pt x="4316202" y="6026409"/>
                  <a:pt x="4315744" y="6027158"/>
                </a:cubicBezTo>
                <a:cubicBezTo>
                  <a:pt x="4313586" y="6030765"/>
                  <a:pt x="4309280" y="6032594"/>
                  <a:pt x="4304188" y="6032594"/>
                </a:cubicBezTo>
                <a:cubicBezTo>
                  <a:pt x="4299654" y="6032594"/>
                  <a:pt x="4294497" y="6031146"/>
                  <a:pt x="4289634" y="6028225"/>
                </a:cubicBezTo>
                <a:cubicBezTo>
                  <a:pt x="4281734" y="6023463"/>
                  <a:pt x="4276908" y="6016160"/>
                  <a:pt x="4276921" y="6009950"/>
                </a:cubicBezTo>
                <a:cubicBezTo>
                  <a:pt x="4276921" y="6008438"/>
                  <a:pt x="4277213" y="6006991"/>
                  <a:pt x="4277810" y="6005657"/>
                </a:cubicBezTo>
                <a:cubicBezTo>
                  <a:pt x="4285747" y="5985198"/>
                  <a:pt x="4289608" y="5965818"/>
                  <a:pt x="4289621" y="5946564"/>
                </a:cubicBezTo>
                <a:cubicBezTo>
                  <a:pt x="4289634" y="5931083"/>
                  <a:pt x="4287169" y="5915704"/>
                  <a:pt x="4282331" y="5899930"/>
                </a:cubicBezTo>
                <a:cubicBezTo>
                  <a:pt x="4253121" y="5921228"/>
                  <a:pt x="4225219" y="5944469"/>
                  <a:pt x="4198320" y="5969234"/>
                </a:cubicBezTo>
                <a:cubicBezTo>
                  <a:pt x="4175740" y="5990036"/>
                  <a:pt x="4147304" y="6003613"/>
                  <a:pt x="4116863" y="6007638"/>
                </a:cubicBezTo>
                <a:cubicBezTo>
                  <a:pt x="4109750" y="6008591"/>
                  <a:pt x="4102600" y="6009049"/>
                  <a:pt x="4095399" y="6009049"/>
                </a:cubicBezTo>
                <a:cubicBezTo>
                  <a:pt x="4037513" y="6009049"/>
                  <a:pt x="3977810" y="5979076"/>
                  <a:pt x="3935329" y="5925673"/>
                </a:cubicBezTo>
                <a:cubicBezTo>
                  <a:pt x="3856982" y="5827171"/>
                  <a:pt x="3826972" y="5728963"/>
                  <a:pt x="3826985" y="5644774"/>
                </a:cubicBezTo>
                <a:lnTo>
                  <a:pt x="3826985" y="5644774"/>
                </a:lnTo>
                <a:moveTo>
                  <a:pt x="1886120" y="5366530"/>
                </a:moveTo>
                <a:lnTo>
                  <a:pt x="1886120" y="5366530"/>
                </a:lnTo>
                <a:lnTo>
                  <a:pt x="1886577" y="5358618"/>
                </a:lnTo>
                <a:lnTo>
                  <a:pt x="3229717" y="5456497"/>
                </a:lnTo>
                <a:lnTo>
                  <a:pt x="3229247" y="5464409"/>
                </a:lnTo>
                <a:lnTo>
                  <a:pt x="1886120" y="5366530"/>
                </a:lnTo>
                <a:moveTo>
                  <a:pt x="2719545" y="6069068"/>
                </a:moveTo>
                <a:lnTo>
                  <a:pt x="1886120" y="5366530"/>
                </a:lnTo>
                <a:lnTo>
                  <a:pt x="3229247" y="5464409"/>
                </a:lnTo>
                <a:lnTo>
                  <a:pt x="2753276" y="6029063"/>
                </a:lnTo>
                <a:lnTo>
                  <a:pt x="2753276" y="6029063"/>
                </a:lnTo>
                <a:lnTo>
                  <a:pt x="2719545" y="6069068"/>
                </a:lnTo>
                <a:moveTo>
                  <a:pt x="5113851" y="5589453"/>
                </a:moveTo>
                <a:cubicBezTo>
                  <a:pt x="5113864" y="5583878"/>
                  <a:pt x="5117610" y="5578798"/>
                  <a:pt x="5123249" y="5577324"/>
                </a:cubicBezTo>
                <a:lnTo>
                  <a:pt x="5318994" y="5526181"/>
                </a:lnTo>
                <a:cubicBezTo>
                  <a:pt x="5320061" y="5525902"/>
                  <a:pt x="5321127" y="5525763"/>
                  <a:pt x="5322181" y="5525763"/>
                </a:cubicBezTo>
                <a:cubicBezTo>
                  <a:pt x="5327757" y="5525763"/>
                  <a:pt x="5332862" y="5529509"/>
                  <a:pt x="5334336" y="5535173"/>
                </a:cubicBezTo>
                <a:lnTo>
                  <a:pt x="5335949" y="5541371"/>
                </a:lnTo>
                <a:cubicBezTo>
                  <a:pt x="5336228" y="5542450"/>
                  <a:pt x="5336367" y="5543530"/>
                  <a:pt x="5336367" y="5544584"/>
                </a:cubicBezTo>
                <a:lnTo>
                  <a:pt x="5336367" y="5544584"/>
                </a:lnTo>
                <a:cubicBezTo>
                  <a:pt x="5336355" y="5550159"/>
                  <a:pt x="5332621" y="5555239"/>
                  <a:pt x="5326969" y="5556712"/>
                </a:cubicBezTo>
                <a:lnTo>
                  <a:pt x="5131224" y="5607855"/>
                </a:lnTo>
                <a:cubicBezTo>
                  <a:pt x="5130157" y="5608135"/>
                  <a:pt x="5129091" y="5608262"/>
                  <a:pt x="5128037" y="5608262"/>
                </a:cubicBezTo>
                <a:cubicBezTo>
                  <a:pt x="5122448" y="5608262"/>
                  <a:pt x="5117356" y="5604515"/>
                  <a:pt x="5115883" y="5598876"/>
                </a:cubicBezTo>
                <a:lnTo>
                  <a:pt x="5114257" y="5592666"/>
                </a:lnTo>
                <a:cubicBezTo>
                  <a:pt x="5113978" y="5591599"/>
                  <a:pt x="5113851" y="5590507"/>
                  <a:pt x="5113851" y="5589453"/>
                </a:cubicBezTo>
                <a:lnTo>
                  <a:pt x="5113851" y="5589453"/>
                </a:lnTo>
                <a:moveTo>
                  <a:pt x="1176255" y="4351216"/>
                </a:moveTo>
                <a:cubicBezTo>
                  <a:pt x="1150756" y="4351216"/>
                  <a:pt x="1123272" y="4362659"/>
                  <a:pt x="1094984" y="4384820"/>
                </a:cubicBezTo>
                <a:cubicBezTo>
                  <a:pt x="1100193" y="4389964"/>
                  <a:pt x="1104852" y="4395856"/>
                  <a:pt x="1108786" y="4402435"/>
                </a:cubicBezTo>
                <a:cubicBezTo>
                  <a:pt x="1117333" y="4416735"/>
                  <a:pt x="1121391" y="4432483"/>
                  <a:pt x="1121377" y="4448002"/>
                </a:cubicBezTo>
                <a:cubicBezTo>
                  <a:pt x="1121336" y="4478178"/>
                  <a:pt x="1105919" y="4507578"/>
                  <a:pt x="1078142" y="4524177"/>
                </a:cubicBezTo>
                <a:cubicBezTo>
                  <a:pt x="1063869" y="4532711"/>
                  <a:pt x="1048168" y="4536775"/>
                  <a:pt x="1032670" y="4536775"/>
                </a:cubicBezTo>
                <a:cubicBezTo>
                  <a:pt x="1015470" y="4536775"/>
                  <a:pt x="998518" y="4531772"/>
                  <a:pt x="984043" y="4522336"/>
                </a:cubicBezTo>
                <a:cubicBezTo>
                  <a:pt x="981136" y="4527327"/>
                  <a:pt x="978253" y="4532394"/>
                  <a:pt x="975401" y="4537537"/>
                </a:cubicBezTo>
                <a:cubicBezTo>
                  <a:pt x="978104" y="4539036"/>
                  <a:pt x="980813" y="4540560"/>
                  <a:pt x="983522" y="4542097"/>
                </a:cubicBezTo>
                <a:cubicBezTo>
                  <a:pt x="1028940" y="4567928"/>
                  <a:pt x="1075478" y="4599577"/>
                  <a:pt x="1121505" y="4635950"/>
                </a:cubicBezTo>
                <a:cubicBezTo>
                  <a:pt x="1185135" y="4624215"/>
                  <a:pt x="1246690" y="4617801"/>
                  <a:pt x="1303558" y="4617001"/>
                </a:cubicBezTo>
                <a:cubicBezTo>
                  <a:pt x="1301412" y="4473745"/>
                  <a:pt x="1263740" y="4370672"/>
                  <a:pt x="1196128" y="4353654"/>
                </a:cubicBezTo>
                <a:cubicBezTo>
                  <a:pt x="1189659" y="4352016"/>
                  <a:pt x="1183027" y="4351216"/>
                  <a:pt x="1176255" y="4351216"/>
                </a:cubicBezTo>
                <a:moveTo>
                  <a:pt x="761550" y="4475612"/>
                </a:moveTo>
                <a:cubicBezTo>
                  <a:pt x="726481" y="4475612"/>
                  <a:pt x="698953" y="4485277"/>
                  <a:pt x="680622" y="4504632"/>
                </a:cubicBezTo>
                <a:cubicBezTo>
                  <a:pt x="633707" y="4554174"/>
                  <a:pt x="655202" y="4657921"/>
                  <a:pt x="726456" y="4776742"/>
                </a:cubicBezTo>
                <a:cubicBezTo>
                  <a:pt x="776383" y="4747684"/>
                  <a:pt x="833523" y="4721116"/>
                  <a:pt x="895377" y="4698205"/>
                </a:cubicBezTo>
                <a:cubicBezTo>
                  <a:pt x="915478" y="4641068"/>
                  <a:pt x="938729" y="4587931"/>
                  <a:pt x="964278" y="4540788"/>
                </a:cubicBezTo>
                <a:cubicBezTo>
                  <a:pt x="939618" y="4527416"/>
                  <a:pt x="915349" y="4515833"/>
                  <a:pt x="891760" y="4506232"/>
                </a:cubicBezTo>
                <a:cubicBezTo>
                  <a:pt x="841590" y="4485823"/>
                  <a:pt x="797587" y="4475612"/>
                  <a:pt x="761550" y="4475612"/>
                </a:cubicBezTo>
                <a:moveTo>
                  <a:pt x="971462" y="4544726"/>
                </a:moveTo>
                <a:cubicBezTo>
                  <a:pt x="947080" y="4589722"/>
                  <a:pt x="924790" y="4640255"/>
                  <a:pt x="905368" y="4694547"/>
                </a:cubicBezTo>
                <a:cubicBezTo>
                  <a:pt x="938219" y="4682686"/>
                  <a:pt x="972335" y="4671853"/>
                  <a:pt x="1007354" y="4662213"/>
                </a:cubicBezTo>
                <a:cubicBezTo>
                  <a:pt x="1042130" y="4652650"/>
                  <a:pt x="1076743" y="4644560"/>
                  <a:pt x="1110819" y="4637969"/>
                </a:cubicBezTo>
                <a:cubicBezTo>
                  <a:pt x="1064237" y="4601583"/>
                  <a:pt x="1017212" y="4570113"/>
                  <a:pt x="971462" y="4544726"/>
                </a:cubicBezTo>
                <a:moveTo>
                  <a:pt x="1316944" y="4625015"/>
                </a:moveTo>
                <a:cubicBezTo>
                  <a:pt x="1315230" y="4625015"/>
                  <a:pt x="1313490" y="4625015"/>
                  <a:pt x="1311750" y="4625028"/>
                </a:cubicBezTo>
                <a:cubicBezTo>
                  <a:pt x="1312144" y="4680438"/>
                  <a:pt x="1307318" y="4740407"/>
                  <a:pt x="1297475" y="4802510"/>
                </a:cubicBezTo>
                <a:cubicBezTo>
                  <a:pt x="1339677" y="4850262"/>
                  <a:pt x="1376355" y="4898928"/>
                  <a:pt x="1405984" y="4946516"/>
                </a:cubicBezTo>
                <a:cubicBezTo>
                  <a:pt x="1427561" y="4933599"/>
                  <a:pt x="1447678" y="4920226"/>
                  <a:pt x="1466131" y="4906472"/>
                </a:cubicBezTo>
                <a:cubicBezTo>
                  <a:pt x="1551831" y="4842617"/>
                  <a:pt x="1591137" y="4778761"/>
                  <a:pt x="1576799" y="4726666"/>
                </a:cubicBezTo>
                <a:cubicBezTo>
                  <a:pt x="1569928" y="4701698"/>
                  <a:pt x="1551297" y="4681136"/>
                  <a:pt x="1523230" y="4665185"/>
                </a:cubicBezTo>
                <a:cubicBezTo>
                  <a:pt x="1476748" y="4638756"/>
                  <a:pt x="1404422" y="4625002"/>
                  <a:pt x="1316944" y="4625015"/>
                </a:cubicBezTo>
                <a:moveTo>
                  <a:pt x="1303635" y="4625117"/>
                </a:moveTo>
                <a:cubicBezTo>
                  <a:pt x="1250257" y="4625942"/>
                  <a:pt x="1191608" y="4631746"/>
                  <a:pt x="1130028" y="4642744"/>
                </a:cubicBezTo>
                <a:cubicBezTo>
                  <a:pt x="1158187" y="4665388"/>
                  <a:pt x="1186116" y="4689772"/>
                  <a:pt x="1213437" y="4715642"/>
                </a:cubicBezTo>
                <a:cubicBezTo>
                  <a:pt x="1240622" y="4741398"/>
                  <a:pt x="1266365" y="4767826"/>
                  <a:pt x="1290401" y="4794573"/>
                </a:cubicBezTo>
                <a:cubicBezTo>
                  <a:pt x="1299609" y="4734413"/>
                  <a:pt x="1303927" y="4677225"/>
                  <a:pt x="1303635" y="4625117"/>
                </a:cubicBezTo>
                <a:moveTo>
                  <a:pt x="1119358" y="4644700"/>
                </a:moveTo>
                <a:cubicBezTo>
                  <a:pt x="1083545" y="4651418"/>
                  <a:pt x="1046778" y="4659876"/>
                  <a:pt x="1009532" y="4670113"/>
                </a:cubicBezTo>
                <a:cubicBezTo>
                  <a:pt x="972157" y="4680400"/>
                  <a:pt x="936140" y="4691969"/>
                  <a:pt x="901826" y="4704581"/>
                </a:cubicBezTo>
                <a:cubicBezTo>
                  <a:pt x="888996" y="4741411"/>
                  <a:pt x="877482" y="4779879"/>
                  <a:pt x="867515" y="4819477"/>
                </a:cubicBezTo>
                <a:cubicBezTo>
                  <a:pt x="857683" y="4858555"/>
                  <a:pt x="849785" y="4897049"/>
                  <a:pt x="843757" y="4934451"/>
                </a:cubicBezTo>
                <a:cubicBezTo>
                  <a:pt x="869019" y="4962962"/>
                  <a:pt x="896483" y="4991384"/>
                  <a:pt x="925901" y="5019249"/>
                </a:cubicBezTo>
                <a:cubicBezTo>
                  <a:pt x="952754" y="5044674"/>
                  <a:pt x="980178" y="5068651"/>
                  <a:pt x="1007830" y="5090927"/>
                </a:cubicBezTo>
                <a:cubicBezTo>
                  <a:pt x="1043842" y="5084196"/>
                  <a:pt x="1080806" y="5075700"/>
                  <a:pt x="1118265" y="5065400"/>
                </a:cubicBezTo>
                <a:cubicBezTo>
                  <a:pt x="1157790" y="5054516"/>
                  <a:pt x="1196158" y="5042109"/>
                  <a:pt x="1232825" y="5028418"/>
                </a:cubicBezTo>
                <a:cubicBezTo>
                  <a:pt x="1244731" y="4993709"/>
                  <a:pt x="1255565" y="4957285"/>
                  <a:pt x="1265065" y="4919541"/>
                </a:cubicBezTo>
                <a:cubicBezTo>
                  <a:pt x="1274857" y="4880641"/>
                  <a:pt x="1282743" y="4842287"/>
                  <a:pt x="1288763" y="4805025"/>
                </a:cubicBezTo>
                <a:cubicBezTo>
                  <a:pt x="1263612" y="4776742"/>
                  <a:pt x="1236515" y="4748789"/>
                  <a:pt x="1207800" y="4721598"/>
                </a:cubicBezTo>
                <a:cubicBezTo>
                  <a:pt x="1178850" y="4694179"/>
                  <a:pt x="1149213" y="4668436"/>
                  <a:pt x="1119358" y="4644700"/>
                </a:cubicBezTo>
                <a:moveTo>
                  <a:pt x="887294" y="4867661"/>
                </a:moveTo>
                <a:cubicBezTo>
                  <a:pt x="887284" y="4838070"/>
                  <a:pt x="894726" y="4808060"/>
                  <a:pt x="910398" y="4780489"/>
                </a:cubicBezTo>
                <a:cubicBezTo>
                  <a:pt x="942932" y="4723262"/>
                  <a:pt x="1002627" y="4691157"/>
                  <a:pt x="1064063" y="4691157"/>
                </a:cubicBezTo>
                <a:cubicBezTo>
                  <a:pt x="1093635" y="4691157"/>
                  <a:pt x="1123613" y="4698599"/>
                  <a:pt x="1151162" y="4714258"/>
                </a:cubicBezTo>
                <a:cubicBezTo>
                  <a:pt x="1208367" y="4746783"/>
                  <a:pt x="1240474" y="4806435"/>
                  <a:pt x="1240494" y="4867852"/>
                </a:cubicBezTo>
                <a:cubicBezTo>
                  <a:pt x="1240508" y="4897455"/>
                  <a:pt x="1233067" y="4927453"/>
                  <a:pt x="1217395" y="4955025"/>
                </a:cubicBezTo>
                <a:cubicBezTo>
                  <a:pt x="1184862" y="5012251"/>
                  <a:pt x="1125177" y="5044356"/>
                  <a:pt x="1063730" y="5044356"/>
                </a:cubicBezTo>
                <a:cubicBezTo>
                  <a:pt x="1034163" y="5044356"/>
                  <a:pt x="1004175" y="5036914"/>
                  <a:pt x="976631" y="5021255"/>
                </a:cubicBezTo>
                <a:cubicBezTo>
                  <a:pt x="919427" y="4988743"/>
                  <a:pt x="887320" y="4929079"/>
                  <a:pt x="887294" y="4867661"/>
                </a:cubicBezTo>
                <a:moveTo>
                  <a:pt x="891884" y="4708276"/>
                </a:moveTo>
                <a:cubicBezTo>
                  <a:pt x="832054" y="4730806"/>
                  <a:pt x="777653" y="4756434"/>
                  <a:pt x="730663" y="4783676"/>
                </a:cubicBezTo>
                <a:cubicBezTo>
                  <a:pt x="758985" y="4829891"/>
                  <a:pt x="794704" y="4878240"/>
                  <a:pt x="836748" y="4926475"/>
                </a:cubicBezTo>
                <a:cubicBezTo>
                  <a:pt x="842716" y="4890661"/>
                  <a:pt x="850336" y="4854174"/>
                  <a:pt x="859573" y="4817483"/>
                </a:cubicBezTo>
                <a:cubicBezTo>
                  <a:pt x="869019" y="4779942"/>
                  <a:pt x="879858" y="4743379"/>
                  <a:pt x="891884" y="4708276"/>
                </a:cubicBezTo>
                <a:moveTo>
                  <a:pt x="723673" y="4787778"/>
                </a:moveTo>
                <a:cubicBezTo>
                  <a:pt x="720458" y="4789683"/>
                  <a:pt x="717259" y="4791601"/>
                  <a:pt x="714118" y="4793531"/>
                </a:cubicBezTo>
                <a:cubicBezTo>
                  <a:pt x="724239" y="4808352"/>
                  <a:pt x="729626" y="4825942"/>
                  <a:pt x="729606" y="4843823"/>
                </a:cubicBezTo>
                <a:cubicBezTo>
                  <a:pt x="729587" y="4858657"/>
                  <a:pt x="725846" y="4873694"/>
                  <a:pt x="717988" y="4887524"/>
                </a:cubicBezTo>
                <a:cubicBezTo>
                  <a:pt x="701627" y="4916290"/>
                  <a:pt x="671618" y="4932444"/>
                  <a:pt x="640726" y="4932444"/>
                </a:cubicBezTo>
                <a:cubicBezTo>
                  <a:pt x="625853" y="4932444"/>
                  <a:pt x="610777" y="4928697"/>
                  <a:pt x="596922" y="4920824"/>
                </a:cubicBezTo>
                <a:cubicBezTo>
                  <a:pt x="590377" y="4917102"/>
                  <a:pt x="584490" y="4912670"/>
                  <a:pt x="579290" y="4907692"/>
                </a:cubicBezTo>
                <a:cubicBezTo>
                  <a:pt x="553091" y="4943099"/>
                  <a:pt x="542430" y="4977732"/>
                  <a:pt x="550993" y="5008860"/>
                </a:cubicBezTo>
                <a:cubicBezTo>
                  <a:pt x="557864" y="5033815"/>
                  <a:pt x="576487" y="5054377"/>
                  <a:pt x="604561" y="5070341"/>
                </a:cubicBezTo>
                <a:cubicBezTo>
                  <a:pt x="651045" y="5096756"/>
                  <a:pt x="723370" y="5110511"/>
                  <a:pt x="810831" y="5110511"/>
                </a:cubicBezTo>
                <a:cubicBezTo>
                  <a:pt x="814141" y="5110511"/>
                  <a:pt x="817465" y="5110485"/>
                  <a:pt x="820819" y="5110447"/>
                </a:cubicBezTo>
                <a:cubicBezTo>
                  <a:pt x="820650" y="5056167"/>
                  <a:pt x="825457" y="4997595"/>
                  <a:pt x="835041" y="4936991"/>
                </a:cubicBezTo>
                <a:cubicBezTo>
                  <a:pt x="791404" y="4887473"/>
                  <a:pt x="753717" y="4836991"/>
                  <a:pt x="723673" y="4787778"/>
                </a:cubicBezTo>
                <a:moveTo>
                  <a:pt x="1295773" y="4812975"/>
                </a:moveTo>
                <a:cubicBezTo>
                  <a:pt x="1289817" y="4848662"/>
                  <a:pt x="1282210" y="4884997"/>
                  <a:pt x="1273015" y="4921547"/>
                </a:cubicBezTo>
                <a:cubicBezTo>
                  <a:pt x="1264117" y="4956917"/>
                  <a:pt x="1253983" y="4991410"/>
                  <a:pt x="1242780" y="5024646"/>
                </a:cubicBezTo>
                <a:cubicBezTo>
                  <a:pt x="1299825" y="5002789"/>
                  <a:pt x="1352580" y="4977821"/>
                  <a:pt x="1398935" y="4950681"/>
                </a:cubicBezTo>
                <a:cubicBezTo>
                  <a:pt x="1370615" y="4905215"/>
                  <a:pt x="1335766" y="4858720"/>
                  <a:pt x="1295773" y="4812975"/>
                </a:cubicBezTo>
                <a:moveTo>
                  <a:pt x="842110" y="4944941"/>
                </a:moveTo>
                <a:cubicBezTo>
                  <a:pt x="833171" y="5003538"/>
                  <a:pt x="828860" y="5059317"/>
                  <a:pt x="828934" y="5110307"/>
                </a:cubicBezTo>
                <a:cubicBezTo>
                  <a:pt x="880866" y="5109215"/>
                  <a:pt x="937673" y="5103475"/>
                  <a:pt x="997209" y="5092870"/>
                </a:cubicBezTo>
                <a:cubicBezTo>
                  <a:pt x="971244" y="5071712"/>
                  <a:pt x="945496" y="5049094"/>
                  <a:pt x="920270" y="5025192"/>
                </a:cubicBezTo>
                <a:cubicBezTo>
                  <a:pt x="892632" y="4999030"/>
                  <a:pt x="866484" y="4972144"/>
                  <a:pt x="842110" y="4944941"/>
                </a:cubicBezTo>
                <a:moveTo>
                  <a:pt x="1403241" y="4957654"/>
                </a:moveTo>
                <a:cubicBezTo>
                  <a:pt x="1354727" y="4986063"/>
                  <a:pt x="1299304" y="5012111"/>
                  <a:pt x="1239338" y="5034717"/>
                </a:cubicBezTo>
                <a:cubicBezTo>
                  <a:pt x="1218631" y="5094559"/>
                  <a:pt x="1194462" y="5150122"/>
                  <a:pt x="1167801" y="5199169"/>
                </a:cubicBezTo>
                <a:cubicBezTo>
                  <a:pt x="1173606" y="5202344"/>
                  <a:pt x="1179389" y="5205405"/>
                  <a:pt x="1185150" y="5208377"/>
                </a:cubicBezTo>
                <a:cubicBezTo>
                  <a:pt x="1197939" y="5176551"/>
                  <a:pt x="1228677" y="5153691"/>
                  <a:pt x="1265145" y="5152700"/>
                </a:cubicBezTo>
                <a:cubicBezTo>
                  <a:pt x="1265958" y="5152674"/>
                  <a:pt x="1266767" y="5152662"/>
                  <a:pt x="1267581" y="5152662"/>
                </a:cubicBezTo>
                <a:cubicBezTo>
                  <a:pt x="1315497" y="5152662"/>
                  <a:pt x="1354993" y="5190838"/>
                  <a:pt x="1356302" y="5239035"/>
                </a:cubicBezTo>
                <a:cubicBezTo>
                  <a:pt x="1356327" y="5239898"/>
                  <a:pt x="1356340" y="5240762"/>
                  <a:pt x="1356327" y="5241613"/>
                </a:cubicBezTo>
                <a:cubicBezTo>
                  <a:pt x="1356327" y="5249461"/>
                  <a:pt x="1355286" y="5257107"/>
                  <a:pt x="1353342" y="5264371"/>
                </a:cubicBezTo>
                <a:cubicBezTo>
                  <a:pt x="1359832" y="5264943"/>
                  <a:pt x="1366106" y="5265235"/>
                  <a:pt x="1372151" y="5265235"/>
                </a:cubicBezTo>
                <a:cubicBezTo>
                  <a:pt x="1407229" y="5265235"/>
                  <a:pt x="1434750" y="5255570"/>
                  <a:pt x="1453076" y="5236215"/>
                </a:cubicBezTo>
                <a:cubicBezTo>
                  <a:pt x="1490248" y="5196985"/>
                  <a:pt x="1485600" y="5122131"/>
                  <a:pt x="1440020" y="5025471"/>
                </a:cubicBezTo>
                <a:cubicBezTo>
                  <a:pt x="1429555" y="5003310"/>
                  <a:pt x="1417249" y="4980628"/>
                  <a:pt x="1403241" y="4957654"/>
                </a:cubicBezTo>
                <a:moveTo>
                  <a:pt x="1229341" y="5038438"/>
                </a:moveTo>
                <a:cubicBezTo>
                  <a:pt x="1194371" y="5051303"/>
                  <a:pt x="1157919" y="5062987"/>
                  <a:pt x="1120444" y="5073299"/>
                </a:cubicBezTo>
                <a:cubicBezTo>
                  <a:pt x="1085430" y="5082926"/>
                  <a:pt x="1050580" y="5091067"/>
                  <a:pt x="1016279" y="5097683"/>
                </a:cubicBezTo>
                <a:cubicBezTo>
                  <a:pt x="1062297" y="5134120"/>
                  <a:pt x="1108815" y="5165794"/>
                  <a:pt x="1154198" y="5191587"/>
                </a:cubicBezTo>
                <a:cubicBezTo>
                  <a:pt x="1156362" y="5192832"/>
                  <a:pt x="1158524" y="5194038"/>
                  <a:pt x="1160687" y="5195245"/>
                </a:cubicBezTo>
                <a:cubicBezTo>
                  <a:pt x="1185681" y="5149093"/>
                  <a:pt x="1208982" y="5096236"/>
                  <a:pt x="1229341" y="5038438"/>
                </a:cubicBezTo>
                <a:moveTo>
                  <a:pt x="1005648" y="5099677"/>
                </a:moveTo>
                <a:cubicBezTo>
                  <a:pt x="943999" y="5111031"/>
                  <a:pt x="884338" y="5117368"/>
                  <a:pt x="828984" y="5118435"/>
                </a:cubicBezTo>
                <a:cubicBezTo>
                  <a:pt x="830388" y="5248268"/>
                  <a:pt x="860739" y="5345727"/>
                  <a:pt x="915929" y="5377096"/>
                </a:cubicBezTo>
                <a:cubicBezTo>
                  <a:pt x="922428" y="5380792"/>
                  <a:pt x="929274" y="5383574"/>
                  <a:pt x="936452" y="5385377"/>
                </a:cubicBezTo>
                <a:cubicBezTo>
                  <a:pt x="942986" y="5387028"/>
                  <a:pt x="949629" y="5387828"/>
                  <a:pt x="956400" y="5387828"/>
                </a:cubicBezTo>
                <a:cubicBezTo>
                  <a:pt x="1020100" y="5387828"/>
                  <a:pt x="1093551" y="5316568"/>
                  <a:pt x="1156753" y="5202433"/>
                </a:cubicBezTo>
                <a:cubicBezTo>
                  <a:pt x="1107100" y="5174760"/>
                  <a:pt x="1056016" y="5140013"/>
                  <a:pt x="1005648" y="5099677"/>
                </a:cubicBezTo>
                <a:moveTo>
                  <a:pt x="2431636" y="5561132"/>
                </a:moveTo>
                <a:cubicBezTo>
                  <a:pt x="2412091" y="5561132"/>
                  <a:pt x="2401626" y="5584297"/>
                  <a:pt x="2413678" y="5598978"/>
                </a:cubicBezTo>
                <a:cubicBezTo>
                  <a:pt x="2410148" y="5594673"/>
                  <a:pt x="2408560" y="5589643"/>
                  <a:pt x="2408547" y="5584678"/>
                </a:cubicBezTo>
                <a:cubicBezTo>
                  <a:pt x="2408547" y="5582887"/>
                  <a:pt x="2408763" y="5581109"/>
                  <a:pt x="2409157" y="5579369"/>
                </a:cubicBezTo>
                <a:cubicBezTo>
                  <a:pt x="2409779" y="5584767"/>
                  <a:pt x="2412345" y="5590075"/>
                  <a:pt x="2417310" y="5594279"/>
                </a:cubicBezTo>
                <a:lnTo>
                  <a:pt x="2672555" y="5810357"/>
                </a:lnTo>
                <a:cubicBezTo>
                  <a:pt x="2676924" y="5814053"/>
                  <a:pt x="2682258" y="5815868"/>
                  <a:pt x="2687566" y="5815868"/>
                </a:cubicBezTo>
                <a:cubicBezTo>
                  <a:pt x="2694183" y="5815868"/>
                  <a:pt x="2700736" y="5813062"/>
                  <a:pt x="2705346" y="5807626"/>
                </a:cubicBezTo>
                <a:lnTo>
                  <a:pt x="2853631" y="5632455"/>
                </a:lnTo>
                <a:cubicBezTo>
                  <a:pt x="2856146" y="5629496"/>
                  <a:pt x="2857746" y="5626181"/>
                  <a:pt x="2858547" y="5622791"/>
                </a:cubicBezTo>
                <a:cubicBezTo>
                  <a:pt x="2858648" y="5623679"/>
                  <a:pt x="2858699" y="5624568"/>
                  <a:pt x="2858699" y="5625470"/>
                </a:cubicBezTo>
                <a:cubicBezTo>
                  <a:pt x="2858699" y="5630576"/>
                  <a:pt x="2857010" y="5635770"/>
                  <a:pt x="2853276" y="5640240"/>
                </a:cubicBezTo>
                <a:cubicBezTo>
                  <a:pt x="2865227" y="5625940"/>
                  <a:pt x="2856337" y="5604058"/>
                  <a:pt x="2837756" y="5602178"/>
                </a:cubicBezTo>
                <a:lnTo>
                  <a:pt x="2434227" y="5561272"/>
                </a:lnTo>
                <a:cubicBezTo>
                  <a:pt x="2433350" y="5561183"/>
                  <a:pt x="2432487" y="5561132"/>
                  <a:pt x="2431636" y="5561132"/>
                </a:cubicBezTo>
                <a:moveTo>
                  <a:pt x="2413691" y="5599003"/>
                </a:moveTo>
                <a:cubicBezTo>
                  <a:pt x="2413716" y="5599016"/>
                  <a:pt x="2413729" y="5599029"/>
                  <a:pt x="2413742" y="5599041"/>
                </a:cubicBezTo>
                <a:cubicBezTo>
                  <a:pt x="2413729" y="5599029"/>
                  <a:pt x="2413716" y="5599016"/>
                  <a:pt x="2413691" y="5599003"/>
                </a:cubicBezTo>
                <a:moveTo>
                  <a:pt x="2413767" y="5599080"/>
                </a:moveTo>
                <a:cubicBezTo>
                  <a:pt x="2413780" y="5599105"/>
                  <a:pt x="2413792" y="5599118"/>
                  <a:pt x="2413805" y="5599118"/>
                </a:cubicBezTo>
                <a:cubicBezTo>
                  <a:pt x="2413792" y="5599105"/>
                  <a:pt x="2413780" y="5599105"/>
                  <a:pt x="2413767" y="5599080"/>
                </a:cubicBezTo>
                <a:moveTo>
                  <a:pt x="2413856" y="5599194"/>
                </a:moveTo>
                <a:cubicBezTo>
                  <a:pt x="2413856" y="5599194"/>
                  <a:pt x="2413869" y="5599194"/>
                  <a:pt x="2413869" y="5599206"/>
                </a:cubicBezTo>
                <a:cubicBezTo>
                  <a:pt x="2413869" y="5599194"/>
                  <a:pt x="2413856" y="5599194"/>
                  <a:pt x="2413856" y="5599194"/>
                </a:cubicBezTo>
                <a:moveTo>
                  <a:pt x="2416650" y="5602014"/>
                </a:moveTo>
                <a:lnTo>
                  <a:pt x="2416650" y="5602014"/>
                </a:lnTo>
                <a:lnTo>
                  <a:pt x="2416650" y="5602014"/>
                </a:lnTo>
                <a:moveTo>
                  <a:pt x="2416739" y="5602089"/>
                </a:moveTo>
                <a:cubicBezTo>
                  <a:pt x="2416739" y="5602089"/>
                  <a:pt x="2416752" y="5602089"/>
                  <a:pt x="2416752" y="5602102"/>
                </a:cubicBezTo>
                <a:cubicBezTo>
                  <a:pt x="2416752" y="5602089"/>
                  <a:pt x="2416739" y="5602089"/>
                  <a:pt x="2416739" y="5602089"/>
                </a:cubicBezTo>
                <a:moveTo>
                  <a:pt x="2416853" y="5602178"/>
                </a:moveTo>
                <a:lnTo>
                  <a:pt x="2416853" y="5602178"/>
                </a:lnTo>
                <a:lnTo>
                  <a:pt x="2672085" y="5818256"/>
                </a:lnTo>
                <a:cubicBezTo>
                  <a:pt x="2676454" y="5821965"/>
                  <a:pt x="2681801" y="5823768"/>
                  <a:pt x="2687109" y="5823768"/>
                </a:cubicBezTo>
                <a:cubicBezTo>
                  <a:pt x="2693713" y="5823768"/>
                  <a:pt x="2700279" y="5820961"/>
                  <a:pt x="2704877" y="5815525"/>
                </a:cubicBezTo>
                <a:lnTo>
                  <a:pt x="2853174" y="5640355"/>
                </a:lnTo>
                <a:cubicBezTo>
                  <a:pt x="2853213" y="5640316"/>
                  <a:pt x="2853238" y="5640278"/>
                  <a:pt x="2853276" y="5640240"/>
                </a:cubicBezTo>
                <a:cubicBezTo>
                  <a:pt x="2853238" y="5640278"/>
                  <a:pt x="2853213" y="5640316"/>
                  <a:pt x="2853174" y="5640355"/>
                </a:cubicBezTo>
                <a:lnTo>
                  <a:pt x="2704877" y="5815525"/>
                </a:lnTo>
                <a:cubicBezTo>
                  <a:pt x="2700279" y="5820961"/>
                  <a:pt x="2693713" y="5823768"/>
                  <a:pt x="2687109" y="5823768"/>
                </a:cubicBezTo>
                <a:cubicBezTo>
                  <a:pt x="2681801" y="5823768"/>
                  <a:pt x="2676454" y="5821965"/>
                  <a:pt x="2672085" y="5818256"/>
                </a:cubicBezTo>
                <a:lnTo>
                  <a:pt x="2416853" y="5602178"/>
                </a:lnTo>
                <a:lnTo>
                  <a:pt x="2416853" y="5602178"/>
                </a:lnTo>
              </a:path>
            </a:pathLst>
          </a:custGeom>
          <a:solidFill>
            <a:srgbClr val="E03F4D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20BA0A-FDB0-1267-28D3-BA20B8E0F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234" y="5482145"/>
            <a:ext cx="1817623" cy="239013"/>
          </a:xfrm>
          <a:custGeom>
            <a:avLst/>
            <a:gdLst>
              <a:gd name="connsiteX0" fmla="*/ 333 w 1817623"/>
              <a:gd name="connsiteY0" fmla="*/ 561 h 239013"/>
              <a:gd name="connsiteX1" fmla="*/ 1817957 w 1817623"/>
              <a:gd name="connsiteY1" fmla="*/ 561 h 239013"/>
              <a:gd name="connsiteX2" fmla="*/ 1817957 w 1817623"/>
              <a:gd name="connsiteY2" fmla="*/ 239575 h 239013"/>
              <a:gd name="connsiteX3" fmla="*/ 333 w 1817623"/>
              <a:gd name="connsiteY3" fmla="*/ 239575 h 239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623" h="239013">
                <a:moveTo>
                  <a:pt x="333" y="561"/>
                </a:moveTo>
                <a:lnTo>
                  <a:pt x="1817957" y="561"/>
                </a:lnTo>
                <a:lnTo>
                  <a:pt x="1817957" y="239575"/>
                </a:lnTo>
                <a:lnTo>
                  <a:pt x="333" y="239575"/>
                </a:lnTo>
                <a:close/>
              </a:path>
            </a:pathLst>
          </a:custGeom>
        </p:spPr>
      </p:pic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BF51BE40-2580-9CBB-3790-456219E8D4A9}"/>
              </a:ext>
            </a:extLst>
          </p:cNvPr>
          <p:cNvSpPr/>
          <p:nvPr/>
        </p:nvSpPr>
        <p:spPr>
          <a:xfrm flipV="1">
            <a:off x="3742389" y="1204246"/>
            <a:ext cx="490962" cy="1052968"/>
          </a:xfrm>
          <a:custGeom>
            <a:avLst/>
            <a:gdLst>
              <a:gd name="connsiteX0" fmla="*/ 94389 w 490962"/>
              <a:gd name="connsiteY0" fmla="*/ 1030384 h 1052968"/>
              <a:gd name="connsiteX1" fmla="*/ 45975 w 490962"/>
              <a:gd name="connsiteY1" fmla="*/ 472765 h 1052968"/>
              <a:gd name="connsiteX2" fmla="*/ 197244 w 490962"/>
              <a:gd name="connsiteY2" fmla="*/ 121509 h 1052968"/>
              <a:gd name="connsiteX3" fmla="*/ 374588 w 490962"/>
              <a:gd name="connsiteY3" fmla="*/ 6942 h 1052968"/>
              <a:gd name="connsiteX4" fmla="*/ 443525 w 490962"/>
              <a:gd name="connsiteY4" fmla="*/ 572829 h 1052968"/>
              <a:gd name="connsiteX5" fmla="*/ 114912 w 490962"/>
              <a:gd name="connsiteY5" fmla="*/ 1038665 h 1052968"/>
              <a:gd name="connsiteX6" fmla="*/ 94389 w 490962"/>
              <a:gd name="connsiteY6" fmla="*/ 1030384 h 1052968"/>
              <a:gd name="connsiteX7" fmla="*/ 398970 w 490962"/>
              <a:gd name="connsiteY7" fmla="*/ 8021 h 1052968"/>
              <a:gd name="connsiteX8" fmla="*/ 376592 w 490962"/>
              <a:gd name="connsiteY8" fmla="*/ -1008 h 1052968"/>
              <a:gd name="connsiteX9" fmla="*/ 190562 w 490962"/>
              <a:gd name="connsiteY9" fmla="*/ 116759 h 1052968"/>
              <a:gd name="connsiteX10" fmla="*/ 38033 w 490962"/>
              <a:gd name="connsiteY10" fmla="*/ 470771 h 1052968"/>
              <a:gd name="connsiteX11" fmla="*/ 4799 w 490962"/>
              <a:gd name="connsiteY11" fmla="*/ 854807 h 1052968"/>
              <a:gd name="connsiteX12" fmla="*/ 112913 w 490962"/>
              <a:gd name="connsiteY12" fmla="*/ 1046615 h 1052968"/>
              <a:gd name="connsiteX13" fmla="*/ 298944 w 490962"/>
              <a:gd name="connsiteY13" fmla="*/ 928848 h 1052968"/>
              <a:gd name="connsiteX14" fmla="*/ 451475 w 490962"/>
              <a:gd name="connsiteY14" fmla="*/ 574835 h 1052968"/>
              <a:gd name="connsiteX15" fmla="*/ 484698 w 490962"/>
              <a:gd name="connsiteY15" fmla="*/ 190787 h 1052968"/>
              <a:gd name="connsiteX16" fmla="*/ 398970 w 490962"/>
              <a:gd name="connsiteY16" fmla="*/ 8021 h 105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90962" h="1052968">
                <a:moveTo>
                  <a:pt x="94389" y="1030384"/>
                </a:moveTo>
                <a:cubicBezTo>
                  <a:pt x="1694" y="977692"/>
                  <a:pt x="-20928" y="738589"/>
                  <a:pt x="45975" y="472765"/>
                </a:cubicBezTo>
                <a:cubicBezTo>
                  <a:pt x="80801" y="334399"/>
                  <a:pt x="134524" y="209647"/>
                  <a:pt x="197244" y="121509"/>
                </a:cubicBezTo>
                <a:cubicBezTo>
                  <a:pt x="259202" y="34437"/>
                  <a:pt x="322180" y="-6253"/>
                  <a:pt x="374588" y="6942"/>
                </a:cubicBezTo>
                <a:cubicBezTo>
                  <a:pt x="484215" y="34526"/>
                  <a:pt x="515127" y="288387"/>
                  <a:pt x="443525" y="572829"/>
                </a:cubicBezTo>
                <a:cubicBezTo>
                  <a:pt x="371928" y="857283"/>
                  <a:pt x="224519" y="1066262"/>
                  <a:pt x="114912" y="1038665"/>
                </a:cubicBezTo>
                <a:cubicBezTo>
                  <a:pt x="107734" y="1036862"/>
                  <a:pt x="100888" y="1034080"/>
                  <a:pt x="94389" y="1030384"/>
                </a:cubicBezTo>
                <a:moveTo>
                  <a:pt x="398970" y="8021"/>
                </a:moveTo>
                <a:cubicBezTo>
                  <a:pt x="391857" y="3970"/>
                  <a:pt x="384401" y="948"/>
                  <a:pt x="376592" y="-1008"/>
                </a:cubicBezTo>
                <a:cubicBezTo>
                  <a:pt x="320683" y="-15080"/>
                  <a:pt x="254617" y="26741"/>
                  <a:pt x="190562" y="116759"/>
                </a:cubicBezTo>
                <a:cubicBezTo>
                  <a:pt x="127271" y="205710"/>
                  <a:pt x="73097" y="331440"/>
                  <a:pt x="38033" y="470771"/>
                </a:cubicBezTo>
                <a:cubicBezTo>
                  <a:pt x="2959" y="610116"/>
                  <a:pt x="-8843" y="746501"/>
                  <a:pt x="4799" y="854807"/>
                </a:cubicBezTo>
                <a:cubicBezTo>
                  <a:pt x="18611" y="964433"/>
                  <a:pt x="57009" y="1032543"/>
                  <a:pt x="112913" y="1046615"/>
                </a:cubicBezTo>
                <a:cubicBezTo>
                  <a:pt x="168824" y="1060686"/>
                  <a:pt x="234883" y="1018865"/>
                  <a:pt x="298944" y="928848"/>
                </a:cubicBezTo>
                <a:cubicBezTo>
                  <a:pt x="362236" y="839884"/>
                  <a:pt x="416409" y="714167"/>
                  <a:pt x="451475" y="574835"/>
                </a:cubicBezTo>
                <a:cubicBezTo>
                  <a:pt x="486552" y="435503"/>
                  <a:pt x="498351" y="299106"/>
                  <a:pt x="484698" y="190787"/>
                </a:cubicBezTo>
                <a:cubicBezTo>
                  <a:pt x="472824" y="96490"/>
                  <a:pt x="442746" y="32888"/>
                  <a:pt x="398970" y="8021"/>
                </a:cubicBezTo>
              </a:path>
            </a:pathLst>
          </a:custGeom>
          <a:solidFill>
            <a:srgbClr val="FFFFFF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9" name="Freeform: Shape 408">
            <a:extLst>
              <a:ext uri="{FF2B5EF4-FFF2-40B4-BE49-F238E27FC236}">
                <a16:creationId xmlns:a16="http://schemas.microsoft.com/office/drawing/2014/main" id="{E3A79C2D-98BF-2102-DBD2-81ED70A39F3F}"/>
              </a:ext>
            </a:extLst>
          </p:cNvPr>
          <p:cNvSpPr/>
          <p:nvPr/>
        </p:nvSpPr>
        <p:spPr>
          <a:xfrm flipV="1">
            <a:off x="3569246" y="1326906"/>
            <a:ext cx="838368" cy="805831"/>
          </a:xfrm>
          <a:custGeom>
            <a:avLst/>
            <a:gdLst>
              <a:gd name="connsiteX0" fmla="*/ 505800 w 838368"/>
              <a:gd name="connsiteY0" fmla="*/ 720398 h 805831"/>
              <a:gd name="connsiteX1" fmla="*/ 277504 w 838368"/>
              <a:gd name="connsiteY1" fmla="*/ 548059 h 805831"/>
              <a:gd name="connsiteX2" fmla="*/ 32225 w 838368"/>
              <a:gd name="connsiteY2" fmla="*/ 33442 h 805831"/>
              <a:gd name="connsiteX3" fmla="*/ 243362 w 838368"/>
              <a:gd name="connsiteY3" fmla="*/ 35043 h 805831"/>
              <a:gd name="connsiteX4" fmla="*/ 559403 w 838368"/>
              <a:gd name="connsiteY4" fmla="*/ 250409 h 805831"/>
              <a:gd name="connsiteX5" fmla="*/ 791622 w 838368"/>
              <a:gd name="connsiteY5" fmla="*/ 554282 h 805831"/>
              <a:gd name="connsiteX6" fmla="*/ 804678 w 838368"/>
              <a:gd name="connsiteY6" fmla="*/ 765026 h 805831"/>
              <a:gd name="connsiteX7" fmla="*/ 593549 w 838368"/>
              <a:gd name="connsiteY7" fmla="*/ 763426 h 805831"/>
              <a:gd name="connsiteX8" fmla="*/ 505800 w 838368"/>
              <a:gd name="connsiteY8" fmla="*/ 720398 h 805831"/>
              <a:gd name="connsiteX9" fmla="*/ 335125 w 838368"/>
              <a:gd name="connsiteY9" fmla="*/ 70907 h 805831"/>
              <a:gd name="connsiteX10" fmla="*/ 246448 w 838368"/>
              <a:gd name="connsiteY10" fmla="*/ 27461 h 805831"/>
              <a:gd name="connsiteX11" fmla="*/ 26281 w 838368"/>
              <a:gd name="connsiteY11" fmla="*/ 27804 h 805831"/>
              <a:gd name="connsiteX12" fmla="*/ 37875 w 838368"/>
              <a:gd name="connsiteY12" fmla="*/ 247666 h 805831"/>
              <a:gd name="connsiteX13" fmla="*/ 271872 w 838368"/>
              <a:gd name="connsiteY13" fmla="*/ 554003 h 805831"/>
              <a:gd name="connsiteX14" fmla="*/ 590465 w 838368"/>
              <a:gd name="connsiteY14" fmla="*/ 771021 h 805831"/>
              <a:gd name="connsiteX15" fmla="*/ 810634 w 838368"/>
              <a:gd name="connsiteY15" fmla="*/ 770652 h 805831"/>
              <a:gd name="connsiteX16" fmla="*/ 799027 w 838368"/>
              <a:gd name="connsiteY16" fmla="*/ 550790 h 805831"/>
              <a:gd name="connsiteX17" fmla="*/ 565039 w 838368"/>
              <a:gd name="connsiteY17" fmla="*/ 244453 h 805831"/>
              <a:gd name="connsiteX18" fmla="*/ 335125 w 838368"/>
              <a:gd name="connsiteY18" fmla="*/ 70907 h 80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8368" h="805831">
                <a:moveTo>
                  <a:pt x="505800" y="720398"/>
                </a:moveTo>
                <a:cubicBezTo>
                  <a:pt x="430330" y="677498"/>
                  <a:pt x="351705" y="618328"/>
                  <a:pt x="277504" y="548059"/>
                </a:cubicBezTo>
                <a:cubicBezTo>
                  <a:pt x="64535" y="346358"/>
                  <a:pt x="-45493" y="115510"/>
                  <a:pt x="32225" y="33442"/>
                </a:cubicBezTo>
                <a:cubicBezTo>
                  <a:pt x="69393" y="-5801"/>
                  <a:pt x="144377" y="-5229"/>
                  <a:pt x="243362" y="35043"/>
                </a:cubicBezTo>
                <a:cubicBezTo>
                  <a:pt x="343558" y="75810"/>
                  <a:pt x="455804" y="152289"/>
                  <a:pt x="559403" y="250409"/>
                </a:cubicBezTo>
                <a:cubicBezTo>
                  <a:pt x="663010" y="348529"/>
                  <a:pt x="745471" y="456441"/>
                  <a:pt x="791622" y="554282"/>
                </a:cubicBezTo>
                <a:cubicBezTo>
                  <a:pt x="837203" y="650942"/>
                  <a:pt x="841851" y="725796"/>
                  <a:pt x="804678" y="765026"/>
                </a:cubicBezTo>
                <a:cubicBezTo>
                  <a:pt x="767518" y="804269"/>
                  <a:pt x="692537" y="803698"/>
                  <a:pt x="593549" y="763426"/>
                </a:cubicBezTo>
                <a:cubicBezTo>
                  <a:pt x="565114" y="751856"/>
                  <a:pt x="535696" y="737403"/>
                  <a:pt x="505800" y="720398"/>
                </a:cubicBezTo>
                <a:moveTo>
                  <a:pt x="335125" y="70907"/>
                </a:moveTo>
                <a:cubicBezTo>
                  <a:pt x="304908" y="53737"/>
                  <a:pt x="275196" y="39145"/>
                  <a:pt x="246448" y="27461"/>
                </a:cubicBezTo>
                <a:cubicBezTo>
                  <a:pt x="144109" y="-14183"/>
                  <a:pt x="65919" y="-14056"/>
                  <a:pt x="26281" y="27804"/>
                </a:cubicBezTo>
                <a:cubicBezTo>
                  <a:pt x="-13371" y="69663"/>
                  <a:pt x="-9248" y="147742"/>
                  <a:pt x="37875" y="247666"/>
                </a:cubicBezTo>
                <a:cubicBezTo>
                  <a:pt x="84448" y="346421"/>
                  <a:pt x="167544" y="455209"/>
                  <a:pt x="271872" y="554003"/>
                </a:cubicBezTo>
                <a:cubicBezTo>
                  <a:pt x="376186" y="652809"/>
                  <a:pt x="489336" y="729872"/>
                  <a:pt x="590465" y="771021"/>
                </a:cubicBezTo>
                <a:cubicBezTo>
                  <a:pt x="692791" y="812651"/>
                  <a:pt x="770998" y="812524"/>
                  <a:pt x="810634" y="770652"/>
                </a:cubicBezTo>
                <a:cubicBezTo>
                  <a:pt x="850271" y="728805"/>
                  <a:pt x="846169" y="650726"/>
                  <a:pt x="799027" y="550790"/>
                </a:cubicBezTo>
                <a:cubicBezTo>
                  <a:pt x="752468" y="452047"/>
                  <a:pt x="669360" y="343259"/>
                  <a:pt x="565039" y="244453"/>
                </a:cubicBezTo>
                <a:cubicBezTo>
                  <a:pt x="490377" y="173752"/>
                  <a:pt x="411181" y="114164"/>
                  <a:pt x="335125" y="70907"/>
                </a:cubicBezTo>
              </a:path>
            </a:pathLst>
          </a:custGeom>
          <a:solidFill>
            <a:srgbClr val="FFFFFF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10" name="Picture 409">
            <a:extLst>
              <a:ext uri="{FF2B5EF4-FFF2-40B4-BE49-F238E27FC236}">
                <a16:creationId xmlns:a16="http://schemas.microsoft.com/office/drawing/2014/main" id="{A1D0F2C4-CA0D-9FC0-1BA9-9029D9DB1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954" y="1258125"/>
            <a:ext cx="197103" cy="202183"/>
          </a:xfrm>
          <a:custGeom>
            <a:avLst/>
            <a:gdLst>
              <a:gd name="connsiteX0" fmla="*/ 133 w 197103"/>
              <a:gd name="connsiteY0" fmla="*/ 116 h 202183"/>
              <a:gd name="connsiteX1" fmla="*/ 197237 w 197103"/>
              <a:gd name="connsiteY1" fmla="*/ 116 h 202183"/>
              <a:gd name="connsiteX2" fmla="*/ 197237 w 197103"/>
              <a:gd name="connsiteY2" fmla="*/ 202300 h 202183"/>
              <a:gd name="connsiteX3" fmla="*/ 133 w 197103"/>
              <a:gd name="connsiteY3" fmla="*/ 202300 h 202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103" h="202183">
                <a:moveTo>
                  <a:pt x="133" y="116"/>
                </a:moveTo>
                <a:lnTo>
                  <a:pt x="197237" y="116"/>
                </a:lnTo>
                <a:lnTo>
                  <a:pt x="197237" y="202300"/>
                </a:lnTo>
                <a:lnTo>
                  <a:pt x="133" y="202300"/>
                </a:lnTo>
                <a:close/>
              </a:path>
            </a:pathLst>
          </a:custGeom>
        </p:spPr>
      </p:pic>
      <p:sp>
        <p:nvSpPr>
          <p:cNvPr id="467" name="Freeform: Shape 466">
            <a:extLst>
              <a:ext uri="{FF2B5EF4-FFF2-40B4-BE49-F238E27FC236}">
                <a16:creationId xmlns:a16="http://schemas.microsoft.com/office/drawing/2014/main" id="{FF12F4D5-920D-BACD-5E7B-0DF076A973F1}"/>
              </a:ext>
            </a:extLst>
          </p:cNvPr>
          <p:cNvSpPr/>
          <p:nvPr/>
        </p:nvSpPr>
        <p:spPr>
          <a:xfrm flipV="1">
            <a:off x="8188144" y="5535514"/>
            <a:ext cx="359280" cy="334893"/>
          </a:xfrm>
          <a:custGeom>
            <a:avLst/>
            <a:gdLst>
              <a:gd name="connsiteX0" fmla="*/ 348328 w 359280"/>
              <a:gd name="connsiteY0" fmla="*/ 43651 h 334893"/>
              <a:gd name="connsiteX1" fmla="*/ 319245 w 359280"/>
              <a:gd name="connsiteY1" fmla="*/ 11078 h 334893"/>
              <a:gd name="connsiteX2" fmla="*/ 274490 w 359280"/>
              <a:gd name="connsiteY2" fmla="*/ 7828 h 334893"/>
              <a:gd name="connsiteX3" fmla="*/ 6659 w 359280"/>
              <a:gd name="connsiteY3" fmla="*/ 247794 h 334893"/>
              <a:gd name="connsiteX4" fmla="*/ 3510 w 359280"/>
              <a:gd name="connsiteY4" fmla="*/ 290983 h 334893"/>
              <a:gd name="connsiteX5" fmla="*/ 32606 w 359280"/>
              <a:gd name="connsiteY5" fmla="*/ 323547 h 334893"/>
              <a:gd name="connsiteX6" fmla="*/ 77361 w 359280"/>
              <a:gd name="connsiteY6" fmla="*/ 326797 h 334893"/>
              <a:gd name="connsiteX7" fmla="*/ 345191 w 359280"/>
              <a:gd name="connsiteY7" fmla="*/ 86831 h 334893"/>
              <a:gd name="connsiteX8" fmla="*/ 348328 w 359280"/>
              <a:gd name="connsiteY8" fmla="*/ 43651 h 3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9280" h="334893">
                <a:moveTo>
                  <a:pt x="348328" y="43651"/>
                </a:moveTo>
                <a:lnTo>
                  <a:pt x="319245" y="11078"/>
                </a:lnTo>
                <a:cubicBezTo>
                  <a:pt x="307929" y="-2486"/>
                  <a:pt x="287635" y="-3959"/>
                  <a:pt x="274490" y="7828"/>
                </a:cubicBezTo>
                <a:lnTo>
                  <a:pt x="6659" y="247794"/>
                </a:lnTo>
                <a:cubicBezTo>
                  <a:pt x="-5850" y="258996"/>
                  <a:pt x="-7234" y="278080"/>
                  <a:pt x="3510" y="290983"/>
                </a:cubicBezTo>
                <a:lnTo>
                  <a:pt x="32606" y="323547"/>
                </a:lnTo>
                <a:cubicBezTo>
                  <a:pt x="43896" y="337101"/>
                  <a:pt x="64203" y="338584"/>
                  <a:pt x="77361" y="326797"/>
                </a:cubicBezTo>
                <a:lnTo>
                  <a:pt x="345191" y="86831"/>
                </a:lnTo>
                <a:cubicBezTo>
                  <a:pt x="357688" y="75629"/>
                  <a:pt x="359084" y="56545"/>
                  <a:pt x="348328" y="43651"/>
                </a:cubicBezTo>
              </a:path>
            </a:pathLst>
          </a:custGeom>
          <a:gradFill>
            <a:gsLst>
              <a:gs pos="0">
                <a:srgbClr val="000000"/>
              </a:gs>
              <a:gs pos="1080">
                <a:srgbClr val="000000"/>
              </a:gs>
              <a:gs pos="30556">
                <a:srgbClr val="424242"/>
              </a:gs>
              <a:gs pos="61679">
                <a:srgbClr val="000000"/>
              </a:gs>
              <a:gs pos="100000">
                <a:srgbClr val="000000"/>
              </a:gs>
            </a:gsLst>
            <a:lin ang="2930548" scaled="1"/>
          </a:gra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7" name="Freeform: Shape 476">
            <a:extLst>
              <a:ext uri="{FF2B5EF4-FFF2-40B4-BE49-F238E27FC236}">
                <a16:creationId xmlns:a16="http://schemas.microsoft.com/office/drawing/2014/main" id="{C5B5E4B6-BC68-D48A-4909-C3E33A0EFA90}"/>
              </a:ext>
            </a:extLst>
          </p:cNvPr>
          <p:cNvSpPr/>
          <p:nvPr/>
        </p:nvSpPr>
        <p:spPr>
          <a:xfrm flipV="1">
            <a:off x="4203991" y="5787503"/>
            <a:ext cx="323088" cy="465583"/>
          </a:xfrm>
          <a:custGeom>
            <a:avLst/>
            <a:gdLst>
              <a:gd name="connsiteX0" fmla="*/ 308220 w 323088"/>
              <a:gd name="connsiteY0" fmla="*/ 329067 h 465583"/>
              <a:gd name="connsiteX1" fmla="*/ 307890 w 323088"/>
              <a:gd name="connsiteY1" fmla="*/ 327123 h 465583"/>
              <a:gd name="connsiteX2" fmla="*/ 307242 w 323088"/>
              <a:gd name="connsiteY2" fmla="*/ 327772 h 465583"/>
              <a:gd name="connsiteX3" fmla="*/ 306277 w 323088"/>
              <a:gd name="connsiteY3" fmla="*/ 120673 h 465583"/>
              <a:gd name="connsiteX4" fmla="*/ 304982 w 323088"/>
              <a:gd name="connsiteY4" fmla="*/ 116783 h 465583"/>
              <a:gd name="connsiteX5" fmla="*/ 311128 w 323088"/>
              <a:gd name="connsiteY5" fmla="*/ 129399 h 465583"/>
              <a:gd name="connsiteX6" fmla="*/ 283011 w 323088"/>
              <a:gd name="connsiteY6" fmla="*/ 94182 h 465583"/>
              <a:gd name="connsiteX7" fmla="*/ 282363 w 323088"/>
              <a:gd name="connsiteY7" fmla="*/ 91587 h 465583"/>
              <a:gd name="connsiteX8" fmla="*/ 283976 w 323088"/>
              <a:gd name="connsiteY8" fmla="*/ 91587 h 465583"/>
              <a:gd name="connsiteX9" fmla="*/ 287532 w 323088"/>
              <a:gd name="connsiteY9" fmla="*/ 99018 h 465583"/>
              <a:gd name="connsiteX10" fmla="*/ 285601 w 323088"/>
              <a:gd name="connsiteY10" fmla="*/ 96756 h 465583"/>
              <a:gd name="connsiteX11" fmla="*/ 274286 w 323088"/>
              <a:gd name="connsiteY11" fmla="*/ 408556 h 465583"/>
              <a:gd name="connsiteX12" fmla="*/ 275264 w 323088"/>
              <a:gd name="connsiteY12" fmla="*/ 407261 h 465583"/>
              <a:gd name="connsiteX13" fmla="*/ 274933 w 323088"/>
              <a:gd name="connsiteY13" fmla="*/ 408556 h 465583"/>
              <a:gd name="connsiteX14" fmla="*/ 271708 w 323088"/>
              <a:gd name="connsiteY14" fmla="*/ 412098 h 465583"/>
              <a:gd name="connsiteX15" fmla="*/ 271377 w 323088"/>
              <a:gd name="connsiteY15" fmla="*/ 412747 h 465583"/>
              <a:gd name="connsiteX16" fmla="*/ 271060 w 323088"/>
              <a:gd name="connsiteY16" fmla="*/ 412747 h 465583"/>
              <a:gd name="connsiteX17" fmla="*/ 271060 w 323088"/>
              <a:gd name="connsiteY17" fmla="*/ 231163 h 465583"/>
              <a:gd name="connsiteX18" fmla="*/ 270730 w 323088"/>
              <a:gd name="connsiteY18" fmla="*/ 230528 h 465583"/>
              <a:gd name="connsiteX19" fmla="*/ 271377 w 323088"/>
              <a:gd name="connsiteY19" fmla="*/ 231163 h 465583"/>
              <a:gd name="connsiteX20" fmla="*/ 262005 w 323088"/>
              <a:gd name="connsiteY20" fmla="*/ 73821 h 465583"/>
              <a:gd name="connsiteX21" fmla="*/ 262665 w 323088"/>
              <a:gd name="connsiteY21" fmla="*/ 71242 h 465583"/>
              <a:gd name="connsiteX22" fmla="*/ 267669 w 323088"/>
              <a:gd name="connsiteY22" fmla="*/ 77542 h 465583"/>
              <a:gd name="connsiteX23" fmla="*/ 271708 w 323088"/>
              <a:gd name="connsiteY23" fmla="*/ 83510 h 465583"/>
              <a:gd name="connsiteX24" fmla="*/ 263948 w 323088"/>
              <a:gd name="connsiteY24" fmla="*/ 81263 h 465583"/>
              <a:gd name="connsiteX25" fmla="*/ 265891 w 323088"/>
              <a:gd name="connsiteY25" fmla="*/ 79309 h 465583"/>
              <a:gd name="connsiteX26" fmla="*/ 264596 w 323088"/>
              <a:gd name="connsiteY26" fmla="*/ 75752 h 465583"/>
              <a:gd name="connsiteX27" fmla="*/ 253610 w 323088"/>
              <a:gd name="connsiteY27" fmla="*/ 253794 h 465583"/>
              <a:gd name="connsiteX28" fmla="*/ 257484 w 323088"/>
              <a:gd name="connsiteY28" fmla="*/ 256042 h 465583"/>
              <a:gd name="connsiteX29" fmla="*/ 259757 w 323088"/>
              <a:gd name="connsiteY29" fmla="*/ 258632 h 465583"/>
              <a:gd name="connsiteX30" fmla="*/ 253293 w 323088"/>
              <a:gd name="connsiteY30" fmla="*/ 262824 h 465583"/>
              <a:gd name="connsiteX31" fmla="*/ 252962 w 323088"/>
              <a:gd name="connsiteY31" fmla="*/ 262824 h 465583"/>
              <a:gd name="connsiteX32" fmla="*/ 253940 w 323088"/>
              <a:gd name="connsiteY32" fmla="*/ 263468 h 465583"/>
              <a:gd name="connsiteX33" fmla="*/ 248759 w 323088"/>
              <a:gd name="connsiteY33" fmla="*/ 68652 h 465583"/>
              <a:gd name="connsiteX34" fmla="*/ 251667 w 323088"/>
              <a:gd name="connsiteY34" fmla="*/ 68335 h 465583"/>
              <a:gd name="connsiteX35" fmla="*/ 254575 w 323088"/>
              <a:gd name="connsiteY35" fmla="*/ 67674 h 465583"/>
              <a:gd name="connsiteX36" fmla="*/ 255553 w 323088"/>
              <a:gd name="connsiteY36" fmla="*/ 69630 h 465583"/>
              <a:gd name="connsiteX37" fmla="*/ 243920 w 323088"/>
              <a:gd name="connsiteY37" fmla="*/ 71877 h 465583"/>
              <a:gd name="connsiteX38" fmla="*/ 253610 w 323088"/>
              <a:gd name="connsiteY38" fmla="*/ 76411 h 465583"/>
              <a:gd name="connsiteX39" fmla="*/ 262005 w 323088"/>
              <a:gd name="connsiteY39" fmla="*/ 80618 h 465583"/>
              <a:gd name="connsiteX40" fmla="*/ 248759 w 323088"/>
              <a:gd name="connsiteY40" fmla="*/ 77696 h 465583"/>
              <a:gd name="connsiteX41" fmla="*/ 244250 w 323088"/>
              <a:gd name="connsiteY41" fmla="*/ 75434 h 465583"/>
              <a:gd name="connsiteX42" fmla="*/ 244568 w 323088"/>
              <a:gd name="connsiteY42" fmla="*/ 74456 h 465583"/>
              <a:gd name="connsiteX43" fmla="*/ 245215 w 323088"/>
              <a:gd name="connsiteY43" fmla="*/ 74456 h 465583"/>
              <a:gd name="connsiteX44" fmla="*/ 244568 w 323088"/>
              <a:gd name="connsiteY44" fmla="*/ 72845 h 465583"/>
              <a:gd name="connsiteX45" fmla="*/ 239399 w 323088"/>
              <a:gd name="connsiteY45" fmla="*/ 154913 h 465583"/>
              <a:gd name="connsiteX46" fmla="*/ 238751 w 323088"/>
              <a:gd name="connsiteY46" fmla="*/ 152665 h 465583"/>
              <a:gd name="connsiteX47" fmla="*/ 239069 w 323088"/>
              <a:gd name="connsiteY47" fmla="*/ 152016 h 465583"/>
              <a:gd name="connsiteX48" fmla="*/ 240034 w 323088"/>
              <a:gd name="connsiteY48" fmla="*/ 155241 h 465583"/>
              <a:gd name="connsiteX49" fmla="*/ 239716 w 323088"/>
              <a:gd name="connsiteY49" fmla="*/ 155077 h 465583"/>
              <a:gd name="connsiteX50" fmla="*/ 236160 w 323088"/>
              <a:gd name="connsiteY50" fmla="*/ 326478 h 465583"/>
              <a:gd name="connsiteX51" fmla="*/ 235843 w 323088"/>
              <a:gd name="connsiteY51" fmla="*/ 322930 h 465583"/>
              <a:gd name="connsiteX52" fmla="*/ 237125 w 323088"/>
              <a:gd name="connsiteY52" fmla="*/ 328089 h 465583"/>
              <a:gd name="connsiteX53" fmla="*/ 237456 w 323088"/>
              <a:gd name="connsiteY53" fmla="*/ 337460 h 465583"/>
              <a:gd name="connsiteX54" fmla="*/ 237125 w 323088"/>
              <a:gd name="connsiteY54" fmla="*/ 339722 h 465583"/>
              <a:gd name="connsiteX55" fmla="*/ 235843 w 323088"/>
              <a:gd name="connsiteY55" fmla="*/ 339405 h 465583"/>
              <a:gd name="connsiteX56" fmla="*/ 236160 w 323088"/>
              <a:gd name="connsiteY56" fmla="*/ 336175 h 465583"/>
              <a:gd name="connsiteX57" fmla="*/ 236643 w 323088"/>
              <a:gd name="connsiteY57" fmla="*/ 336825 h 465583"/>
              <a:gd name="connsiteX58" fmla="*/ 232935 w 323088"/>
              <a:gd name="connsiteY58" fmla="*/ 51850 h 465583"/>
              <a:gd name="connsiteX59" fmla="*/ 244568 w 323088"/>
              <a:gd name="connsiteY59" fmla="*/ 61211 h 465583"/>
              <a:gd name="connsiteX60" fmla="*/ 236490 w 323088"/>
              <a:gd name="connsiteY60" fmla="*/ 58631 h 465583"/>
              <a:gd name="connsiteX61" fmla="*/ 231969 w 323088"/>
              <a:gd name="connsiteY61" fmla="*/ 165261 h 465583"/>
              <a:gd name="connsiteX62" fmla="*/ 236490 w 323088"/>
              <a:gd name="connsiteY62" fmla="*/ 157503 h 465583"/>
              <a:gd name="connsiteX63" fmla="*/ 233582 w 323088"/>
              <a:gd name="connsiteY63" fmla="*/ 167192 h 465583"/>
              <a:gd name="connsiteX64" fmla="*/ 236490 w 323088"/>
              <a:gd name="connsiteY64" fmla="*/ 128417 h 465583"/>
              <a:gd name="connsiteX65" fmla="*/ 235843 w 323088"/>
              <a:gd name="connsiteY65" fmla="*/ 127618 h 465583"/>
              <a:gd name="connsiteX66" fmla="*/ 235195 w 323088"/>
              <a:gd name="connsiteY66" fmla="*/ 127137 h 465583"/>
              <a:gd name="connsiteX67" fmla="*/ 230344 w 323088"/>
              <a:gd name="connsiteY67" fmla="*/ 123580 h 465583"/>
              <a:gd name="connsiteX68" fmla="*/ 230026 w 323088"/>
              <a:gd name="connsiteY68" fmla="*/ 331646 h 465583"/>
              <a:gd name="connsiteX69" fmla="*/ 230026 w 323088"/>
              <a:gd name="connsiteY69" fmla="*/ 336344 h 465583"/>
              <a:gd name="connsiteX70" fmla="*/ 229709 w 323088"/>
              <a:gd name="connsiteY70" fmla="*/ 341018 h 465583"/>
              <a:gd name="connsiteX71" fmla="*/ 227435 w 323088"/>
              <a:gd name="connsiteY71" fmla="*/ 338111 h 465583"/>
              <a:gd name="connsiteX72" fmla="*/ 229378 w 323088"/>
              <a:gd name="connsiteY72" fmla="*/ 331011 h 465583"/>
              <a:gd name="connsiteX73" fmla="*/ 227766 w 323088"/>
              <a:gd name="connsiteY73" fmla="*/ 177857 h 465583"/>
              <a:gd name="connsiteX74" fmla="*/ 225505 w 323088"/>
              <a:gd name="connsiteY74" fmla="*/ 175585 h 465583"/>
              <a:gd name="connsiteX75" fmla="*/ 228731 w 323088"/>
              <a:gd name="connsiteY75" fmla="*/ 170431 h 465583"/>
              <a:gd name="connsiteX76" fmla="*/ 230344 w 323088"/>
              <a:gd name="connsiteY76" fmla="*/ 171725 h 465583"/>
              <a:gd name="connsiteX77" fmla="*/ 228731 w 323088"/>
              <a:gd name="connsiteY77" fmla="*/ 173656 h 465583"/>
              <a:gd name="connsiteX78" fmla="*/ 229061 w 323088"/>
              <a:gd name="connsiteY78" fmla="*/ 175268 h 465583"/>
              <a:gd name="connsiteX79" fmla="*/ 223879 w 323088"/>
              <a:gd name="connsiteY79" fmla="*/ 345552 h 465583"/>
              <a:gd name="connsiteX80" fmla="*/ 225505 w 323088"/>
              <a:gd name="connsiteY80" fmla="*/ 341994 h 465583"/>
              <a:gd name="connsiteX81" fmla="*/ 229061 w 323088"/>
              <a:gd name="connsiteY81" fmla="*/ 345879 h 465583"/>
              <a:gd name="connsiteX82" fmla="*/ 228096 w 323088"/>
              <a:gd name="connsiteY82" fmla="*/ 349426 h 465583"/>
              <a:gd name="connsiteX83" fmla="*/ 281067 w 323088"/>
              <a:gd name="connsiteY83" fmla="*/ 82875 h 465583"/>
              <a:gd name="connsiteX84" fmla="*/ 281728 w 323088"/>
              <a:gd name="connsiteY84" fmla="*/ 85454 h 465583"/>
              <a:gd name="connsiteX85" fmla="*/ 280585 w 323088"/>
              <a:gd name="connsiteY85" fmla="*/ 85292 h 465583"/>
              <a:gd name="connsiteX86" fmla="*/ 279455 w 323088"/>
              <a:gd name="connsiteY86" fmla="*/ 85123 h 465583"/>
              <a:gd name="connsiteX87" fmla="*/ 269130 w 323088"/>
              <a:gd name="connsiteY87" fmla="*/ 71728 h 465583"/>
              <a:gd name="connsiteX88" fmla="*/ 254575 w 323088"/>
              <a:gd name="connsiteY88" fmla="*/ 57832 h 465583"/>
              <a:gd name="connsiteX89" fmla="*/ 239399 w 323088"/>
              <a:gd name="connsiteY89" fmla="*/ 46363 h 465583"/>
              <a:gd name="connsiteX90" fmla="*/ 226788 w 323088"/>
              <a:gd name="connsiteY90" fmla="*/ 40548 h 465583"/>
              <a:gd name="connsiteX91" fmla="*/ 225822 w 323088"/>
              <a:gd name="connsiteY91" fmla="*/ 38937 h 465583"/>
              <a:gd name="connsiteX92" fmla="*/ 225822 w 323088"/>
              <a:gd name="connsiteY92" fmla="*/ 36660 h 465583"/>
              <a:gd name="connsiteX93" fmla="*/ 224857 w 323088"/>
              <a:gd name="connsiteY93" fmla="*/ 34084 h 465583"/>
              <a:gd name="connsiteX94" fmla="*/ 222914 w 323088"/>
              <a:gd name="connsiteY94" fmla="*/ 32790 h 465583"/>
              <a:gd name="connsiteX95" fmla="*/ 222914 w 323088"/>
              <a:gd name="connsiteY95" fmla="*/ 30860 h 465583"/>
              <a:gd name="connsiteX96" fmla="*/ 235360 w 323088"/>
              <a:gd name="connsiteY96" fmla="*/ 40052 h 465583"/>
              <a:gd name="connsiteX97" fmla="*/ 250549 w 323088"/>
              <a:gd name="connsiteY97" fmla="*/ 51850 h 465583"/>
              <a:gd name="connsiteX98" fmla="*/ 266374 w 323088"/>
              <a:gd name="connsiteY98" fmla="*/ 66063 h 465583"/>
              <a:gd name="connsiteX99" fmla="*/ 281067 w 323088"/>
              <a:gd name="connsiteY99" fmla="*/ 82875 h 465583"/>
              <a:gd name="connsiteX100" fmla="*/ 227766 w 323088"/>
              <a:gd name="connsiteY100" fmla="*/ 312581 h 465583"/>
              <a:gd name="connsiteX101" fmla="*/ 226788 w 323088"/>
              <a:gd name="connsiteY101" fmla="*/ 316784 h 465583"/>
              <a:gd name="connsiteX102" fmla="*/ 222597 w 323088"/>
              <a:gd name="connsiteY102" fmla="*/ 311615 h 465583"/>
              <a:gd name="connsiteX103" fmla="*/ 224045 w 323088"/>
              <a:gd name="connsiteY103" fmla="*/ 312264 h 465583"/>
              <a:gd name="connsiteX104" fmla="*/ 225505 w 323088"/>
              <a:gd name="connsiteY104" fmla="*/ 312914 h 465583"/>
              <a:gd name="connsiteX105" fmla="*/ 227118 w 323088"/>
              <a:gd name="connsiteY105" fmla="*/ 311615 h 465583"/>
              <a:gd name="connsiteX106" fmla="*/ 229378 w 323088"/>
              <a:gd name="connsiteY106" fmla="*/ 140050 h 465583"/>
              <a:gd name="connsiteX107" fmla="*/ 229213 w 323088"/>
              <a:gd name="connsiteY107" fmla="*/ 142963 h 465583"/>
              <a:gd name="connsiteX108" fmla="*/ 229061 w 323088"/>
              <a:gd name="connsiteY108" fmla="*/ 145870 h 465583"/>
              <a:gd name="connsiteX109" fmla="*/ 228731 w 323088"/>
              <a:gd name="connsiteY109" fmla="*/ 144584 h 465583"/>
              <a:gd name="connsiteX110" fmla="*/ 224210 w 323088"/>
              <a:gd name="connsiteY110" fmla="*/ 138438 h 465583"/>
              <a:gd name="connsiteX111" fmla="*/ 220336 w 323088"/>
              <a:gd name="connsiteY111" fmla="*/ 131656 h 465583"/>
              <a:gd name="connsiteX112" fmla="*/ 220488 w 323088"/>
              <a:gd name="connsiteY112" fmla="*/ 130198 h 465583"/>
              <a:gd name="connsiteX113" fmla="*/ 220654 w 323088"/>
              <a:gd name="connsiteY113" fmla="*/ 128749 h 465583"/>
              <a:gd name="connsiteX114" fmla="*/ 224210 w 323088"/>
              <a:gd name="connsiteY114" fmla="*/ 131338 h 465583"/>
              <a:gd name="connsiteX115" fmla="*/ 227435 w 323088"/>
              <a:gd name="connsiteY115" fmla="*/ 133919 h 465583"/>
              <a:gd name="connsiteX116" fmla="*/ 223562 w 323088"/>
              <a:gd name="connsiteY116" fmla="*/ 305150 h 465583"/>
              <a:gd name="connsiteX117" fmla="*/ 220006 w 323088"/>
              <a:gd name="connsiteY117" fmla="*/ 301926 h 465583"/>
              <a:gd name="connsiteX118" fmla="*/ 221301 w 323088"/>
              <a:gd name="connsiteY118" fmla="*/ 300313 h 465583"/>
              <a:gd name="connsiteX119" fmla="*/ 222597 w 323088"/>
              <a:gd name="connsiteY119" fmla="*/ 301281 h 465583"/>
              <a:gd name="connsiteX120" fmla="*/ 224527 w 323088"/>
              <a:gd name="connsiteY120" fmla="*/ 383027 h 465583"/>
              <a:gd name="connsiteX121" fmla="*/ 220006 w 323088"/>
              <a:gd name="connsiteY121" fmla="*/ 384322 h 465583"/>
              <a:gd name="connsiteX122" fmla="*/ 224857 w 323088"/>
              <a:gd name="connsiteY122" fmla="*/ 378810 h 465583"/>
              <a:gd name="connsiteX123" fmla="*/ 226470 w 323088"/>
              <a:gd name="connsiteY123" fmla="*/ 377197 h 465583"/>
              <a:gd name="connsiteX124" fmla="*/ 230991 w 323088"/>
              <a:gd name="connsiteY124" fmla="*/ 370098 h 465583"/>
              <a:gd name="connsiteX125" fmla="*/ 227600 w 323088"/>
              <a:gd name="connsiteY125" fmla="*/ 377377 h 465583"/>
              <a:gd name="connsiteX126" fmla="*/ 224527 w 323088"/>
              <a:gd name="connsiteY126" fmla="*/ 383027 h 465583"/>
              <a:gd name="connsiteX127" fmla="*/ 224210 w 323088"/>
              <a:gd name="connsiteY127" fmla="*/ 326478 h 465583"/>
              <a:gd name="connsiteX128" fmla="*/ 222279 w 323088"/>
              <a:gd name="connsiteY128" fmla="*/ 331974 h 465583"/>
              <a:gd name="connsiteX129" fmla="*/ 219688 w 323088"/>
              <a:gd name="connsiteY129" fmla="*/ 328417 h 465583"/>
              <a:gd name="connsiteX130" fmla="*/ 220654 w 323088"/>
              <a:gd name="connsiteY130" fmla="*/ 323897 h 465583"/>
              <a:gd name="connsiteX131" fmla="*/ 220006 w 323088"/>
              <a:gd name="connsiteY131" fmla="*/ 141662 h 465583"/>
              <a:gd name="connsiteX132" fmla="*/ 220006 w 323088"/>
              <a:gd name="connsiteY132" fmla="*/ 142312 h 465583"/>
              <a:gd name="connsiteX133" fmla="*/ 217745 w 323088"/>
              <a:gd name="connsiteY133" fmla="*/ 141345 h 465583"/>
              <a:gd name="connsiteX134" fmla="*/ 218063 w 323088"/>
              <a:gd name="connsiteY134" fmla="*/ 140050 h 465583"/>
              <a:gd name="connsiteX135" fmla="*/ 226470 w 323088"/>
              <a:gd name="connsiteY135" fmla="*/ 355240 h 465583"/>
              <a:gd name="connsiteX136" fmla="*/ 221949 w 323088"/>
              <a:gd name="connsiteY136" fmla="*/ 364929 h 465583"/>
              <a:gd name="connsiteX137" fmla="*/ 219853 w 323088"/>
              <a:gd name="connsiteY137" fmla="*/ 361705 h 465583"/>
              <a:gd name="connsiteX138" fmla="*/ 217098 w 323088"/>
              <a:gd name="connsiteY138" fmla="*/ 358480 h 465583"/>
              <a:gd name="connsiteX139" fmla="*/ 221301 w 323088"/>
              <a:gd name="connsiteY139" fmla="*/ 350707 h 465583"/>
              <a:gd name="connsiteX140" fmla="*/ 222914 w 323088"/>
              <a:gd name="connsiteY140" fmla="*/ 448611 h 465583"/>
              <a:gd name="connsiteX141" fmla="*/ 220006 w 323088"/>
              <a:gd name="connsiteY141" fmla="*/ 450555 h 465583"/>
              <a:gd name="connsiteX142" fmla="*/ 217098 w 323088"/>
              <a:gd name="connsiteY142" fmla="*/ 450555 h 465583"/>
              <a:gd name="connsiteX143" fmla="*/ 220171 w 323088"/>
              <a:gd name="connsiteY143" fmla="*/ 449905 h 465583"/>
              <a:gd name="connsiteX144" fmla="*/ 222279 w 323088"/>
              <a:gd name="connsiteY144" fmla="*/ 52817 h 465583"/>
              <a:gd name="connsiteX145" fmla="*/ 216132 w 323088"/>
              <a:gd name="connsiteY145" fmla="*/ 42805 h 465583"/>
              <a:gd name="connsiteX146" fmla="*/ 221949 w 323088"/>
              <a:gd name="connsiteY146" fmla="*/ 46849 h 465583"/>
              <a:gd name="connsiteX147" fmla="*/ 226153 w 323088"/>
              <a:gd name="connsiteY147" fmla="*/ 54757 h 465583"/>
              <a:gd name="connsiteX148" fmla="*/ 224210 w 323088"/>
              <a:gd name="connsiteY148" fmla="*/ 53779 h 465583"/>
              <a:gd name="connsiteX149" fmla="*/ 215815 w 323088"/>
              <a:gd name="connsiteY149" fmla="*/ 338756 h 465583"/>
              <a:gd name="connsiteX150" fmla="*/ 218063 w 323088"/>
              <a:gd name="connsiteY150" fmla="*/ 332633 h 465583"/>
              <a:gd name="connsiteX151" fmla="*/ 219523 w 323088"/>
              <a:gd name="connsiteY151" fmla="*/ 334564 h 465583"/>
              <a:gd name="connsiteX152" fmla="*/ 220971 w 323088"/>
              <a:gd name="connsiteY152" fmla="*/ 336175 h 465583"/>
              <a:gd name="connsiteX153" fmla="*/ 219853 w 323088"/>
              <a:gd name="connsiteY153" fmla="*/ 338756 h 465583"/>
              <a:gd name="connsiteX154" fmla="*/ 218723 w 323088"/>
              <a:gd name="connsiteY154" fmla="*/ 341345 h 465583"/>
              <a:gd name="connsiteX155" fmla="*/ 228731 w 323088"/>
              <a:gd name="connsiteY155" fmla="*/ 147481 h 465583"/>
              <a:gd name="connsiteX156" fmla="*/ 228896 w 323088"/>
              <a:gd name="connsiteY156" fmla="*/ 147000 h 465583"/>
              <a:gd name="connsiteX157" fmla="*/ 229061 w 323088"/>
              <a:gd name="connsiteY157" fmla="*/ 146515 h 465583"/>
              <a:gd name="connsiteX158" fmla="*/ 227931 w 323088"/>
              <a:gd name="connsiteY158" fmla="*/ 153295 h 465583"/>
              <a:gd name="connsiteX159" fmla="*/ 226470 w 323088"/>
              <a:gd name="connsiteY159" fmla="*/ 159765 h 465583"/>
              <a:gd name="connsiteX160" fmla="*/ 220819 w 323088"/>
              <a:gd name="connsiteY160" fmla="*/ 154278 h 465583"/>
              <a:gd name="connsiteX161" fmla="*/ 215155 w 323088"/>
              <a:gd name="connsiteY161" fmla="*/ 148459 h 465583"/>
              <a:gd name="connsiteX162" fmla="*/ 216132 w 323088"/>
              <a:gd name="connsiteY162" fmla="*/ 146515 h 465583"/>
              <a:gd name="connsiteX163" fmla="*/ 220654 w 323088"/>
              <a:gd name="connsiteY163" fmla="*/ 148613 h 465583"/>
              <a:gd name="connsiteX164" fmla="*/ 225505 w 323088"/>
              <a:gd name="connsiteY164" fmla="*/ 150388 h 465583"/>
              <a:gd name="connsiteX165" fmla="*/ 227766 w 323088"/>
              <a:gd name="connsiteY165" fmla="*/ 149094 h 465583"/>
              <a:gd name="connsiteX166" fmla="*/ 215815 w 323088"/>
              <a:gd name="connsiteY166" fmla="*/ 320355 h 465583"/>
              <a:gd name="connsiteX167" fmla="*/ 215485 w 323088"/>
              <a:gd name="connsiteY167" fmla="*/ 321000 h 465583"/>
              <a:gd name="connsiteX168" fmla="*/ 215155 w 323088"/>
              <a:gd name="connsiteY168" fmla="*/ 321968 h 465583"/>
              <a:gd name="connsiteX169" fmla="*/ 214189 w 323088"/>
              <a:gd name="connsiteY169" fmla="*/ 320023 h 465583"/>
              <a:gd name="connsiteX170" fmla="*/ 214354 w 323088"/>
              <a:gd name="connsiteY170" fmla="*/ 319696 h 465583"/>
              <a:gd name="connsiteX171" fmla="*/ 214520 w 323088"/>
              <a:gd name="connsiteY171" fmla="*/ 319378 h 465583"/>
              <a:gd name="connsiteX172" fmla="*/ 213554 w 323088"/>
              <a:gd name="connsiteY172" fmla="*/ 164612 h 465583"/>
              <a:gd name="connsiteX173" fmla="*/ 214837 w 323088"/>
              <a:gd name="connsiteY173" fmla="*/ 158148 h 465583"/>
              <a:gd name="connsiteX174" fmla="*/ 223244 w 323088"/>
              <a:gd name="connsiteY174" fmla="*/ 165911 h 465583"/>
              <a:gd name="connsiteX175" fmla="*/ 221466 w 323088"/>
              <a:gd name="connsiteY175" fmla="*/ 167842 h 465583"/>
              <a:gd name="connsiteX176" fmla="*/ 219688 w 323088"/>
              <a:gd name="connsiteY176" fmla="*/ 169464 h 465583"/>
              <a:gd name="connsiteX177" fmla="*/ 218723 w 323088"/>
              <a:gd name="connsiteY177" fmla="*/ 370748 h 465583"/>
              <a:gd name="connsiteX178" fmla="*/ 215332 w 323088"/>
              <a:gd name="connsiteY178" fmla="*/ 368968 h 465583"/>
              <a:gd name="connsiteX179" fmla="*/ 211611 w 323088"/>
              <a:gd name="connsiteY179" fmla="*/ 366874 h 465583"/>
              <a:gd name="connsiteX180" fmla="*/ 213224 w 323088"/>
              <a:gd name="connsiteY180" fmla="*/ 364929 h 465583"/>
              <a:gd name="connsiteX181" fmla="*/ 214837 w 323088"/>
              <a:gd name="connsiteY181" fmla="*/ 362340 h 465583"/>
              <a:gd name="connsiteX182" fmla="*/ 219371 w 323088"/>
              <a:gd name="connsiteY182" fmla="*/ 369772 h 465583"/>
              <a:gd name="connsiteX183" fmla="*/ 216780 w 323088"/>
              <a:gd name="connsiteY183" fmla="*/ 346197 h 465583"/>
              <a:gd name="connsiteX184" fmla="*/ 213224 w 323088"/>
              <a:gd name="connsiteY184" fmla="*/ 353946 h 465583"/>
              <a:gd name="connsiteX185" fmla="*/ 209998 w 323088"/>
              <a:gd name="connsiteY185" fmla="*/ 350707 h 465583"/>
              <a:gd name="connsiteX186" fmla="*/ 213872 w 323088"/>
              <a:gd name="connsiteY186" fmla="*/ 343607 h 465583"/>
              <a:gd name="connsiteX187" fmla="*/ 209351 w 323088"/>
              <a:gd name="connsiteY187" fmla="*/ 178507 h 465583"/>
              <a:gd name="connsiteX188" fmla="*/ 211611 w 323088"/>
              <a:gd name="connsiteY188" fmla="*/ 172360 h 465583"/>
              <a:gd name="connsiteX189" fmla="*/ 214189 w 323088"/>
              <a:gd name="connsiteY189" fmla="*/ 174622 h 465583"/>
              <a:gd name="connsiteX190" fmla="*/ 209033 w 323088"/>
              <a:gd name="connsiteY190" fmla="*/ 194343 h 465583"/>
              <a:gd name="connsiteX191" fmla="*/ 207090 w 323088"/>
              <a:gd name="connsiteY191" fmla="*/ 191426 h 465583"/>
              <a:gd name="connsiteX192" fmla="*/ 221949 w 323088"/>
              <a:gd name="connsiteY192" fmla="*/ 180120 h 465583"/>
              <a:gd name="connsiteX193" fmla="*/ 223244 w 323088"/>
              <a:gd name="connsiteY193" fmla="*/ 180918 h 465583"/>
              <a:gd name="connsiteX194" fmla="*/ 224527 w 323088"/>
              <a:gd name="connsiteY194" fmla="*/ 181747 h 465583"/>
              <a:gd name="connsiteX195" fmla="*/ 224857 w 323088"/>
              <a:gd name="connsiteY195" fmla="*/ 181747 h 465583"/>
              <a:gd name="connsiteX196" fmla="*/ 211281 w 323088"/>
              <a:gd name="connsiteY196" fmla="*/ 192071 h 465583"/>
              <a:gd name="connsiteX197" fmla="*/ 207090 w 323088"/>
              <a:gd name="connsiteY197" fmla="*/ 331974 h 465583"/>
              <a:gd name="connsiteX198" fmla="*/ 209668 w 323088"/>
              <a:gd name="connsiteY198" fmla="*/ 328089 h 465583"/>
              <a:gd name="connsiteX199" fmla="*/ 211611 w 323088"/>
              <a:gd name="connsiteY199" fmla="*/ 324214 h 465583"/>
              <a:gd name="connsiteX200" fmla="*/ 213872 w 323088"/>
              <a:gd name="connsiteY200" fmla="*/ 327123 h 465583"/>
              <a:gd name="connsiteX201" fmla="*/ 212424 w 323088"/>
              <a:gd name="connsiteY201" fmla="*/ 331011 h 465583"/>
              <a:gd name="connsiteX202" fmla="*/ 210646 w 323088"/>
              <a:gd name="connsiteY202" fmla="*/ 334881 h 465583"/>
              <a:gd name="connsiteX203" fmla="*/ 206125 w 323088"/>
              <a:gd name="connsiteY203" fmla="*/ 309684 h 465583"/>
              <a:gd name="connsiteX204" fmla="*/ 207890 w 323088"/>
              <a:gd name="connsiteY204" fmla="*/ 306132 h 465583"/>
              <a:gd name="connsiteX205" fmla="*/ 209351 w 323088"/>
              <a:gd name="connsiteY205" fmla="*/ 302561 h 465583"/>
              <a:gd name="connsiteX206" fmla="*/ 213224 w 323088"/>
              <a:gd name="connsiteY206" fmla="*/ 308390 h 465583"/>
              <a:gd name="connsiteX207" fmla="*/ 212259 w 323088"/>
              <a:gd name="connsiteY207" fmla="*/ 309853 h 465583"/>
              <a:gd name="connsiteX208" fmla="*/ 211281 w 323088"/>
              <a:gd name="connsiteY208" fmla="*/ 311297 h 465583"/>
              <a:gd name="connsiteX209" fmla="*/ 207407 w 323088"/>
              <a:gd name="connsiteY209" fmla="*/ 309684 h 465583"/>
              <a:gd name="connsiteX210" fmla="*/ 205464 w 323088"/>
              <a:gd name="connsiteY210" fmla="*/ 28583 h 465583"/>
              <a:gd name="connsiteX211" fmla="*/ 212259 w 323088"/>
              <a:gd name="connsiteY211" fmla="*/ 32140 h 465583"/>
              <a:gd name="connsiteX212" fmla="*/ 218063 w 323088"/>
              <a:gd name="connsiteY212" fmla="*/ 35697 h 465583"/>
              <a:gd name="connsiteX213" fmla="*/ 219041 w 323088"/>
              <a:gd name="connsiteY213" fmla="*/ 37626 h 465583"/>
              <a:gd name="connsiteX214" fmla="*/ 209351 w 323088"/>
              <a:gd name="connsiteY214" fmla="*/ 33435 h 465583"/>
              <a:gd name="connsiteX215" fmla="*/ 209033 w 323088"/>
              <a:gd name="connsiteY215" fmla="*/ 371394 h 465583"/>
              <a:gd name="connsiteX216" fmla="*/ 215815 w 323088"/>
              <a:gd name="connsiteY216" fmla="*/ 375586 h 465583"/>
              <a:gd name="connsiteX217" fmla="*/ 214189 w 323088"/>
              <a:gd name="connsiteY217" fmla="*/ 379157 h 465583"/>
              <a:gd name="connsiteX218" fmla="*/ 213224 w 323088"/>
              <a:gd name="connsiteY218" fmla="*/ 382699 h 465583"/>
              <a:gd name="connsiteX219" fmla="*/ 213872 w 323088"/>
              <a:gd name="connsiteY219" fmla="*/ 385111 h 465583"/>
              <a:gd name="connsiteX220" fmla="*/ 215815 w 323088"/>
              <a:gd name="connsiteY220" fmla="*/ 386256 h 465583"/>
              <a:gd name="connsiteX221" fmla="*/ 214189 w 323088"/>
              <a:gd name="connsiteY221" fmla="*/ 387869 h 465583"/>
              <a:gd name="connsiteX222" fmla="*/ 210481 w 323088"/>
              <a:gd name="connsiteY222" fmla="*/ 382382 h 465583"/>
              <a:gd name="connsiteX223" fmla="*/ 205464 w 323088"/>
              <a:gd name="connsiteY223" fmla="*/ 375917 h 465583"/>
              <a:gd name="connsiteX224" fmla="*/ 207407 w 323088"/>
              <a:gd name="connsiteY224" fmla="*/ 363635 h 465583"/>
              <a:gd name="connsiteX225" fmla="*/ 205795 w 323088"/>
              <a:gd name="connsiteY225" fmla="*/ 362022 h 465583"/>
              <a:gd name="connsiteX226" fmla="*/ 203851 w 323088"/>
              <a:gd name="connsiteY226" fmla="*/ 360409 h 465583"/>
              <a:gd name="connsiteX227" fmla="*/ 207738 w 323088"/>
              <a:gd name="connsiteY227" fmla="*/ 354278 h 465583"/>
              <a:gd name="connsiteX228" fmla="*/ 210646 w 323088"/>
              <a:gd name="connsiteY228" fmla="*/ 358147 h 465583"/>
              <a:gd name="connsiteX229" fmla="*/ 209185 w 323088"/>
              <a:gd name="connsiteY229" fmla="*/ 360891 h 465583"/>
              <a:gd name="connsiteX230" fmla="*/ 227118 w 323088"/>
              <a:gd name="connsiteY230" fmla="*/ 67357 h 465583"/>
              <a:gd name="connsiteX231" fmla="*/ 214520 w 323088"/>
              <a:gd name="connsiteY231" fmla="*/ 60730 h 465583"/>
              <a:gd name="connsiteX232" fmla="*/ 202886 w 323088"/>
              <a:gd name="connsiteY232" fmla="*/ 53779 h 465583"/>
              <a:gd name="connsiteX233" fmla="*/ 209833 w 323088"/>
              <a:gd name="connsiteY233" fmla="*/ 56056 h 465583"/>
              <a:gd name="connsiteX234" fmla="*/ 217428 w 323088"/>
              <a:gd name="connsiteY234" fmla="*/ 58313 h 465583"/>
              <a:gd name="connsiteX235" fmla="*/ 220971 w 323088"/>
              <a:gd name="connsiteY235" fmla="*/ 60894 h 465583"/>
              <a:gd name="connsiteX236" fmla="*/ 222279 w 323088"/>
              <a:gd name="connsiteY236" fmla="*/ 61211 h 465583"/>
              <a:gd name="connsiteX237" fmla="*/ 223879 w 323088"/>
              <a:gd name="connsiteY237" fmla="*/ 60576 h 465583"/>
              <a:gd name="connsiteX238" fmla="*/ 224857 w 323088"/>
              <a:gd name="connsiteY238" fmla="*/ 60576 h 465583"/>
              <a:gd name="connsiteX239" fmla="*/ 232935 w 323088"/>
              <a:gd name="connsiteY239" fmla="*/ 65428 h 465583"/>
              <a:gd name="connsiteX240" fmla="*/ 237786 w 323088"/>
              <a:gd name="connsiteY240" fmla="*/ 72527 h 465583"/>
              <a:gd name="connsiteX241" fmla="*/ 235525 w 323088"/>
              <a:gd name="connsiteY241" fmla="*/ 71559 h 465583"/>
              <a:gd name="connsiteX242" fmla="*/ 234878 w 323088"/>
              <a:gd name="connsiteY242" fmla="*/ 71242 h 465583"/>
              <a:gd name="connsiteX243" fmla="*/ 233900 w 323088"/>
              <a:gd name="connsiteY243" fmla="*/ 70265 h 465583"/>
              <a:gd name="connsiteX244" fmla="*/ 234230 w 323088"/>
              <a:gd name="connsiteY244" fmla="*/ 69948 h 465583"/>
              <a:gd name="connsiteX245" fmla="*/ 233900 w 323088"/>
              <a:gd name="connsiteY245" fmla="*/ 69769 h 465583"/>
              <a:gd name="connsiteX246" fmla="*/ 233582 w 323088"/>
              <a:gd name="connsiteY246" fmla="*/ 69630 h 465583"/>
              <a:gd name="connsiteX247" fmla="*/ 233252 w 323088"/>
              <a:gd name="connsiteY247" fmla="*/ 69769 h 465583"/>
              <a:gd name="connsiteX248" fmla="*/ 232935 w 323088"/>
              <a:gd name="connsiteY248" fmla="*/ 69948 h 465583"/>
              <a:gd name="connsiteX249" fmla="*/ 205464 w 323088"/>
              <a:gd name="connsiteY249" fmla="*/ 454097 h 465583"/>
              <a:gd name="connsiteX250" fmla="*/ 203851 w 323088"/>
              <a:gd name="connsiteY250" fmla="*/ 454415 h 465583"/>
              <a:gd name="connsiteX251" fmla="*/ 202239 w 323088"/>
              <a:gd name="connsiteY251" fmla="*/ 453780 h 465583"/>
              <a:gd name="connsiteX252" fmla="*/ 210646 w 323088"/>
              <a:gd name="connsiteY252" fmla="*/ 452167 h 465583"/>
              <a:gd name="connsiteX253" fmla="*/ 206125 w 323088"/>
              <a:gd name="connsiteY253" fmla="*/ 453780 h 465583"/>
              <a:gd name="connsiteX254" fmla="*/ 209033 w 323088"/>
              <a:gd name="connsiteY254" fmla="*/ 339405 h 465583"/>
              <a:gd name="connsiteX255" fmla="*/ 205795 w 323088"/>
              <a:gd name="connsiteY255" fmla="*/ 345879 h 465583"/>
              <a:gd name="connsiteX256" fmla="*/ 203699 w 323088"/>
              <a:gd name="connsiteY256" fmla="*/ 343443 h 465583"/>
              <a:gd name="connsiteX257" fmla="*/ 201921 w 323088"/>
              <a:gd name="connsiteY257" fmla="*/ 340685 h 465583"/>
              <a:gd name="connsiteX258" fmla="*/ 204829 w 323088"/>
              <a:gd name="connsiteY258" fmla="*/ 336175 h 465583"/>
              <a:gd name="connsiteX259" fmla="*/ 207090 w 323088"/>
              <a:gd name="connsiteY259" fmla="*/ 385939 h 465583"/>
              <a:gd name="connsiteX260" fmla="*/ 201273 w 323088"/>
              <a:gd name="connsiteY260" fmla="*/ 381405 h 465583"/>
              <a:gd name="connsiteX261" fmla="*/ 201921 w 323088"/>
              <a:gd name="connsiteY261" fmla="*/ 380601 h 465583"/>
              <a:gd name="connsiteX262" fmla="*/ 202556 w 323088"/>
              <a:gd name="connsiteY262" fmla="*/ 380120 h 465583"/>
              <a:gd name="connsiteX263" fmla="*/ 204829 w 323088"/>
              <a:gd name="connsiteY263" fmla="*/ 383180 h 465583"/>
              <a:gd name="connsiteX264" fmla="*/ 200626 w 323088"/>
              <a:gd name="connsiteY264" fmla="*/ 154596 h 465583"/>
              <a:gd name="connsiteX265" fmla="*/ 202556 w 323088"/>
              <a:gd name="connsiteY265" fmla="*/ 149744 h 465583"/>
              <a:gd name="connsiteX266" fmla="*/ 203216 w 323088"/>
              <a:gd name="connsiteY266" fmla="*/ 147481 h 465583"/>
              <a:gd name="connsiteX267" fmla="*/ 207090 w 323088"/>
              <a:gd name="connsiteY267" fmla="*/ 151038 h 465583"/>
              <a:gd name="connsiteX268" fmla="*/ 203534 w 323088"/>
              <a:gd name="connsiteY268" fmla="*/ 156868 h 465583"/>
              <a:gd name="connsiteX269" fmla="*/ 199013 w 323088"/>
              <a:gd name="connsiteY269" fmla="*/ 326805 h 465583"/>
              <a:gd name="connsiteX270" fmla="*/ 202556 w 323088"/>
              <a:gd name="connsiteY270" fmla="*/ 317116 h 465583"/>
              <a:gd name="connsiteX271" fmla="*/ 204499 w 323088"/>
              <a:gd name="connsiteY271" fmla="*/ 313559 h 465583"/>
              <a:gd name="connsiteX272" fmla="*/ 205630 w 323088"/>
              <a:gd name="connsiteY272" fmla="*/ 315488 h 465583"/>
              <a:gd name="connsiteX273" fmla="*/ 207090 w 323088"/>
              <a:gd name="connsiteY273" fmla="*/ 317765 h 465583"/>
              <a:gd name="connsiteX274" fmla="*/ 201921 w 323088"/>
              <a:gd name="connsiteY274" fmla="*/ 328417 h 465583"/>
              <a:gd name="connsiteX275" fmla="*/ 200943 w 323088"/>
              <a:gd name="connsiteY275" fmla="*/ 364602 h 465583"/>
              <a:gd name="connsiteX276" fmla="*/ 202556 w 323088"/>
              <a:gd name="connsiteY276" fmla="*/ 366392 h 465583"/>
              <a:gd name="connsiteX277" fmla="*/ 204829 w 323088"/>
              <a:gd name="connsiteY277" fmla="*/ 368159 h 465583"/>
              <a:gd name="connsiteX278" fmla="*/ 201921 w 323088"/>
              <a:gd name="connsiteY278" fmla="*/ 371394 h 465583"/>
              <a:gd name="connsiteX279" fmla="*/ 198683 w 323088"/>
              <a:gd name="connsiteY279" fmla="*/ 367524 h 465583"/>
              <a:gd name="connsiteX280" fmla="*/ 200943 w 323088"/>
              <a:gd name="connsiteY280" fmla="*/ 364602 h 465583"/>
              <a:gd name="connsiteX281" fmla="*/ 204182 w 323088"/>
              <a:gd name="connsiteY281" fmla="*/ 37626 h 465583"/>
              <a:gd name="connsiteX282" fmla="*/ 206277 w 323088"/>
              <a:gd name="connsiteY282" fmla="*/ 40702 h 465583"/>
              <a:gd name="connsiteX283" fmla="*/ 208055 w 323088"/>
              <a:gd name="connsiteY283" fmla="*/ 43773 h 465583"/>
              <a:gd name="connsiteX284" fmla="*/ 198365 w 323088"/>
              <a:gd name="connsiteY284" fmla="*/ 35697 h 465583"/>
              <a:gd name="connsiteX285" fmla="*/ 198365 w 323088"/>
              <a:gd name="connsiteY285" fmla="*/ 332633 h 465583"/>
              <a:gd name="connsiteX286" fmla="*/ 199013 w 323088"/>
              <a:gd name="connsiteY286" fmla="*/ 332951 h 465583"/>
              <a:gd name="connsiteX287" fmla="*/ 198683 w 323088"/>
              <a:gd name="connsiteY287" fmla="*/ 333104 h 465583"/>
              <a:gd name="connsiteX288" fmla="*/ 198365 w 323088"/>
              <a:gd name="connsiteY288" fmla="*/ 333268 h 465583"/>
              <a:gd name="connsiteX289" fmla="*/ 198365 w 323088"/>
              <a:gd name="connsiteY289" fmla="*/ 15987 h 465583"/>
              <a:gd name="connsiteX290" fmla="*/ 197717 w 323088"/>
              <a:gd name="connsiteY290" fmla="*/ 15338 h 465583"/>
              <a:gd name="connsiteX291" fmla="*/ 206442 w 323088"/>
              <a:gd name="connsiteY291" fmla="*/ 168486 h 465583"/>
              <a:gd name="connsiteX292" fmla="*/ 203534 w 323088"/>
              <a:gd name="connsiteY292" fmla="*/ 178026 h 465583"/>
              <a:gd name="connsiteX293" fmla="*/ 200943 w 323088"/>
              <a:gd name="connsiteY293" fmla="*/ 183994 h 465583"/>
              <a:gd name="connsiteX294" fmla="*/ 195127 w 323088"/>
              <a:gd name="connsiteY294" fmla="*/ 175585 h 465583"/>
              <a:gd name="connsiteX295" fmla="*/ 204182 w 323088"/>
              <a:gd name="connsiteY295" fmla="*/ 166546 h 465583"/>
              <a:gd name="connsiteX296" fmla="*/ 194809 w 323088"/>
              <a:gd name="connsiteY296" fmla="*/ 351683 h 465583"/>
              <a:gd name="connsiteX297" fmla="*/ 199660 w 323088"/>
              <a:gd name="connsiteY297" fmla="*/ 344575 h 465583"/>
              <a:gd name="connsiteX298" fmla="*/ 203216 w 323088"/>
              <a:gd name="connsiteY298" fmla="*/ 349744 h 465583"/>
              <a:gd name="connsiteX299" fmla="*/ 199330 w 323088"/>
              <a:gd name="connsiteY299" fmla="*/ 356208 h 465583"/>
              <a:gd name="connsiteX300" fmla="*/ 198683 w 323088"/>
              <a:gd name="connsiteY300" fmla="*/ 375586 h 465583"/>
              <a:gd name="connsiteX301" fmla="*/ 197717 w 323088"/>
              <a:gd name="connsiteY301" fmla="*/ 376880 h 465583"/>
              <a:gd name="connsiteX302" fmla="*/ 194809 w 323088"/>
              <a:gd name="connsiteY302" fmla="*/ 373005 h 465583"/>
              <a:gd name="connsiteX303" fmla="*/ 195457 w 323088"/>
              <a:gd name="connsiteY303" fmla="*/ 372044 h 465583"/>
              <a:gd name="connsiteX304" fmla="*/ 205464 w 323088"/>
              <a:gd name="connsiteY304" fmla="*/ 197890 h 465583"/>
              <a:gd name="connsiteX305" fmla="*/ 193514 w 323088"/>
              <a:gd name="connsiteY305" fmla="*/ 204998 h 465583"/>
              <a:gd name="connsiteX306" fmla="*/ 191583 w 323088"/>
              <a:gd name="connsiteY306" fmla="*/ 201432 h 465583"/>
              <a:gd name="connsiteX307" fmla="*/ 197400 w 323088"/>
              <a:gd name="connsiteY307" fmla="*/ 198218 h 465583"/>
              <a:gd name="connsiteX308" fmla="*/ 201921 w 323088"/>
              <a:gd name="connsiteY308" fmla="*/ 194015 h 465583"/>
              <a:gd name="connsiteX309" fmla="*/ 194809 w 323088"/>
              <a:gd name="connsiteY309" fmla="*/ 337143 h 465583"/>
              <a:gd name="connsiteX310" fmla="*/ 195457 w 323088"/>
              <a:gd name="connsiteY310" fmla="*/ 338756 h 465583"/>
              <a:gd name="connsiteX311" fmla="*/ 191583 w 323088"/>
              <a:gd name="connsiteY311" fmla="*/ 344575 h 465583"/>
              <a:gd name="connsiteX312" fmla="*/ 199330 w 323088"/>
              <a:gd name="connsiteY312" fmla="*/ 162672 h 465583"/>
              <a:gd name="connsiteX313" fmla="*/ 195457 w 323088"/>
              <a:gd name="connsiteY313" fmla="*/ 166710 h 465583"/>
              <a:gd name="connsiteX314" fmla="*/ 191253 w 323088"/>
              <a:gd name="connsiteY314" fmla="*/ 170431 h 465583"/>
              <a:gd name="connsiteX315" fmla="*/ 196752 w 323088"/>
              <a:gd name="connsiteY315" fmla="*/ 161378 h 465583"/>
              <a:gd name="connsiteX316" fmla="*/ 209351 w 323088"/>
              <a:gd name="connsiteY316" fmla="*/ 394977 h 465583"/>
              <a:gd name="connsiteX317" fmla="*/ 200308 w 323088"/>
              <a:gd name="connsiteY317" fmla="*/ 397721 h 465583"/>
              <a:gd name="connsiteX318" fmla="*/ 191253 w 323088"/>
              <a:gd name="connsiteY318" fmla="*/ 399830 h 465583"/>
              <a:gd name="connsiteX319" fmla="*/ 192218 w 323088"/>
              <a:gd name="connsiteY319" fmla="*/ 397572 h 465583"/>
              <a:gd name="connsiteX320" fmla="*/ 190936 w 323088"/>
              <a:gd name="connsiteY320" fmla="*/ 392403 h 465583"/>
              <a:gd name="connsiteX321" fmla="*/ 198683 w 323088"/>
              <a:gd name="connsiteY321" fmla="*/ 384971 h 465583"/>
              <a:gd name="connsiteX322" fmla="*/ 204017 w 323088"/>
              <a:gd name="connsiteY322" fmla="*/ 389798 h 465583"/>
              <a:gd name="connsiteX323" fmla="*/ 209998 w 323088"/>
              <a:gd name="connsiteY323" fmla="*/ 393366 h 465583"/>
              <a:gd name="connsiteX324" fmla="*/ 196752 w 323088"/>
              <a:gd name="connsiteY324" fmla="*/ 360409 h 465583"/>
              <a:gd name="connsiteX325" fmla="*/ 194809 w 323088"/>
              <a:gd name="connsiteY325" fmla="*/ 362673 h 465583"/>
              <a:gd name="connsiteX326" fmla="*/ 190605 w 323088"/>
              <a:gd name="connsiteY326" fmla="*/ 357171 h 465583"/>
              <a:gd name="connsiteX327" fmla="*/ 191901 w 323088"/>
              <a:gd name="connsiteY327" fmla="*/ 355558 h 465583"/>
              <a:gd name="connsiteX328" fmla="*/ 190288 w 323088"/>
              <a:gd name="connsiteY328" fmla="*/ 366215 h 465583"/>
              <a:gd name="connsiteX329" fmla="*/ 191253 w 323088"/>
              <a:gd name="connsiteY329" fmla="*/ 367191 h 465583"/>
              <a:gd name="connsiteX330" fmla="*/ 190936 w 323088"/>
              <a:gd name="connsiteY330" fmla="*/ 367191 h 465583"/>
              <a:gd name="connsiteX331" fmla="*/ 187697 w 323088"/>
              <a:gd name="connsiteY331" fmla="*/ 163634 h 465583"/>
              <a:gd name="connsiteX332" fmla="*/ 188345 w 323088"/>
              <a:gd name="connsiteY332" fmla="*/ 162672 h 465583"/>
              <a:gd name="connsiteX333" fmla="*/ 188027 w 323088"/>
              <a:gd name="connsiteY333" fmla="*/ 164285 h 465583"/>
              <a:gd name="connsiteX334" fmla="*/ 193196 w 323088"/>
              <a:gd name="connsiteY334" fmla="*/ 147164 h 465583"/>
              <a:gd name="connsiteX335" fmla="*/ 189310 w 323088"/>
              <a:gd name="connsiteY335" fmla="*/ 142148 h 465583"/>
              <a:gd name="connsiteX336" fmla="*/ 186402 w 323088"/>
              <a:gd name="connsiteY336" fmla="*/ 137143 h 465583"/>
              <a:gd name="connsiteX337" fmla="*/ 186402 w 323088"/>
              <a:gd name="connsiteY337" fmla="*/ 136498 h 465583"/>
              <a:gd name="connsiteX338" fmla="*/ 195774 w 323088"/>
              <a:gd name="connsiteY338" fmla="*/ 141995 h 465583"/>
              <a:gd name="connsiteX339" fmla="*/ 192218 w 323088"/>
              <a:gd name="connsiteY339" fmla="*/ 376562 h 465583"/>
              <a:gd name="connsiteX340" fmla="*/ 193514 w 323088"/>
              <a:gd name="connsiteY340" fmla="*/ 378344 h 465583"/>
              <a:gd name="connsiteX341" fmla="*/ 194809 w 323088"/>
              <a:gd name="connsiteY341" fmla="*/ 380120 h 465583"/>
              <a:gd name="connsiteX342" fmla="*/ 187697 w 323088"/>
              <a:gd name="connsiteY342" fmla="*/ 386256 h 465583"/>
              <a:gd name="connsiteX343" fmla="*/ 185767 w 323088"/>
              <a:gd name="connsiteY343" fmla="*/ 383995 h 465583"/>
              <a:gd name="connsiteX344" fmla="*/ 187062 w 323088"/>
              <a:gd name="connsiteY344" fmla="*/ 44423 h 465583"/>
              <a:gd name="connsiteX345" fmla="*/ 186249 w 323088"/>
              <a:gd name="connsiteY345" fmla="*/ 42960 h 465583"/>
              <a:gd name="connsiteX346" fmla="*/ 185119 w 323088"/>
              <a:gd name="connsiteY346" fmla="*/ 41829 h 465583"/>
              <a:gd name="connsiteX347" fmla="*/ 185119 w 323088"/>
              <a:gd name="connsiteY347" fmla="*/ 41183 h 465583"/>
              <a:gd name="connsiteX348" fmla="*/ 197400 w 323088"/>
              <a:gd name="connsiteY348" fmla="*/ 46998 h 465583"/>
              <a:gd name="connsiteX349" fmla="*/ 192218 w 323088"/>
              <a:gd name="connsiteY349" fmla="*/ 45717 h 465583"/>
              <a:gd name="connsiteX350" fmla="*/ 187062 w 323088"/>
              <a:gd name="connsiteY350" fmla="*/ 44423 h 465583"/>
              <a:gd name="connsiteX351" fmla="*/ 186084 w 323088"/>
              <a:gd name="connsiteY351" fmla="*/ 156218 h 465583"/>
              <a:gd name="connsiteX352" fmla="*/ 185119 w 323088"/>
              <a:gd name="connsiteY352" fmla="*/ 157503 h 465583"/>
              <a:gd name="connsiteX353" fmla="*/ 185119 w 323088"/>
              <a:gd name="connsiteY353" fmla="*/ 156218 h 465583"/>
              <a:gd name="connsiteX354" fmla="*/ 203534 w 323088"/>
              <a:gd name="connsiteY354" fmla="*/ 288035 h 465583"/>
              <a:gd name="connsiteX355" fmla="*/ 206442 w 323088"/>
              <a:gd name="connsiteY355" fmla="*/ 292555 h 465583"/>
              <a:gd name="connsiteX356" fmla="*/ 202556 w 323088"/>
              <a:gd name="connsiteY356" fmla="*/ 291269 h 465583"/>
              <a:gd name="connsiteX357" fmla="*/ 199660 w 323088"/>
              <a:gd name="connsiteY357" fmla="*/ 293200 h 465583"/>
              <a:gd name="connsiteX358" fmla="*/ 200791 w 323088"/>
              <a:gd name="connsiteY358" fmla="*/ 295794 h 465583"/>
              <a:gd name="connsiteX359" fmla="*/ 203851 w 323088"/>
              <a:gd name="connsiteY359" fmla="*/ 297406 h 465583"/>
              <a:gd name="connsiteX360" fmla="*/ 199330 w 323088"/>
              <a:gd name="connsiteY360" fmla="*/ 308722 h 465583"/>
              <a:gd name="connsiteX361" fmla="*/ 193844 w 323088"/>
              <a:gd name="connsiteY361" fmla="*/ 318395 h 465583"/>
              <a:gd name="connsiteX362" fmla="*/ 193844 w 323088"/>
              <a:gd name="connsiteY362" fmla="*/ 315488 h 465583"/>
              <a:gd name="connsiteX363" fmla="*/ 192866 w 323088"/>
              <a:gd name="connsiteY363" fmla="*/ 310816 h 465583"/>
              <a:gd name="connsiteX364" fmla="*/ 191583 w 323088"/>
              <a:gd name="connsiteY364" fmla="*/ 306445 h 465583"/>
              <a:gd name="connsiteX365" fmla="*/ 192548 w 323088"/>
              <a:gd name="connsiteY365" fmla="*/ 306445 h 465583"/>
              <a:gd name="connsiteX366" fmla="*/ 195457 w 323088"/>
              <a:gd name="connsiteY366" fmla="*/ 300948 h 465583"/>
              <a:gd name="connsiteX367" fmla="*/ 194809 w 323088"/>
              <a:gd name="connsiteY367" fmla="*/ 296592 h 465583"/>
              <a:gd name="connsiteX368" fmla="*/ 191583 w 323088"/>
              <a:gd name="connsiteY368" fmla="*/ 294499 h 465583"/>
              <a:gd name="connsiteX369" fmla="*/ 189310 w 323088"/>
              <a:gd name="connsiteY369" fmla="*/ 295794 h 465583"/>
              <a:gd name="connsiteX370" fmla="*/ 188675 w 323088"/>
              <a:gd name="connsiteY370" fmla="*/ 294827 h 465583"/>
              <a:gd name="connsiteX371" fmla="*/ 189158 w 323088"/>
              <a:gd name="connsiteY371" fmla="*/ 293200 h 465583"/>
              <a:gd name="connsiteX372" fmla="*/ 189310 w 323088"/>
              <a:gd name="connsiteY372" fmla="*/ 291587 h 465583"/>
              <a:gd name="connsiteX373" fmla="*/ 189640 w 323088"/>
              <a:gd name="connsiteY373" fmla="*/ 291587 h 465583"/>
              <a:gd name="connsiteX374" fmla="*/ 183824 w 323088"/>
              <a:gd name="connsiteY374" fmla="*/ 281565 h 465583"/>
              <a:gd name="connsiteX375" fmla="*/ 184471 w 323088"/>
              <a:gd name="connsiteY375" fmla="*/ 281253 h 465583"/>
              <a:gd name="connsiteX376" fmla="*/ 203534 w 323088"/>
              <a:gd name="connsiteY376" fmla="*/ 288035 h 465583"/>
              <a:gd name="connsiteX377" fmla="*/ 183493 w 323088"/>
              <a:gd name="connsiteY377" fmla="*/ 340367 h 465583"/>
              <a:gd name="connsiteX378" fmla="*/ 188675 w 323088"/>
              <a:gd name="connsiteY378" fmla="*/ 335531 h 465583"/>
              <a:gd name="connsiteX379" fmla="*/ 185436 w 323088"/>
              <a:gd name="connsiteY379" fmla="*/ 342312 h 465583"/>
              <a:gd name="connsiteX380" fmla="*/ 186732 w 323088"/>
              <a:gd name="connsiteY380" fmla="*/ 53462 h 465583"/>
              <a:gd name="connsiteX381" fmla="*/ 185436 w 323088"/>
              <a:gd name="connsiteY381" fmla="*/ 52817 h 465583"/>
              <a:gd name="connsiteX382" fmla="*/ 182528 w 323088"/>
              <a:gd name="connsiteY382" fmla="*/ 50227 h 465583"/>
              <a:gd name="connsiteX383" fmla="*/ 190288 w 323088"/>
              <a:gd name="connsiteY383" fmla="*/ 54112 h 465583"/>
              <a:gd name="connsiteX384" fmla="*/ 183824 w 323088"/>
              <a:gd name="connsiteY384" fmla="*/ 167524 h 465583"/>
              <a:gd name="connsiteX385" fmla="*/ 184789 w 323088"/>
              <a:gd name="connsiteY385" fmla="*/ 169136 h 465583"/>
              <a:gd name="connsiteX386" fmla="*/ 184154 w 323088"/>
              <a:gd name="connsiteY386" fmla="*/ 169781 h 465583"/>
              <a:gd name="connsiteX387" fmla="*/ 182528 w 323088"/>
              <a:gd name="connsiteY387" fmla="*/ 168159 h 465583"/>
              <a:gd name="connsiteX388" fmla="*/ 182858 w 323088"/>
              <a:gd name="connsiteY388" fmla="*/ 347165 h 465583"/>
              <a:gd name="connsiteX389" fmla="*/ 182693 w 323088"/>
              <a:gd name="connsiteY389" fmla="*/ 346847 h 465583"/>
              <a:gd name="connsiteX390" fmla="*/ 182528 w 323088"/>
              <a:gd name="connsiteY390" fmla="*/ 346514 h 465583"/>
              <a:gd name="connsiteX391" fmla="*/ 183176 w 323088"/>
              <a:gd name="connsiteY391" fmla="*/ 347165 h 465583"/>
              <a:gd name="connsiteX392" fmla="*/ 195457 w 323088"/>
              <a:gd name="connsiteY392" fmla="*/ 186901 h 465583"/>
              <a:gd name="connsiteX393" fmla="*/ 191088 w 323088"/>
              <a:gd name="connsiteY393" fmla="*/ 189481 h 465583"/>
              <a:gd name="connsiteX394" fmla="*/ 186402 w 323088"/>
              <a:gd name="connsiteY394" fmla="*/ 191426 h 465583"/>
              <a:gd name="connsiteX395" fmla="*/ 182211 w 323088"/>
              <a:gd name="connsiteY395" fmla="*/ 184326 h 465583"/>
              <a:gd name="connsiteX396" fmla="*/ 185436 w 323088"/>
              <a:gd name="connsiteY396" fmla="*/ 182536 h 465583"/>
              <a:gd name="connsiteX397" fmla="*/ 188675 w 323088"/>
              <a:gd name="connsiteY397" fmla="*/ 180438 h 465583"/>
              <a:gd name="connsiteX398" fmla="*/ 181563 w 323088"/>
              <a:gd name="connsiteY398" fmla="*/ 20507 h 465583"/>
              <a:gd name="connsiteX399" fmla="*/ 185767 w 323088"/>
              <a:gd name="connsiteY399" fmla="*/ 19544 h 465583"/>
              <a:gd name="connsiteX400" fmla="*/ 186402 w 323088"/>
              <a:gd name="connsiteY400" fmla="*/ 19226 h 465583"/>
              <a:gd name="connsiteX401" fmla="*/ 193196 w 323088"/>
              <a:gd name="connsiteY401" fmla="*/ 22118 h 465583"/>
              <a:gd name="connsiteX402" fmla="*/ 198035 w 323088"/>
              <a:gd name="connsiteY402" fmla="*/ 29550 h 465583"/>
              <a:gd name="connsiteX403" fmla="*/ 188345 w 323088"/>
              <a:gd name="connsiteY403" fmla="*/ 26326 h 465583"/>
              <a:gd name="connsiteX404" fmla="*/ 181563 w 323088"/>
              <a:gd name="connsiteY404" fmla="*/ 149427 h 465583"/>
              <a:gd name="connsiteX405" fmla="*/ 183824 w 323088"/>
              <a:gd name="connsiteY405" fmla="*/ 144267 h 465583"/>
              <a:gd name="connsiteX406" fmla="*/ 186884 w 323088"/>
              <a:gd name="connsiteY406" fmla="*/ 147814 h 465583"/>
              <a:gd name="connsiteX407" fmla="*/ 189958 w 323088"/>
              <a:gd name="connsiteY407" fmla="*/ 151356 h 465583"/>
              <a:gd name="connsiteX408" fmla="*/ 189793 w 323088"/>
              <a:gd name="connsiteY408" fmla="*/ 151673 h 465583"/>
              <a:gd name="connsiteX409" fmla="*/ 189640 w 323088"/>
              <a:gd name="connsiteY409" fmla="*/ 152016 h 465583"/>
              <a:gd name="connsiteX410" fmla="*/ 185919 w 323088"/>
              <a:gd name="connsiteY410" fmla="*/ 150567 h 465583"/>
              <a:gd name="connsiteX411" fmla="*/ 182211 w 323088"/>
              <a:gd name="connsiteY411" fmla="*/ 149427 h 465583"/>
              <a:gd name="connsiteX412" fmla="*/ 188345 w 323088"/>
              <a:gd name="connsiteY412" fmla="*/ 400148 h 465583"/>
              <a:gd name="connsiteX413" fmla="*/ 185602 w 323088"/>
              <a:gd name="connsiteY413" fmla="*/ 399666 h 465583"/>
              <a:gd name="connsiteX414" fmla="*/ 182858 w 323088"/>
              <a:gd name="connsiteY414" fmla="*/ 399503 h 465583"/>
              <a:gd name="connsiteX415" fmla="*/ 181880 w 323088"/>
              <a:gd name="connsiteY415" fmla="*/ 399666 h 465583"/>
              <a:gd name="connsiteX416" fmla="*/ 180915 w 323088"/>
              <a:gd name="connsiteY416" fmla="*/ 399830 h 465583"/>
              <a:gd name="connsiteX417" fmla="*/ 185119 w 323088"/>
              <a:gd name="connsiteY417" fmla="*/ 397239 h 465583"/>
              <a:gd name="connsiteX418" fmla="*/ 187697 w 323088"/>
              <a:gd name="connsiteY418" fmla="*/ 399830 h 465583"/>
              <a:gd name="connsiteX419" fmla="*/ 187380 w 323088"/>
              <a:gd name="connsiteY419" fmla="*/ 204998 h 465583"/>
              <a:gd name="connsiteX420" fmla="*/ 186402 w 323088"/>
              <a:gd name="connsiteY420" fmla="*/ 205966 h 465583"/>
              <a:gd name="connsiteX421" fmla="*/ 180268 w 323088"/>
              <a:gd name="connsiteY421" fmla="*/ 200797 h 465583"/>
              <a:gd name="connsiteX422" fmla="*/ 184154 w 323088"/>
              <a:gd name="connsiteY422" fmla="*/ 199829 h 465583"/>
              <a:gd name="connsiteX423" fmla="*/ 178007 w 323088"/>
              <a:gd name="connsiteY423" fmla="*/ 393038 h 465583"/>
              <a:gd name="connsiteX424" fmla="*/ 178972 w 323088"/>
              <a:gd name="connsiteY424" fmla="*/ 391753 h 465583"/>
              <a:gd name="connsiteX425" fmla="*/ 179302 w 323088"/>
              <a:gd name="connsiteY425" fmla="*/ 391917 h 465583"/>
              <a:gd name="connsiteX426" fmla="*/ 179620 w 323088"/>
              <a:gd name="connsiteY426" fmla="*/ 392070 h 465583"/>
              <a:gd name="connsiteX427" fmla="*/ 181563 w 323088"/>
              <a:gd name="connsiteY427" fmla="*/ 173973 h 465583"/>
              <a:gd name="connsiteX428" fmla="*/ 179785 w 323088"/>
              <a:gd name="connsiteY428" fmla="*/ 175918 h 465583"/>
              <a:gd name="connsiteX429" fmla="*/ 178007 w 323088"/>
              <a:gd name="connsiteY429" fmla="*/ 177545 h 465583"/>
              <a:gd name="connsiteX430" fmla="*/ 176064 w 323088"/>
              <a:gd name="connsiteY430" fmla="*/ 173338 h 465583"/>
              <a:gd name="connsiteX431" fmla="*/ 178655 w 323088"/>
              <a:gd name="connsiteY431" fmla="*/ 171393 h 465583"/>
              <a:gd name="connsiteX432" fmla="*/ 188027 w 323088"/>
              <a:gd name="connsiteY432" fmla="*/ 371394 h 465583"/>
              <a:gd name="connsiteX433" fmla="*/ 180915 w 323088"/>
              <a:gd name="connsiteY433" fmla="*/ 379470 h 465583"/>
              <a:gd name="connsiteX434" fmla="*/ 178007 w 323088"/>
              <a:gd name="connsiteY434" fmla="*/ 377059 h 465583"/>
              <a:gd name="connsiteX435" fmla="*/ 175746 w 323088"/>
              <a:gd name="connsiteY435" fmla="*/ 374306 h 465583"/>
              <a:gd name="connsiteX436" fmla="*/ 183824 w 323088"/>
              <a:gd name="connsiteY436" fmla="*/ 365897 h 465583"/>
              <a:gd name="connsiteX437" fmla="*/ 174133 w 323088"/>
              <a:gd name="connsiteY437" fmla="*/ 161705 h 465583"/>
              <a:gd name="connsiteX438" fmla="*/ 179302 w 323088"/>
              <a:gd name="connsiteY438" fmla="*/ 153945 h 465583"/>
              <a:gd name="connsiteX439" fmla="*/ 180915 w 323088"/>
              <a:gd name="connsiteY439" fmla="*/ 161060 h 465583"/>
              <a:gd name="connsiteX440" fmla="*/ 177690 w 323088"/>
              <a:gd name="connsiteY440" fmla="*/ 164285 h 465583"/>
              <a:gd name="connsiteX441" fmla="*/ 178972 w 323088"/>
              <a:gd name="connsiteY441" fmla="*/ 328089 h 465583"/>
              <a:gd name="connsiteX442" fmla="*/ 177842 w 323088"/>
              <a:gd name="connsiteY442" fmla="*/ 331810 h 465583"/>
              <a:gd name="connsiteX443" fmla="*/ 176712 w 323088"/>
              <a:gd name="connsiteY443" fmla="*/ 335214 h 465583"/>
              <a:gd name="connsiteX444" fmla="*/ 175429 w 323088"/>
              <a:gd name="connsiteY444" fmla="*/ 334881 h 465583"/>
              <a:gd name="connsiteX445" fmla="*/ 174133 w 323088"/>
              <a:gd name="connsiteY445" fmla="*/ 335531 h 465583"/>
              <a:gd name="connsiteX446" fmla="*/ 178972 w 323088"/>
              <a:gd name="connsiteY446" fmla="*/ 328089 h 465583"/>
              <a:gd name="connsiteX447" fmla="*/ 176394 w 323088"/>
              <a:gd name="connsiteY447" fmla="*/ 347165 h 465583"/>
              <a:gd name="connsiteX448" fmla="*/ 179950 w 323088"/>
              <a:gd name="connsiteY448" fmla="*/ 352968 h 465583"/>
              <a:gd name="connsiteX449" fmla="*/ 178972 w 323088"/>
              <a:gd name="connsiteY449" fmla="*/ 354278 h 465583"/>
              <a:gd name="connsiteX450" fmla="*/ 175581 w 323088"/>
              <a:gd name="connsiteY450" fmla="*/ 352651 h 465583"/>
              <a:gd name="connsiteX451" fmla="*/ 172190 w 323088"/>
              <a:gd name="connsiteY451" fmla="*/ 352318 h 465583"/>
              <a:gd name="connsiteX452" fmla="*/ 172521 w 323088"/>
              <a:gd name="connsiteY452" fmla="*/ 358147 h 465583"/>
              <a:gd name="connsiteX453" fmla="*/ 172838 w 323088"/>
              <a:gd name="connsiteY453" fmla="*/ 357984 h 465583"/>
              <a:gd name="connsiteX454" fmla="*/ 173156 w 323088"/>
              <a:gd name="connsiteY454" fmla="*/ 357830 h 465583"/>
              <a:gd name="connsiteX455" fmla="*/ 175746 w 323088"/>
              <a:gd name="connsiteY455" fmla="*/ 358798 h 465583"/>
              <a:gd name="connsiteX456" fmla="*/ 172190 w 323088"/>
              <a:gd name="connsiteY456" fmla="*/ 363635 h 465583"/>
              <a:gd name="connsiteX457" fmla="*/ 172190 w 323088"/>
              <a:gd name="connsiteY457" fmla="*/ 361060 h 465583"/>
              <a:gd name="connsiteX458" fmla="*/ 171873 w 323088"/>
              <a:gd name="connsiteY458" fmla="*/ 377848 h 465583"/>
              <a:gd name="connsiteX459" fmla="*/ 172838 w 323088"/>
              <a:gd name="connsiteY459" fmla="*/ 377197 h 465583"/>
              <a:gd name="connsiteX460" fmla="*/ 177690 w 323088"/>
              <a:gd name="connsiteY460" fmla="*/ 382382 h 465583"/>
              <a:gd name="connsiteX461" fmla="*/ 177042 w 323088"/>
              <a:gd name="connsiteY461" fmla="*/ 383027 h 465583"/>
              <a:gd name="connsiteX462" fmla="*/ 171873 w 323088"/>
              <a:gd name="connsiteY462" fmla="*/ 377848 h 465583"/>
              <a:gd name="connsiteX463" fmla="*/ 170577 w 323088"/>
              <a:gd name="connsiteY463" fmla="*/ 192071 h 465583"/>
              <a:gd name="connsiteX464" fmla="*/ 176712 w 323088"/>
              <a:gd name="connsiteY464" fmla="*/ 187868 h 465583"/>
              <a:gd name="connsiteX465" fmla="*/ 179950 w 323088"/>
              <a:gd name="connsiteY465" fmla="*/ 193037 h 465583"/>
              <a:gd name="connsiteX466" fmla="*/ 173486 w 323088"/>
              <a:gd name="connsiteY466" fmla="*/ 194992 h 465583"/>
              <a:gd name="connsiteX467" fmla="*/ 169930 w 323088"/>
              <a:gd name="connsiteY467" fmla="*/ 342645 h 465583"/>
              <a:gd name="connsiteX468" fmla="*/ 173486 w 323088"/>
              <a:gd name="connsiteY468" fmla="*/ 336825 h 465583"/>
              <a:gd name="connsiteX469" fmla="*/ 173156 w 323088"/>
              <a:gd name="connsiteY469" fmla="*/ 338438 h 465583"/>
              <a:gd name="connsiteX470" fmla="*/ 173486 w 323088"/>
              <a:gd name="connsiteY470" fmla="*/ 340050 h 465583"/>
              <a:gd name="connsiteX471" fmla="*/ 173803 w 323088"/>
              <a:gd name="connsiteY471" fmla="*/ 151673 h 465583"/>
              <a:gd name="connsiteX472" fmla="*/ 168965 w 323088"/>
              <a:gd name="connsiteY472" fmla="*/ 158797 h 465583"/>
              <a:gd name="connsiteX473" fmla="*/ 167339 w 323088"/>
              <a:gd name="connsiteY473" fmla="*/ 158479 h 465583"/>
              <a:gd name="connsiteX474" fmla="*/ 170895 w 323088"/>
              <a:gd name="connsiteY474" fmla="*/ 154596 h 465583"/>
              <a:gd name="connsiteX475" fmla="*/ 162818 w 323088"/>
              <a:gd name="connsiteY475" fmla="*/ 20189 h 465583"/>
              <a:gd name="connsiteX476" fmla="*/ 168317 w 323088"/>
              <a:gd name="connsiteY476" fmla="*/ 20507 h 465583"/>
              <a:gd name="connsiteX477" fmla="*/ 172838 w 323088"/>
              <a:gd name="connsiteY477" fmla="*/ 20507 h 465583"/>
              <a:gd name="connsiteX478" fmla="*/ 176712 w 323088"/>
              <a:gd name="connsiteY478" fmla="*/ 23414 h 465583"/>
              <a:gd name="connsiteX479" fmla="*/ 162818 w 323088"/>
              <a:gd name="connsiteY479" fmla="*/ 20839 h 465583"/>
              <a:gd name="connsiteX480" fmla="*/ 173803 w 323088"/>
              <a:gd name="connsiteY480" fmla="*/ 386584 h 465583"/>
              <a:gd name="connsiteX481" fmla="*/ 170895 w 323088"/>
              <a:gd name="connsiteY481" fmla="*/ 389660 h 465583"/>
              <a:gd name="connsiteX482" fmla="*/ 168634 w 323088"/>
              <a:gd name="connsiteY482" fmla="*/ 392721 h 465583"/>
              <a:gd name="connsiteX483" fmla="*/ 162500 w 323088"/>
              <a:gd name="connsiteY483" fmla="*/ 383677 h 465583"/>
              <a:gd name="connsiteX484" fmla="*/ 165409 w 323088"/>
              <a:gd name="connsiteY484" fmla="*/ 382050 h 465583"/>
              <a:gd name="connsiteX485" fmla="*/ 168317 w 323088"/>
              <a:gd name="connsiteY485" fmla="*/ 380437 h 465583"/>
              <a:gd name="connsiteX486" fmla="*/ 161205 w 323088"/>
              <a:gd name="connsiteY486" fmla="*/ 172360 h 465583"/>
              <a:gd name="connsiteX487" fmla="*/ 164113 w 323088"/>
              <a:gd name="connsiteY487" fmla="*/ 170585 h 465583"/>
              <a:gd name="connsiteX488" fmla="*/ 167021 w 323088"/>
              <a:gd name="connsiteY488" fmla="*/ 168818 h 465583"/>
              <a:gd name="connsiteX489" fmla="*/ 167669 w 323088"/>
              <a:gd name="connsiteY489" fmla="*/ 170114 h 465583"/>
              <a:gd name="connsiteX490" fmla="*/ 162500 w 323088"/>
              <a:gd name="connsiteY490" fmla="*/ 359760 h 465583"/>
              <a:gd name="connsiteX491" fmla="*/ 167021 w 323088"/>
              <a:gd name="connsiteY491" fmla="*/ 356208 h 465583"/>
              <a:gd name="connsiteX492" fmla="*/ 166856 w 323088"/>
              <a:gd name="connsiteY492" fmla="*/ 358619 h 465583"/>
              <a:gd name="connsiteX493" fmla="*/ 166704 w 323088"/>
              <a:gd name="connsiteY493" fmla="*/ 361060 h 465583"/>
              <a:gd name="connsiteX494" fmla="*/ 167669 w 323088"/>
              <a:gd name="connsiteY494" fmla="*/ 368159 h 465583"/>
              <a:gd name="connsiteX495" fmla="*/ 167339 w 323088"/>
              <a:gd name="connsiteY495" fmla="*/ 368487 h 465583"/>
              <a:gd name="connsiteX496" fmla="*/ 167669 w 323088"/>
              <a:gd name="connsiteY496" fmla="*/ 368804 h 465583"/>
              <a:gd name="connsiteX497" fmla="*/ 165726 w 323088"/>
              <a:gd name="connsiteY497" fmla="*/ 370431 h 465583"/>
              <a:gd name="connsiteX498" fmla="*/ 162983 w 323088"/>
              <a:gd name="connsiteY498" fmla="*/ 365743 h 465583"/>
              <a:gd name="connsiteX499" fmla="*/ 159910 w 323088"/>
              <a:gd name="connsiteY499" fmla="*/ 361060 h 465583"/>
              <a:gd name="connsiteX500" fmla="*/ 162183 w 323088"/>
              <a:gd name="connsiteY500" fmla="*/ 211780 h 465583"/>
              <a:gd name="connsiteX501" fmla="*/ 158944 w 323088"/>
              <a:gd name="connsiteY501" fmla="*/ 207588 h 465583"/>
              <a:gd name="connsiteX502" fmla="*/ 165726 w 323088"/>
              <a:gd name="connsiteY502" fmla="*/ 204834 h 465583"/>
              <a:gd name="connsiteX503" fmla="*/ 172521 w 323088"/>
              <a:gd name="connsiteY503" fmla="*/ 202741 h 465583"/>
              <a:gd name="connsiteX504" fmla="*/ 177524 w 323088"/>
              <a:gd name="connsiteY504" fmla="*/ 207098 h 465583"/>
              <a:gd name="connsiteX505" fmla="*/ 182528 w 323088"/>
              <a:gd name="connsiteY505" fmla="*/ 211135 h 465583"/>
              <a:gd name="connsiteX506" fmla="*/ 175264 w 323088"/>
              <a:gd name="connsiteY506" fmla="*/ 212584 h 465583"/>
              <a:gd name="connsiteX507" fmla="*/ 167669 w 323088"/>
              <a:gd name="connsiteY507" fmla="*/ 213710 h 465583"/>
              <a:gd name="connsiteX508" fmla="*/ 163465 w 323088"/>
              <a:gd name="connsiteY508" fmla="*/ 213710 h 465583"/>
              <a:gd name="connsiteX509" fmla="*/ 170577 w 323088"/>
              <a:gd name="connsiteY509" fmla="*/ 176235 h 465583"/>
              <a:gd name="connsiteX510" fmla="*/ 171873 w 323088"/>
              <a:gd name="connsiteY510" fmla="*/ 178989 h 465583"/>
              <a:gd name="connsiteX511" fmla="*/ 173156 w 323088"/>
              <a:gd name="connsiteY511" fmla="*/ 181414 h 465583"/>
              <a:gd name="connsiteX512" fmla="*/ 162818 w 323088"/>
              <a:gd name="connsiteY512" fmla="*/ 184972 h 465583"/>
              <a:gd name="connsiteX513" fmla="*/ 158627 w 323088"/>
              <a:gd name="connsiteY513" fmla="*/ 181414 h 465583"/>
              <a:gd name="connsiteX514" fmla="*/ 165409 w 323088"/>
              <a:gd name="connsiteY514" fmla="*/ 178989 h 465583"/>
              <a:gd name="connsiteX515" fmla="*/ 170577 w 323088"/>
              <a:gd name="connsiteY515" fmla="*/ 176235 h 465583"/>
              <a:gd name="connsiteX516" fmla="*/ 162183 w 323088"/>
              <a:gd name="connsiteY516" fmla="*/ 373338 h 465583"/>
              <a:gd name="connsiteX517" fmla="*/ 158297 w 323088"/>
              <a:gd name="connsiteY517" fmla="*/ 374951 h 465583"/>
              <a:gd name="connsiteX518" fmla="*/ 157001 w 323088"/>
              <a:gd name="connsiteY518" fmla="*/ 369137 h 465583"/>
              <a:gd name="connsiteX519" fmla="*/ 157331 w 323088"/>
              <a:gd name="connsiteY519" fmla="*/ 366542 h 465583"/>
              <a:gd name="connsiteX520" fmla="*/ 155718 w 323088"/>
              <a:gd name="connsiteY520" fmla="*/ 25675 h 465583"/>
              <a:gd name="connsiteX521" fmla="*/ 170412 w 323088"/>
              <a:gd name="connsiteY521" fmla="*/ 28101 h 465583"/>
              <a:gd name="connsiteX522" fmla="*/ 186732 w 323088"/>
              <a:gd name="connsiteY522" fmla="*/ 32140 h 465583"/>
              <a:gd name="connsiteX523" fmla="*/ 195457 w 323088"/>
              <a:gd name="connsiteY523" fmla="*/ 39898 h 465583"/>
              <a:gd name="connsiteX524" fmla="*/ 175911 w 323088"/>
              <a:gd name="connsiteY524" fmla="*/ 32473 h 465583"/>
              <a:gd name="connsiteX525" fmla="*/ 157649 w 323088"/>
              <a:gd name="connsiteY525" fmla="*/ 27620 h 465583"/>
              <a:gd name="connsiteX526" fmla="*/ 161205 w 323088"/>
              <a:gd name="connsiteY526" fmla="*/ 396922 h 465583"/>
              <a:gd name="connsiteX527" fmla="*/ 156366 w 323088"/>
              <a:gd name="connsiteY527" fmla="*/ 396427 h 465583"/>
              <a:gd name="connsiteX528" fmla="*/ 152480 w 323088"/>
              <a:gd name="connsiteY528" fmla="*/ 396604 h 465583"/>
              <a:gd name="connsiteX529" fmla="*/ 150550 w 323088"/>
              <a:gd name="connsiteY529" fmla="*/ 394015 h 465583"/>
              <a:gd name="connsiteX530" fmla="*/ 149419 w 323088"/>
              <a:gd name="connsiteY530" fmla="*/ 390940 h 465583"/>
              <a:gd name="connsiteX531" fmla="*/ 148606 w 323088"/>
              <a:gd name="connsiteY531" fmla="*/ 387552 h 465583"/>
              <a:gd name="connsiteX532" fmla="*/ 153128 w 323088"/>
              <a:gd name="connsiteY532" fmla="*/ 387219 h 465583"/>
              <a:gd name="connsiteX533" fmla="*/ 147641 w 323088"/>
              <a:gd name="connsiteY533" fmla="*/ 179158 h 465583"/>
              <a:gd name="connsiteX534" fmla="*/ 151185 w 323088"/>
              <a:gd name="connsiteY534" fmla="*/ 181747 h 465583"/>
              <a:gd name="connsiteX535" fmla="*/ 155071 w 323088"/>
              <a:gd name="connsiteY535" fmla="*/ 185289 h 465583"/>
              <a:gd name="connsiteX536" fmla="*/ 154093 w 323088"/>
              <a:gd name="connsiteY536" fmla="*/ 186583 h 465583"/>
              <a:gd name="connsiteX537" fmla="*/ 154423 w 323088"/>
              <a:gd name="connsiteY537" fmla="*/ 187868 h 465583"/>
              <a:gd name="connsiteX538" fmla="*/ 154093 w 323088"/>
              <a:gd name="connsiteY538" fmla="*/ 189164 h 465583"/>
              <a:gd name="connsiteX539" fmla="*/ 155223 w 323088"/>
              <a:gd name="connsiteY539" fmla="*/ 191590 h 465583"/>
              <a:gd name="connsiteX540" fmla="*/ 157979 w 323088"/>
              <a:gd name="connsiteY540" fmla="*/ 192720 h 465583"/>
              <a:gd name="connsiteX541" fmla="*/ 158297 w 323088"/>
              <a:gd name="connsiteY541" fmla="*/ 192552 h 465583"/>
              <a:gd name="connsiteX542" fmla="*/ 158627 w 323088"/>
              <a:gd name="connsiteY542" fmla="*/ 192402 h 465583"/>
              <a:gd name="connsiteX543" fmla="*/ 162818 w 323088"/>
              <a:gd name="connsiteY543" fmla="*/ 193683 h 465583"/>
              <a:gd name="connsiteX544" fmla="*/ 166704 w 323088"/>
              <a:gd name="connsiteY544" fmla="*/ 197240 h 465583"/>
              <a:gd name="connsiteX545" fmla="*/ 160722 w 323088"/>
              <a:gd name="connsiteY545" fmla="*/ 198218 h 465583"/>
              <a:gd name="connsiteX546" fmla="*/ 155071 w 323088"/>
              <a:gd name="connsiteY546" fmla="*/ 199502 h 465583"/>
              <a:gd name="connsiteX547" fmla="*/ 150385 w 323088"/>
              <a:gd name="connsiteY547" fmla="*/ 187551 h 465583"/>
              <a:gd name="connsiteX548" fmla="*/ 147641 w 323088"/>
              <a:gd name="connsiteY548" fmla="*/ 179158 h 465583"/>
              <a:gd name="connsiteX549" fmla="*/ 185119 w 323088"/>
              <a:gd name="connsiteY549" fmla="*/ 115171 h 465583"/>
              <a:gd name="connsiteX550" fmla="*/ 197400 w 323088"/>
              <a:gd name="connsiteY550" fmla="*/ 118411 h 465583"/>
              <a:gd name="connsiteX551" fmla="*/ 209668 w 323088"/>
              <a:gd name="connsiteY551" fmla="*/ 123252 h 465583"/>
              <a:gd name="connsiteX552" fmla="*/ 211446 w 323088"/>
              <a:gd name="connsiteY552" fmla="*/ 127618 h 465583"/>
              <a:gd name="connsiteX553" fmla="*/ 214189 w 323088"/>
              <a:gd name="connsiteY553" fmla="*/ 132306 h 465583"/>
              <a:gd name="connsiteX554" fmla="*/ 213389 w 323088"/>
              <a:gd name="connsiteY554" fmla="*/ 135213 h 465583"/>
              <a:gd name="connsiteX555" fmla="*/ 212907 w 323088"/>
              <a:gd name="connsiteY555" fmla="*/ 137792 h 465583"/>
              <a:gd name="connsiteX556" fmla="*/ 211281 w 323088"/>
              <a:gd name="connsiteY556" fmla="*/ 136826 h 465583"/>
              <a:gd name="connsiteX557" fmla="*/ 209033 w 323088"/>
              <a:gd name="connsiteY557" fmla="*/ 134236 h 465583"/>
              <a:gd name="connsiteX558" fmla="*/ 207090 w 323088"/>
              <a:gd name="connsiteY558" fmla="*/ 133601 h 465583"/>
              <a:gd name="connsiteX559" fmla="*/ 205795 w 323088"/>
              <a:gd name="connsiteY559" fmla="*/ 134236 h 465583"/>
              <a:gd name="connsiteX560" fmla="*/ 206125 w 323088"/>
              <a:gd name="connsiteY560" fmla="*/ 129066 h 465583"/>
              <a:gd name="connsiteX561" fmla="*/ 206760 w 323088"/>
              <a:gd name="connsiteY561" fmla="*/ 127137 h 465583"/>
              <a:gd name="connsiteX562" fmla="*/ 206760 w 323088"/>
              <a:gd name="connsiteY562" fmla="*/ 125510 h 465583"/>
              <a:gd name="connsiteX563" fmla="*/ 203216 w 323088"/>
              <a:gd name="connsiteY563" fmla="*/ 122284 h 465583"/>
              <a:gd name="connsiteX564" fmla="*/ 201108 w 323088"/>
              <a:gd name="connsiteY564" fmla="*/ 125510 h 465583"/>
              <a:gd name="connsiteX565" fmla="*/ 197717 w 323088"/>
              <a:gd name="connsiteY565" fmla="*/ 137143 h 465583"/>
              <a:gd name="connsiteX566" fmla="*/ 192866 w 323088"/>
              <a:gd name="connsiteY566" fmla="*/ 134236 h 465583"/>
              <a:gd name="connsiteX567" fmla="*/ 188345 w 323088"/>
              <a:gd name="connsiteY567" fmla="*/ 131656 h 465583"/>
              <a:gd name="connsiteX568" fmla="*/ 191253 w 323088"/>
              <a:gd name="connsiteY568" fmla="*/ 120990 h 465583"/>
              <a:gd name="connsiteX569" fmla="*/ 191418 w 323088"/>
              <a:gd name="connsiteY569" fmla="*/ 120355 h 465583"/>
              <a:gd name="connsiteX570" fmla="*/ 191583 w 323088"/>
              <a:gd name="connsiteY570" fmla="*/ 119705 h 465583"/>
              <a:gd name="connsiteX571" fmla="*/ 188345 w 323088"/>
              <a:gd name="connsiteY571" fmla="*/ 116153 h 465583"/>
              <a:gd name="connsiteX572" fmla="*/ 186402 w 323088"/>
              <a:gd name="connsiteY572" fmla="*/ 117433 h 465583"/>
              <a:gd name="connsiteX573" fmla="*/ 186084 w 323088"/>
              <a:gd name="connsiteY573" fmla="*/ 117766 h 465583"/>
              <a:gd name="connsiteX574" fmla="*/ 186084 w 323088"/>
              <a:gd name="connsiteY574" fmla="*/ 117115 h 465583"/>
              <a:gd name="connsiteX575" fmla="*/ 185436 w 323088"/>
              <a:gd name="connsiteY575" fmla="*/ 116465 h 465583"/>
              <a:gd name="connsiteX576" fmla="*/ 183493 w 323088"/>
              <a:gd name="connsiteY576" fmla="*/ 115821 h 465583"/>
              <a:gd name="connsiteX577" fmla="*/ 181245 w 323088"/>
              <a:gd name="connsiteY577" fmla="*/ 116783 h 465583"/>
              <a:gd name="connsiteX578" fmla="*/ 181245 w 323088"/>
              <a:gd name="connsiteY578" fmla="*/ 117115 h 465583"/>
              <a:gd name="connsiteX579" fmla="*/ 180915 w 323088"/>
              <a:gd name="connsiteY579" fmla="*/ 118411 h 465583"/>
              <a:gd name="connsiteX580" fmla="*/ 181245 w 323088"/>
              <a:gd name="connsiteY580" fmla="*/ 122935 h 465583"/>
              <a:gd name="connsiteX581" fmla="*/ 177524 w 323088"/>
              <a:gd name="connsiteY581" fmla="*/ 127782 h 465583"/>
              <a:gd name="connsiteX582" fmla="*/ 172838 w 323088"/>
              <a:gd name="connsiteY582" fmla="*/ 133755 h 465583"/>
              <a:gd name="connsiteX583" fmla="*/ 168965 w 323088"/>
              <a:gd name="connsiteY583" fmla="*/ 139733 h 465583"/>
              <a:gd name="connsiteX584" fmla="*/ 167339 w 323088"/>
              <a:gd name="connsiteY584" fmla="*/ 144584 h 465583"/>
              <a:gd name="connsiteX585" fmla="*/ 168634 w 323088"/>
              <a:gd name="connsiteY585" fmla="*/ 147164 h 465583"/>
              <a:gd name="connsiteX586" fmla="*/ 168317 w 323088"/>
              <a:gd name="connsiteY586" fmla="*/ 147481 h 465583"/>
              <a:gd name="connsiteX587" fmla="*/ 167669 w 323088"/>
              <a:gd name="connsiteY587" fmla="*/ 147481 h 465583"/>
              <a:gd name="connsiteX588" fmla="*/ 158944 w 323088"/>
              <a:gd name="connsiteY588" fmla="*/ 155241 h 465583"/>
              <a:gd name="connsiteX589" fmla="*/ 148924 w 323088"/>
              <a:gd name="connsiteY589" fmla="*/ 161060 h 465583"/>
              <a:gd name="connsiteX590" fmla="*/ 150550 w 323088"/>
              <a:gd name="connsiteY590" fmla="*/ 146515 h 465583"/>
              <a:gd name="connsiteX591" fmla="*/ 150385 w 323088"/>
              <a:gd name="connsiteY591" fmla="*/ 141513 h 465583"/>
              <a:gd name="connsiteX592" fmla="*/ 149737 w 323088"/>
              <a:gd name="connsiteY592" fmla="*/ 135367 h 465583"/>
              <a:gd name="connsiteX593" fmla="*/ 148276 w 323088"/>
              <a:gd name="connsiteY593" fmla="*/ 129716 h 465583"/>
              <a:gd name="connsiteX594" fmla="*/ 146028 w 323088"/>
              <a:gd name="connsiteY594" fmla="*/ 126477 h 465583"/>
              <a:gd name="connsiteX595" fmla="*/ 146994 w 323088"/>
              <a:gd name="connsiteY595" fmla="*/ 111947 h 465583"/>
              <a:gd name="connsiteX596" fmla="*/ 147476 w 323088"/>
              <a:gd name="connsiteY596" fmla="*/ 112110 h 465583"/>
              <a:gd name="connsiteX597" fmla="*/ 147959 w 323088"/>
              <a:gd name="connsiteY597" fmla="*/ 112264 h 465583"/>
              <a:gd name="connsiteX598" fmla="*/ 149572 w 323088"/>
              <a:gd name="connsiteY598" fmla="*/ 111133 h 465583"/>
              <a:gd name="connsiteX599" fmla="*/ 154093 w 323088"/>
              <a:gd name="connsiteY599" fmla="*/ 110002 h 465583"/>
              <a:gd name="connsiteX600" fmla="*/ 161522 w 323088"/>
              <a:gd name="connsiteY600" fmla="*/ 110651 h 465583"/>
              <a:gd name="connsiteX601" fmla="*/ 166539 w 323088"/>
              <a:gd name="connsiteY601" fmla="*/ 111947 h 465583"/>
              <a:gd name="connsiteX602" fmla="*/ 171543 w 323088"/>
              <a:gd name="connsiteY602" fmla="*/ 112582 h 465583"/>
              <a:gd name="connsiteX603" fmla="*/ 172838 w 323088"/>
              <a:gd name="connsiteY603" fmla="*/ 111301 h 465583"/>
              <a:gd name="connsiteX604" fmla="*/ 174133 w 323088"/>
              <a:gd name="connsiteY604" fmla="*/ 110651 h 465583"/>
              <a:gd name="connsiteX605" fmla="*/ 178972 w 323088"/>
              <a:gd name="connsiteY605" fmla="*/ 112110 h 465583"/>
              <a:gd name="connsiteX606" fmla="*/ 185119 w 323088"/>
              <a:gd name="connsiteY606" fmla="*/ 115171 h 465583"/>
              <a:gd name="connsiteX607" fmla="*/ 152810 w 323088"/>
              <a:gd name="connsiteY607" fmla="*/ 169136 h 465583"/>
              <a:gd name="connsiteX608" fmla="*/ 151515 w 323088"/>
              <a:gd name="connsiteY608" fmla="*/ 171075 h 465583"/>
              <a:gd name="connsiteX609" fmla="*/ 155718 w 323088"/>
              <a:gd name="connsiteY609" fmla="*/ 174622 h 465583"/>
              <a:gd name="connsiteX610" fmla="*/ 158627 w 323088"/>
              <a:gd name="connsiteY610" fmla="*/ 173656 h 465583"/>
              <a:gd name="connsiteX611" fmla="*/ 155553 w 323088"/>
              <a:gd name="connsiteY611" fmla="*/ 174786 h 465583"/>
              <a:gd name="connsiteX612" fmla="*/ 152480 w 323088"/>
              <a:gd name="connsiteY612" fmla="*/ 175918 h 465583"/>
              <a:gd name="connsiteX613" fmla="*/ 149902 w 323088"/>
              <a:gd name="connsiteY613" fmla="*/ 173973 h 465583"/>
              <a:gd name="connsiteX614" fmla="*/ 147311 w 323088"/>
              <a:gd name="connsiteY614" fmla="*/ 172043 h 465583"/>
              <a:gd name="connsiteX615" fmla="*/ 145698 w 323088"/>
              <a:gd name="connsiteY615" fmla="*/ 171393 h 465583"/>
              <a:gd name="connsiteX616" fmla="*/ 146994 w 323088"/>
              <a:gd name="connsiteY616" fmla="*/ 167842 h 465583"/>
              <a:gd name="connsiteX617" fmla="*/ 151515 w 323088"/>
              <a:gd name="connsiteY617" fmla="*/ 166874 h 465583"/>
              <a:gd name="connsiteX618" fmla="*/ 155388 w 323088"/>
              <a:gd name="connsiteY618" fmla="*/ 165743 h 465583"/>
              <a:gd name="connsiteX619" fmla="*/ 159427 w 323088"/>
              <a:gd name="connsiteY619" fmla="*/ 163634 h 465583"/>
              <a:gd name="connsiteX620" fmla="*/ 164761 w 323088"/>
              <a:gd name="connsiteY620" fmla="*/ 160410 h 465583"/>
              <a:gd name="connsiteX621" fmla="*/ 164761 w 323088"/>
              <a:gd name="connsiteY621" fmla="*/ 161705 h 465583"/>
              <a:gd name="connsiteX622" fmla="*/ 165091 w 323088"/>
              <a:gd name="connsiteY622" fmla="*/ 162340 h 465583"/>
              <a:gd name="connsiteX623" fmla="*/ 152810 w 323088"/>
              <a:gd name="connsiteY623" fmla="*/ 169136 h 465583"/>
              <a:gd name="connsiteX624" fmla="*/ 146028 w 323088"/>
              <a:gd name="connsiteY624" fmla="*/ 207261 h 465583"/>
              <a:gd name="connsiteX625" fmla="*/ 144733 w 323088"/>
              <a:gd name="connsiteY625" fmla="*/ 209206 h 465583"/>
              <a:gd name="connsiteX626" fmla="*/ 144403 w 323088"/>
              <a:gd name="connsiteY626" fmla="*/ 206283 h 465583"/>
              <a:gd name="connsiteX627" fmla="*/ 145533 w 323088"/>
              <a:gd name="connsiteY627" fmla="*/ 201115 h 465583"/>
              <a:gd name="connsiteX628" fmla="*/ 146663 w 323088"/>
              <a:gd name="connsiteY628" fmla="*/ 195309 h 465583"/>
              <a:gd name="connsiteX629" fmla="*/ 150550 w 323088"/>
              <a:gd name="connsiteY629" fmla="*/ 204354 h 465583"/>
              <a:gd name="connsiteX630" fmla="*/ 145050 w 323088"/>
              <a:gd name="connsiteY630" fmla="*/ 211135 h 465583"/>
              <a:gd name="connsiteX631" fmla="*/ 148276 w 323088"/>
              <a:gd name="connsiteY631" fmla="*/ 213065 h 465583"/>
              <a:gd name="connsiteX632" fmla="*/ 150867 w 323088"/>
              <a:gd name="connsiteY632" fmla="*/ 211949 h 465583"/>
              <a:gd name="connsiteX633" fmla="*/ 153775 w 323088"/>
              <a:gd name="connsiteY633" fmla="*/ 210168 h 465583"/>
              <a:gd name="connsiteX634" fmla="*/ 157001 w 323088"/>
              <a:gd name="connsiteY634" fmla="*/ 213393 h 465583"/>
              <a:gd name="connsiteX635" fmla="*/ 144403 w 323088"/>
              <a:gd name="connsiteY635" fmla="*/ 213393 h 465583"/>
              <a:gd name="connsiteX636" fmla="*/ 141177 w 323088"/>
              <a:gd name="connsiteY636" fmla="*/ 5331 h 465583"/>
              <a:gd name="connsiteX637" fmla="*/ 148759 w 323088"/>
              <a:gd name="connsiteY637" fmla="*/ 6625 h 465583"/>
              <a:gd name="connsiteX638" fmla="*/ 157331 w 323088"/>
              <a:gd name="connsiteY638" fmla="*/ 8556 h 465583"/>
              <a:gd name="connsiteX639" fmla="*/ 154093 w 323088"/>
              <a:gd name="connsiteY639" fmla="*/ 8556 h 465583"/>
              <a:gd name="connsiteX640" fmla="*/ 141177 w 323088"/>
              <a:gd name="connsiteY640" fmla="*/ 5649 h 465583"/>
              <a:gd name="connsiteX641" fmla="*/ 146663 w 323088"/>
              <a:gd name="connsiteY641" fmla="*/ 219222 h 465583"/>
              <a:gd name="connsiteX642" fmla="*/ 142307 w 323088"/>
              <a:gd name="connsiteY642" fmla="*/ 220011 h 465583"/>
              <a:gd name="connsiteX643" fmla="*/ 140212 w 323088"/>
              <a:gd name="connsiteY643" fmla="*/ 220506 h 465583"/>
              <a:gd name="connsiteX644" fmla="*/ 140529 w 323088"/>
              <a:gd name="connsiteY644" fmla="*/ 219540 h 465583"/>
              <a:gd name="connsiteX645" fmla="*/ 140847 w 323088"/>
              <a:gd name="connsiteY645" fmla="*/ 218562 h 465583"/>
              <a:gd name="connsiteX646" fmla="*/ 139551 w 323088"/>
              <a:gd name="connsiteY646" fmla="*/ 221484 h 465583"/>
              <a:gd name="connsiteX647" fmla="*/ 139882 w 323088"/>
              <a:gd name="connsiteY647" fmla="*/ 221156 h 465583"/>
              <a:gd name="connsiteX648" fmla="*/ 139882 w 323088"/>
              <a:gd name="connsiteY648" fmla="*/ 221484 h 465583"/>
              <a:gd name="connsiteX649" fmla="*/ 143755 w 323088"/>
              <a:gd name="connsiteY649" fmla="*/ 48293 h 465583"/>
              <a:gd name="connsiteX650" fmla="*/ 140694 w 323088"/>
              <a:gd name="connsiteY650" fmla="*/ 45386 h 465583"/>
              <a:gd name="connsiteX651" fmla="*/ 136656 w 323088"/>
              <a:gd name="connsiteY651" fmla="*/ 42146 h 465583"/>
              <a:gd name="connsiteX652" fmla="*/ 152645 w 323088"/>
              <a:gd name="connsiteY652" fmla="*/ 43927 h 465583"/>
              <a:gd name="connsiteX653" fmla="*/ 168634 w 323088"/>
              <a:gd name="connsiteY653" fmla="*/ 46363 h 465583"/>
              <a:gd name="connsiteX654" fmla="*/ 172838 w 323088"/>
              <a:gd name="connsiteY654" fmla="*/ 49910 h 465583"/>
              <a:gd name="connsiteX655" fmla="*/ 158627 w 323088"/>
              <a:gd name="connsiteY655" fmla="*/ 48942 h 465583"/>
              <a:gd name="connsiteX656" fmla="*/ 154575 w 323088"/>
              <a:gd name="connsiteY656" fmla="*/ 49106 h 465583"/>
              <a:gd name="connsiteX657" fmla="*/ 150550 w 323088"/>
              <a:gd name="connsiteY657" fmla="*/ 49259 h 465583"/>
              <a:gd name="connsiteX658" fmla="*/ 142460 w 323088"/>
              <a:gd name="connsiteY658" fmla="*/ 382050 h 465583"/>
              <a:gd name="connsiteX659" fmla="*/ 142790 w 323088"/>
              <a:gd name="connsiteY659" fmla="*/ 382050 h 465583"/>
              <a:gd name="connsiteX660" fmla="*/ 142460 w 323088"/>
              <a:gd name="connsiteY660" fmla="*/ 383677 h 465583"/>
              <a:gd name="connsiteX661" fmla="*/ 143603 w 323088"/>
              <a:gd name="connsiteY661" fmla="*/ 389798 h 465583"/>
              <a:gd name="connsiteX662" fmla="*/ 146028 w 323088"/>
              <a:gd name="connsiteY662" fmla="*/ 397890 h 465583"/>
              <a:gd name="connsiteX663" fmla="*/ 143120 w 323088"/>
              <a:gd name="connsiteY663" fmla="*/ 399503 h 465583"/>
              <a:gd name="connsiteX664" fmla="*/ 142460 w 323088"/>
              <a:gd name="connsiteY664" fmla="*/ 399334 h 465583"/>
              <a:gd name="connsiteX665" fmla="*/ 141825 w 323088"/>
              <a:gd name="connsiteY665" fmla="*/ 399185 h 465583"/>
              <a:gd name="connsiteX666" fmla="*/ 140364 w 323088"/>
              <a:gd name="connsiteY666" fmla="*/ 399334 h 465583"/>
              <a:gd name="connsiteX667" fmla="*/ 138916 w 323088"/>
              <a:gd name="connsiteY667" fmla="*/ 399503 h 465583"/>
              <a:gd name="connsiteX668" fmla="*/ 141012 w 323088"/>
              <a:gd name="connsiteY668" fmla="*/ 394165 h 465583"/>
              <a:gd name="connsiteX669" fmla="*/ 142460 w 323088"/>
              <a:gd name="connsiteY669" fmla="*/ 388513 h 465583"/>
              <a:gd name="connsiteX670" fmla="*/ 140529 w 323088"/>
              <a:gd name="connsiteY670" fmla="*/ 389481 h 465583"/>
              <a:gd name="connsiteX671" fmla="*/ 137303 w 323088"/>
              <a:gd name="connsiteY671" fmla="*/ 387219 h 465583"/>
              <a:gd name="connsiteX672" fmla="*/ 137303 w 323088"/>
              <a:gd name="connsiteY672" fmla="*/ 386902 h 465583"/>
              <a:gd name="connsiteX673" fmla="*/ 136973 w 323088"/>
              <a:gd name="connsiteY673" fmla="*/ 385939 h 465583"/>
              <a:gd name="connsiteX674" fmla="*/ 136656 w 323088"/>
              <a:gd name="connsiteY674" fmla="*/ 385289 h 465583"/>
              <a:gd name="connsiteX675" fmla="*/ 135030 w 323088"/>
              <a:gd name="connsiteY675" fmla="*/ 390776 h 465583"/>
              <a:gd name="connsiteX676" fmla="*/ 134395 w 323088"/>
              <a:gd name="connsiteY676" fmla="*/ 387219 h 465583"/>
              <a:gd name="connsiteX677" fmla="*/ 134713 w 323088"/>
              <a:gd name="connsiteY677" fmla="*/ 372361 h 465583"/>
              <a:gd name="connsiteX678" fmla="*/ 136973 w 323088"/>
              <a:gd name="connsiteY678" fmla="*/ 370431 h 465583"/>
              <a:gd name="connsiteX679" fmla="*/ 136656 w 323088"/>
              <a:gd name="connsiteY679" fmla="*/ 369137 h 465583"/>
              <a:gd name="connsiteX680" fmla="*/ 136326 w 323088"/>
              <a:gd name="connsiteY680" fmla="*/ 367841 h 465583"/>
              <a:gd name="connsiteX681" fmla="*/ 136656 w 323088"/>
              <a:gd name="connsiteY681" fmla="*/ 367524 h 465583"/>
              <a:gd name="connsiteX682" fmla="*/ 136973 w 323088"/>
              <a:gd name="connsiteY682" fmla="*/ 366215 h 465583"/>
              <a:gd name="connsiteX683" fmla="*/ 136973 w 323088"/>
              <a:gd name="connsiteY683" fmla="*/ 365897 h 465583"/>
              <a:gd name="connsiteX684" fmla="*/ 139882 w 323088"/>
              <a:gd name="connsiteY684" fmla="*/ 367524 h 465583"/>
              <a:gd name="connsiteX685" fmla="*/ 146346 w 323088"/>
              <a:gd name="connsiteY685" fmla="*/ 365098 h 465583"/>
              <a:gd name="connsiteX686" fmla="*/ 151515 w 323088"/>
              <a:gd name="connsiteY686" fmla="*/ 363635 h 465583"/>
              <a:gd name="connsiteX687" fmla="*/ 150867 w 323088"/>
              <a:gd name="connsiteY687" fmla="*/ 366215 h 465583"/>
              <a:gd name="connsiteX688" fmla="*/ 151185 w 323088"/>
              <a:gd name="connsiteY688" fmla="*/ 368159 h 465583"/>
              <a:gd name="connsiteX689" fmla="*/ 153775 w 323088"/>
              <a:gd name="connsiteY689" fmla="*/ 376880 h 465583"/>
              <a:gd name="connsiteX690" fmla="*/ 151832 w 323088"/>
              <a:gd name="connsiteY690" fmla="*/ 377848 h 465583"/>
              <a:gd name="connsiteX691" fmla="*/ 145368 w 323088"/>
              <a:gd name="connsiteY691" fmla="*/ 374306 h 465583"/>
              <a:gd name="connsiteX692" fmla="*/ 143755 w 323088"/>
              <a:gd name="connsiteY692" fmla="*/ 374951 h 465583"/>
              <a:gd name="connsiteX693" fmla="*/ 142790 w 323088"/>
              <a:gd name="connsiteY693" fmla="*/ 377197 h 465583"/>
              <a:gd name="connsiteX694" fmla="*/ 142955 w 323088"/>
              <a:gd name="connsiteY694" fmla="*/ 378165 h 465583"/>
              <a:gd name="connsiteX695" fmla="*/ 143120 w 323088"/>
              <a:gd name="connsiteY695" fmla="*/ 379157 h 465583"/>
              <a:gd name="connsiteX696" fmla="*/ 142790 w 323088"/>
              <a:gd name="connsiteY696" fmla="*/ 379470 h 465583"/>
              <a:gd name="connsiteX697" fmla="*/ 141495 w 323088"/>
              <a:gd name="connsiteY697" fmla="*/ 357830 h 465583"/>
              <a:gd name="connsiteX698" fmla="*/ 134713 w 323088"/>
              <a:gd name="connsiteY698" fmla="*/ 359760 h 465583"/>
              <a:gd name="connsiteX699" fmla="*/ 134230 w 323088"/>
              <a:gd name="connsiteY699" fmla="*/ 350553 h 465583"/>
              <a:gd name="connsiteX700" fmla="*/ 134065 w 323088"/>
              <a:gd name="connsiteY700" fmla="*/ 341018 h 465583"/>
              <a:gd name="connsiteX701" fmla="*/ 135030 w 323088"/>
              <a:gd name="connsiteY701" fmla="*/ 321000 h 465583"/>
              <a:gd name="connsiteX702" fmla="*/ 134713 w 323088"/>
              <a:gd name="connsiteY702" fmla="*/ 316784 h 465583"/>
              <a:gd name="connsiteX703" fmla="*/ 136973 w 323088"/>
              <a:gd name="connsiteY703" fmla="*/ 304515 h 465583"/>
              <a:gd name="connsiteX704" fmla="*/ 136973 w 323088"/>
              <a:gd name="connsiteY704" fmla="*/ 301926 h 465583"/>
              <a:gd name="connsiteX705" fmla="*/ 136821 w 323088"/>
              <a:gd name="connsiteY705" fmla="*/ 296260 h 465583"/>
              <a:gd name="connsiteX706" fmla="*/ 136656 w 323088"/>
              <a:gd name="connsiteY706" fmla="*/ 290293 h 465583"/>
              <a:gd name="connsiteX707" fmla="*/ 137138 w 323088"/>
              <a:gd name="connsiteY707" fmla="*/ 283982 h 465583"/>
              <a:gd name="connsiteX708" fmla="*/ 140212 w 323088"/>
              <a:gd name="connsiteY708" fmla="*/ 281253 h 465583"/>
              <a:gd name="connsiteX709" fmla="*/ 137938 w 323088"/>
              <a:gd name="connsiteY709" fmla="*/ 280921 h 465583"/>
              <a:gd name="connsiteX710" fmla="*/ 137621 w 323088"/>
              <a:gd name="connsiteY710" fmla="*/ 276401 h 465583"/>
              <a:gd name="connsiteX711" fmla="*/ 144085 w 323088"/>
              <a:gd name="connsiteY711" fmla="*/ 275102 h 465583"/>
              <a:gd name="connsiteX712" fmla="*/ 151185 w 323088"/>
              <a:gd name="connsiteY712" fmla="*/ 275587 h 465583"/>
              <a:gd name="connsiteX713" fmla="*/ 159910 w 323088"/>
              <a:gd name="connsiteY713" fmla="*/ 276401 h 465583"/>
              <a:gd name="connsiteX714" fmla="*/ 164761 w 323088"/>
              <a:gd name="connsiteY714" fmla="*/ 277364 h 465583"/>
              <a:gd name="connsiteX715" fmla="*/ 166056 w 323088"/>
              <a:gd name="connsiteY715" fmla="*/ 277047 h 465583"/>
              <a:gd name="connsiteX716" fmla="*/ 169930 w 323088"/>
              <a:gd name="connsiteY716" fmla="*/ 278023 h 465583"/>
              <a:gd name="connsiteX717" fmla="*/ 173486 w 323088"/>
              <a:gd name="connsiteY717" fmla="*/ 279472 h 465583"/>
              <a:gd name="connsiteX718" fmla="*/ 175746 w 323088"/>
              <a:gd name="connsiteY718" fmla="*/ 280604 h 465583"/>
              <a:gd name="connsiteX719" fmla="*/ 175746 w 323088"/>
              <a:gd name="connsiteY719" fmla="*/ 282231 h 465583"/>
              <a:gd name="connsiteX720" fmla="*/ 178972 w 323088"/>
              <a:gd name="connsiteY720" fmla="*/ 292718 h 465583"/>
              <a:gd name="connsiteX721" fmla="*/ 181245 w 323088"/>
              <a:gd name="connsiteY721" fmla="*/ 303870 h 465583"/>
              <a:gd name="connsiteX722" fmla="*/ 179455 w 323088"/>
              <a:gd name="connsiteY722" fmla="*/ 312100 h 465583"/>
              <a:gd name="connsiteX723" fmla="*/ 174616 w 323088"/>
              <a:gd name="connsiteY723" fmla="*/ 323099 h 465583"/>
              <a:gd name="connsiteX724" fmla="*/ 167669 w 323088"/>
              <a:gd name="connsiteY724" fmla="*/ 335214 h 465583"/>
              <a:gd name="connsiteX725" fmla="*/ 159910 w 323088"/>
              <a:gd name="connsiteY725" fmla="*/ 347165 h 465583"/>
              <a:gd name="connsiteX726" fmla="*/ 154093 w 323088"/>
              <a:gd name="connsiteY726" fmla="*/ 350072 h 465583"/>
              <a:gd name="connsiteX727" fmla="*/ 146346 w 323088"/>
              <a:gd name="connsiteY727" fmla="*/ 352180 h 465583"/>
              <a:gd name="connsiteX728" fmla="*/ 142460 w 323088"/>
              <a:gd name="connsiteY728" fmla="*/ 354908 h 465583"/>
              <a:gd name="connsiteX729" fmla="*/ 144085 w 323088"/>
              <a:gd name="connsiteY729" fmla="*/ 357830 h 465583"/>
              <a:gd name="connsiteX730" fmla="*/ 190288 w 323088"/>
              <a:gd name="connsiteY730" fmla="*/ 106778 h 465583"/>
              <a:gd name="connsiteX731" fmla="*/ 177524 w 323088"/>
              <a:gd name="connsiteY731" fmla="*/ 102094 h 465583"/>
              <a:gd name="connsiteX732" fmla="*/ 165409 w 323088"/>
              <a:gd name="connsiteY732" fmla="*/ 97406 h 465583"/>
              <a:gd name="connsiteX733" fmla="*/ 162183 w 323088"/>
              <a:gd name="connsiteY733" fmla="*/ 99335 h 465583"/>
              <a:gd name="connsiteX734" fmla="*/ 163148 w 323088"/>
              <a:gd name="connsiteY734" fmla="*/ 101940 h 465583"/>
              <a:gd name="connsiteX735" fmla="*/ 146028 w 323088"/>
              <a:gd name="connsiteY735" fmla="*/ 99986 h 465583"/>
              <a:gd name="connsiteX736" fmla="*/ 146028 w 323088"/>
              <a:gd name="connsiteY736" fmla="*/ 99018 h 465583"/>
              <a:gd name="connsiteX737" fmla="*/ 142460 w 323088"/>
              <a:gd name="connsiteY737" fmla="*/ 97089 h 465583"/>
              <a:gd name="connsiteX738" fmla="*/ 140529 w 323088"/>
              <a:gd name="connsiteY738" fmla="*/ 99335 h 465583"/>
              <a:gd name="connsiteX739" fmla="*/ 140529 w 323088"/>
              <a:gd name="connsiteY739" fmla="*/ 100313 h 465583"/>
              <a:gd name="connsiteX740" fmla="*/ 138916 w 323088"/>
              <a:gd name="connsiteY740" fmla="*/ 101940 h 465583"/>
              <a:gd name="connsiteX741" fmla="*/ 139399 w 323088"/>
              <a:gd name="connsiteY741" fmla="*/ 103389 h 465583"/>
              <a:gd name="connsiteX742" fmla="*/ 139882 w 323088"/>
              <a:gd name="connsiteY742" fmla="*/ 104832 h 465583"/>
              <a:gd name="connsiteX743" fmla="*/ 138916 w 323088"/>
              <a:gd name="connsiteY743" fmla="*/ 116303 h 465583"/>
              <a:gd name="connsiteX744" fmla="*/ 137621 w 323088"/>
              <a:gd name="connsiteY744" fmla="*/ 129399 h 465583"/>
              <a:gd name="connsiteX745" fmla="*/ 136491 w 323088"/>
              <a:gd name="connsiteY745" fmla="*/ 142963 h 465583"/>
              <a:gd name="connsiteX746" fmla="*/ 136008 w 323088"/>
              <a:gd name="connsiteY746" fmla="*/ 155890 h 465583"/>
              <a:gd name="connsiteX747" fmla="*/ 137938 w 323088"/>
              <a:gd name="connsiteY747" fmla="*/ 172693 h 465583"/>
              <a:gd name="connsiteX748" fmla="*/ 137938 w 323088"/>
              <a:gd name="connsiteY748" fmla="*/ 173656 h 465583"/>
              <a:gd name="connsiteX749" fmla="*/ 134878 w 323088"/>
              <a:gd name="connsiteY749" fmla="*/ 190791 h 465583"/>
              <a:gd name="connsiteX750" fmla="*/ 133417 w 323088"/>
              <a:gd name="connsiteY750" fmla="*/ 208555 h 465583"/>
              <a:gd name="connsiteX751" fmla="*/ 135360 w 323088"/>
              <a:gd name="connsiteY751" fmla="*/ 219540 h 465583"/>
              <a:gd name="connsiteX752" fmla="*/ 134713 w 323088"/>
              <a:gd name="connsiteY752" fmla="*/ 229232 h 465583"/>
              <a:gd name="connsiteX753" fmla="*/ 160557 w 323088"/>
              <a:gd name="connsiteY753" fmla="*/ 222452 h 465583"/>
              <a:gd name="connsiteX754" fmla="*/ 187062 w 323088"/>
              <a:gd name="connsiteY754" fmla="*/ 219222 h 465583"/>
              <a:gd name="connsiteX755" fmla="*/ 189158 w 323088"/>
              <a:gd name="connsiteY755" fmla="*/ 219222 h 465583"/>
              <a:gd name="connsiteX756" fmla="*/ 191583 w 323088"/>
              <a:gd name="connsiteY756" fmla="*/ 219540 h 465583"/>
              <a:gd name="connsiteX757" fmla="*/ 196752 w 323088"/>
              <a:gd name="connsiteY757" fmla="*/ 215670 h 465583"/>
              <a:gd name="connsiteX758" fmla="*/ 201108 w 323088"/>
              <a:gd name="connsiteY758" fmla="*/ 212927 h 465583"/>
              <a:gd name="connsiteX759" fmla="*/ 204499 w 323088"/>
              <a:gd name="connsiteY759" fmla="*/ 211780 h 465583"/>
              <a:gd name="connsiteX760" fmla="*/ 205147 w 323088"/>
              <a:gd name="connsiteY760" fmla="*/ 212098 h 465583"/>
              <a:gd name="connsiteX761" fmla="*/ 217745 w 323088"/>
              <a:gd name="connsiteY761" fmla="*/ 202424 h 465583"/>
              <a:gd name="connsiteX762" fmla="*/ 230991 w 323088"/>
              <a:gd name="connsiteY762" fmla="*/ 194015 h 465583"/>
              <a:gd name="connsiteX763" fmla="*/ 236808 w 323088"/>
              <a:gd name="connsiteY763" fmla="*/ 189808 h 465583"/>
              <a:gd name="connsiteX764" fmla="*/ 240847 w 323088"/>
              <a:gd name="connsiteY764" fmla="*/ 172524 h 465583"/>
              <a:gd name="connsiteX765" fmla="*/ 246498 w 323088"/>
              <a:gd name="connsiteY765" fmla="*/ 154596 h 465583"/>
              <a:gd name="connsiteX766" fmla="*/ 245050 w 323088"/>
              <a:gd name="connsiteY766" fmla="*/ 150071 h 465583"/>
              <a:gd name="connsiteX767" fmla="*/ 243920 w 323088"/>
              <a:gd name="connsiteY767" fmla="*/ 145235 h 465583"/>
              <a:gd name="connsiteX768" fmla="*/ 242625 w 323088"/>
              <a:gd name="connsiteY768" fmla="*/ 142645 h 465583"/>
              <a:gd name="connsiteX769" fmla="*/ 243755 w 323088"/>
              <a:gd name="connsiteY769" fmla="*/ 136980 h 465583"/>
              <a:gd name="connsiteX770" fmla="*/ 244885 w 323088"/>
              <a:gd name="connsiteY770" fmla="*/ 131338 h 465583"/>
              <a:gd name="connsiteX771" fmla="*/ 241012 w 323088"/>
              <a:gd name="connsiteY771" fmla="*/ 127137 h 465583"/>
              <a:gd name="connsiteX772" fmla="*/ 239399 w 323088"/>
              <a:gd name="connsiteY772" fmla="*/ 129399 h 465583"/>
              <a:gd name="connsiteX773" fmla="*/ 238434 w 323088"/>
              <a:gd name="connsiteY773" fmla="*/ 132951 h 465583"/>
              <a:gd name="connsiteX774" fmla="*/ 235678 w 323088"/>
              <a:gd name="connsiteY774" fmla="*/ 131809 h 465583"/>
              <a:gd name="connsiteX775" fmla="*/ 230674 w 323088"/>
              <a:gd name="connsiteY775" fmla="*/ 128417 h 465583"/>
              <a:gd name="connsiteX776" fmla="*/ 227118 w 323088"/>
              <a:gd name="connsiteY776" fmla="*/ 125193 h 465583"/>
              <a:gd name="connsiteX777" fmla="*/ 218393 w 323088"/>
              <a:gd name="connsiteY777" fmla="*/ 117914 h 465583"/>
              <a:gd name="connsiteX778" fmla="*/ 211929 w 323088"/>
              <a:gd name="connsiteY778" fmla="*/ 114208 h 465583"/>
              <a:gd name="connsiteX779" fmla="*/ 210316 w 323088"/>
              <a:gd name="connsiteY779" fmla="*/ 114854 h 465583"/>
              <a:gd name="connsiteX780" fmla="*/ 206442 w 323088"/>
              <a:gd name="connsiteY780" fmla="*/ 113232 h 465583"/>
              <a:gd name="connsiteX781" fmla="*/ 202886 w 323088"/>
              <a:gd name="connsiteY781" fmla="*/ 109685 h 465583"/>
              <a:gd name="connsiteX782" fmla="*/ 197070 w 323088"/>
              <a:gd name="connsiteY782" fmla="*/ 108558 h 465583"/>
              <a:gd name="connsiteX783" fmla="*/ 191253 w 323088"/>
              <a:gd name="connsiteY783" fmla="*/ 106778 h 465583"/>
              <a:gd name="connsiteX784" fmla="*/ 131804 w 323088"/>
              <a:gd name="connsiteY784" fmla="*/ 198218 h 465583"/>
              <a:gd name="connsiteX785" fmla="*/ 132122 w 323088"/>
              <a:gd name="connsiteY785" fmla="*/ 199184 h 465583"/>
              <a:gd name="connsiteX786" fmla="*/ 132122 w 323088"/>
              <a:gd name="connsiteY786" fmla="*/ 197573 h 465583"/>
              <a:gd name="connsiteX787" fmla="*/ 131487 w 323088"/>
              <a:gd name="connsiteY787" fmla="*/ 453135 h 465583"/>
              <a:gd name="connsiteX788" fmla="*/ 132452 w 323088"/>
              <a:gd name="connsiteY788" fmla="*/ 453452 h 465583"/>
              <a:gd name="connsiteX789" fmla="*/ 131970 w 323088"/>
              <a:gd name="connsiteY789" fmla="*/ 453298 h 465583"/>
              <a:gd name="connsiteX790" fmla="*/ 129544 w 323088"/>
              <a:gd name="connsiteY790" fmla="*/ 263800 h 465583"/>
              <a:gd name="connsiteX791" fmla="*/ 129544 w 323088"/>
              <a:gd name="connsiteY791" fmla="*/ 267675 h 465583"/>
              <a:gd name="connsiteX792" fmla="*/ 129861 w 323088"/>
              <a:gd name="connsiteY792" fmla="*/ 263800 h 465583"/>
              <a:gd name="connsiteX793" fmla="*/ 128579 w 323088"/>
              <a:gd name="connsiteY793" fmla="*/ 35364 h 465583"/>
              <a:gd name="connsiteX794" fmla="*/ 130509 w 323088"/>
              <a:gd name="connsiteY794" fmla="*/ 35697 h 465583"/>
              <a:gd name="connsiteX795" fmla="*/ 128896 w 323088"/>
              <a:gd name="connsiteY795" fmla="*/ 35697 h 465583"/>
              <a:gd name="connsiteX796" fmla="*/ 130191 w 323088"/>
              <a:gd name="connsiteY796" fmla="*/ 453452 h 465583"/>
              <a:gd name="connsiteX797" fmla="*/ 126953 w 323088"/>
              <a:gd name="connsiteY797" fmla="*/ 452484 h 465583"/>
              <a:gd name="connsiteX798" fmla="*/ 128896 w 323088"/>
              <a:gd name="connsiteY798" fmla="*/ 401759 h 465583"/>
              <a:gd name="connsiteX799" fmla="*/ 127931 w 323088"/>
              <a:gd name="connsiteY799" fmla="*/ 403690 h 465583"/>
              <a:gd name="connsiteX800" fmla="*/ 129214 w 323088"/>
              <a:gd name="connsiteY800" fmla="*/ 406764 h 465583"/>
              <a:gd name="connsiteX801" fmla="*/ 130509 w 323088"/>
              <a:gd name="connsiteY801" fmla="*/ 410485 h 465583"/>
              <a:gd name="connsiteX802" fmla="*/ 129861 w 323088"/>
              <a:gd name="connsiteY802" fmla="*/ 412098 h 465583"/>
              <a:gd name="connsiteX803" fmla="*/ 131487 w 323088"/>
              <a:gd name="connsiteY803" fmla="*/ 415972 h 465583"/>
              <a:gd name="connsiteX804" fmla="*/ 138586 w 323088"/>
              <a:gd name="connsiteY804" fmla="*/ 414678 h 465583"/>
              <a:gd name="connsiteX805" fmla="*/ 147641 w 323088"/>
              <a:gd name="connsiteY805" fmla="*/ 415654 h 465583"/>
              <a:gd name="connsiteX806" fmla="*/ 154906 w 323088"/>
              <a:gd name="connsiteY806" fmla="*/ 415501 h 465583"/>
              <a:gd name="connsiteX807" fmla="*/ 162183 w 323088"/>
              <a:gd name="connsiteY807" fmla="*/ 415323 h 465583"/>
              <a:gd name="connsiteX808" fmla="*/ 165891 w 323088"/>
              <a:gd name="connsiteY808" fmla="*/ 415501 h 465583"/>
              <a:gd name="connsiteX809" fmla="*/ 169612 w 323088"/>
              <a:gd name="connsiteY809" fmla="*/ 415654 h 465583"/>
              <a:gd name="connsiteX810" fmla="*/ 181398 w 323088"/>
              <a:gd name="connsiteY810" fmla="*/ 414043 h 465583"/>
              <a:gd name="connsiteX811" fmla="*/ 193196 w 323088"/>
              <a:gd name="connsiteY811" fmla="*/ 413392 h 465583"/>
              <a:gd name="connsiteX812" fmla="*/ 196422 w 323088"/>
              <a:gd name="connsiteY812" fmla="*/ 413392 h 465583"/>
              <a:gd name="connsiteX813" fmla="*/ 199660 w 323088"/>
              <a:gd name="connsiteY813" fmla="*/ 413710 h 465583"/>
              <a:gd name="connsiteX814" fmla="*/ 216463 w 323088"/>
              <a:gd name="connsiteY814" fmla="*/ 402727 h 465583"/>
              <a:gd name="connsiteX815" fmla="*/ 233900 w 323088"/>
              <a:gd name="connsiteY815" fmla="*/ 392721 h 465583"/>
              <a:gd name="connsiteX816" fmla="*/ 232617 w 323088"/>
              <a:gd name="connsiteY816" fmla="*/ 391094 h 465583"/>
              <a:gd name="connsiteX817" fmla="*/ 233582 w 323088"/>
              <a:gd name="connsiteY817" fmla="*/ 389163 h 465583"/>
              <a:gd name="connsiteX818" fmla="*/ 232935 w 323088"/>
              <a:gd name="connsiteY818" fmla="*/ 387219 h 465583"/>
              <a:gd name="connsiteX819" fmla="*/ 233252 w 323088"/>
              <a:gd name="connsiteY819" fmla="*/ 386902 h 465583"/>
              <a:gd name="connsiteX820" fmla="*/ 232769 w 323088"/>
              <a:gd name="connsiteY820" fmla="*/ 386738 h 465583"/>
              <a:gd name="connsiteX821" fmla="*/ 232287 w 323088"/>
              <a:gd name="connsiteY821" fmla="*/ 386584 h 465583"/>
              <a:gd name="connsiteX822" fmla="*/ 237456 w 323088"/>
              <a:gd name="connsiteY822" fmla="*/ 379157 h 465583"/>
              <a:gd name="connsiteX823" fmla="*/ 240034 w 323088"/>
              <a:gd name="connsiteY823" fmla="*/ 375586 h 465583"/>
              <a:gd name="connsiteX824" fmla="*/ 246663 w 323088"/>
              <a:gd name="connsiteY824" fmla="*/ 362673 h 465583"/>
              <a:gd name="connsiteX825" fmla="*/ 249737 w 323088"/>
              <a:gd name="connsiteY825" fmla="*/ 348459 h 465583"/>
              <a:gd name="connsiteX826" fmla="*/ 246181 w 323088"/>
              <a:gd name="connsiteY826" fmla="*/ 344258 h 465583"/>
              <a:gd name="connsiteX827" fmla="*/ 246828 w 323088"/>
              <a:gd name="connsiteY827" fmla="*/ 341994 h 465583"/>
              <a:gd name="connsiteX828" fmla="*/ 246498 w 323088"/>
              <a:gd name="connsiteY828" fmla="*/ 341994 h 465583"/>
              <a:gd name="connsiteX829" fmla="*/ 249406 w 323088"/>
              <a:gd name="connsiteY829" fmla="*/ 337143 h 465583"/>
              <a:gd name="connsiteX830" fmla="*/ 243590 w 323088"/>
              <a:gd name="connsiteY830" fmla="*/ 319378 h 465583"/>
              <a:gd name="connsiteX831" fmla="*/ 239399 w 323088"/>
              <a:gd name="connsiteY831" fmla="*/ 306762 h 465583"/>
              <a:gd name="connsiteX832" fmla="*/ 237456 w 323088"/>
              <a:gd name="connsiteY832" fmla="*/ 305799 h 465583"/>
              <a:gd name="connsiteX833" fmla="*/ 236808 w 323088"/>
              <a:gd name="connsiteY833" fmla="*/ 302892 h 465583"/>
              <a:gd name="connsiteX834" fmla="*/ 233582 w 323088"/>
              <a:gd name="connsiteY834" fmla="*/ 299336 h 465583"/>
              <a:gd name="connsiteX835" fmla="*/ 227766 w 323088"/>
              <a:gd name="connsiteY835" fmla="*/ 297406 h 465583"/>
              <a:gd name="connsiteX836" fmla="*/ 222762 w 323088"/>
              <a:gd name="connsiteY836" fmla="*/ 295144 h 465583"/>
              <a:gd name="connsiteX837" fmla="*/ 216463 w 323088"/>
              <a:gd name="connsiteY837" fmla="*/ 289811 h 465583"/>
              <a:gd name="connsiteX838" fmla="*/ 210316 w 323088"/>
              <a:gd name="connsiteY838" fmla="*/ 283665 h 465583"/>
              <a:gd name="connsiteX839" fmla="*/ 206125 w 323088"/>
              <a:gd name="connsiteY839" fmla="*/ 279308 h 465583"/>
              <a:gd name="connsiteX840" fmla="*/ 204499 w 323088"/>
              <a:gd name="connsiteY840" fmla="*/ 281253 h 465583"/>
              <a:gd name="connsiteX841" fmla="*/ 204182 w 323088"/>
              <a:gd name="connsiteY841" fmla="*/ 281253 h 465583"/>
              <a:gd name="connsiteX842" fmla="*/ 190770 w 323088"/>
              <a:gd name="connsiteY842" fmla="*/ 274785 h 465583"/>
              <a:gd name="connsiteX843" fmla="*/ 177359 w 323088"/>
              <a:gd name="connsiteY843" fmla="*/ 269947 h 465583"/>
              <a:gd name="connsiteX844" fmla="*/ 163631 w 323088"/>
              <a:gd name="connsiteY844" fmla="*/ 264615 h 465583"/>
              <a:gd name="connsiteX845" fmla="*/ 149902 w 323088"/>
              <a:gd name="connsiteY845" fmla="*/ 262506 h 465583"/>
              <a:gd name="connsiteX846" fmla="*/ 145698 w 323088"/>
              <a:gd name="connsiteY846" fmla="*/ 263468 h 465583"/>
              <a:gd name="connsiteX847" fmla="*/ 145050 w 323088"/>
              <a:gd name="connsiteY847" fmla="*/ 266062 h 465583"/>
              <a:gd name="connsiteX848" fmla="*/ 139551 w 323088"/>
              <a:gd name="connsiteY848" fmla="*/ 264768 h 465583"/>
              <a:gd name="connsiteX849" fmla="*/ 139234 w 323088"/>
              <a:gd name="connsiteY849" fmla="*/ 264615 h 465583"/>
              <a:gd name="connsiteX850" fmla="*/ 138916 w 323088"/>
              <a:gd name="connsiteY850" fmla="*/ 264435 h 465583"/>
              <a:gd name="connsiteX851" fmla="*/ 138421 w 323088"/>
              <a:gd name="connsiteY851" fmla="*/ 264615 h 465583"/>
              <a:gd name="connsiteX852" fmla="*/ 137938 w 323088"/>
              <a:gd name="connsiteY852" fmla="*/ 264768 h 465583"/>
              <a:gd name="connsiteX853" fmla="*/ 136656 w 323088"/>
              <a:gd name="connsiteY853" fmla="*/ 263800 h 465583"/>
              <a:gd name="connsiteX854" fmla="*/ 135678 w 323088"/>
              <a:gd name="connsiteY854" fmla="*/ 263800 h 465583"/>
              <a:gd name="connsiteX855" fmla="*/ 135030 w 323088"/>
              <a:gd name="connsiteY855" fmla="*/ 280604 h 465583"/>
              <a:gd name="connsiteX856" fmla="*/ 132770 w 323088"/>
              <a:gd name="connsiteY856" fmla="*/ 282548 h 465583"/>
              <a:gd name="connsiteX857" fmla="*/ 132122 w 323088"/>
              <a:gd name="connsiteY857" fmla="*/ 282379 h 465583"/>
              <a:gd name="connsiteX858" fmla="*/ 131487 w 323088"/>
              <a:gd name="connsiteY858" fmla="*/ 282231 h 465583"/>
              <a:gd name="connsiteX859" fmla="*/ 128896 w 323088"/>
              <a:gd name="connsiteY859" fmla="*/ 280604 h 465583"/>
              <a:gd name="connsiteX860" fmla="*/ 127283 w 323088"/>
              <a:gd name="connsiteY860" fmla="*/ 292555 h 465583"/>
              <a:gd name="connsiteX861" fmla="*/ 129696 w 323088"/>
              <a:gd name="connsiteY861" fmla="*/ 294013 h 465583"/>
              <a:gd name="connsiteX862" fmla="*/ 130839 w 323088"/>
              <a:gd name="connsiteY862" fmla="*/ 296756 h 465583"/>
              <a:gd name="connsiteX863" fmla="*/ 129544 w 323088"/>
              <a:gd name="connsiteY863" fmla="*/ 301127 h 465583"/>
              <a:gd name="connsiteX864" fmla="*/ 128896 w 323088"/>
              <a:gd name="connsiteY864" fmla="*/ 304833 h 465583"/>
              <a:gd name="connsiteX865" fmla="*/ 128579 w 323088"/>
              <a:gd name="connsiteY865" fmla="*/ 315821 h 465583"/>
              <a:gd name="connsiteX866" fmla="*/ 127283 w 323088"/>
              <a:gd name="connsiteY866" fmla="*/ 326478 h 465583"/>
              <a:gd name="connsiteX867" fmla="*/ 127766 w 323088"/>
              <a:gd name="connsiteY867" fmla="*/ 331011 h 465583"/>
              <a:gd name="connsiteX868" fmla="*/ 127931 w 323088"/>
              <a:gd name="connsiteY868" fmla="*/ 335531 h 465583"/>
              <a:gd name="connsiteX869" fmla="*/ 127448 w 323088"/>
              <a:gd name="connsiteY869" fmla="*/ 340685 h 465583"/>
              <a:gd name="connsiteX870" fmla="*/ 125670 w 323088"/>
              <a:gd name="connsiteY870" fmla="*/ 343275 h 465583"/>
              <a:gd name="connsiteX871" fmla="*/ 125988 w 323088"/>
              <a:gd name="connsiteY871" fmla="*/ 344893 h 465583"/>
              <a:gd name="connsiteX872" fmla="*/ 125023 w 323088"/>
              <a:gd name="connsiteY872" fmla="*/ 369137 h 465583"/>
              <a:gd name="connsiteX873" fmla="*/ 127601 w 323088"/>
              <a:gd name="connsiteY873" fmla="*/ 385111 h 465583"/>
              <a:gd name="connsiteX874" fmla="*/ 129544 w 323088"/>
              <a:gd name="connsiteY874" fmla="*/ 401442 h 465583"/>
              <a:gd name="connsiteX875" fmla="*/ 117911 w 323088"/>
              <a:gd name="connsiteY875" fmla="*/ 17282 h 465583"/>
              <a:gd name="connsiteX876" fmla="*/ 145368 w 323088"/>
              <a:gd name="connsiteY876" fmla="*/ 24381 h 465583"/>
              <a:gd name="connsiteX877" fmla="*/ 146994 w 323088"/>
              <a:gd name="connsiteY877" fmla="*/ 26326 h 465583"/>
              <a:gd name="connsiteX878" fmla="*/ 133582 w 323088"/>
              <a:gd name="connsiteY878" fmla="*/ 24559 h 465583"/>
              <a:gd name="connsiteX879" fmla="*/ 119854 w 323088"/>
              <a:gd name="connsiteY879" fmla="*/ 22118 h 465583"/>
              <a:gd name="connsiteX880" fmla="*/ 128896 w 323088"/>
              <a:gd name="connsiteY880" fmla="*/ 44751 h 465583"/>
              <a:gd name="connsiteX881" fmla="*/ 125023 w 323088"/>
              <a:gd name="connsiteY881" fmla="*/ 44423 h 465583"/>
              <a:gd name="connsiteX882" fmla="*/ 121149 w 323088"/>
              <a:gd name="connsiteY882" fmla="*/ 44423 h 465583"/>
              <a:gd name="connsiteX883" fmla="*/ 115485 w 323088"/>
              <a:gd name="connsiteY883" fmla="*/ 44572 h 465583"/>
              <a:gd name="connsiteX884" fmla="*/ 110151 w 323088"/>
              <a:gd name="connsiteY884" fmla="*/ 45068 h 465583"/>
              <a:gd name="connsiteX885" fmla="*/ 110799 w 323088"/>
              <a:gd name="connsiteY885" fmla="*/ 43138 h 465583"/>
              <a:gd name="connsiteX886" fmla="*/ 110799 w 323088"/>
              <a:gd name="connsiteY886" fmla="*/ 42146 h 465583"/>
              <a:gd name="connsiteX887" fmla="*/ 118393 w 323088"/>
              <a:gd name="connsiteY887" fmla="*/ 41829 h 465583"/>
              <a:gd name="connsiteX888" fmla="*/ 126305 w 323088"/>
              <a:gd name="connsiteY888" fmla="*/ 41829 h 465583"/>
              <a:gd name="connsiteX889" fmla="*/ 121149 w 323088"/>
              <a:gd name="connsiteY889" fmla="*/ 452484 h 465583"/>
              <a:gd name="connsiteX890" fmla="*/ 116298 w 323088"/>
              <a:gd name="connsiteY890" fmla="*/ 451835 h 465583"/>
              <a:gd name="connsiteX891" fmla="*/ 111446 w 323088"/>
              <a:gd name="connsiteY891" fmla="*/ 450873 h 465583"/>
              <a:gd name="connsiteX892" fmla="*/ 109516 w 323088"/>
              <a:gd name="connsiteY892" fmla="*/ 449905 h 465583"/>
              <a:gd name="connsiteX893" fmla="*/ 114685 w 323088"/>
              <a:gd name="connsiteY893" fmla="*/ 450873 h 465583"/>
              <a:gd name="connsiteX894" fmla="*/ 118241 w 323088"/>
              <a:gd name="connsiteY894" fmla="*/ 451354 h 465583"/>
              <a:gd name="connsiteX895" fmla="*/ 121467 w 323088"/>
              <a:gd name="connsiteY895" fmla="*/ 452167 h 465583"/>
              <a:gd name="connsiteX896" fmla="*/ 112742 w 323088"/>
              <a:gd name="connsiteY896" fmla="*/ 17610 h 465583"/>
              <a:gd name="connsiteX897" fmla="*/ 114685 w 323088"/>
              <a:gd name="connsiteY897" fmla="*/ 21801 h 465583"/>
              <a:gd name="connsiteX898" fmla="*/ 112742 w 323088"/>
              <a:gd name="connsiteY898" fmla="*/ 21801 h 465583"/>
              <a:gd name="connsiteX899" fmla="*/ 108538 w 323088"/>
              <a:gd name="connsiteY899" fmla="*/ 17927 h 465583"/>
              <a:gd name="connsiteX900" fmla="*/ 102086 w 323088"/>
              <a:gd name="connsiteY900" fmla="*/ 29892 h 465583"/>
              <a:gd name="connsiteX901" fmla="*/ 108538 w 323088"/>
              <a:gd name="connsiteY901" fmla="*/ 30209 h 465583"/>
              <a:gd name="connsiteX902" fmla="*/ 115332 w 323088"/>
              <a:gd name="connsiteY902" fmla="*/ 30860 h 465583"/>
              <a:gd name="connsiteX903" fmla="*/ 121149 w 323088"/>
              <a:gd name="connsiteY903" fmla="*/ 35364 h 465583"/>
              <a:gd name="connsiteX904" fmla="*/ 114355 w 323088"/>
              <a:gd name="connsiteY904" fmla="*/ 35364 h 465583"/>
              <a:gd name="connsiteX905" fmla="*/ 107573 w 323088"/>
              <a:gd name="connsiteY905" fmla="*/ 35697 h 465583"/>
              <a:gd name="connsiteX906" fmla="*/ 92066 w 323088"/>
              <a:gd name="connsiteY906" fmla="*/ 30209 h 465583"/>
              <a:gd name="connsiteX907" fmla="*/ 95622 w 323088"/>
              <a:gd name="connsiteY907" fmla="*/ 29892 h 465583"/>
              <a:gd name="connsiteX908" fmla="*/ 98683 w 323088"/>
              <a:gd name="connsiteY908" fmla="*/ 33118 h 465583"/>
              <a:gd name="connsiteX909" fmla="*/ 101108 w 323088"/>
              <a:gd name="connsiteY909" fmla="*/ 36332 h 465583"/>
              <a:gd name="connsiteX910" fmla="*/ 100461 w 323088"/>
              <a:gd name="connsiteY910" fmla="*/ 36332 h 465583"/>
              <a:gd name="connsiteX911" fmla="*/ 97883 w 323088"/>
              <a:gd name="connsiteY911" fmla="*/ 34565 h 465583"/>
              <a:gd name="connsiteX912" fmla="*/ 94327 w 323088"/>
              <a:gd name="connsiteY912" fmla="*/ 31822 h 465583"/>
              <a:gd name="connsiteX913" fmla="*/ 85272 w 323088"/>
              <a:gd name="connsiteY913" fmla="*/ 18576 h 465583"/>
              <a:gd name="connsiteX914" fmla="*/ 92384 w 323088"/>
              <a:gd name="connsiteY914" fmla="*/ 18259 h 465583"/>
              <a:gd name="connsiteX915" fmla="*/ 99496 w 323088"/>
              <a:gd name="connsiteY915" fmla="*/ 17927 h 465583"/>
              <a:gd name="connsiteX916" fmla="*/ 104334 w 323088"/>
              <a:gd name="connsiteY916" fmla="*/ 21801 h 465583"/>
              <a:gd name="connsiteX917" fmla="*/ 98848 w 323088"/>
              <a:gd name="connsiteY917" fmla="*/ 21970 h 465583"/>
              <a:gd name="connsiteX918" fmla="*/ 94327 w 323088"/>
              <a:gd name="connsiteY918" fmla="*/ 22768 h 465583"/>
              <a:gd name="connsiteX919" fmla="*/ 81081 w 323088"/>
              <a:gd name="connsiteY919" fmla="*/ 58631 h 465583"/>
              <a:gd name="connsiteX920" fmla="*/ 82693 w 323088"/>
              <a:gd name="connsiteY920" fmla="*/ 58963 h 465583"/>
              <a:gd name="connsiteX921" fmla="*/ 79455 w 323088"/>
              <a:gd name="connsiteY921" fmla="*/ 58963 h 465583"/>
              <a:gd name="connsiteX922" fmla="*/ 84954 w 323088"/>
              <a:gd name="connsiteY922" fmla="*/ 24064 h 465583"/>
              <a:gd name="connsiteX923" fmla="*/ 82046 w 323088"/>
              <a:gd name="connsiteY923" fmla="*/ 24699 h 465583"/>
              <a:gd name="connsiteX924" fmla="*/ 79785 w 323088"/>
              <a:gd name="connsiteY924" fmla="*/ 22118 h 465583"/>
              <a:gd name="connsiteX925" fmla="*/ 77525 w 323088"/>
              <a:gd name="connsiteY925" fmla="*/ 19226 h 465583"/>
              <a:gd name="connsiteX926" fmla="*/ 80750 w 323088"/>
              <a:gd name="connsiteY926" fmla="*/ 19226 h 465583"/>
              <a:gd name="connsiteX927" fmla="*/ 75912 w 323088"/>
              <a:gd name="connsiteY927" fmla="*/ 71559 h 465583"/>
              <a:gd name="connsiteX928" fmla="*/ 76547 w 323088"/>
              <a:gd name="connsiteY928" fmla="*/ 71877 h 465583"/>
              <a:gd name="connsiteX929" fmla="*/ 73003 w 323088"/>
              <a:gd name="connsiteY929" fmla="*/ 176553 h 465583"/>
              <a:gd name="connsiteX930" fmla="*/ 73003 w 323088"/>
              <a:gd name="connsiteY930" fmla="*/ 174622 h 465583"/>
              <a:gd name="connsiteX931" fmla="*/ 75264 w 323088"/>
              <a:gd name="connsiteY931" fmla="*/ 177545 h 465583"/>
              <a:gd name="connsiteX932" fmla="*/ 71708 w 323088"/>
              <a:gd name="connsiteY932" fmla="*/ 13725 h 465583"/>
              <a:gd name="connsiteX933" fmla="*/ 71060 w 323088"/>
              <a:gd name="connsiteY933" fmla="*/ 13064 h 465583"/>
              <a:gd name="connsiteX934" fmla="*/ 75581 w 323088"/>
              <a:gd name="connsiteY934" fmla="*/ 13064 h 465583"/>
              <a:gd name="connsiteX935" fmla="*/ 71708 w 323088"/>
              <a:gd name="connsiteY935" fmla="*/ 13725 h 465583"/>
              <a:gd name="connsiteX936" fmla="*/ 197070 w 323088"/>
              <a:gd name="connsiteY936" fmla="*/ 444736 h 465583"/>
              <a:gd name="connsiteX937" fmla="*/ 195457 w 323088"/>
              <a:gd name="connsiteY937" fmla="*/ 445371 h 465583"/>
              <a:gd name="connsiteX938" fmla="*/ 194644 w 323088"/>
              <a:gd name="connsiteY938" fmla="*/ 446998 h 465583"/>
              <a:gd name="connsiteX939" fmla="*/ 193031 w 323088"/>
              <a:gd name="connsiteY939" fmla="*/ 449260 h 465583"/>
              <a:gd name="connsiteX940" fmla="*/ 188992 w 323088"/>
              <a:gd name="connsiteY940" fmla="*/ 452167 h 465583"/>
              <a:gd name="connsiteX941" fmla="*/ 186732 w 323088"/>
              <a:gd name="connsiteY941" fmla="*/ 451835 h 465583"/>
              <a:gd name="connsiteX942" fmla="*/ 180268 w 323088"/>
              <a:gd name="connsiteY942" fmla="*/ 452981 h 465583"/>
              <a:gd name="connsiteX943" fmla="*/ 172838 w 323088"/>
              <a:gd name="connsiteY943" fmla="*/ 455724 h 465583"/>
              <a:gd name="connsiteX944" fmla="*/ 169612 w 323088"/>
              <a:gd name="connsiteY944" fmla="*/ 454758 h 465583"/>
              <a:gd name="connsiteX945" fmla="*/ 146181 w 323088"/>
              <a:gd name="connsiteY945" fmla="*/ 449424 h 465583"/>
              <a:gd name="connsiteX946" fmla="*/ 123080 w 323088"/>
              <a:gd name="connsiteY946" fmla="*/ 446030 h 465583"/>
              <a:gd name="connsiteX947" fmla="*/ 112259 w 323088"/>
              <a:gd name="connsiteY947" fmla="*/ 443773 h 465583"/>
              <a:gd name="connsiteX948" fmla="*/ 97070 w 323088"/>
              <a:gd name="connsiteY948" fmla="*/ 441169 h 465583"/>
              <a:gd name="connsiteX949" fmla="*/ 82046 w 323088"/>
              <a:gd name="connsiteY949" fmla="*/ 438441 h 465583"/>
              <a:gd name="connsiteX950" fmla="*/ 71708 w 323088"/>
              <a:gd name="connsiteY950" fmla="*/ 435047 h 465583"/>
              <a:gd name="connsiteX951" fmla="*/ 71543 w 323088"/>
              <a:gd name="connsiteY951" fmla="*/ 429397 h 465583"/>
              <a:gd name="connsiteX952" fmla="*/ 71390 w 323088"/>
              <a:gd name="connsiteY952" fmla="*/ 423097 h 465583"/>
              <a:gd name="connsiteX953" fmla="*/ 71708 w 323088"/>
              <a:gd name="connsiteY953" fmla="*/ 421801 h 465583"/>
              <a:gd name="connsiteX954" fmla="*/ 71060 w 323088"/>
              <a:gd name="connsiteY954" fmla="*/ 415654 h 465583"/>
              <a:gd name="connsiteX955" fmla="*/ 67187 w 323088"/>
              <a:gd name="connsiteY955" fmla="*/ 405317 h 465583"/>
              <a:gd name="connsiteX956" fmla="*/ 71390 w 323088"/>
              <a:gd name="connsiteY956" fmla="*/ 398535 h 465583"/>
              <a:gd name="connsiteX957" fmla="*/ 71060 w 323088"/>
              <a:gd name="connsiteY957" fmla="*/ 394332 h 465583"/>
              <a:gd name="connsiteX958" fmla="*/ 68482 w 323088"/>
              <a:gd name="connsiteY958" fmla="*/ 393038 h 465583"/>
              <a:gd name="connsiteX959" fmla="*/ 68482 w 323088"/>
              <a:gd name="connsiteY959" fmla="*/ 391411 h 465583"/>
              <a:gd name="connsiteX960" fmla="*/ 71390 w 323088"/>
              <a:gd name="connsiteY960" fmla="*/ 393366 h 465583"/>
              <a:gd name="connsiteX961" fmla="*/ 73321 w 323088"/>
              <a:gd name="connsiteY961" fmla="*/ 390444 h 465583"/>
              <a:gd name="connsiteX962" fmla="*/ 73003 w 323088"/>
              <a:gd name="connsiteY962" fmla="*/ 383677 h 465583"/>
              <a:gd name="connsiteX963" fmla="*/ 70425 w 323088"/>
              <a:gd name="connsiteY963" fmla="*/ 379787 h 465583"/>
              <a:gd name="connsiteX964" fmla="*/ 71390 w 323088"/>
              <a:gd name="connsiteY964" fmla="*/ 369934 h 465583"/>
              <a:gd name="connsiteX965" fmla="*/ 74299 w 323088"/>
              <a:gd name="connsiteY965" fmla="*/ 356853 h 465583"/>
              <a:gd name="connsiteX966" fmla="*/ 73816 w 323088"/>
              <a:gd name="connsiteY966" fmla="*/ 350225 h 465583"/>
              <a:gd name="connsiteX967" fmla="*/ 72673 w 323088"/>
              <a:gd name="connsiteY967" fmla="*/ 343925 h 465583"/>
              <a:gd name="connsiteX968" fmla="*/ 71708 w 323088"/>
              <a:gd name="connsiteY968" fmla="*/ 342957 h 465583"/>
              <a:gd name="connsiteX969" fmla="*/ 71873 w 323088"/>
              <a:gd name="connsiteY969" fmla="*/ 341182 h 465583"/>
              <a:gd name="connsiteX970" fmla="*/ 72025 w 323088"/>
              <a:gd name="connsiteY970" fmla="*/ 339405 h 465583"/>
              <a:gd name="connsiteX971" fmla="*/ 71873 w 323088"/>
              <a:gd name="connsiteY971" fmla="*/ 337793 h 465583"/>
              <a:gd name="connsiteX972" fmla="*/ 71708 w 323088"/>
              <a:gd name="connsiteY972" fmla="*/ 336175 h 465583"/>
              <a:gd name="connsiteX973" fmla="*/ 73003 w 323088"/>
              <a:gd name="connsiteY973" fmla="*/ 331329 h 465583"/>
              <a:gd name="connsiteX974" fmla="*/ 73321 w 323088"/>
              <a:gd name="connsiteY974" fmla="*/ 325510 h 465583"/>
              <a:gd name="connsiteX975" fmla="*/ 73156 w 323088"/>
              <a:gd name="connsiteY975" fmla="*/ 324865 h 465583"/>
              <a:gd name="connsiteX976" fmla="*/ 73003 w 323088"/>
              <a:gd name="connsiteY976" fmla="*/ 323897 h 465583"/>
              <a:gd name="connsiteX977" fmla="*/ 73969 w 323088"/>
              <a:gd name="connsiteY977" fmla="*/ 310002 h 465583"/>
              <a:gd name="connsiteX978" fmla="*/ 75264 w 323088"/>
              <a:gd name="connsiteY978" fmla="*/ 295794 h 465583"/>
              <a:gd name="connsiteX979" fmla="*/ 74134 w 323088"/>
              <a:gd name="connsiteY979" fmla="*/ 295144 h 465583"/>
              <a:gd name="connsiteX980" fmla="*/ 73003 w 323088"/>
              <a:gd name="connsiteY980" fmla="*/ 294499 h 465583"/>
              <a:gd name="connsiteX981" fmla="*/ 73486 w 323088"/>
              <a:gd name="connsiteY981" fmla="*/ 292237 h 465583"/>
              <a:gd name="connsiteX982" fmla="*/ 74451 w 323088"/>
              <a:gd name="connsiteY982" fmla="*/ 291269 h 465583"/>
              <a:gd name="connsiteX983" fmla="*/ 75581 w 323088"/>
              <a:gd name="connsiteY983" fmla="*/ 290788 h 465583"/>
              <a:gd name="connsiteX984" fmla="*/ 76877 w 323088"/>
              <a:gd name="connsiteY984" fmla="*/ 289648 h 465583"/>
              <a:gd name="connsiteX985" fmla="*/ 77525 w 323088"/>
              <a:gd name="connsiteY985" fmla="*/ 282876 h 465583"/>
              <a:gd name="connsiteX986" fmla="*/ 75264 w 323088"/>
              <a:gd name="connsiteY986" fmla="*/ 280604 h 465583"/>
              <a:gd name="connsiteX987" fmla="*/ 74934 w 323088"/>
              <a:gd name="connsiteY987" fmla="*/ 255725 h 465583"/>
              <a:gd name="connsiteX988" fmla="*/ 74299 w 323088"/>
              <a:gd name="connsiteY988" fmla="*/ 237791 h 465583"/>
              <a:gd name="connsiteX989" fmla="*/ 73969 w 323088"/>
              <a:gd name="connsiteY989" fmla="*/ 220839 h 465583"/>
              <a:gd name="connsiteX990" fmla="*/ 76229 w 323088"/>
              <a:gd name="connsiteY990" fmla="*/ 218244 h 465583"/>
              <a:gd name="connsiteX991" fmla="*/ 77842 w 323088"/>
              <a:gd name="connsiteY991" fmla="*/ 218879 h 465583"/>
              <a:gd name="connsiteX992" fmla="*/ 76547 w 323088"/>
              <a:gd name="connsiteY992" fmla="*/ 212098 h 465583"/>
              <a:gd name="connsiteX993" fmla="*/ 76229 w 323088"/>
              <a:gd name="connsiteY993" fmla="*/ 211780 h 465583"/>
              <a:gd name="connsiteX994" fmla="*/ 76229 w 323088"/>
              <a:gd name="connsiteY994" fmla="*/ 207588 h 465583"/>
              <a:gd name="connsiteX995" fmla="*/ 74934 w 323088"/>
              <a:gd name="connsiteY995" fmla="*/ 204672 h 465583"/>
              <a:gd name="connsiteX996" fmla="*/ 75099 w 323088"/>
              <a:gd name="connsiteY996" fmla="*/ 198371 h 465583"/>
              <a:gd name="connsiteX997" fmla="*/ 75264 w 323088"/>
              <a:gd name="connsiteY997" fmla="*/ 192402 h 465583"/>
              <a:gd name="connsiteX998" fmla="*/ 75264 w 323088"/>
              <a:gd name="connsiteY998" fmla="*/ 188048 h 465583"/>
              <a:gd name="connsiteX999" fmla="*/ 74934 w 323088"/>
              <a:gd name="connsiteY999" fmla="*/ 183676 h 465583"/>
              <a:gd name="connsiteX1000" fmla="*/ 76394 w 323088"/>
              <a:gd name="connsiteY1000" fmla="*/ 183840 h 465583"/>
              <a:gd name="connsiteX1001" fmla="*/ 77842 w 323088"/>
              <a:gd name="connsiteY1001" fmla="*/ 183994 h 465583"/>
              <a:gd name="connsiteX1002" fmla="*/ 80598 w 323088"/>
              <a:gd name="connsiteY1002" fmla="*/ 183359 h 465583"/>
              <a:gd name="connsiteX1003" fmla="*/ 81728 w 323088"/>
              <a:gd name="connsiteY1003" fmla="*/ 180120 h 465583"/>
              <a:gd name="connsiteX1004" fmla="*/ 78972 w 323088"/>
              <a:gd name="connsiteY1004" fmla="*/ 173011 h 465583"/>
              <a:gd name="connsiteX1005" fmla="*/ 72673 w 323088"/>
              <a:gd name="connsiteY1005" fmla="*/ 166546 h 465583"/>
              <a:gd name="connsiteX1006" fmla="*/ 73321 w 323088"/>
              <a:gd name="connsiteY1006" fmla="*/ 162989 h 465583"/>
              <a:gd name="connsiteX1007" fmla="*/ 73969 w 323088"/>
              <a:gd name="connsiteY1007" fmla="*/ 164285 h 465583"/>
              <a:gd name="connsiteX1008" fmla="*/ 74616 w 323088"/>
              <a:gd name="connsiteY1008" fmla="*/ 158479 h 465583"/>
              <a:gd name="connsiteX1009" fmla="*/ 75581 w 323088"/>
              <a:gd name="connsiteY1009" fmla="*/ 156218 h 465583"/>
              <a:gd name="connsiteX1010" fmla="*/ 74616 w 323088"/>
              <a:gd name="connsiteY1010" fmla="*/ 145235 h 465583"/>
              <a:gd name="connsiteX1011" fmla="*/ 72673 w 323088"/>
              <a:gd name="connsiteY1011" fmla="*/ 139733 h 465583"/>
              <a:gd name="connsiteX1012" fmla="*/ 74934 w 323088"/>
              <a:gd name="connsiteY1012" fmla="*/ 137143 h 465583"/>
              <a:gd name="connsiteX1013" fmla="*/ 74299 w 323088"/>
              <a:gd name="connsiteY1013" fmla="*/ 107754 h 465583"/>
              <a:gd name="connsiteX1014" fmla="*/ 75581 w 323088"/>
              <a:gd name="connsiteY1014" fmla="*/ 109040 h 465583"/>
              <a:gd name="connsiteX1015" fmla="*/ 75264 w 323088"/>
              <a:gd name="connsiteY1015" fmla="*/ 100948 h 465583"/>
              <a:gd name="connsiteX1016" fmla="*/ 73486 w 323088"/>
              <a:gd name="connsiteY1016" fmla="*/ 97888 h 465583"/>
              <a:gd name="connsiteX1017" fmla="*/ 72025 w 323088"/>
              <a:gd name="connsiteY1017" fmla="*/ 92400 h 465583"/>
              <a:gd name="connsiteX1018" fmla="*/ 70743 w 323088"/>
              <a:gd name="connsiteY1018" fmla="*/ 86253 h 465583"/>
              <a:gd name="connsiteX1019" fmla="*/ 69447 w 323088"/>
              <a:gd name="connsiteY1019" fmla="*/ 81898 h 465583"/>
              <a:gd name="connsiteX1020" fmla="*/ 69117 w 323088"/>
              <a:gd name="connsiteY1020" fmla="*/ 81581 h 465583"/>
              <a:gd name="connsiteX1021" fmla="*/ 69447 w 323088"/>
              <a:gd name="connsiteY1021" fmla="*/ 80618 h 465583"/>
              <a:gd name="connsiteX1022" fmla="*/ 69282 w 323088"/>
              <a:gd name="connsiteY1022" fmla="*/ 78659 h 465583"/>
              <a:gd name="connsiteX1023" fmla="*/ 69117 w 323088"/>
              <a:gd name="connsiteY1023" fmla="*/ 76728 h 465583"/>
              <a:gd name="connsiteX1024" fmla="*/ 69282 w 323088"/>
              <a:gd name="connsiteY1024" fmla="*/ 75598 h 465583"/>
              <a:gd name="connsiteX1025" fmla="*/ 69447 w 323088"/>
              <a:gd name="connsiteY1025" fmla="*/ 74456 h 465583"/>
              <a:gd name="connsiteX1026" fmla="*/ 69117 w 323088"/>
              <a:gd name="connsiteY1026" fmla="*/ 74139 h 465583"/>
              <a:gd name="connsiteX1027" fmla="*/ 69930 w 323088"/>
              <a:gd name="connsiteY1027" fmla="*/ 71728 h 465583"/>
              <a:gd name="connsiteX1028" fmla="*/ 71390 w 323088"/>
              <a:gd name="connsiteY1028" fmla="*/ 70914 h 465583"/>
              <a:gd name="connsiteX1029" fmla="*/ 74299 w 323088"/>
              <a:gd name="connsiteY1029" fmla="*/ 72845 h 465583"/>
              <a:gd name="connsiteX1030" fmla="*/ 74934 w 323088"/>
              <a:gd name="connsiteY1030" fmla="*/ 72046 h 465583"/>
              <a:gd name="connsiteX1031" fmla="*/ 75581 w 323088"/>
              <a:gd name="connsiteY1031" fmla="*/ 71559 h 465583"/>
              <a:gd name="connsiteX1032" fmla="*/ 71708 w 323088"/>
              <a:gd name="connsiteY1032" fmla="*/ 70428 h 465583"/>
              <a:gd name="connsiteX1033" fmla="*/ 68152 w 323088"/>
              <a:gd name="connsiteY1033" fmla="*/ 69303 h 465583"/>
              <a:gd name="connsiteX1034" fmla="*/ 68482 w 323088"/>
              <a:gd name="connsiteY1034" fmla="*/ 68488 h 465583"/>
              <a:gd name="connsiteX1035" fmla="*/ 68800 w 323088"/>
              <a:gd name="connsiteY1035" fmla="*/ 67357 h 465583"/>
              <a:gd name="connsiteX1036" fmla="*/ 68152 w 323088"/>
              <a:gd name="connsiteY1036" fmla="*/ 65745 h 465583"/>
              <a:gd name="connsiteX1037" fmla="*/ 84637 w 323088"/>
              <a:gd name="connsiteY1037" fmla="*/ 65095 h 465583"/>
              <a:gd name="connsiteX1038" fmla="*/ 84954 w 323088"/>
              <a:gd name="connsiteY1038" fmla="*/ 63473 h 465583"/>
              <a:gd name="connsiteX1039" fmla="*/ 83659 w 323088"/>
              <a:gd name="connsiteY1039" fmla="*/ 60894 h 465583"/>
              <a:gd name="connsiteX1040" fmla="*/ 84954 w 323088"/>
              <a:gd name="connsiteY1040" fmla="*/ 59281 h 465583"/>
              <a:gd name="connsiteX1041" fmla="*/ 97235 w 323088"/>
              <a:gd name="connsiteY1041" fmla="*/ 57669 h 465583"/>
              <a:gd name="connsiteX1042" fmla="*/ 112424 w 323088"/>
              <a:gd name="connsiteY1042" fmla="*/ 53779 h 465583"/>
              <a:gd name="connsiteX1043" fmla="*/ 117580 w 323088"/>
              <a:gd name="connsiteY1043" fmla="*/ 54112 h 465583"/>
              <a:gd name="connsiteX1044" fmla="*/ 122762 w 323088"/>
              <a:gd name="connsiteY1044" fmla="*/ 55075 h 465583"/>
              <a:gd name="connsiteX1045" fmla="*/ 126305 w 323088"/>
              <a:gd name="connsiteY1045" fmla="*/ 54430 h 465583"/>
              <a:gd name="connsiteX1046" fmla="*/ 130191 w 323088"/>
              <a:gd name="connsiteY1046" fmla="*/ 54430 h 465583"/>
              <a:gd name="connsiteX1047" fmla="*/ 142460 w 323088"/>
              <a:gd name="connsiteY1047" fmla="*/ 56702 h 465583"/>
              <a:gd name="connsiteX1048" fmla="*/ 152810 w 323088"/>
              <a:gd name="connsiteY1048" fmla="*/ 55406 h 465583"/>
              <a:gd name="connsiteX1049" fmla="*/ 154741 w 323088"/>
              <a:gd name="connsiteY1049" fmla="*/ 56056 h 465583"/>
              <a:gd name="connsiteX1050" fmla="*/ 155071 w 323088"/>
              <a:gd name="connsiteY1050" fmla="*/ 56056 h 465583"/>
              <a:gd name="connsiteX1051" fmla="*/ 155388 w 323088"/>
              <a:gd name="connsiteY1051" fmla="*/ 56205 h 465583"/>
              <a:gd name="connsiteX1052" fmla="*/ 155718 w 323088"/>
              <a:gd name="connsiteY1052" fmla="*/ 56384 h 465583"/>
              <a:gd name="connsiteX1053" fmla="*/ 157001 w 323088"/>
              <a:gd name="connsiteY1053" fmla="*/ 57669 h 465583"/>
              <a:gd name="connsiteX1054" fmla="*/ 157331 w 323088"/>
              <a:gd name="connsiteY1054" fmla="*/ 57996 h 465583"/>
              <a:gd name="connsiteX1055" fmla="*/ 157649 w 323088"/>
              <a:gd name="connsiteY1055" fmla="*/ 58313 h 465583"/>
              <a:gd name="connsiteX1056" fmla="*/ 158131 w 323088"/>
              <a:gd name="connsiteY1056" fmla="*/ 58149 h 465583"/>
              <a:gd name="connsiteX1057" fmla="*/ 158627 w 323088"/>
              <a:gd name="connsiteY1057" fmla="*/ 57996 h 465583"/>
              <a:gd name="connsiteX1058" fmla="*/ 170730 w 323088"/>
              <a:gd name="connsiteY1058" fmla="*/ 60413 h 465583"/>
              <a:gd name="connsiteX1059" fmla="*/ 184789 w 323088"/>
              <a:gd name="connsiteY1059" fmla="*/ 64778 h 465583"/>
              <a:gd name="connsiteX1060" fmla="*/ 187062 w 323088"/>
              <a:gd name="connsiteY1060" fmla="*/ 64450 h 465583"/>
              <a:gd name="connsiteX1061" fmla="*/ 191418 w 323088"/>
              <a:gd name="connsiteY1061" fmla="*/ 65095 h 465583"/>
              <a:gd name="connsiteX1062" fmla="*/ 196752 w 323088"/>
              <a:gd name="connsiteY1062" fmla="*/ 66390 h 465583"/>
              <a:gd name="connsiteX1063" fmla="*/ 196752 w 323088"/>
              <a:gd name="connsiteY1063" fmla="*/ 65428 h 465583"/>
              <a:gd name="connsiteX1064" fmla="*/ 203534 w 323088"/>
              <a:gd name="connsiteY1064" fmla="*/ 66063 h 465583"/>
              <a:gd name="connsiteX1065" fmla="*/ 204499 w 323088"/>
              <a:gd name="connsiteY1065" fmla="*/ 66227 h 465583"/>
              <a:gd name="connsiteX1066" fmla="*/ 205147 w 323088"/>
              <a:gd name="connsiteY1066" fmla="*/ 66390 h 465583"/>
              <a:gd name="connsiteX1067" fmla="*/ 209033 w 323088"/>
              <a:gd name="connsiteY1067" fmla="*/ 68985 h 465583"/>
              <a:gd name="connsiteX1068" fmla="*/ 216132 w 323088"/>
              <a:gd name="connsiteY1068" fmla="*/ 71877 h 465583"/>
              <a:gd name="connsiteX1069" fmla="*/ 217098 w 323088"/>
              <a:gd name="connsiteY1069" fmla="*/ 73490 h 465583"/>
              <a:gd name="connsiteX1070" fmla="*/ 220006 w 323088"/>
              <a:gd name="connsiteY1070" fmla="*/ 75434 h 465583"/>
              <a:gd name="connsiteX1071" fmla="*/ 221301 w 323088"/>
              <a:gd name="connsiteY1071" fmla="*/ 74789 h 465583"/>
              <a:gd name="connsiteX1072" fmla="*/ 221784 w 323088"/>
              <a:gd name="connsiteY1072" fmla="*/ 74953 h 465583"/>
              <a:gd name="connsiteX1073" fmla="*/ 222279 w 323088"/>
              <a:gd name="connsiteY1073" fmla="*/ 75106 h 465583"/>
              <a:gd name="connsiteX1074" fmla="*/ 222597 w 323088"/>
              <a:gd name="connsiteY1074" fmla="*/ 75106 h 465583"/>
              <a:gd name="connsiteX1075" fmla="*/ 232935 w 323088"/>
              <a:gd name="connsiteY1075" fmla="*/ 80439 h 465583"/>
              <a:gd name="connsiteX1076" fmla="*/ 242307 w 323088"/>
              <a:gd name="connsiteY1076" fmla="*/ 87067 h 465583"/>
              <a:gd name="connsiteX1077" fmla="*/ 245850 w 323088"/>
              <a:gd name="connsiteY1077" fmla="*/ 89012 h 465583"/>
              <a:gd name="connsiteX1078" fmla="*/ 255706 w 323088"/>
              <a:gd name="connsiteY1078" fmla="*/ 92072 h 465583"/>
              <a:gd name="connsiteX1079" fmla="*/ 267186 w 323088"/>
              <a:gd name="connsiteY1079" fmla="*/ 99018 h 465583"/>
              <a:gd name="connsiteX1080" fmla="*/ 276877 w 323088"/>
              <a:gd name="connsiteY1080" fmla="*/ 105636 h 465583"/>
              <a:gd name="connsiteX1081" fmla="*/ 287214 w 323088"/>
              <a:gd name="connsiteY1081" fmla="*/ 115504 h 465583"/>
              <a:gd name="connsiteX1082" fmla="*/ 295609 w 323088"/>
              <a:gd name="connsiteY1082" fmla="*/ 126804 h 465583"/>
              <a:gd name="connsiteX1083" fmla="*/ 299813 w 323088"/>
              <a:gd name="connsiteY1083" fmla="*/ 137461 h 465583"/>
              <a:gd name="connsiteX1084" fmla="*/ 301108 w 323088"/>
              <a:gd name="connsiteY1084" fmla="*/ 136826 h 465583"/>
              <a:gd name="connsiteX1085" fmla="*/ 304664 w 323088"/>
              <a:gd name="connsiteY1085" fmla="*/ 138606 h 465583"/>
              <a:gd name="connsiteX1086" fmla="*/ 307407 w 323088"/>
              <a:gd name="connsiteY1086" fmla="*/ 142794 h 465583"/>
              <a:gd name="connsiteX1087" fmla="*/ 309020 w 323088"/>
              <a:gd name="connsiteY1087" fmla="*/ 147978 h 465583"/>
              <a:gd name="connsiteX1088" fmla="*/ 309503 w 323088"/>
              <a:gd name="connsiteY1088" fmla="*/ 152334 h 465583"/>
              <a:gd name="connsiteX1089" fmla="*/ 309020 w 323088"/>
              <a:gd name="connsiteY1089" fmla="*/ 156868 h 465583"/>
              <a:gd name="connsiteX1090" fmla="*/ 307890 w 323088"/>
              <a:gd name="connsiteY1090" fmla="*/ 162023 h 465583"/>
              <a:gd name="connsiteX1091" fmla="*/ 306429 w 323088"/>
              <a:gd name="connsiteY1091" fmla="*/ 166393 h 465583"/>
              <a:gd name="connsiteX1092" fmla="*/ 304982 w 323088"/>
              <a:gd name="connsiteY1092" fmla="*/ 168159 h 465583"/>
              <a:gd name="connsiteX1093" fmla="*/ 305312 w 323088"/>
              <a:gd name="connsiteY1093" fmla="*/ 173011 h 465583"/>
              <a:gd name="connsiteX1094" fmla="*/ 302073 w 323088"/>
              <a:gd name="connsiteY1094" fmla="*/ 175585 h 465583"/>
              <a:gd name="connsiteX1095" fmla="*/ 302556 w 323088"/>
              <a:gd name="connsiteY1095" fmla="*/ 176732 h 465583"/>
              <a:gd name="connsiteX1096" fmla="*/ 302403 w 323088"/>
              <a:gd name="connsiteY1096" fmla="*/ 177857 h 465583"/>
              <a:gd name="connsiteX1097" fmla="*/ 298847 w 323088"/>
              <a:gd name="connsiteY1097" fmla="*/ 183359 h 465583"/>
              <a:gd name="connsiteX1098" fmla="*/ 301426 w 323088"/>
              <a:gd name="connsiteY1098" fmla="*/ 185939 h 465583"/>
              <a:gd name="connsiteX1099" fmla="*/ 299165 w 323088"/>
              <a:gd name="connsiteY1099" fmla="*/ 189808 h 465583"/>
              <a:gd name="connsiteX1100" fmla="*/ 293348 w 323088"/>
              <a:gd name="connsiteY1100" fmla="*/ 194660 h 465583"/>
              <a:gd name="connsiteX1101" fmla="*/ 287214 w 323088"/>
              <a:gd name="connsiteY1101" fmla="*/ 202424 h 465583"/>
              <a:gd name="connsiteX1102" fmla="*/ 282858 w 323088"/>
              <a:gd name="connsiteY1102" fmla="*/ 206765 h 465583"/>
              <a:gd name="connsiteX1103" fmla="*/ 277842 w 323088"/>
              <a:gd name="connsiteY1103" fmla="*/ 208873 h 465583"/>
              <a:gd name="connsiteX1104" fmla="*/ 276546 w 323088"/>
              <a:gd name="connsiteY1104" fmla="*/ 211135 h 465583"/>
              <a:gd name="connsiteX1105" fmla="*/ 276711 w 323088"/>
              <a:gd name="connsiteY1105" fmla="*/ 211780 h 465583"/>
              <a:gd name="connsiteX1106" fmla="*/ 276877 w 323088"/>
              <a:gd name="connsiteY1106" fmla="*/ 212430 h 465583"/>
              <a:gd name="connsiteX1107" fmla="*/ 276546 w 323088"/>
              <a:gd name="connsiteY1107" fmla="*/ 213571 h 465583"/>
              <a:gd name="connsiteX1108" fmla="*/ 276229 w 323088"/>
              <a:gd name="connsiteY1108" fmla="*/ 214359 h 465583"/>
              <a:gd name="connsiteX1109" fmla="*/ 276546 w 323088"/>
              <a:gd name="connsiteY1109" fmla="*/ 215020 h 465583"/>
              <a:gd name="connsiteX1110" fmla="*/ 274616 w 323088"/>
              <a:gd name="connsiteY1110" fmla="*/ 217430 h 465583"/>
              <a:gd name="connsiteX1111" fmla="*/ 270095 w 323088"/>
              <a:gd name="connsiteY1111" fmla="*/ 221320 h 465583"/>
              <a:gd name="connsiteX1112" fmla="*/ 264913 w 323088"/>
              <a:gd name="connsiteY1112" fmla="*/ 225523 h 465583"/>
              <a:gd name="connsiteX1113" fmla="*/ 261040 w 323088"/>
              <a:gd name="connsiteY1113" fmla="*/ 228915 h 465583"/>
              <a:gd name="connsiteX1114" fmla="*/ 263795 w 323088"/>
              <a:gd name="connsiteY1114" fmla="*/ 229714 h 465583"/>
              <a:gd name="connsiteX1115" fmla="*/ 269130 w 323088"/>
              <a:gd name="connsiteY1115" fmla="*/ 230528 h 465583"/>
              <a:gd name="connsiteX1116" fmla="*/ 267504 w 323088"/>
              <a:gd name="connsiteY1116" fmla="*/ 231163 h 465583"/>
              <a:gd name="connsiteX1117" fmla="*/ 263948 w 323088"/>
              <a:gd name="connsiteY1117" fmla="*/ 234085 h 465583"/>
              <a:gd name="connsiteX1118" fmla="*/ 262500 w 323088"/>
              <a:gd name="connsiteY1118" fmla="*/ 235215 h 465583"/>
              <a:gd name="connsiteX1119" fmla="*/ 262005 w 323088"/>
              <a:gd name="connsiteY1119" fmla="*/ 235697 h 465583"/>
              <a:gd name="connsiteX1120" fmla="*/ 256849 w 323088"/>
              <a:gd name="connsiteY1120" fmla="*/ 239889 h 465583"/>
              <a:gd name="connsiteX1121" fmla="*/ 254575 w 323088"/>
              <a:gd name="connsiteY1121" fmla="*/ 236659 h 465583"/>
              <a:gd name="connsiteX1122" fmla="*/ 254905 w 323088"/>
              <a:gd name="connsiteY1122" fmla="*/ 235365 h 465583"/>
              <a:gd name="connsiteX1123" fmla="*/ 254575 w 323088"/>
              <a:gd name="connsiteY1123" fmla="*/ 235365 h 465583"/>
              <a:gd name="connsiteX1124" fmla="*/ 254258 w 323088"/>
              <a:gd name="connsiteY1124" fmla="*/ 235048 h 465583"/>
              <a:gd name="connsiteX1125" fmla="*/ 254905 w 323088"/>
              <a:gd name="connsiteY1125" fmla="*/ 234730 h 465583"/>
              <a:gd name="connsiteX1126" fmla="*/ 255871 w 323088"/>
              <a:gd name="connsiteY1126" fmla="*/ 233435 h 465583"/>
              <a:gd name="connsiteX1127" fmla="*/ 246015 w 323088"/>
              <a:gd name="connsiteY1127" fmla="*/ 238768 h 465583"/>
              <a:gd name="connsiteX1128" fmla="*/ 237125 w 323088"/>
              <a:gd name="connsiteY1128" fmla="*/ 243124 h 465583"/>
              <a:gd name="connsiteX1129" fmla="*/ 232617 w 323088"/>
              <a:gd name="connsiteY1129" fmla="*/ 246363 h 465583"/>
              <a:gd name="connsiteX1130" fmla="*/ 238103 w 323088"/>
              <a:gd name="connsiteY1130" fmla="*/ 247647 h 465583"/>
              <a:gd name="connsiteX1131" fmla="*/ 243590 w 323088"/>
              <a:gd name="connsiteY1131" fmla="*/ 249260 h 465583"/>
              <a:gd name="connsiteX1132" fmla="*/ 252315 w 323088"/>
              <a:gd name="connsiteY1132" fmla="*/ 258314 h 465583"/>
              <a:gd name="connsiteX1133" fmla="*/ 261687 w 323088"/>
              <a:gd name="connsiteY1133" fmla="*/ 266390 h 465583"/>
              <a:gd name="connsiteX1134" fmla="*/ 262500 w 323088"/>
              <a:gd name="connsiteY1134" fmla="*/ 270418 h 465583"/>
              <a:gd name="connsiteX1135" fmla="*/ 264596 w 323088"/>
              <a:gd name="connsiteY1135" fmla="*/ 274140 h 465583"/>
              <a:gd name="connsiteX1136" fmla="*/ 265561 w 323088"/>
              <a:gd name="connsiteY1136" fmla="*/ 275751 h 465583"/>
              <a:gd name="connsiteX1137" fmla="*/ 267186 w 323088"/>
              <a:gd name="connsiteY1137" fmla="*/ 278991 h 465583"/>
              <a:gd name="connsiteX1138" fmla="*/ 276394 w 323088"/>
              <a:gd name="connsiteY1138" fmla="*/ 287866 h 465583"/>
              <a:gd name="connsiteX1139" fmla="*/ 284954 w 323088"/>
              <a:gd name="connsiteY1139" fmla="*/ 297088 h 465583"/>
              <a:gd name="connsiteX1140" fmla="*/ 285601 w 323088"/>
              <a:gd name="connsiteY1140" fmla="*/ 297723 h 465583"/>
              <a:gd name="connsiteX1141" fmla="*/ 288510 w 323088"/>
              <a:gd name="connsiteY1141" fmla="*/ 301281 h 465583"/>
              <a:gd name="connsiteX1142" fmla="*/ 291735 w 323088"/>
              <a:gd name="connsiteY1142" fmla="*/ 305150 h 465583"/>
              <a:gd name="connsiteX1143" fmla="*/ 291418 w 323088"/>
              <a:gd name="connsiteY1143" fmla="*/ 307095 h 465583"/>
              <a:gd name="connsiteX1144" fmla="*/ 294326 w 323088"/>
              <a:gd name="connsiteY1144" fmla="*/ 313877 h 465583"/>
              <a:gd name="connsiteX1145" fmla="*/ 296257 w 323088"/>
              <a:gd name="connsiteY1145" fmla="*/ 321317 h 465583"/>
              <a:gd name="connsiteX1146" fmla="*/ 292383 w 323088"/>
              <a:gd name="connsiteY1146" fmla="*/ 317765 h 465583"/>
              <a:gd name="connsiteX1147" fmla="*/ 296257 w 323088"/>
              <a:gd name="connsiteY1147" fmla="*/ 322603 h 465583"/>
              <a:gd name="connsiteX1148" fmla="*/ 297222 w 323088"/>
              <a:gd name="connsiteY1148" fmla="*/ 326160 h 465583"/>
              <a:gd name="connsiteX1149" fmla="*/ 296257 w 323088"/>
              <a:gd name="connsiteY1149" fmla="*/ 327440 h 465583"/>
              <a:gd name="connsiteX1150" fmla="*/ 295939 w 323088"/>
              <a:gd name="connsiteY1150" fmla="*/ 330679 h 465583"/>
              <a:gd name="connsiteX1151" fmla="*/ 289475 w 323088"/>
              <a:gd name="connsiteY1151" fmla="*/ 322930 h 465583"/>
              <a:gd name="connsiteX1152" fmla="*/ 291583 w 323088"/>
              <a:gd name="connsiteY1152" fmla="*/ 327300 h 465583"/>
              <a:gd name="connsiteX1153" fmla="*/ 293031 w 323088"/>
              <a:gd name="connsiteY1153" fmla="*/ 331646 h 465583"/>
              <a:gd name="connsiteX1154" fmla="*/ 298200 w 323088"/>
              <a:gd name="connsiteY1154" fmla="*/ 334236 h 465583"/>
              <a:gd name="connsiteX1155" fmla="*/ 299165 w 323088"/>
              <a:gd name="connsiteY1155" fmla="*/ 341994 h 465583"/>
              <a:gd name="connsiteX1156" fmla="*/ 294644 w 323088"/>
              <a:gd name="connsiteY1156" fmla="*/ 339722 h 465583"/>
              <a:gd name="connsiteX1157" fmla="*/ 294644 w 323088"/>
              <a:gd name="connsiteY1157" fmla="*/ 340367 h 465583"/>
              <a:gd name="connsiteX1158" fmla="*/ 295292 w 323088"/>
              <a:gd name="connsiteY1158" fmla="*/ 344575 h 465583"/>
              <a:gd name="connsiteX1159" fmla="*/ 295126 w 323088"/>
              <a:gd name="connsiteY1159" fmla="*/ 346668 h 465583"/>
              <a:gd name="connsiteX1160" fmla="*/ 294974 w 323088"/>
              <a:gd name="connsiteY1160" fmla="*/ 349426 h 465583"/>
              <a:gd name="connsiteX1161" fmla="*/ 295939 w 323088"/>
              <a:gd name="connsiteY1161" fmla="*/ 348776 h 465583"/>
              <a:gd name="connsiteX1162" fmla="*/ 297222 w 323088"/>
              <a:gd name="connsiteY1162" fmla="*/ 348459 h 465583"/>
              <a:gd name="connsiteX1163" fmla="*/ 295609 w 323088"/>
              <a:gd name="connsiteY1163" fmla="*/ 363318 h 465583"/>
              <a:gd name="connsiteX1164" fmla="*/ 294161 w 323088"/>
              <a:gd name="connsiteY1164" fmla="*/ 368804 h 465583"/>
              <a:gd name="connsiteX1165" fmla="*/ 290605 w 323088"/>
              <a:gd name="connsiteY1165" fmla="*/ 375432 h 465583"/>
              <a:gd name="connsiteX1166" fmla="*/ 286402 w 323088"/>
              <a:gd name="connsiteY1166" fmla="*/ 382050 h 465583"/>
              <a:gd name="connsiteX1167" fmla="*/ 283011 w 323088"/>
              <a:gd name="connsiteY1167" fmla="*/ 387869 h 465583"/>
              <a:gd name="connsiteX1168" fmla="*/ 274616 w 323088"/>
              <a:gd name="connsiteY1168" fmla="*/ 396604 h 465583"/>
              <a:gd name="connsiteX1169" fmla="*/ 275911 w 323088"/>
              <a:gd name="connsiteY1169" fmla="*/ 398371 h 465583"/>
              <a:gd name="connsiteX1170" fmla="*/ 276546 w 323088"/>
              <a:gd name="connsiteY1170" fmla="*/ 400148 h 465583"/>
              <a:gd name="connsiteX1171" fmla="*/ 273803 w 323088"/>
              <a:gd name="connsiteY1171" fmla="*/ 405317 h 465583"/>
              <a:gd name="connsiteX1172" fmla="*/ 268799 w 323088"/>
              <a:gd name="connsiteY1172" fmla="*/ 411781 h 465583"/>
              <a:gd name="connsiteX1173" fmla="*/ 258131 w 323088"/>
              <a:gd name="connsiteY1173" fmla="*/ 417600 h 465583"/>
              <a:gd name="connsiteX1174" fmla="*/ 253940 w 323088"/>
              <a:gd name="connsiteY1174" fmla="*/ 420835 h 465583"/>
              <a:gd name="connsiteX1175" fmla="*/ 252962 w 323088"/>
              <a:gd name="connsiteY1175" fmla="*/ 421484 h 465583"/>
              <a:gd name="connsiteX1176" fmla="*/ 247158 w 323088"/>
              <a:gd name="connsiteY1176" fmla="*/ 426956 h 465583"/>
              <a:gd name="connsiteX1177" fmla="*/ 246828 w 323088"/>
              <a:gd name="connsiteY1177" fmla="*/ 427606 h 465583"/>
              <a:gd name="connsiteX1178" fmla="*/ 245215 w 323088"/>
              <a:gd name="connsiteY1178" fmla="*/ 428568 h 465583"/>
              <a:gd name="connsiteX1179" fmla="*/ 221784 w 323088"/>
              <a:gd name="connsiteY1179" fmla="*/ 438758 h 465583"/>
              <a:gd name="connsiteX1180" fmla="*/ 197070 w 323088"/>
              <a:gd name="connsiteY1180" fmla="*/ 444736 h 465583"/>
              <a:gd name="connsiteX1181" fmla="*/ 64278 w 323088"/>
              <a:gd name="connsiteY1181" fmla="*/ 357171 h 465583"/>
              <a:gd name="connsiteX1182" fmla="*/ 63631 w 323088"/>
              <a:gd name="connsiteY1182" fmla="*/ 355558 h 465583"/>
              <a:gd name="connsiteX1183" fmla="*/ 63631 w 323088"/>
              <a:gd name="connsiteY1183" fmla="*/ 353614 h 465583"/>
              <a:gd name="connsiteX1184" fmla="*/ 63796 w 323088"/>
              <a:gd name="connsiteY1184" fmla="*/ 352815 h 465583"/>
              <a:gd name="connsiteX1185" fmla="*/ 63948 w 323088"/>
              <a:gd name="connsiteY1185" fmla="*/ 352001 h 465583"/>
              <a:gd name="connsiteX1186" fmla="*/ 61688 w 323088"/>
              <a:gd name="connsiteY1186" fmla="*/ 14375 h 465583"/>
              <a:gd name="connsiteX1187" fmla="*/ 63948 w 323088"/>
              <a:gd name="connsiteY1187" fmla="*/ 14058 h 465583"/>
              <a:gd name="connsiteX1188" fmla="*/ 64278 w 323088"/>
              <a:gd name="connsiteY1188" fmla="*/ 14375 h 465583"/>
              <a:gd name="connsiteX1189" fmla="*/ 74299 w 323088"/>
              <a:gd name="connsiteY1189" fmla="*/ 39572 h 465583"/>
              <a:gd name="connsiteX1190" fmla="*/ 72356 w 323088"/>
              <a:gd name="connsiteY1190" fmla="*/ 41511 h 465583"/>
              <a:gd name="connsiteX1191" fmla="*/ 73003 w 323088"/>
              <a:gd name="connsiteY1191" fmla="*/ 43773 h 465583"/>
              <a:gd name="connsiteX1192" fmla="*/ 70425 w 323088"/>
              <a:gd name="connsiteY1192" fmla="*/ 46035 h 465583"/>
              <a:gd name="connsiteX1193" fmla="*/ 65726 w 323088"/>
              <a:gd name="connsiteY1193" fmla="*/ 42643 h 465583"/>
              <a:gd name="connsiteX1194" fmla="*/ 61688 w 323088"/>
              <a:gd name="connsiteY1194" fmla="*/ 38604 h 465583"/>
              <a:gd name="connsiteX1195" fmla="*/ 72356 w 323088"/>
              <a:gd name="connsiteY1195" fmla="*/ 35216 h 465583"/>
              <a:gd name="connsiteX1196" fmla="*/ 82363 w 323088"/>
              <a:gd name="connsiteY1196" fmla="*/ 31822 h 465583"/>
              <a:gd name="connsiteX1197" fmla="*/ 93361 w 323088"/>
              <a:gd name="connsiteY1197" fmla="*/ 36660 h 465583"/>
              <a:gd name="connsiteX1198" fmla="*/ 83824 w 323088"/>
              <a:gd name="connsiteY1198" fmla="*/ 37944 h 465583"/>
              <a:gd name="connsiteX1199" fmla="*/ 74299 w 323088"/>
              <a:gd name="connsiteY1199" fmla="*/ 39572 h 465583"/>
              <a:gd name="connsiteX1200" fmla="*/ 57166 w 323088"/>
              <a:gd name="connsiteY1200" fmla="*/ 164285 h 465583"/>
              <a:gd name="connsiteX1201" fmla="*/ 57166 w 323088"/>
              <a:gd name="connsiteY1201" fmla="*/ 161705 h 465583"/>
              <a:gd name="connsiteX1202" fmla="*/ 59427 w 323088"/>
              <a:gd name="connsiteY1202" fmla="*/ 163634 h 465583"/>
              <a:gd name="connsiteX1203" fmla="*/ 59110 w 323088"/>
              <a:gd name="connsiteY1203" fmla="*/ 165911 h 465583"/>
              <a:gd name="connsiteX1204" fmla="*/ 57814 w 323088"/>
              <a:gd name="connsiteY1204" fmla="*/ 367841 h 465583"/>
              <a:gd name="connsiteX1205" fmla="*/ 57332 w 323088"/>
              <a:gd name="connsiteY1205" fmla="*/ 363953 h 465583"/>
              <a:gd name="connsiteX1206" fmla="*/ 57166 w 323088"/>
              <a:gd name="connsiteY1206" fmla="*/ 360092 h 465583"/>
              <a:gd name="connsiteX1207" fmla="*/ 57814 w 323088"/>
              <a:gd name="connsiteY1207" fmla="*/ 360409 h 465583"/>
              <a:gd name="connsiteX1208" fmla="*/ 60722 w 323088"/>
              <a:gd name="connsiteY1208" fmla="*/ 120990 h 465583"/>
              <a:gd name="connsiteX1209" fmla="*/ 62018 w 323088"/>
              <a:gd name="connsiteY1209" fmla="*/ 119388 h 465583"/>
              <a:gd name="connsiteX1210" fmla="*/ 63631 w 323088"/>
              <a:gd name="connsiteY1210" fmla="*/ 117433 h 465583"/>
              <a:gd name="connsiteX1211" fmla="*/ 58144 w 323088"/>
              <a:gd name="connsiteY1211" fmla="*/ 113232 h 465583"/>
              <a:gd name="connsiteX1212" fmla="*/ 59910 w 323088"/>
              <a:gd name="connsiteY1212" fmla="*/ 100160 h 465583"/>
              <a:gd name="connsiteX1213" fmla="*/ 62666 w 323088"/>
              <a:gd name="connsiteY1213" fmla="*/ 86740 h 465583"/>
              <a:gd name="connsiteX1214" fmla="*/ 63148 w 323088"/>
              <a:gd name="connsiteY1214" fmla="*/ 90942 h 465583"/>
              <a:gd name="connsiteX1215" fmla="*/ 63301 w 323088"/>
              <a:gd name="connsiteY1215" fmla="*/ 95143 h 465583"/>
              <a:gd name="connsiteX1216" fmla="*/ 65574 w 323088"/>
              <a:gd name="connsiteY1216" fmla="*/ 124215 h 465583"/>
              <a:gd name="connsiteX1217" fmla="*/ 63631 w 323088"/>
              <a:gd name="connsiteY1217" fmla="*/ 118742 h 465583"/>
              <a:gd name="connsiteX1218" fmla="*/ 63631 w 323088"/>
              <a:gd name="connsiteY1218" fmla="*/ 141032 h 465583"/>
              <a:gd name="connsiteX1219" fmla="*/ 60392 w 323088"/>
              <a:gd name="connsiteY1219" fmla="*/ 136012 h 465583"/>
              <a:gd name="connsiteX1220" fmla="*/ 56849 w 323088"/>
              <a:gd name="connsiteY1220" fmla="*/ 131021 h 465583"/>
              <a:gd name="connsiteX1221" fmla="*/ 57166 w 323088"/>
              <a:gd name="connsiteY1221" fmla="*/ 125355 h 465583"/>
              <a:gd name="connsiteX1222" fmla="*/ 57814 w 323088"/>
              <a:gd name="connsiteY1222" fmla="*/ 119705 h 465583"/>
              <a:gd name="connsiteX1223" fmla="*/ 60075 w 323088"/>
              <a:gd name="connsiteY1223" fmla="*/ 121967 h 465583"/>
              <a:gd name="connsiteX1224" fmla="*/ 56849 w 323088"/>
              <a:gd name="connsiteY1224" fmla="*/ 142312 h 465583"/>
              <a:gd name="connsiteX1225" fmla="*/ 57166 w 323088"/>
              <a:gd name="connsiteY1225" fmla="*/ 142645 h 465583"/>
              <a:gd name="connsiteX1226" fmla="*/ 56849 w 323088"/>
              <a:gd name="connsiteY1226" fmla="*/ 142645 h 465583"/>
              <a:gd name="connsiteX1227" fmla="*/ 56849 w 323088"/>
              <a:gd name="connsiteY1227" fmla="*/ 154913 h 465583"/>
              <a:gd name="connsiteX1228" fmla="*/ 56519 w 323088"/>
              <a:gd name="connsiteY1228" fmla="*/ 148459 h 465583"/>
              <a:gd name="connsiteX1229" fmla="*/ 60075 w 323088"/>
              <a:gd name="connsiteY1229" fmla="*/ 150071 h 465583"/>
              <a:gd name="connsiteX1230" fmla="*/ 63631 w 323088"/>
              <a:gd name="connsiteY1230" fmla="*/ 151038 h 465583"/>
              <a:gd name="connsiteX1231" fmla="*/ 63301 w 323088"/>
              <a:gd name="connsiteY1231" fmla="*/ 153945 h 465583"/>
              <a:gd name="connsiteX1232" fmla="*/ 62018 w 323088"/>
              <a:gd name="connsiteY1232" fmla="*/ 155890 h 465583"/>
              <a:gd name="connsiteX1233" fmla="*/ 61370 w 323088"/>
              <a:gd name="connsiteY1233" fmla="*/ 158479 h 465583"/>
              <a:gd name="connsiteX1234" fmla="*/ 62335 w 323088"/>
              <a:gd name="connsiteY1234" fmla="*/ 225994 h 465583"/>
              <a:gd name="connsiteX1235" fmla="*/ 62335 w 323088"/>
              <a:gd name="connsiteY1235" fmla="*/ 238590 h 465583"/>
              <a:gd name="connsiteX1236" fmla="*/ 62018 w 323088"/>
              <a:gd name="connsiteY1236" fmla="*/ 251189 h 465583"/>
              <a:gd name="connsiteX1237" fmla="*/ 56519 w 323088"/>
              <a:gd name="connsiteY1237" fmla="*/ 244750 h 465583"/>
              <a:gd name="connsiteX1238" fmla="*/ 56849 w 323088"/>
              <a:gd name="connsiteY1238" fmla="*/ 226638 h 465583"/>
              <a:gd name="connsiteX1239" fmla="*/ 55236 w 323088"/>
              <a:gd name="connsiteY1239" fmla="*/ 223413 h 465583"/>
              <a:gd name="connsiteX1240" fmla="*/ 55554 w 323088"/>
              <a:gd name="connsiteY1240" fmla="*/ 220506 h 465583"/>
              <a:gd name="connsiteX1241" fmla="*/ 62335 w 323088"/>
              <a:gd name="connsiteY1241" fmla="*/ 225344 h 465583"/>
              <a:gd name="connsiteX1242" fmla="*/ 55871 w 323088"/>
              <a:gd name="connsiteY1242" fmla="*/ 281253 h 465583"/>
              <a:gd name="connsiteX1243" fmla="*/ 57166 w 323088"/>
              <a:gd name="connsiteY1243" fmla="*/ 278991 h 465583"/>
              <a:gd name="connsiteX1244" fmla="*/ 55871 w 323088"/>
              <a:gd name="connsiteY1244" fmla="*/ 275751 h 465583"/>
              <a:gd name="connsiteX1245" fmla="*/ 56519 w 323088"/>
              <a:gd name="connsiteY1245" fmla="*/ 258964 h 465583"/>
              <a:gd name="connsiteX1246" fmla="*/ 61688 w 323088"/>
              <a:gd name="connsiteY1246" fmla="*/ 261856 h 465583"/>
              <a:gd name="connsiteX1247" fmla="*/ 60075 w 323088"/>
              <a:gd name="connsiteY1247" fmla="*/ 305799 h 465583"/>
              <a:gd name="connsiteX1248" fmla="*/ 58462 w 323088"/>
              <a:gd name="connsiteY1248" fmla="*/ 349744 h 465583"/>
              <a:gd name="connsiteX1249" fmla="*/ 56201 w 323088"/>
              <a:gd name="connsiteY1249" fmla="*/ 347810 h 465583"/>
              <a:gd name="connsiteX1250" fmla="*/ 55236 w 323088"/>
              <a:gd name="connsiteY1250" fmla="*/ 335531 h 465583"/>
              <a:gd name="connsiteX1251" fmla="*/ 57814 w 323088"/>
              <a:gd name="connsiteY1251" fmla="*/ 332951 h 465583"/>
              <a:gd name="connsiteX1252" fmla="*/ 56036 w 323088"/>
              <a:gd name="connsiteY1252" fmla="*/ 314194 h 465583"/>
              <a:gd name="connsiteX1253" fmla="*/ 55554 w 323088"/>
              <a:gd name="connsiteY1253" fmla="*/ 295477 h 465583"/>
              <a:gd name="connsiteX1254" fmla="*/ 55719 w 323088"/>
              <a:gd name="connsiteY1254" fmla="*/ 288352 h 465583"/>
              <a:gd name="connsiteX1255" fmla="*/ 55871 w 323088"/>
              <a:gd name="connsiteY1255" fmla="*/ 281253 h 465583"/>
              <a:gd name="connsiteX1256" fmla="*/ 53941 w 323088"/>
              <a:gd name="connsiteY1256" fmla="*/ 390776 h 465583"/>
              <a:gd name="connsiteX1257" fmla="*/ 54906 w 323088"/>
              <a:gd name="connsiteY1257" fmla="*/ 411463 h 465583"/>
              <a:gd name="connsiteX1258" fmla="*/ 53776 w 323088"/>
              <a:gd name="connsiteY1258" fmla="*/ 402256 h 465583"/>
              <a:gd name="connsiteX1259" fmla="*/ 53610 w 323088"/>
              <a:gd name="connsiteY1259" fmla="*/ 390444 h 465583"/>
              <a:gd name="connsiteX1260" fmla="*/ 76229 w 323088"/>
              <a:gd name="connsiteY1260" fmla="*/ 25675 h 465583"/>
              <a:gd name="connsiteX1261" fmla="*/ 66857 w 323088"/>
              <a:gd name="connsiteY1261" fmla="*/ 28101 h 465583"/>
              <a:gd name="connsiteX1262" fmla="*/ 57814 w 323088"/>
              <a:gd name="connsiteY1262" fmla="*/ 32473 h 465583"/>
              <a:gd name="connsiteX1263" fmla="*/ 54753 w 323088"/>
              <a:gd name="connsiteY1263" fmla="*/ 27135 h 465583"/>
              <a:gd name="connsiteX1264" fmla="*/ 52328 w 323088"/>
              <a:gd name="connsiteY1264" fmla="*/ 21483 h 465583"/>
              <a:gd name="connsiteX1265" fmla="*/ 70743 w 323088"/>
              <a:gd name="connsiteY1265" fmla="*/ 19872 h 465583"/>
              <a:gd name="connsiteX1266" fmla="*/ 51680 w 323088"/>
              <a:gd name="connsiteY1266" fmla="*/ 158148 h 465583"/>
              <a:gd name="connsiteX1267" fmla="*/ 51680 w 323088"/>
              <a:gd name="connsiteY1267" fmla="*/ 159447 h 465583"/>
              <a:gd name="connsiteX1268" fmla="*/ 51350 w 323088"/>
              <a:gd name="connsiteY1268" fmla="*/ 157830 h 465583"/>
              <a:gd name="connsiteX1269" fmla="*/ 50385 w 323088"/>
              <a:gd name="connsiteY1269" fmla="*/ 149094 h 465583"/>
              <a:gd name="connsiteX1270" fmla="*/ 51032 w 323088"/>
              <a:gd name="connsiteY1270" fmla="*/ 148131 h 465583"/>
              <a:gd name="connsiteX1271" fmla="*/ 51350 w 323088"/>
              <a:gd name="connsiteY1271" fmla="*/ 150706 h 465583"/>
              <a:gd name="connsiteX1272" fmla="*/ 61053 w 323088"/>
              <a:gd name="connsiteY1272" fmla="*/ 71877 h 465583"/>
              <a:gd name="connsiteX1273" fmla="*/ 57814 w 323088"/>
              <a:gd name="connsiteY1273" fmla="*/ 83843 h 465583"/>
              <a:gd name="connsiteX1274" fmla="*/ 54258 w 323088"/>
              <a:gd name="connsiteY1274" fmla="*/ 79953 h 465583"/>
              <a:gd name="connsiteX1275" fmla="*/ 55071 w 323088"/>
              <a:gd name="connsiteY1275" fmla="*/ 77696 h 465583"/>
              <a:gd name="connsiteX1276" fmla="*/ 55554 w 323088"/>
              <a:gd name="connsiteY1276" fmla="*/ 75434 h 465583"/>
              <a:gd name="connsiteX1277" fmla="*/ 54753 w 323088"/>
              <a:gd name="connsiteY1277" fmla="*/ 73008 h 465583"/>
              <a:gd name="connsiteX1278" fmla="*/ 52328 w 323088"/>
              <a:gd name="connsiteY1278" fmla="*/ 71877 h 465583"/>
              <a:gd name="connsiteX1279" fmla="*/ 51032 w 323088"/>
              <a:gd name="connsiteY1279" fmla="*/ 72210 h 465583"/>
              <a:gd name="connsiteX1280" fmla="*/ 50055 w 323088"/>
              <a:gd name="connsiteY1280" fmla="*/ 73172 h 465583"/>
              <a:gd name="connsiteX1281" fmla="*/ 50055 w 323088"/>
              <a:gd name="connsiteY1281" fmla="*/ 70115 h 465583"/>
              <a:gd name="connsiteX1282" fmla="*/ 50385 w 323088"/>
              <a:gd name="connsiteY1282" fmla="*/ 67025 h 465583"/>
              <a:gd name="connsiteX1283" fmla="*/ 50055 w 323088"/>
              <a:gd name="connsiteY1283" fmla="*/ 64450 h 465583"/>
              <a:gd name="connsiteX1284" fmla="*/ 50220 w 323088"/>
              <a:gd name="connsiteY1284" fmla="*/ 62034 h 465583"/>
              <a:gd name="connsiteX1285" fmla="*/ 50385 w 323088"/>
              <a:gd name="connsiteY1285" fmla="*/ 59598 h 465583"/>
              <a:gd name="connsiteX1286" fmla="*/ 55719 w 323088"/>
              <a:gd name="connsiteY1286" fmla="*/ 64296 h 465583"/>
              <a:gd name="connsiteX1287" fmla="*/ 61053 w 323088"/>
              <a:gd name="connsiteY1287" fmla="*/ 68335 h 465583"/>
              <a:gd name="connsiteX1288" fmla="*/ 56201 w 323088"/>
              <a:gd name="connsiteY1288" fmla="*/ 90625 h 465583"/>
              <a:gd name="connsiteX1289" fmla="*/ 53293 w 323088"/>
              <a:gd name="connsiteY1289" fmla="*/ 108722 h 465583"/>
              <a:gd name="connsiteX1290" fmla="*/ 50055 w 323088"/>
              <a:gd name="connsiteY1290" fmla="*/ 106143 h 465583"/>
              <a:gd name="connsiteX1291" fmla="*/ 51032 w 323088"/>
              <a:gd name="connsiteY1291" fmla="*/ 96439 h 465583"/>
              <a:gd name="connsiteX1292" fmla="*/ 52328 w 323088"/>
              <a:gd name="connsiteY1292" fmla="*/ 87702 h 465583"/>
              <a:gd name="connsiteX1293" fmla="*/ 55236 w 323088"/>
              <a:gd name="connsiteY1293" fmla="*/ 89974 h 465583"/>
              <a:gd name="connsiteX1294" fmla="*/ 50055 w 323088"/>
              <a:gd name="connsiteY1294" fmla="*/ 133919 h 465583"/>
              <a:gd name="connsiteX1295" fmla="*/ 51350 w 323088"/>
              <a:gd name="connsiteY1295" fmla="*/ 135530 h 465583"/>
              <a:gd name="connsiteX1296" fmla="*/ 51350 w 323088"/>
              <a:gd name="connsiteY1296" fmla="*/ 138755 h 465583"/>
              <a:gd name="connsiteX1297" fmla="*/ 50055 w 323088"/>
              <a:gd name="connsiteY1297" fmla="*/ 135213 h 465583"/>
              <a:gd name="connsiteX1298" fmla="*/ 50055 w 323088"/>
              <a:gd name="connsiteY1298" fmla="*/ 113558 h 465583"/>
              <a:gd name="connsiteX1299" fmla="*/ 52328 w 323088"/>
              <a:gd name="connsiteY1299" fmla="*/ 115504 h 465583"/>
              <a:gd name="connsiteX1300" fmla="*/ 51998 w 323088"/>
              <a:gd name="connsiteY1300" fmla="*/ 120023 h 465583"/>
              <a:gd name="connsiteX1301" fmla="*/ 51998 w 323088"/>
              <a:gd name="connsiteY1301" fmla="*/ 124865 h 465583"/>
              <a:gd name="connsiteX1302" fmla="*/ 49737 w 323088"/>
              <a:gd name="connsiteY1302" fmla="*/ 122602 h 465583"/>
              <a:gd name="connsiteX1303" fmla="*/ 48454 w 323088"/>
              <a:gd name="connsiteY1303" fmla="*/ 12098 h 465583"/>
              <a:gd name="connsiteX1304" fmla="*/ 51032 w 323088"/>
              <a:gd name="connsiteY1304" fmla="*/ 12429 h 465583"/>
              <a:gd name="connsiteX1305" fmla="*/ 49089 w 323088"/>
              <a:gd name="connsiteY1305" fmla="*/ 13407 h 465583"/>
              <a:gd name="connsiteX1306" fmla="*/ 48454 w 323088"/>
              <a:gd name="connsiteY1306" fmla="*/ 326160 h 465583"/>
              <a:gd name="connsiteX1307" fmla="*/ 47476 w 323088"/>
              <a:gd name="connsiteY1307" fmla="*/ 325827 h 465583"/>
              <a:gd name="connsiteX1308" fmla="*/ 47641 w 323088"/>
              <a:gd name="connsiteY1308" fmla="*/ 324865 h 465583"/>
              <a:gd name="connsiteX1309" fmla="*/ 47794 w 323088"/>
              <a:gd name="connsiteY1309" fmla="*/ 323897 h 465583"/>
              <a:gd name="connsiteX1310" fmla="*/ 46181 w 323088"/>
              <a:gd name="connsiteY1310" fmla="*/ 337143 h 465583"/>
              <a:gd name="connsiteX1311" fmla="*/ 47146 w 323088"/>
              <a:gd name="connsiteY1311" fmla="*/ 331329 h 465583"/>
              <a:gd name="connsiteX1312" fmla="*/ 50055 w 323088"/>
              <a:gd name="connsiteY1312" fmla="*/ 331974 h 465583"/>
              <a:gd name="connsiteX1313" fmla="*/ 50055 w 323088"/>
              <a:gd name="connsiteY1313" fmla="*/ 340685 h 465583"/>
              <a:gd name="connsiteX1314" fmla="*/ 45546 w 323088"/>
              <a:gd name="connsiteY1314" fmla="*/ 345879 h 465583"/>
              <a:gd name="connsiteX1315" fmla="*/ 45546 w 323088"/>
              <a:gd name="connsiteY1315" fmla="*/ 345234 h 465583"/>
              <a:gd name="connsiteX1316" fmla="*/ 48454 w 323088"/>
              <a:gd name="connsiteY1316" fmla="*/ 347810 h 465583"/>
              <a:gd name="connsiteX1317" fmla="*/ 43920 w 323088"/>
              <a:gd name="connsiteY1317" fmla="*/ 81898 h 465583"/>
              <a:gd name="connsiteX1318" fmla="*/ 43920 w 323088"/>
              <a:gd name="connsiteY1318" fmla="*/ 94182 h 465583"/>
              <a:gd name="connsiteX1319" fmla="*/ 42955 w 323088"/>
              <a:gd name="connsiteY1319" fmla="*/ 80936 h 465583"/>
              <a:gd name="connsiteX1320" fmla="*/ 42638 w 323088"/>
              <a:gd name="connsiteY1320" fmla="*/ 69303 h 465583"/>
              <a:gd name="connsiteX1321" fmla="*/ 42307 w 323088"/>
              <a:gd name="connsiteY1321" fmla="*/ 67357 h 465583"/>
              <a:gd name="connsiteX1322" fmla="*/ 41977 w 323088"/>
              <a:gd name="connsiteY1322" fmla="*/ 65428 h 465583"/>
              <a:gd name="connsiteX1323" fmla="*/ 44238 w 323088"/>
              <a:gd name="connsiteY1323" fmla="*/ 66390 h 465583"/>
              <a:gd name="connsiteX1324" fmla="*/ 44568 w 323088"/>
              <a:gd name="connsiteY1324" fmla="*/ 70914 h 465583"/>
              <a:gd name="connsiteX1325" fmla="*/ 43603 w 323088"/>
              <a:gd name="connsiteY1325" fmla="*/ 53144 h 465583"/>
              <a:gd name="connsiteX1326" fmla="*/ 44568 w 323088"/>
              <a:gd name="connsiteY1326" fmla="*/ 53462 h 465583"/>
              <a:gd name="connsiteX1327" fmla="*/ 44403 w 323088"/>
              <a:gd name="connsiteY1327" fmla="*/ 55739 h 465583"/>
              <a:gd name="connsiteX1328" fmla="*/ 44238 w 323088"/>
              <a:gd name="connsiteY1328" fmla="*/ 57669 h 465583"/>
              <a:gd name="connsiteX1329" fmla="*/ 44403 w 323088"/>
              <a:gd name="connsiteY1329" fmla="*/ 58795 h 465583"/>
              <a:gd name="connsiteX1330" fmla="*/ 44568 w 323088"/>
              <a:gd name="connsiteY1330" fmla="*/ 59926 h 465583"/>
              <a:gd name="connsiteX1331" fmla="*/ 41330 w 323088"/>
              <a:gd name="connsiteY1331" fmla="*/ 58631 h 465583"/>
              <a:gd name="connsiteX1332" fmla="*/ 41330 w 323088"/>
              <a:gd name="connsiteY1332" fmla="*/ 54911 h 465583"/>
              <a:gd name="connsiteX1333" fmla="*/ 41012 w 323088"/>
              <a:gd name="connsiteY1333" fmla="*/ 51205 h 465583"/>
              <a:gd name="connsiteX1334" fmla="*/ 43273 w 323088"/>
              <a:gd name="connsiteY1334" fmla="*/ 53144 h 465583"/>
              <a:gd name="connsiteX1335" fmla="*/ 43273 w 323088"/>
              <a:gd name="connsiteY1335" fmla="*/ 52817 h 465583"/>
              <a:gd name="connsiteX1336" fmla="*/ 40047 w 323088"/>
              <a:gd name="connsiteY1336" fmla="*/ 360727 h 465583"/>
              <a:gd name="connsiteX1337" fmla="*/ 41660 w 323088"/>
              <a:gd name="connsiteY1337" fmla="*/ 361060 h 465583"/>
              <a:gd name="connsiteX1338" fmla="*/ 44085 w 323088"/>
              <a:gd name="connsiteY1338" fmla="*/ 357502 h 465583"/>
              <a:gd name="connsiteX1339" fmla="*/ 44886 w 323088"/>
              <a:gd name="connsiteY1339" fmla="*/ 351683 h 465583"/>
              <a:gd name="connsiteX1340" fmla="*/ 50055 w 323088"/>
              <a:gd name="connsiteY1340" fmla="*/ 355558 h 465583"/>
              <a:gd name="connsiteX1341" fmla="*/ 49089 w 323088"/>
              <a:gd name="connsiteY1341" fmla="*/ 371076 h 465583"/>
              <a:gd name="connsiteX1342" fmla="*/ 40047 w 323088"/>
              <a:gd name="connsiteY1342" fmla="*/ 330679 h 465583"/>
              <a:gd name="connsiteX1343" fmla="*/ 39882 w 323088"/>
              <a:gd name="connsiteY1343" fmla="*/ 330030 h 465583"/>
              <a:gd name="connsiteX1344" fmla="*/ 39729 w 323088"/>
              <a:gd name="connsiteY1344" fmla="*/ 329395 h 465583"/>
              <a:gd name="connsiteX1345" fmla="*/ 39882 w 323088"/>
              <a:gd name="connsiteY1345" fmla="*/ 328417 h 465583"/>
              <a:gd name="connsiteX1346" fmla="*/ 40047 w 323088"/>
              <a:gd name="connsiteY1346" fmla="*/ 327440 h 465583"/>
              <a:gd name="connsiteX1347" fmla="*/ 41330 w 323088"/>
              <a:gd name="connsiteY1347" fmla="*/ 328089 h 465583"/>
              <a:gd name="connsiteX1348" fmla="*/ 41330 w 323088"/>
              <a:gd name="connsiteY1348" fmla="*/ 331974 h 465583"/>
              <a:gd name="connsiteX1349" fmla="*/ 41977 w 323088"/>
              <a:gd name="connsiteY1349" fmla="*/ 322603 h 465583"/>
              <a:gd name="connsiteX1350" fmla="*/ 39729 w 323088"/>
              <a:gd name="connsiteY1350" fmla="*/ 318247 h 465583"/>
              <a:gd name="connsiteX1351" fmla="*/ 40047 w 323088"/>
              <a:gd name="connsiteY1351" fmla="*/ 312581 h 465583"/>
              <a:gd name="connsiteX1352" fmla="*/ 42638 w 323088"/>
              <a:gd name="connsiteY1352" fmla="*/ 315171 h 465583"/>
              <a:gd name="connsiteX1353" fmla="*/ 39399 w 323088"/>
              <a:gd name="connsiteY1353" fmla="*/ 341345 h 465583"/>
              <a:gd name="connsiteX1354" fmla="*/ 39564 w 323088"/>
              <a:gd name="connsiteY1354" fmla="*/ 340367 h 465583"/>
              <a:gd name="connsiteX1355" fmla="*/ 39729 w 323088"/>
              <a:gd name="connsiteY1355" fmla="*/ 339405 h 465583"/>
              <a:gd name="connsiteX1356" fmla="*/ 40364 w 323088"/>
              <a:gd name="connsiteY1356" fmla="*/ 340050 h 465583"/>
              <a:gd name="connsiteX1357" fmla="*/ 40047 w 323088"/>
              <a:gd name="connsiteY1357" fmla="*/ 341663 h 465583"/>
              <a:gd name="connsiteX1358" fmla="*/ 39399 w 323088"/>
              <a:gd name="connsiteY1358" fmla="*/ 349094 h 465583"/>
              <a:gd name="connsiteX1359" fmla="*/ 39399 w 323088"/>
              <a:gd name="connsiteY1359" fmla="*/ 347165 h 465583"/>
              <a:gd name="connsiteX1360" fmla="*/ 39729 w 323088"/>
              <a:gd name="connsiteY1360" fmla="*/ 347482 h 465583"/>
              <a:gd name="connsiteX1361" fmla="*/ 38751 w 323088"/>
              <a:gd name="connsiteY1361" fmla="*/ 359115 h 465583"/>
              <a:gd name="connsiteX1362" fmla="*/ 39082 w 323088"/>
              <a:gd name="connsiteY1362" fmla="*/ 359760 h 465583"/>
              <a:gd name="connsiteX1363" fmla="*/ 38917 w 323088"/>
              <a:gd name="connsiteY1363" fmla="*/ 359443 h 465583"/>
              <a:gd name="connsiteX1364" fmla="*/ 38104 w 323088"/>
              <a:gd name="connsiteY1364" fmla="*/ 370098 h 465583"/>
              <a:gd name="connsiteX1365" fmla="*/ 38421 w 323088"/>
              <a:gd name="connsiteY1365" fmla="*/ 365897 h 465583"/>
              <a:gd name="connsiteX1366" fmla="*/ 43438 w 323088"/>
              <a:gd name="connsiteY1366" fmla="*/ 371547 h 465583"/>
              <a:gd name="connsiteX1367" fmla="*/ 48124 w 323088"/>
              <a:gd name="connsiteY1367" fmla="*/ 377530 h 465583"/>
              <a:gd name="connsiteX1368" fmla="*/ 48124 w 323088"/>
              <a:gd name="connsiteY1368" fmla="*/ 379157 h 465583"/>
              <a:gd name="connsiteX1369" fmla="*/ 49089 w 323088"/>
              <a:gd name="connsiteY1369" fmla="*/ 409850 h 465583"/>
              <a:gd name="connsiteX1370" fmla="*/ 43920 w 323088"/>
              <a:gd name="connsiteY1370" fmla="*/ 403867 h 465583"/>
              <a:gd name="connsiteX1371" fmla="*/ 38751 w 323088"/>
              <a:gd name="connsiteY1371" fmla="*/ 397239 h 465583"/>
              <a:gd name="connsiteX1372" fmla="*/ 38104 w 323088"/>
              <a:gd name="connsiteY1372" fmla="*/ 388196 h 465583"/>
              <a:gd name="connsiteX1373" fmla="*/ 38104 w 323088"/>
              <a:gd name="connsiteY1373" fmla="*/ 379157 h 465583"/>
              <a:gd name="connsiteX1374" fmla="*/ 38104 w 323088"/>
              <a:gd name="connsiteY1374" fmla="*/ 376235 h 465583"/>
              <a:gd name="connsiteX1375" fmla="*/ 47794 w 323088"/>
              <a:gd name="connsiteY1375" fmla="*/ 385606 h 465583"/>
              <a:gd name="connsiteX1376" fmla="*/ 47641 w 323088"/>
              <a:gd name="connsiteY1376" fmla="*/ 389660 h 465583"/>
              <a:gd name="connsiteX1377" fmla="*/ 47476 w 323088"/>
              <a:gd name="connsiteY1377" fmla="*/ 393683 h 465583"/>
              <a:gd name="connsiteX1378" fmla="*/ 47794 w 323088"/>
              <a:gd name="connsiteY1378" fmla="*/ 402256 h 465583"/>
              <a:gd name="connsiteX1379" fmla="*/ 49089 w 323088"/>
              <a:gd name="connsiteY1379" fmla="*/ 409850 h 465583"/>
              <a:gd name="connsiteX1380" fmla="*/ 37456 w 323088"/>
              <a:gd name="connsiteY1380" fmla="*/ 300948 h 465583"/>
              <a:gd name="connsiteX1381" fmla="*/ 38104 w 323088"/>
              <a:gd name="connsiteY1381" fmla="*/ 296121 h 465583"/>
              <a:gd name="connsiteX1382" fmla="*/ 41012 w 323088"/>
              <a:gd name="connsiteY1382" fmla="*/ 298220 h 465583"/>
              <a:gd name="connsiteX1383" fmla="*/ 43603 w 323088"/>
              <a:gd name="connsiteY1383" fmla="*/ 299663 h 465583"/>
              <a:gd name="connsiteX1384" fmla="*/ 43273 w 323088"/>
              <a:gd name="connsiteY1384" fmla="*/ 307428 h 465583"/>
              <a:gd name="connsiteX1385" fmla="*/ 35843 w 323088"/>
              <a:gd name="connsiteY1385" fmla="*/ 64132 h 465583"/>
              <a:gd name="connsiteX1386" fmla="*/ 36173 w 323088"/>
              <a:gd name="connsiteY1386" fmla="*/ 62188 h 465583"/>
              <a:gd name="connsiteX1387" fmla="*/ 36491 w 323088"/>
              <a:gd name="connsiteY1387" fmla="*/ 64450 h 465583"/>
              <a:gd name="connsiteX1388" fmla="*/ 55871 w 323088"/>
              <a:gd name="connsiteY1388" fmla="*/ 422769 h 465583"/>
              <a:gd name="connsiteX1389" fmla="*/ 60075 w 323088"/>
              <a:gd name="connsiteY1389" fmla="*/ 425026 h 465583"/>
              <a:gd name="connsiteX1390" fmla="*/ 61370 w 323088"/>
              <a:gd name="connsiteY1390" fmla="*/ 435047 h 465583"/>
              <a:gd name="connsiteX1391" fmla="*/ 55871 w 323088"/>
              <a:gd name="connsiteY1391" fmla="*/ 432939 h 465583"/>
              <a:gd name="connsiteX1392" fmla="*/ 50385 w 323088"/>
              <a:gd name="connsiteY1392" fmla="*/ 430196 h 465583"/>
              <a:gd name="connsiteX1393" fmla="*/ 50055 w 323088"/>
              <a:gd name="connsiteY1393" fmla="*/ 427289 h 465583"/>
              <a:gd name="connsiteX1394" fmla="*/ 49089 w 323088"/>
              <a:gd name="connsiteY1394" fmla="*/ 425676 h 465583"/>
              <a:gd name="connsiteX1395" fmla="*/ 35513 w 323088"/>
              <a:gd name="connsiteY1395" fmla="*/ 412747 h 465583"/>
              <a:gd name="connsiteX1396" fmla="*/ 36821 w 323088"/>
              <a:gd name="connsiteY1396" fmla="*/ 412098 h 465583"/>
              <a:gd name="connsiteX1397" fmla="*/ 38751 w 323088"/>
              <a:gd name="connsiteY1397" fmla="*/ 412747 h 465583"/>
              <a:gd name="connsiteX1398" fmla="*/ 40695 w 323088"/>
              <a:gd name="connsiteY1398" fmla="*/ 409850 h 465583"/>
              <a:gd name="connsiteX1399" fmla="*/ 40530 w 323088"/>
              <a:gd name="connsiteY1399" fmla="*/ 408556 h 465583"/>
              <a:gd name="connsiteX1400" fmla="*/ 40364 w 323088"/>
              <a:gd name="connsiteY1400" fmla="*/ 407261 h 465583"/>
              <a:gd name="connsiteX1401" fmla="*/ 47959 w 323088"/>
              <a:gd name="connsiteY1401" fmla="*/ 415654 h 465583"/>
              <a:gd name="connsiteX1402" fmla="*/ 55871 w 323088"/>
              <a:gd name="connsiteY1402" fmla="*/ 422119 h 465583"/>
              <a:gd name="connsiteX1403" fmla="*/ 37139 w 323088"/>
              <a:gd name="connsiteY1403" fmla="*/ 170749 h 465583"/>
              <a:gd name="connsiteX1404" fmla="*/ 33265 w 323088"/>
              <a:gd name="connsiteY1404" fmla="*/ 169464 h 465583"/>
              <a:gd name="connsiteX1405" fmla="*/ 33265 w 323088"/>
              <a:gd name="connsiteY1405" fmla="*/ 166546 h 465583"/>
              <a:gd name="connsiteX1406" fmla="*/ 33265 w 323088"/>
              <a:gd name="connsiteY1406" fmla="*/ 265086 h 465583"/>
              <a:gd name="connsiteX1407" fmla="*/ 38269 w 323088"/>
              <a:gd name="connsiteY1407" fmla="*/ 269768 h 465583"/>
              <a:gd name="connsiteX1408" fmla="*/ 44886 w 323088"/>
              <a:gd name="connsiteY1408" fmla="*/ 274785 h 465583"/>
              <a:gd name="connsiteX1409" fmla="*/ 43920 w 323088"/>
              <a:gd name="connsiteY1409" fmla="*/ 288352 h 465583"/>
              <a:gd name="connsiteX1410" fmla="*/ 33265 w 323088"/>
              <a:gd name="connsiteY1410" fmla="*/ 277682 h 465583"/>
              <a:gd name="connsiteX1411" fmla="*/ 41660 w 323088"/>
              <a:gd name="connsiteY1411" fmla="*/ 151673 h 465583"/>
              <a:gd name="connsiteX1412" fmla="*/ 37304 w 323088"/>
              <a:gd name="connsiteY1412" fmla="*/ 147978 h 465583"/>
              <a:gd name="connsiteX1413" fmla="*/ 32935 w 323088"/>
              <a:gd name="connsiteY1413" fmla="*/ 144584 h 465583"/>
              <a:gd name="connsiteX1414" fmla="*/ 32935 w 323088"/>
              <a:gd name="connsiteY1414" fmla="*/ 141032 h 465583"/>
              <a:gd name="connsiteX1415" fmla="*/ 41660 w 323088"/>
              <a:gd name="connsiteY1415" fmla="*/ 149744 h 465583"/>
              <a:gd name="connsiteX1416" fmla="*/ 33265 w 323088"/>
              <a:gd name="connsiteY1416" fmla="*/ 159114 h 465583"/>
              <a:gd name="connsiteX1417" fmla="*/ 33100 w 323088"/>
              <a:gd name="connsiteY1417" fmla="*/ 157830 h 465583"/>
              <a:gd name="connsiteX1418" fmla="*/ 32935 w 323088"/>
              <a:gd name="connsiteY1418" fmla="*/ 156535 h 465583"/>
              <a:gd name="connsiteX1419" fmla="*/ 33100 w 323088"/>
              <a:gd name="connsiteY1419" fmla="*/ 154109 h 465583"/>
              <a:gd name="connsiteX1420" fmla="*/ 33265 w 323088"/>
              <a:gd name="connsiteY1420" fmla="*/ 151673 h 465583"/>
              <a:gd name="connsiteX1421" fmla="*/ 42307 w 323088"/>
              <a:gd name="connsiteY1421" fmla="*/ 159114 h 465583"/>
              <a:gd name="connsiteX1422" fmla="*/ 43273 w 323088"/>
              <a:gd name="connsiteY1422" fmla="*/ 169781 h 465583"/>
              <a:gd name="connsiteX1423" fmla="*/ 33583 w 323088"/>
              <a:gd name="connsiteY1423" fmla="*/ 80936 h 465583"/>
              <a:gd name="connsiteX1424" fmla="*/ 36821 w 323088"/>
              <a:gd name="connsiteY1424" fmla="*/ 94508 h 465583"/>
              <a:gd name="connsiteX1425" fmla="*/ 32617 w 323088"/>
              <a:gd name="connsiteY1425" fmla="*/ 91270 h 465583"/>
              <a:gd name="connsiteX1426" fmla="*/ 32935 w 323088"/>
              <a:gd name="connsiteY1426" fmla="*/ 258632 h 465583"/>
              <a:gd name="connsiteX1427" fmla="*/ 32617 w 323088"/>
              <a:gd name="connsiteY1427" fmla="*/ 253463 h 465583"/>
              <a:gd name="connsiteX1428" fmla="*/ 42638 w 323088"/>
              <a:gd name="connsiteY1428" fmla="*/ 266390 h 465583"/>
              <a:gd name="connsiteX1429" fmla="*/ 47146 w 323088"/>
              <a:gd name="connsiteY1429" fmla="*/ 201432 h 465583"/>
              <a:gd name="connsiteX1430" fmla="*/ 38421 w 323088"/>
              <a:gd name="connsiteY1430" fmla="*/ 192071 h 465583"/>
              <a:gd name="connsiteX1431" fmla="*/ 32287 w 323088"/>
              <a:gd name="connsiteY1431" fmla="*/ 182382 h 465583"/>
              <a:gd name="connsiteX1432" fmla="*/ 32935 w 323088"/>
              <a:gd name="connsiteY1432" fmla="*/ 175268 h 465583"/>
              <a:gd name="connsiteX1433" fmla="*/ 44238 w 323088"/>
              <a:gd name="connsiteY1433" fmla="*/ 181414 h 465583"/>
              <a:gd name="connsiteX1434" fmla="*/ 44568 w 323088"/>
              <a:gd name="connsiteY1434" fmla="*/ 185939 h 465583"/>
              <a:gd name="connsiteX1435" fmla="*/ 45381 w 323088"/>
              <a:gd name="connsiteY1435" fmla="*/ 192402 h 465583"/>
              <a:gd name="connsiteX1436" fmla="*/ 46181 w 323088"/>
              <a:gd name="connsiteY1436" fmla="*/ 198218 h 465583"/>
              <a:gd name="connsiteX1437" fmla="*/ 47146 w 323088"/>
              <a:gd name="connsiteY1437" fmla="*/ 200797 h 465583"/>
              <a:gd name="connsiteX1438" fmla="*/ 45863 w 323088"/>
              <a:gd name="connsiteY1438" fmla="*/ 241511 h 465583"/>
              <a:gd name="connsiteX1439" fmla="*/ 45863 w 323088"/>
              <a:gd name="connsiteY1439" fmla="*/ 244091 h 465583"/>
              <a:gd name="connsiteX1440" fmla="*/ 31970 w 323088"/>
              <a:gd name="connsiteY1440" fmla="*/ 231163 h 465583"/>
              <a:gd name="connsiteX1441" fmla="*/ 31970 w 323088"/>
              <a:gd name="connsiteY1441" fmla="*/ 224381 h 465583"/>
              <a:gd name="connsiteX1442" fmla="*/ 45546 w 323088"/>
              <a:gd name="connsiteY1442" fmla="*/ 251189 h 465583"/>
              <a:gd name="connsiteX1443" fmla="*/ 45546 w 323088"/>
              <a:gd name="connsiteY1443" fmla="*/ 256370 h 465583"/>
              <a:gd name="connsiteX1444" fmla="*/ 45216 w 323088"/>
              <a:gd name="connsiteY1444" fmla="*/ 261539 h 465583"/>
              <a:gd name="connsiteX1445" fmla="*/ 41012 w 323088"/>
              <a:gd name="connsiteY1445" fmla="*/ 255725 h 465583"/>
              <a:gd name="connsiteX1446" fmla="*/ 36656 w 323088"/>
              <a:gd name="connsiteY1446" fmla="*/ 250718 h 465583"/>
              <a:gd name="connsiteX1447" fmla="*/ 32287 w 323088"/>
              <a:gd name="connsiteY1447" fmla="*/ 245718 h 465583"/>
              <a:gd name="connsiteX1448" fmla="*/ 31970 w 323088"/>
              <a:gd name="connsiteY1448" fmla="*/ 238921 h 465583"/>
              <a:gd name="connsiteX1449" fmla="*/ 32935 w 323088"/>
              <a:gd name="connsiteY1449" fmla="*/ 133601 h 465583"/>
              <a:gd name="connsiteX1450" fmla="*/ 33265 w 323088"/>
              <a:gd name="connsiteY1450" fmla="*/ 130034 h 465583"/>
              <a:gd name="connsiteX1451" fmla="*/ 31640 w 323088"/>
              <a:gd name="connsiteY1451" fmla="*/ 126477 h 465583"/>
              <a:gd name="connsiteX1452" fmla="*/ 31640 w 323088"/>
              <a:gd name="connsiteY1452" fmla="*/ 126159 h 465583"/>
              <a:gd name="connsiteX1453" fmla="*/ 40695 w 323088"/>
              <a:gd name="connsiteY1453" fmla="*/ 135848 h 465583"/>
              <a:gd name="connsiteX1454" fmla="*/ 40847 w 323088"/>
              <a:gd name="connsiteY1454" fmla="*/ 138934 h 465583"/>
              <a:gd name="connsiteX1455" fmla="*/ 41330 w 323088"/>
              <a:gd name="connsiteY1455" fmla="*/ 141995 h 465583"/>
              <a:gd name="connsiteX1456" fmla="*/ 31005 w 323088"/>
              <a:gd name="connsiteY1456" fmla="*/ 205966 h 465583"/>
              <a:gd name="connsiteX1457" fmla="*/ 38751 w 323088"/>
              <a:gd name="connsiteY1457" fmla="*/ 210650 h 465583"/>
              <a:gd name="connsiteX1458" fmla="*/ 46829 w 323088"/>
              <a:gd name="connsiteY1458" fmla="*/ 215337 h 465583"/>
              <a:gd name="connsiteX1459" fmla="*/ 46181 w 323088"/>
              <a:gd name="connsiteY1459" fmla="*/ 232139 h 465583"/>
              <a:gd name="connsiteX1460" fmla="*/ 38751 w 323088"/>
              <a:gd name="connsiteY1460" fmla="*/ 223096 h 465583"/>
              <a:gd name="connsiteX1461" fmla="*/ 31322 w 323088"/>
              <a:gd name="connsiteY1461" fmla="*/ 214042 h 465583"/>
              <a:gd name="connsiteX1462" fmla="*/ 31005 w 323088"/>
              <a:gd name="connsiteY1462" fmla="*/ 118742 h 465583"/>
              <a:gd name="connsiteX1463" fmla="*/ 30674 w 323088"/>
              <a:gd name="connsiteY1463" fmla="*/ 116783 h 465583"/>
              <a:gd name="connsiteX1464" fmla="*/ 30357 w 323088"/>
              <a:gd name="connsiteY1464" fmla="*/ 114854 h 465583"/>
              <a:gd name="connsiteX1465" fmla="*/ 31005 w 323088"/>
              <a:gd name="connsiteY1465" fmla="*/ 111301 h 465583"/>
              <a:gd name="connsiteX1466" fmla="*/ 35195 w 323088"/>
              <a:gd name="connsiteY1466" fmla="*/ 117115 h 465583"/>
              <a:gd name="connsiteX1467" fmla="*/ 40047 w 323088"/>
              <a:gd name="connsiteY1467" fmla="*/ 122602 h 465583"/>
              <a:gd name="connsiteX1468" fmla="*/ 40364 w 323088"/>
              <a:gd name="connsiteY1468" fmla="*/ 128100 h 465583"/>
              <a:gd name="connsiteX1469" fmla="*/ 29709 w 323088"/>
              <a:gd name="connsiteY1469" fmla="*/ 17610 h 465583"/>
              <a:gd name="connsiteX1470" fmla="*/ 36491 w 323088"/>
              <a:gd name="connsiteY1470" fmla="*/ 13725 h 465583"/>
              <a:gd name="connsiteX1471" fmla="*/ 43920 w 323088"/>
              <a:gd name="connsiteY1471" fmla="*/ 11453 h 465583"/>
              <a:gd name="connsiteX1472" fmla="*/ 44886 w 323088"/>
              <a:gd name="connsiteY1472" fmla="*/ 15020 h 465583"/>
              <a:gd name="connsiteX1473" fmla="*/ 43603 w 323088"/>
              <a:gd name="connsiteY1473" fmla="*/ 15987 h 465583"/>
              <a:gd name="connsiteX1474" fmla="*/ 46829 w 323088"/>
              <a:gd name="connsiteY1474" fmla="*/ 209206 h 465583"/>
              <a:gd name="connsiteX1475" fmla="*/ 38269 w 323088"/>
              <a:gd name="connsiteY1475" fmla="*/ 204185 h 465583"/>
              <a:gd name="connsiteX1476" fmla="*/ 29709 w 323088"/>
              <a:gd name="connsiteY1476" fmla="*/ 199502 h 465583"/>
              <a:gd name="connsiteX1477" fmla="*/ 29874 w 323088"/>
              <a:gd name="connsiteY1477" fmla="*/ 196123 h 465583"/>
              <a:gd name="connsiteX1478" fmla="*/ 30027 w 323088"/>
              <a:gd name="connsiteY1478" fmla="*/ 192720 h 465583"/>
              <a:gd name="connsiteX1479" fmla="*/ 30674 w 323088"/>
              <a:gd name="connsiteY1479" fmla="*/ 190140 h 465583"/>
              <a:gd name="connsiteX1480" fmla="*/ 38104 w 323088"/>
              <a:gd name="connsiteY1480" fmla="*/ 199333 h 465583"/>
              <a:gd name="connsiteX1481" fmla="*/ 46829 w 323088"/>
              <a:gd name="connsiteY1481" fmla="*/ 208555 h 465583"/>
              <a:gd name="connsiteX1482" fmla="*/ 32935 w 323088"/>
              <a:gd name="connsiteY1482" fmla="*/ 45717 h 465583"/>
              <a:gd name="connsiteX1483" fmla="*/ 31970 w 323088"/>
              <a:gd name="connsiteY1483" fmla="*/ 52817 h 465583"/>
              <a:gd name="connsiteX1484" fmla="*/ 29379 w 323088"/>
              <a:gd name="connsiteY1484" fmla="*/ 45068 h 465583"/>
              <a:gd name="connsiteX1485" fmla="*/ 29709 w 323088"/>
              <a:gd name="connsiteY1485" fmla="*/ 43455 h 465583"/>
              <a:gd name="connsiteX1486" fmla="*/ 28731 w 323088"/>
              <a:gd name="connsiteY1486" fmla="*/ 362022 h 465583"/>
              <a:gd name="connsiteX1487" fmla="*/ 29709 w 323088"/>
              <a:gd name="connsiteY1487" fmla="*/ 356526 h 465583"/>
              <a:gd name="connsiteX1488" fmla="*/ 30357 w 323088"/>
              <a:gd name="connsiteY1488" fmla="*/ 363318 h 465583"/>
              <a:gd name="connsiteX1489" fmla="*/ 38751 w 323088"/>
              <a:gd name="connsiteY1489" fmla="*/ 104520 h 465583"/>
              <a:gd name="connsiteX1490" fmla="*/ 39082 w 323088"/>
              <a:gd name="connsiteY1490" fmla="*/ 106460 h 465583"/>
              <a:gd name="connsiteX1491" fmla="*/ 39399 w 323088"/>
              <a:gd name="connsiteY1491" fmla="*/ 111301 h 465583"/>
              <a:gd name="connsiteX1492" fmla="*/ 34878 w 323088"/>
              <a:gd name="connsiteY1492" fmla="*/ 107109 h 465583"/>
              <a:gd name="connsiteX1493" fmla="*/ 27766 w 323088"/>
              <a:gd name="connsiteY1493" fmla="*/ 102258 h 465583"/>
              <a:gd name="connsiteX1494" fmla="*/ 31640 w 323088"/>
              <a:gd name="connsiteY1494" fmla="*/ 99335 h 465583"/>
              <a:gd name="connsiteX1495" fmla="*/ 25823 w 323088"/>
              <a:gd name="connsiteY1495" fmla="*/ 73821 h 465583"/>
              <a:gd name="connsiteX1496" fmla="*/ 25823 w 323088"/>
              <a:gd name="connsiteY1496" fmla="*/ 67025 h 465583"/>
              <a:gd name="connsiteX1497" fmla="*/ 29709 w 323088"/>
              <a:gd name="connsiteY1497" fmla="*/ 69948 h 465583"/>
              <a:gd name="connsiteX1498" fmla="*/ 28579 w 323088"/>
              <a:gd name="connsiteY1498" fmla="*/ 78177 h 465583"/>
              <a:gd name="connsiteX1499" fmla="*/ 27766 w 323088"/>
              <a:gd name="connsiteY1499" fmla="*/ 86740 h 465583"/>
              <a:gd name="connsiteX1500" fmla="*/ 27448 w 323088"/>
              <a:gd name="connsiteY1500" fmla="*/ 86422 h 465583"/>
              <a:gd name="connsiteX1501" fmla="*/ 25823 w 323088"/>
              <a:gd name="connsiteY1501" fmla="*/ 238590 h 465583"/>
              <a:gd name="connsiteX1502" fmla="*/ 26801 w 323088"/>
              <a:gd name="connsiteY1502" fmla="*/ 234085 h 465583"/>
              <a:gd name="connsiteX1503" fmla="*/ 26636 w 323088"/>
              <a:gd name="connsiteY1503" fmla="*/ 236659 h 465583"/>
              <a:gd name="connsiteX1504" fmla="*/ 26483 w 323088"/>
              <a:gd name="connsiteY1504" fmla="*/ 239556 h 465583"/>
              <a:gd name="connsiteX1505" fmla="*/ 25823 w 323088"/>
              <a:gd name="connsiteY1505" fmla="*/ 377848 h 465583"/>
              <a:gd name="connsiteX1506" fmla="*/ 26801 w 323088"/>
              <a:gd name="connsiteY1506" fmla="*/ 372688 h 465583"/>
              <a:gd name="connsiteX1507" fmla="*/ 27766 w 323088"/>
              <a:gd name="connsiteY1507" fmla="*/ 367524 h 465583"/>
              <a:gd name="connsiteX1508" fmla="*/ 31005 w 323088"/>
              <a:gd name="connsiteY1508" fmla="*/ 369772 h 465583"/>
              <a:gd name="connsiteX1509" fmla="*/ 31005 w 323088"/>
              <a:gd name="connsiteY1509" fmla="*/ 386256 h 465583"/>
              <a:gd name="connsiteX1510" fmla="*/ 24540 w 323088"/>
              <a:gd name="connsiteY1510" fmla="*/ 252167 h 465583"/>
              <a:gd name="connsiteX1511" fmla="*/ 24858 w 323088"/>
              <a:gd name="connsiteY1511" fmla="*/ 248943 h 465583"/>
              <a:gd name="connsiteX1512" fmla="*/ 24858 w 323088"/>
              <a:gd name="connsiteY1512" fmla="*/ 245068 h 465583"/>
              <a:gd name="connsiteX1513" fmla="*/ 27118 w 323088"/>
              <a:gd name="connsiteY1513" fmla="*/ 247647 h 465583"/>
              <a:gd name="connsiteX1514" fmla="*/ 27118 w 323088"/>
              <a:gd name="connsiteY1514" fmla="*/ 254429 h 465583"/>
              <a:gd name="connsiteX1515" fmla="*/ 27766 w 323088"/>
              <a:gd name="connsiteY1515" fmla="*/ 260243 h 465583"/>
              <a:gd name="connsiteX1516" fmla="*/ 27766 w 323088"/>
              <a:gd name="connsiteY1516" fmla="*/ 272527 h 465583"/>
              <a:gd name="connsiteX1517" fmla="*/ 24540 w 323088"/>
              <a:gd name="connsiteY1517" fmla="*/ 268638 h 465583"/>
              <a:gd name="connsiteX1518" fmla="*/ 24540 w 323088"/>
              <a:gd name="connsiteY1518" fmla="*/ 257997 h 465583"/>
              <a:gd name="connsiteX1519" fmla="*/ 28096 w 323088"/>
              <a:gd name="connsiteY1519" fmla="*/ 286735 h 465583"/>
              <a:gd name="connsiteX1520" fmla="*/ 28414 w 323088"/>
              <a:gd name="connsiteY1520" fmla="*/ 291904 h 465583"/>
              <a:gd name="connsiteX1521" fmla="*/ 23575 w 323088"/>
              <a:gd name="connsiteY1521" fmla="*/ 286735 h 465583"/>
              <a:gd name="connsiteX1522" fmla="*/ 23575 w 323088"/>
              <a:gd name="connsiteY1522" fmla="*/ 286090 h 465583"/>
              <a:gd name="connsiteX1523" fmla="*/ 23892 w 323088"/>
              <a:gd name="connsiteY1523" fmla="*/ 282548 h 465583"/>
              <a:gd name="connsiteX1524" fmla="*/ 28731 w 323088"/>
              <a:gd name="connsiteY1524" fmla="*/ 299663 h 465583"/>
              <a:gd name="connsiteX1525" fmla="*/ 28731 w 323088"/>
              <a:gd name="connsiteY1525" fmla="*/ 312264 h 465583"/>
              <a:gd name="connsiteX1526" fmla="*/ 23245 w 323088"/>
              <a:gd name="connsiteY1526" fmla="*/ 307428 h 465583"/>
              <a:gd name="connsiteX1527" fmla="*/ 23245 w 323088"/>
              <a:gd name="connsiteY1527" fmla="*/ 294827 h 465583"/>
              <a:gd name="connsiteX1528" fmla="*/ 27766 w 323088"/>
              <a:gd name="connsiteY1528" fmla="*/ 326805 h 465583"/>
              <a:gd name="connsiteX1529" fmla="*/ 27601 w 323088"/>
              <a:gd name="connsiteY1529" fmla="*/ 328417 h 465583"/>
              <a:gd name="connsiteX1530" fmla="*/ 27448 w 323088"/>
              <a:gd name="connsiteY1530" fmla="*/ 330361 h 465583"/>
              <a:gd name="connsiteX1531" fmla="*/ 21949 w 323088"/>
              <a:gd name="connsiteY1531" fmla="*/ 325827 h 465583"/>
              <a:gd name="connsiteX1532" fmla="*/ 22267 w 323088"/>
              <a:gd name="connsiteY1532" fmla="*/ 320672 h 465583"/>
              <a:gd name="connsiteX1533" fmla="*/ 21632 w 323088"/>
              <a:gd name="connsiteY1533" fmla="*/ 338111 h 465583"/>
              <a:gd name="connsiteX1534" fmla="*/ 21632 w 323088"/>
              <a:gd name="connsiteY1534" fmla="*/ 335368 h 465583"/>
              <a:gd name="connsiteX1535" fmla="*/ 21949 w 323088"/>
              <a:gd name="connsiteY1535" fmla="*/ 332633 h 465583"/>
              <a:gd name="connsiteX1536" fmla="*/ 26483 w 323088"/>
              <a:gd name="connsiteY1536" fmla="*/ 336825 h 465583"/>
              <a:gd name="connsiteX1537" fmla="*/ 25823 w 323088"/>
              <a:gd name="connsiteY1537" fmla="*/ 343607 h 465583"/>
              <a:gd name="connsiteX1538" fmla="*/ 23575 w 323088"/>
              <a:gd name="connsiteY1538" fmla="*/ 341018 h 465583"/>
              <a:gd name="connsiteX1539" fmla="*/ 20984 w 323088"/>
              <a:gd name="connsiteY1539" fmla="*/ 165261 h 465583"/>
              <a:gd name="connsiteX1540" fmla="*/ 20984 w 323088"/>
              <a:gd name="connsiteY1540" fmla="*/ 152978 h 465583"/>
              <a:gd name="connsiteX1541" fmla="*/ 22267 w 323088"/>
              <a:gd name="connsiteY1541" fmla="*/ 154278 h 465583"/>
              <a:gd name="connsiteX1542" fmla="*/ 21949 w 323088"/>
              <a:gd name="connsiteY1542" fmla="*/ 156868 h 465583"/>
              <a:gd name="connsiteX1543" fmla="*/ 21949 w 323088"/>
              <a:gd name="connsiteY1543" fmla="*/ 159765 h 465583"/>
              <a:gd name="connsiteX1544" fmla="*/ 24858 w 323088"/>
              <a:gd name="connsiteY1544" fmla="*/ 351039 h 465583"/>
              <a:gd name="connsiteX1545" fmla="*/ 23575 w 323088"/>
              <a:gd name="connsiteY1545" fmla="*/ 358480 h 465583"/>
              <a:gd name="connsiteX1546" fmla="*/ 21302 w 323088"/>
              <a:gd name="connsiteY1546" fmla="*/ 356853 h 465583"/>
              <a:gd name="connsiteX1547" fmla="*/ 21149 w 323088"/>
              <a:gd name="connsiteY1547" fmla="*/ 355240 h 465583"/>
              <a:gd name="connsiteX1548" fmla="*/ 20984 w 323088"/>
              <a:gd name="connsiteY1548" fmla="*/ 353614 h 465583"/>
              <a:gd name="connsiteX1549" fmla="*/ 21149 w 323088"/>
              <a:gd name="connsiteY1549" fmla="*/ 350072 h 465583"/>
              <a:gd name="connsiteX1550" fmla="*/ 21302 w 323088"/>
              <a:gd name="connsiteY1550" fmla="*/ 346514 h 465583"/>
              <a:gd name="connsiteX1551" fmla="*/ 22915 w 323088"/>
              <a:gd name="connsiteY1551" fmla="*/ 363953 h 465583"/>
              <a:gd name="connsiteX1552" fmla="*/ 22432 w 323088"/>
              <a:gd name="connsiteY1552" fmla="*/ 366874 h 465583"/>
              <a:gd name="connsiteX1553" fmla="*/ 21632 w 323088"/>
              <a:gd name="connsiteY1553" fmla="*/ 369772 h 465583"/>
              <a:gd name="connsiteX1554" fmla="*/ 20984 w 323088"/>
              <a:gd name="connsiteY1554" fmla="*/ 367841 h 465583"/>
              <a:gd name="connsiteX1555" fmla="*/ 20984 w 323088"/>
              <a:gd name="connsiteY1555" fmla="*/ 362990 h 465583"/>
              <a:gd name="connsiteX1556" fmla="*/ 20667 w 323088"/>
              <a:gd name="connsiteY1556" fmla="*/ 144267 h 465583"/>
              <a:gd name="connsiteX1557" fmla="*/ 20667 w 323088"/>
              <a:gd name="connsiteY1557" fmla="*/ 142645 h 465583"/>
              <a:gd name="connsiteX1558" fmla="*/ 22915 w 323088"/>
              <a:gd name="connsiteY1558" fmla="*/ 143939 h 465583"/>
              <a:gd name="connsiteX1559" fmla="*/ 22597 w 323088"/>
              <a:gd name="connsiteY1559" fmla="*/ 146846 h 465583"/>
              <a:gd name="connsiteX1560" fmla="*/ 20667 w 323088"/>
              <a:gd name="connsiteY1560" fmla="*/ 399185 h 465583"/>
              <a:gd name="connsiteX1561" fmla="*/ 20336 w 323088"/>
              <a:gd name="connsiteY1561" fmla="*/ 395295 h 465583"/>
              <a:gd name="connsiteX1562" fmla="*/ 21949 w 323088"/>
              <a:gd name="connsiteY1562" fmla="*/ 393683 h 465583"/>
              <a:gd name="connsiteX1563" fmla="*/ 24210 w 323088"/>
              <a:gd name="connsiteY1563" fmla="*/ 385289 h 465583"/>
              <a:gd name="connsiteX1564" fmla="*/ 27601 w 323088"/>
              <a:gd name="connsiteY1564" fmla="*/ 390623 h 465583"/>
              <a:gd name="connsiteX1565" fmla="*/ 31640 w 323088"/>
              <a:gd name="connsiteY1565" fmla="*/ 396273 h 465583"/>
              <a:gd name="connsiteX1566" fmla="*/ 31970 w 323088"/>
              <a:gd name="connsiteY1566" fmla="*/ 409850 h 465583"/>
              <a:gd name="connsiteX1567" fmla="*/ 20336 w 323088"/>
              <a:gd name="connsiteY1567" fmla="*/ 135530 h 465583"/>
              <a:gd name="connsiteX1568" fmla="*/ 20171 w 323088"/>
              <a:gd name="connsiteY1568" fmla="*/ 129880 h 465583"/>
              <a:gd name="connsiteX1569" fmla="*/ 20019 w 323088"/>
              <a:gd name="connsiteY1569" fmla="*/ 124548 h 465583"/>
              <a:gd name="connsiteX1570" fmla="*/ 21784 w 323088"/>
              <a:gd name="connsiteY1570" fmla="*/ 127301 h 465583"/>
              <a:gd name="connsiteX1571" fmla="*/ 23892 w 323088"/>
              <a:gd name="connsiteY1571" fmla="*/ 130362 h 465583"/>
              <a:gd name="connsiteX1572" fmla="*/ 23575 w 323088"/>
              <a:gd name="connsiteY1572" fmla="*/ 137461 h 465583"/>
              <a:gd name="connsiteX1573" fmla="*/ 19359 w 323088"/>
              <a:gd name="connsiteY1573" fmla="*/ 88035 h 465583"/>
              <a:gd name="connsiteX1574" fmla="*/ 19359 w 323088"/>
              <a:gd name="connsiteY1574" fmla="*/ 86422 h 465583"/>
              <a:gd name="connsiteX1575" fmla="*/ 20667 w 323088"/>
              <a:gd name="connsiteY1575" fmla="*/ 87385 h 465583"/>
              <a:gd name="connsiteX1576" fmla="*/ 21302 w 323088"/>
              <a:gd name="connsiteY1576" fmla="*/ 111947 h 465583"/>
              <a:gd name="connsiteX1577" fmla="*/ 19689 w 323088"/>
              <a:gd name="connsiteY1577" fmla="*/ 108876 h 465583"/>
              <a:gd name="connsiteX1578" fmla="*/ 19359 w 323088"/>
              <a:gd name="connsiteY1578" fmla="*/ 103869 h 465583"/>
              <a:gd name="connsiteX1579" fmla="*/ 19524 w 323088"/>
              <a:gd name="connsiteY1579" fmla="*/ 98219 h 465583"/>
              <a:gd name="connsiteX1580" fmla="*/ 19689 w 323088"/>
              <a:gd name="connsiteY1580" fmla="*/ 94182 h 465583"/>
              <a:gd name="connsiteX1581" fmla="*/ 21949 w 323088"/>
              <a:gd name="connsiteY1581" fmla="*/ 99335 h 465583"/>
              <a:gd name="connsiteX1582" fmla="*/ 22597 w 323088"/>
              <a:gd name="connsiteY1582" fmla="*/ 106143 h 465583"/>
              <a:gd name="connsiteX1583" fmla="*/ 22915 w 323088"/>
              <a:gd name="connsiteY1583" fmla="*/ 112914 h 465583"/>
              <a:gd name="connsiteX1584" fmla="*/ 19359 w 323088"/>
              <a:gd name="connsiteY1584" fmla="*/ 78341 h 465583"/>
              <a:gd name="connsiteX1585" fmla="*/ 19041 w 323088"/>
              <a:gd name="connsiteY1585" fmla="*/ 74789 h 465583"/>
              <a:gd name="connsiteX1586" fmla="*/ 20667 w 323088"/>
              <a:gd name="connsiteY1586" fmla="*/ 69948 h 465583"/>
              <a:gd name="connsiteX1587" fmla="*/ 20984 w 323088"/>
              <a:gd name="connsiteY1587" fmla="*/ 79953 h 465583"/>
              <a:gd name="connsiteX1588" fmla="*/ 18076 w 323088"/>
              <a:gd name="connsiteY1588" fmla="*/ 46680 h 465583"/>
              <a:gd name="connsiteX1589" fmla="*/ 18076 w 323088"/>
              <a:gd name="connsiteY1589" fmla="*/ 35697 h 465583"/>
              <a:gd name="connsiteX1590" fmla="*/ 20019 w 323088"/>
              <a:gd name="connsiteY1590" fmla="*/ 36977 h 465583"/>
              <a:gd name="connsiteX1591" fmla="*/ 19359 w 323088"/>
              <a:gd name="connsiteY1591" fmla="*/ 46998 h 465583"/>
              <a:gd name="connsiteX1592" fmla="*/ 17111 w 323088"/>
              <a:gd name="connsiteY1592" fmla="*/ 404999 h 465583"/>
              <a:gd name="connsiteX1593" fmla="*/ 26801 w 323088"/>
              <a:gd name="connsiteY1593" fmla="*/ 412430 h 465583"/>
              <a:gd name="connsiteX1594" fmla="*/ 36491 w 323088"/>
              <a:gd name="connsiteY1594" fmla="*/ 420835 h 465583"/>
              <a:gd name="connsiteX1595" fmla="*/ 17111 w 323088"/>
              <a:gd name="connsiteY1595" fmla="*/ 404999 h 465583"/>
              <a:gd name="connsiteX1596" fmla="*/ 17111 w 323088"/>
              <a:gd name="connsiteY1596" fmla="*/ 314194 h 465583"/>
              <a:gd name="connsiteX1597" fmla="*/ 16133 w 323088"/>
              <a:gd name="connsiteY1597" fmla="*/ 326478 h 465583"/>
              <a:gd name="connsiteX1598" fmla="*/ 16133 w 323088"/>
              <a:gd name="connsiteY1598" fmla="*/ 317434 h 465583"/>
              <a:gd name="connsiteX1599" fmla="*/ 15815 w 323088"/>
              <a:gd name="connsiteY1599" fmla="*/ 278673 h 465583"/>
              <a:gd name="connsiteX1600" fmla="*/ 15968 w 323088"/>
              <a:gd name="connsiteY1600" fmla="*/ 277210 h 465583"/>
              <a:gd name="connsiteX1601" fmla="*/ 16133 w 323088"/>
              <a:gd name="connsiteY1601" fmla="*/ 275751 h 465583"/>
              <a:gd name="connsiteX1602" fmla="*/ 18393 w 323088"/>
              <a:gd name="connsiteY1602" fmla="*/ 277364 h 465583"/>
              <a:gd name="connsiteX1603" fmla="*/ 18076 w 323088"/>
              <a:gd name="connsiteY1603" fmla="*/ 279308 h 465583"/>
              <a:gd name="connsiteX1604" fmla="*/ 18393 w 323088"/>
              <a:gd name="connsiteY1604" fmla="*/ 281253 h 465583"/>
              <a:gd name="connsiteX1605" fmla="*/ 15485 w 323088"/>
              <a:gd name="connsiteY1605" fmla="*/ 145552 h 465583"/>
              <a:gd name="connsiteX1606" fmla="*/ 15485 w 323088"/>
              <a:gd name="connsiteY1606" fmla="*/ 153628 h 465583"/>
              <a:gd name="connsiteX1607" fmla="*/ 14202 w 323088"/>
              <a:gd name="connsiteY1607" fmla="*/ 151038 h 465583"/>
              <a:gd name="connsiteX1608" fmla="*/ 20019 w 323088"/>
              <a:gd name="connsiteY1608" fmla="*/ 227938 h 465583"/>
              <a:gd name="connsiteX1609" fmla="*/ 19854 w 323088"/>
              <a:gd name="connsiteY1609" fmla="*/ 229232 h 465583"/>
              <a:gd name="connsiteX1610" fmla="*/ 19689 w 323088"/>
              <a:gd name="connsiteY1610" fmla="*/ 230528 h 465583"/>
              <a:gd name="connsiteX1611" fmla="*/ 19854 w 323088"/>
              <a:gd name="connsiteY1611" fmla="*/ 231163 h 465583"/>
              <a:gd name="connsiteX1612" fmla="*/ 20019 w 323088"/>
              <a:gd name="connsiteY1612" fmla="*/ 231822 h 465583"/>
              <a:gd name="connsiteX1613" fmla="*/ 16615 w 323088"/>
              <a:gd name="connsiteY1613" fmla="*/ 227452 h 465583"/>
              <a:gd name="connsiteX1614" fmla="*/ 13542 w 323088"/>
              <a:gd name="connsiteY1614" fmla="*/ 223413 h 465583"/>
              <a:gd name="connsiteX1615" fmla="*/ 37456 w 323088"/>
              <a:gd name="connsiteY1615" fmla="*/ 24699 h 465583"/>
              <a:gd name="connsiteX1616" fmla="*/ 37139 w 323088"/>
              <a:gd name="connsiteY1616" fmla="*/ 26008 h 465583"/>
              <a:gd name="connsiteX1617" fmla="*/ 40364 w 323088"/>
              <a:gd name="connsiteY1617" fmla="*/ 30209 h 465583"/>
              <a:gd name="connsiteX1618" fmla="*/ 42307 w 323088"/>
              <a:gd name="connsiteY1618" fmla="*/ 29233 h 465583"/>
              <a:gd name="connsiteX1619" fmla="*/ 47476 w 323088"/>
              <a:gd name="connsiteY1619" fmla="*/ 22118 h 465583"/>
              <a:gd name="connsiteX1620" fmla="*/ 50055 w 323088"/>
              <a:gd name="connsiteY1620" fmla="*/ 28101 h 465583"/>
              <a:gd name="connsiteX1621" fmla="*/ 52963 w 323088"/>
              <a:gd name="connsiteY1621" fmla="*/ 33753 h 465583"/>
              <a:gd name="connsiteX1622" fmla="*/ 50702 w 323088"/>
              <a:gd name="connsiteY1622" fmla="*/ 34402 h 465583"/>
              <a:gd name="connsiteX1623" fmla="*/ 49737 w 323088"/>
              <a:gd name="connsiteY1623" fmla="*/ 34402 h 465583"/>
              <a:gd name="connsiteX1624" fmla="*/ 47794 w 323088"/>
              <a:gd name="connsiteY1624" fmla="*/ 34084 h 465583"/>
              <a:gd name="connsiteX1625" fmla="*/ 45546 w 323088"/>
              <a:gd name="connsiteY1625" fmla="*/ 36332 h 465583"/>
              <a:gd name="connsiteX1626" fmla="*/ 48124 w 323088"/>
              <a:gd name="connsiteY1626" fmla="*/ 39898 h 465583"/>
              <a:gd name="connsiteX1627" fmla="*/ 53941 w 323088"/>
              <a:gd name="connsiteY1627" fmla="*/ 42805 h 465583"/>
              <a:gd name="connsiteX1628" fmla="*/ 55554 w 323088"/>
              <a:gd name="connsiteY1628" fmla="*/ 42479 h 465583"/>
              <a:gd name="connsiteX1629" fmla="*/ 57166 w 323088"/>
              <a:gd name="connsiteY1629" fmla="*/ 41183 h 465583"/>
              <a:gd name="connsiteX1630" fmla="*/ 62018 w 323088"/>
              <a:gd name="connsiteY1630" fmla="*/ 46680 h 465583"/>
              <a:gd name="connsiteX1631" fmla="*/ 67352 w 323088"/>
              <a:gd name="connsiteY1631" fmla="*/ 50401 h 465583"/>
              <a:gd name="connsiteX1632" fmla="*/ 71060 w 323088"/>
              <a:gd name="connsiteY1632" fmla="*/ 52182 h 465583"/>
              <a:gd name="connsiteX1633" fmla="*/ 72025 w 323088"/>
              <a:gd name="connsiteY1633" fmla="*/ 52013 h 465583"/>
              <a:gd name="connsiteX1634" fmla="*/ 73003 w 323088"/>
              <a:gd name="connsiteY1634" fmla="*/ 51850 h 465583"/>
              <a:gd name="connsiteX1635" fmla="*/ 72673 w 323088"/>
              <a:gd name="connsiteY1635" fmla="*/ 51850 h 465583"/>
              <a:gd name="connsiteX1636" fmla="*/ 75429 w 323088"/>
              <a:gd name="connsiteY1636" fmla="*/ 50401 h 465583"/>
              <a:gd name="connsiteX1637" fmla="*/ 82363 w 323088"/>
              <a:gd name="connsiteY1637" fmla="*/ 47812 h 465583"/>
              <a:gd name="connsiteX1638" fmla="*/ 91736 w 323088"/>
              <a:gd name="connsiteY1638" fmla="*/ 44905 h 465583"/>
              <a:gd name="connsiteX1639" fmla="*/ 102086 w 323088"/>
              <a:gd name="connsiteY1639" fmla="*/ 42805 h 465583"/>
              <a:gd name="connsiteX1640" fmla="*/ 106925 w 323088"/>
              <a:gd name="connsiteY1640" fmla="*/ 45717 h 465583"/>
              <a:gd name="connsiteX1641" fmla="*/ 94644 w 323088"/>
              <a:gd name="connsiteY1641" fmla="*/ 46998 h 465583"/>
              <a:gd name="connsiteX1642" fmla="*/ 83024 w 323088"/>
              <a:gd name="connsiteY1642" fmla="*/ 50073 h 465583"/>
              <a:gd name="connsiteX1643" fmla="*/ 73156 w 323088"/>
              <a:gd name="connsiteY1643" fmla="*/ 53631 h 465583"/>
              <a:gd name="connsiteX1644" fmla="*/ 65891 w 323088"/>
              <a:gd name="connsiteY1644" fmla="*/ 56384 h 465583"/>
              <a:gd name="connsiteX1645" fmla="*/ 64926 w 323088"/>
              <a:gd name="connsiteY1645" fmla="*/ 55075 h 465583"/>
              <a:gd name="connsiteX1646" fmla="*/ 63948 w 323088"/>
              <a:gd name="connsiteY1646" fmla="*/ 52330 h 465583"/>
              <a:gd name="connsiteX1647" fmla="*/ 61688 w 323088"/>
              <a:gd name="connsiteY1647" fmla="*/ 51205 h 465583"/>
              <a:gd name="connsiteX1648" fmla="*/ 61053 w 323088"/>
              <a:gd name="connsiteY1648" fmla="*/ 51533 h 465583"/>
              <a:gd name="connsiteX1649" fmla="*/ 45546 w 323088"/>
              <a:gd name="connsiteY1649" fmla="*/ 40866 h 465583"/>
              <a:gd name="connsiteX1650" fmla="*/ 29061 w 323088"/>
              <a:gd name="connsiteY1650" fmla="*/ 31177 h 465583"/>
              <a:gd name="connsiteX1651" fmla="*/ 27283 w 323088"/>
              <a:gd name="connsiteY1651" fmla="*/ 28101 h 465583"/>
              <a:gd name="connsiteX1652" fmla="*/ 24210 w 323088"/>
              <a:gd name="connsiteY1652" fmla="*/ 26653 h 465583"/>
              <a:gd name="connsiteX1653" fmla="*/ 22915 w 323088"/>
              <a:gd name="connsiteY1653" fmla="*/ 27135 h 465583"/>
              <a:gd name="connsiteX1654" fmla="*/ 22267 w 323088"/>
              <a:gd name="connsiteY1654" fmla="*/ 28265 h 465583"/>
              <a:gd name="connsiteX1655" fmla="*/ 18076 w 323088"/>
              <a:gd name="connsiteY1655" fmla="*/ 26490 h 465583"/>
              <a:gd name="connsiteX1656" fmla="*/ 14850 w 323088"/>
              <a:gd name="connsiteY1656" fmla="*/ 25343 h 465583"/>
              <a:gd name="connsiteX1657" fmla="*/ 13224 w 323088"/>
              <a:gd name="connsiteY1657" fmla="*/ 24381 h 465583"/>
              <a:gd name="connsiteX1658" fmla="*/ 13872 w 323088"/>
              <a:gd name="connsiteY1658" fmla="*/ 23731 h 465583"/>
              <a:gd name="connsiteX1659" fmla="*/ 14037 w 323088"/>
              <a:gd name="connsiteY1659" fmla="*/ 23086 h 465583"/>
              <a:gd name="connsiteX1660" fmla="*/ 14202 w 323088"/>
              <a:gd name="connsiteY1660" fmla="*/ 22451 h 465583"/>
              <a:gd name="connsiteX1661" fmla="*/ 12577 w 323088"/>
              <a:gd name="connsiteY1661" fmla="*/ 19226 h 465583"/>
              <a:gd name="connsiteX1662" fmla="*/ 16298 w 323088"/>
              <a:gd name="connsiteY1662" fmla="*/ 16150 h 465583"/>
              <a:gd name="connsiteX1663" fmla="*/ 21302 w 323088"/>
              <a:gd name="connsiteY1663" fmla="*/ 15669 h 465583"/>
              <a:gd name="connsiteX1664" fmla="*/ 17758 w 323088"/>
              <a:gd name="connsiteY1664" fmla="*/ 21483 h 465583"/>
              <a:gd name="connsiteX1665" fmla="*/ 20667 w 323088"/>
              <a:gd name="connsiteY1665" fmla="*/ 24699 h 465583"/>
              <a:gd name="connsiteX1666" fmla="*/ 23575 w 323088"/>
              <a:gd name="connsiteY1666" fmla="*/ 24699 h 465583"/>
              <a:gd name="connsiteX1667" fmla="*/ 26153 w 323088"/>
              <a:gd name="connsiteY1667" fmla="*/ 24064 h 465583"/>
              <a:gd name="connsiteX1668" fmla="*/ 39082 w 323088"/>
              <a:gd name="connsiteY1668" fmla="*/ 22768 h 465583"/>
              <a:gd name="connsiteX1669" fmla="*/ 12259 w 323088"/>
              <a:gd name="connsiteY1669" fmla="*/ 129716 h 465583"/>
              <a:gd name="connsiteX1670" fmla="*/ 14202 w 323088"/>
              <a:gd name="connsiteY1670" fmla="*/ 104520 h 465583"/>
              <a:gd name="connsiteX1671" fmla="*/ 14850 w 323088"/>
              <a:gd name="connsiteY1671" fmla="*/ 130362 h 465583"/>
              <a:gd name="connsiteX1672" fmla="*/ 12907 w 323088"/>
              <a:gd name="connsiteY1672" fmla="*/ 129399 h 465583"/>
              <a:gd name="connsiteX1673" fmla="*/ 16133 w 323088"/>
              <a:gd name="connsiteY1673" fmla="*/ 172693 h 465583"/>
              <a:gd name="connsiteX1674" fmla="*/ 20667 w 323088"/>
              <a:gd name="connsiteY1674" fmla="*/ 174950 h 465583"/>
              <a:gd name="connsiteX1675" fmla="*/ 20502 w 323088"/>
              <a:gd name="connsiteY1675" fmla="*/ 178507 h 465583"/>
              <a:gd name="connsiteX1676" fmla="*/ 20336 w 323088"/>
              <a:gd name="connsiteY1676" fmla="*/ 182065 h 465583"/>
              <a:gd name="connsiteX1677" fmla="*/ 20667 w 323088"/>
              <a:gd name="connsiteY1677" fmla="*/ 189808 h 465583"/>
              <a:gd name="connsiteX1678" fmla="*/ 21949 w 323088"/>
              <a:gd name="connsiteY1678" fmla="*/ 195960 h 465583"/>
              <a:gd name="connsiteX1679" fmla="*/ 19854 w 323088"/>
              <a:gd name="connsiteY1679" fmla="*/ 196605 h 465583"/>
              <a:gd name="connsiteX1680" fmla="*/ 18076 w 323088"/>
              <a:gd name="connsiteY1680" fmla="*/ 203387 h 465583"/>
              <a:gd name="connsiteX1681" fmla="*/ 21302 w 323088"/>
              <a:gd name="connsiteY1681" fmla="*/ 210486 h 465583"/>
              <a:gd name="connsiteX1682" fmla="*/ 20667 w 323088"/>
              <a:gd name="connsiteY1682" fmla="*/ 216151 h 465583"/>
              <a:gd name="connsiteX1683" fmla="*/ 20336 w 323088"/>
              <a:gd name="connsiteY1683" fmla="*/ 221484 h 465583"/>
              <a:gd name="connsiteX1684" fmla="*/ 16946 w 323088"/>
              <a:gd name="connsiteY1684" fmla="*/ 218562 h 465583"/>
              <a:gd name="connsiteX1685" fmla="*/ 13542 w 323088"/>
              <a:gd name="connsiteY1685" fmla="*/ 216305 h 465583"/>
              <a:gd name="connsiteX1686" fmla="*/ 12259 w 323088"/>
              <a:gd name="connsiteY1686" fmla="*/ 189481 h 465583"/>
              <a:gd name="connsiteX1687" fmla="*/ 11612 w 323088"/>
              <a:gd name="connsiteY1687" fmla="*/ 162672 h 465583"/>
              <a:gd name="connsiteX1688" fmla="*/ 12424 w 323088"/>
              <a:gd name="connsiteY1688" fmla="*/ 159765 h 465583"/>
              <a:gd name="connsiteX1689" fmla="*/ 12907 w 323088"/>
              <a:gd name="connsiteY1689" fmla="*/ 157185 h 465583"/>
              <a:gd name="connsiteX1690" fmla="*/ 15485 w 323088"/>
              <a:gd name="connsiteY1690" fmla="*/ 154913 h 465583"/>
              <a:gd name="connsiteX1691" fmla="*/ 16450 w 323088"/>
              <a:gd name="connsiteY1691" fmla="*/ 252818 h 465583"/>
              <a:gd name="connsiteX1692" fmla="*/ 14850 w 323088"/>
              <a:gd name="connsiteY1692" fmla="*/ 257997 h 465583"/>
              <a:gd name="connsiteX1693" fmla="*/ 11612 w 323088"/>
              <a:gd name="connsiteY1693" fmla="*/ 250223 h 465583"/>
              <a:gd name="connsiteX1694" fmla="*/ 11612 w 323088"/>
              <a:gd name="connsiteY1694" fmla="*/ 394977 h 465583"/>
              <a:gd name="connsiteX1695" fmla="*/ 13542 w 323088"/>
              <a:gd name="connsiteY1695" fmla="*/ 393038 h 465583"/>
              <a:gd name="connsiteX1696" fmla="*/ 14850 w 323088"/>
              <a:gd name="connsiteY1696" fmla="*/ 387219 h 465583"/>
              <a:gd name="connsiteX1697" fmla="*/ 14850 w 323088"/>
              <a:gd name="connsiteY1697" fmla="*/ 394650 h 465583"/>
              <a:gd name="connsiteX1698" fmla="*/ 14355 w 323088"/>
              <a:gd name="connsiteY1698" fmla="*/ 394496 h 465583"/>
              <a:gd name="connsiteX1699" fmla="*/ 13872 w 323088"/>
              <a:gd name="connsiteY1699" fmla="*/ 394332 h 465583"/>
              <a:gd name="connsiteX1700" fmla="*/ 12259 w 323088"/>
              <a:gd name="connsiteY1700" fmla="*/ 395295 h 465583"/>
              <a:gd name="connsiteX1701" fmla="*/ 10316 w 323088"/>
              <a:gd name="connsiteY1701" fmla="*/ 318078 h 465583"/>
              <a:gd name="connsiteX1702" fmla="*/ 10646 w 323088"/>
              <a:gd name="connsiteY1702" fmla="*/ 317434 h 465583"/>
              <a:gd name="connsiteX1703" fmla="*/ 12577 w 323088"/>
              <a:gd name="connsiteY1703" fmla="*/ 31505 h 465583"/>
              <a:gd name="connsiteX1704" fmla="*/ 12259 w 323088"/>
              <a:gd name="connsiteY1704" fmla="*/ 33753 h 465583"/>
              <a:gd name="connsiteX1705" fmla="*/ 12907 w 323088"/>
              <a:gd name="connsiteY1705" fmla="*/ 45717 h 465583"/>
              <a:gd name="connsiteX1706" fmla="*/ 10646 w 323088"/>
              <a:gd name="connsiteY1706" fmla="*/ 46035 h 465583"/>
              <a:gd name="connsiteX1707" fmla="*/ 8056 w 323088"/>
              <a:gd name="connsiteY1707" fmla="*/ 44751 h 465583"/>
              <a:gd name="connsiteX1708" fmla="*/ 10964 w 323088"/>
              <a:gd name="connsiteY1708" fmla="*/ 30209 h 465583"/>
              <a:gd name="connsiteX1709" fmla="*/ 15485 w 323088"/>
              <a:gd name="connsiteY1709" fmla="*/ 301926 h 465583"/>
              <a:gd name="connsiteX1710" fmla="*/ 15168 w 323088"/>
              <a:gd name="connsiteY1710" fmla="*/ 297723 h 465583"/>
              <a:gd name="connsiteX1711" fmla="*/ 14850 w 323088"/>
              <a:gd name="connsiteY1711" fmla="*/ 293367 h 465583"/>
              <a:gd name="connsiteX1712" fmla="*/ 13872 w 323088"/>
              <a:gd name="connsiteY1712" fmla="*/ 289965 h 465583"/>
              <a:gd name="connsiteX1713" fmla="*/ 11612 w 323088"/>
              <a:gd name="connsiteY1713" fmla="*/ 288680 h 465583"/>
              <a:gd name="connsiteX1714" fmla="*/ 9351 w 323088"/>
              <a:gd name="connsiteY1714" fmla="*/ 291904 h 465583"/>
              <a:gd name="connsiteX1715" fmla="*/ 9668 w 323088"/>
              <a:gd name="connsiteY1715" fmla="*/ 303220 h 465583"/>
              <a:gd name="connsiteX1716" fmla="*/ 8056 w 323088"/>
              <a:gd name="connsiteY1716" fmla="*/ 278991 h 465583"/>
              <a:gd name="connsiteX1717" fmla="*/ 12424 w 323088"/>
              <a:gd name="connsiteY1717" fmla="*/ 283982 h 465583"/>
              <a:gd name="connsiteX1718" fmla="*/ 17758 w 323088"/>
              <a:gd name="connsiteY1718" fmla="*/ 289315 h 465583"/>
              <a:gd name="connsiteX1719" fmla="*/ 17111 w 323088"/>
              <a:gd name="connsiteY1719" fmla="*/ 302892 h 465583"/>
              <a:gd name="connsiteX1720" fmla="*/ 8056 w 323088"/>
              <a:gd name="connsiteY1720" fmla="*/ 323897 h 465583"/>
              <a:gd name="connsiteX1721" fmla="*/ 10646 w 323088"/>
              <a:gd name="connsiteY1721" fmla="*/ 334390 h 465583"/>
              <a:gd name="connsiteX1722" fmla="*/ 10964 w 323088"/>
              <a:gd name="connsiteY1722" fmla="*/ 343925 h 465583"/>
              <a:gd name="connsiteX1723" fmla="*/ 10481 w 323088"/>
              <a:gd name="connsiteY1723" fmla="*/ 368487 h 465583"/>
              <a:gd name="connsiteX1724" fmla="*/ 8703 w 323088"/>
              <a:gd name="connsiteY1724" fmla="*/ 389163 h 465583"/>
              <a:gd name="connsiteX1725" fmla="*/ 7738 w 323088"/>
              <a:gd name="connsiteY1725" fmla="*/ 341345 h 465583"/>
              <a:gd name="connsiteX1726" fmla="*/ 7903 w 323088"/>
              <a:gd name="connsiteY1726" fmla="*/ 332633 h 465583"/>
              <a:gd name="connsiteX1727" fmla="*/ 8056 w 323088"/>
              <a:gd name="connsiteY1727" fmla="*/ 323897 h 465583"/>
              <a:gd name="connsiteX1728" fmla="*/ 12259 w 323088"/>
              <a:gd name="connsiteY1728" fmla="*/ 53779 h 465583"/>
              <a:gd name="connsiteX1729" fmla="*/ 13224 w 323088"/>
              <a:gd name="connsiteY1729" fmla="*/ 54757 h 465583"/>
              <a:gd name="connsiteX1730" fmla="*/ 13390 w 323088"/>
              <a:gd name="connsiteY1730" fmla="*/ 61375 h 465583"/>
              <a:gd name="connsiteX1731" fmla="*/ 13542 w 323088"/>
              <a:gd name="connsiteY1731" fmla="*/ 68017 h 465583"/>
              <a:gd name="connsiteX1732" fmla="*/ 11942 w 323088"/>
              <a:gd name="connsiteY1732" fmla="*/ 70265 h 465583"/>
              <a:gd name="connsiteX1733" fmla="*/ 7421 w 323088"/>
              <a:gd name="connsiteY1733" fmla="*/ 64778 h 465583"/>
              <a:gd name="connsiteX1734" fmla="*/ 7421 w 323088"/>
              <a:gd name="connsiteY1734" fmla="*/ 57832 h 465583"/>
              <a:gd name="connsiteX1735" fmla="*/ 7738 w 323088"/>
              <a:gd name="connsiteY1735" fmla="*/ 51205 h 465583"/>
              <a:gd name="connsiteX1736" fmla="*/ 9668 w 323088"/>
              <a:gd name="connsiteY1736" fmla="*/ 75752 h 465583"/>
              <a:gd name="connsiteX1737" fmla="*/ 8056 w 323088"/>
              <a:gd name="connsiteY1737" fmla="*/ 79953 h 465583"/>
              <a:gd name="connsiteX1738" fmla="*/ 7738 w 323088"/>
              <a:gd name="connsiteY1738" fmla="*/ 76728 h 465583"/>
              <a:gd name="connsiteX1739" fmla="*/ 7421 w 323088"/>
              <a:gd name="connsiteY1739" fmla="*/ 73490 h 465583"/>
              <a:gd name="connsiteX1740" fmla="*/ 7421 w 323088"/>
              <a:gd name="connsiteY1740" fmla="*/ 254757 h 465583"/>
              <a:gd name="connsiteX1741" fmla="*/ 9834 w 323088"/>
              <a:gd name="connsiteY1741" fmla="*/ 259113 h 465583"/>
              <a:gd name="connsiteX1742" fmla="*/ 12577 w 323088"/>
              <a:gd name="connsiteY1742" fmla="*/ 264118 h 465583"/>
              <a:gd name="connsiteX1743" fmla="*/ 11942 w 323088"/>
              <a:gd name="connsiteY1743" fmla="*/ 267358 h 465583"/>
              <a:gd name="connsiteX1744" fmla="*/ 9516 w 323088"/>
              <a:gd name="connsiteY1744" fmla="*/ 267040 h 465583"/>
              <a:gd name="connsiteX1745" fmla="*/ 7738 w 323088"/>
              <a:gd name="connsiteY1745" fmla="*/ 267040 h 465583"/>
              <a:gd name="connsiteX1746" fmla="*/ 7738 w 323088"/>
              <a:gd name="connsiteY1746" fmla="*/ 213065 h 465583"/>
              <a:gd name="connsiteX1747" fmla="*/ 6760 w 323088"/>
              <a:gd name="connsiteY1747" fmla="*/ 212748 h 465583"/>
              <a:gd name="connsiteX1748" fmla="*/ 5147 w 323088"/>
              <a:gd name="connsiteY1748" fmla="*/ 213393 h 465583"/>
              <a:gd name="connsiteX1749" fmla="*/ 5477 w 323088"/>
              <a:gd name="connsiteY1749" fmla="*/ 201432 h 465583"/>
              <a:gd name="connsiteX1750" fmla="*/ 6443 w 323088"/>
              <a:gd name="connsiteY1750" fmla="*/ 189808 h 465583"/>
              <a:gd name="connsiteX1751" fmla="*/ 5147 w 323088"/>
              <a:gd name="connsiteY1751" fmla="*/ 218879 h 465583"/>
              <a:gd name="connsiteX1752" fmla="*/ 11446 w 323088"/>
              <a:gd name="connsiteY1752" fmla="*/ 229396 h 465583"/>
              <a:gd name="connsiteX1753" fmla="*/ 19359 w 323088"/>
              <a:gd name="connsiteY1753" fmla="*/ 239239 h 465583"/>
              <a:gd name="connsiteX1754" fmla="*/ 19041 w 323088"/>
              <a:gd name="connsiteY1754" fmla="*/ 244091 h 465583"/>
              <a:gd name="connsiteX1755" fmla="*/ 18076 w 323088"/>
              <a:gd name="connsiteY1755" fmla="*/ 247330 h 465583"/>
              <a:gd name="connsiteX1756" fmla="*/ 12742 w 323088"/>
              <a:gd name="connsiteY1756" fmla="*/ 243928 h 465583"/>
              <a:gd name="connsiteX1757" fmla="*/ 8056 w 323088"/>
              <a:gd name="connsiteY1757" fmla="*/ 242161 h 465583"/>
              <a:gd name="connsiteX1758" fmla="*/ 7421 w 323088"/>
              <a:gd name="connsiteY1758" fmla="*/ 242478 h 465583"/>
              <a:gd name="connsiteX1759" fmla="*/ 7090 w 323088"/>
              <a:gd name="connsiteY1759" fmla="*/ 226955 h 465583"/>
              <a:gd name="connsiteX1760" fmla="*/ 5147 w 323088"/>
              <a:gd name="connsiteY1760" fmla="*/ 223731 h 465583"/>
              <a:gd name="connsiteX1761" fmla="*/ 1274 w 323088"/>
              <a:gd name="connsiteY1761" fmla="*/ 55406 h 465583"/>
              <a:gd name="connsiteX1762" fmla="*/ -22 w 323088"/>
              <a:gd name="connsiteY1762" fmla="*/ 51850 h 465583"/>
              <a:gd name="connsiteX1763" fmla="*/ -987 w 323088"/>
              <a:gd name="connsiteY1763" fmla="*/ 61855 h 465583"/>
              <a:gd name="connsiteX1764" fmla="*/ 1274 w 323088"/>
              <a:gd name="connsiteY1764" fmla="*/ 65428 h 465583"/>
              <a:gd name="connsiteX1765" fmla="*/ 2569 w 323088"/>
              <a:gd name="connsiteY1765" fmla="*/ 83843 h 465583"/>
              <a:gd name="connsiteX1766" fmla="*/ 4182 w 323088"/>
              <a:gd name="connsiteY1766" fmla="*/ 101280 h 465583"/>
              <a:gd name="connsiteX1767" fmla="*/ 461 w 323088"/>
              <a:gd name="connsiteY1767" fmla="*/ 159928 h 465583"/>
              <a:gd name="connsiteX1768" fmla="*/ -339 w 323088"/>
              <a:gd name="connsiteY1768" fmla="*/ 218244 h 465583"/>
              <a:gd name="connsiteX1769" fmla="*/ -339 w 323088"/>
              <a:gd name="connsiteY1769" fmla="*/ 219222 h 465583"/>
              <a:gd name="connsiteX1770" fmla="*/ 461 w 323088"/>
              <a:gd name="connsiteY1770" fmla="*/ 246363 h 465583"/>
              <a:gd name="connsiteX1771" fmla="*/ 2569 w 323088"/>
              <a:gd name="connsiteY1771" fmla="*/ 273489 h 465583"/>
              <a:gd name="connsiteX1772" fmla="*/ 2404 w 323088"/>
              <a:gd name="connsiteY1772" fmla="*/ 302561 h 465583"/>
              <a:gd name="connsiteX1773" fmla="*/ 2239 w 323088"/>
              <a:gd name="connsiteY1773" fmla="*/ 331646 h 465583"/>
              <a:gd name="connsiteX1774" fmla="*/ 3217 w 323088"/>
              <a:gd name="connsiteY1774" fmla="*/ 390126 h 465583"/>
              <a:gd name="connsiteX1775" fmla="*/ 2887 w 323088"/>
              <a:gd name="connsiteY1775" fmla="*/ 390444 h 465583"/>
              <a:gd name="connsiteX1776" fmla="*/ -22 w 323088"/>
              <a:gd name="connsiteY1776" fmla="*/ 393038 h 465583"/>
              <a:gd name="connsiteX1777" fmla="*/ 944 w 323088"/>
              <a:gd name="connsiteY1777" fmla="*/ 395628 h 465583"/>
              <a:gd name="connsiteX1778" fmla="*/ 27448 w 323088"/>
              <a:gd name="connsiteY1778" fmla="*/ 420835 h 465583"/>
              <a:gd name="connsiteX1779" fmla="*/ 58779 w 323088"/>
              <a:gd name="connsiteY1779" fmla="*/ 440202 h 465583"/>
              <a:gd name="connsiteX1780" fmla="*/ 58779 w 323088"/>
              <a:gd name="connsiteY1780" fmla="*/ 440534 h 465583"/>
              <a:gd name="connsiteX1781" fmla="*/ 61205 w 323088"/>
              <a:gd name="connsiteY1781" fmla="*/ 443610 h 465583"/>
              <a:gd name="connsiteX1782" fmla="*/ 63631 w 323088"/>
              <a:gd name="connsiteY1782" fmla="*/ 444736 h 465583"/>
              <a:gd name="connsiteX1783" fmla="*/ 64278 w 323088"/>
              <a:gd name="connsiteY1783" fmla="*/ 444408 h 465583"/>
              <a:gd name="connsiteX1784" fmla="*/ 64609 w 323088"/>
              <a:gd name="connsiteY1784" fmla="*/ 447331 h 465583"/>
              <a:gd name="connsiteX1785" fmla="*/ 81081 w 323088"/>
              <a:gd name="connsiteY1785" fmla="*/ 452167 h 465583"/>
              <a:gd name="connsiteX1786" fmla="*/ 98848 w 323088"/>
              <a:gd name="connsiteY1786" fmla="*/ 456369 h 465583"/>
              <a:gd name="connsiteX1787" fmla="*/ 120489 w 323088"/>
              <a:gd name="connsiteY1787" fmla="*/ 460244 h 465583"/>
              <a:gd name="connsiteX1788" fmla="*/ 123397 w 323088"/>
              <a:gd name="connsiteY1788" fmla="*/ 461538 h 465583"/>
              <a:gd name="connsiteX1789" fmla="*/ 123727 w 323088"/>
              <a:gd name="connsiteY1789" fmla="*/ 463151 h 465583"/>
              <a:gd name="connsiteX1790" fmla="*/ 124692 w 323088"/>
              <a:gd name="connsiteY1790" fmla="*/ 464763 h 465583"/>
              <a:gd name="connsiteX1791" fmla="*/ 125670 w 323088"/>
              <a:gd name="connsiteY1791" fmla="*/ 465080 h 465583"/>
              <a:gd name="connsiteX1792" fmla="*/ 126635 w 323088"/>
              <a:gd name="connsiteY1792" fmla="*/ 465413 h 465583"/>
              <a:gd name="connsiteX1793" fmla="*/ 127283 w 323088"/>
              <a:gd name="connsiteY1793" fmla="*/ 465413 h 465583"/>
              <a:gd name="connsiteX1794" fmla="*/ 131157 w 323088"/>
              <a:gd name="connsiteY1794" fmla="*/ 465259 h 465583"/>
              <a:gd name="connsiteX1795" fmla="*/ 135030 w 323088"/>
              <a:gd name="connsiteY1795" fmla="*/ 465080 h 465583"/>
              <a:gd name="connsiteX1796" fmla="*/ 142460 w 323088"/>
              <a:gd name="connsiteY1796" fmla="*/ 465259 h 465583"/>
              <a:gd name="connsiteX1797" fmla="*/ 149902 w 323088"/>
              <a:gd name="connsiteY1797" fmla="*/ 465413 h 465583"/>
              <a:gd name="connsiteX1798" fmla="*/ 150385 w 323088"/>
              <a:gd name="connsiteY1798" fmla="*/ 465259 h 465583"/>
              <a:gd name="connsiteX1799" fmla="*/ 150867 w 323088"/>
              <a:gd name="connsiteY1799" fmla="*/ 465080 h 465583"/>
              <a:gd name="connsiteX1800" fmla="*/ 151832 w 323088"/>
              <a:gd name="connsiteY1800" fmla="*/ 465259 h 465583"/>
              <a:gd name="connsiteX1801" fmla="*/ 152810 w 323088"/>
              <a:gd name="connsiteY1801" fmla="*/ 465413 h 465583"/>
              <a:gd name="connsiteX1802" fmla="*/ 156201 w 323088"/>
              <a:gd name="connsiteY1802" fmla="*/ 465259 h 465583"/>
              <a:gd name="connsiteX1803" fmla="*/ 159592 w 323088"/>
              <a:gd name="connsiteY1803" fmla="*/ 465080 h 465583"/>
              <a:gd name="connsiteX1804" fmla="*/ 164761 w 323088"/>
              <a:gd name="connsiteY1804" fmla="*/ 465413 h 465583"/>
              <a:gd name="connsiteX1805" fmla="*/ 175746 w 323088"/>
              <a:gd name="connsiteY1805" fmla="*/ 465730 h 465583"/>
              <a:gd name="connsiteX1806" fmla="*/ 185602 w 323088"/>
              <a:gd name="connsiteY1806" fmla="*/ 464942 h 465583"/>
              <a:gd name="connsiteX1807" fmla="*/ 190936 w 323088"/>
              <a:gd name="connsiteY1807" fmla="*/ 461538 h 465583"/>
              <a:gd name="connsiteX1808" fmla="*/ 193196 w 323088"/>
              <a:gd name="connsiteY1808" fmla="*/ 462823 h 465583"/>
              <a:gd name="connsiteX1809" fmla="*/ 202556 w 323088"/>
              <a:gd name="connsiteY1809" fmla="*/ 462020 h 465583"/>
              <a:gd name="connsiteX1810" fmla="*/ 212741 w 323088"/>
              <a:gd name="connsiteY1810" fmla="*/ 459747 h 465583"/>
              <a:gd name="connsiteX1811" fmla="*/ 221949 w 323088"/>
              <a:gd name="connsiteY1811" fmla="*/ 456523 h 465583"/>
              <a:gd name="connsiteX1812" fmla="*/ 228731 w 323088"/>
              <a:gd name="connsiteY1812" fmla="*/ 452802 h 465583"/>
              <a:gd name="connsiteX1813" fmla="*/ 233417 w 323088"/>
              <a:gd name="connsiteY1813" fmla="*/ 448611 h 465583"/>
              <a:gd name="connsiteX1814" fmla="*/ 238103 w 323088"/>
              <a:gd name="connsiteY1814" fmla="*/ 444736 h 465583"/>
              <a:gd name="connsiteX1815" fmla="*/ 240694 w 323088"/>
              <a:gd name="connsiteY1815" fmla="*/ 443441 h 465583"/>
              <a:gd name="connsiteX1816" fmla="*/ 241659 w 323088"/>
              <a:gd name="connsiteY1816" fmla="*/ 442959 h 465583"/>
              <a:gd name="connsiteX1817" fmla="*/ 242625 w 323088"/>
              <a:gd name="connsiteY1817" fmla="*/ 442310 h 465583"/>
              <a:gd name="connsiteX1818" fmla="*/ 245215 w 323088"/>
              <a:gd name="connsiteY1818" fmla="*/ 440202 h 465583"/>
              <a:gd name="connsiteX1819" fmla="*/ 248759 w 323088"/>
              <a:gd name="connsiteY1819" fmla="*/ 437627 h 465583"/>
              <a:gd name="connsiteX1820" fmla="*/ 253940 w 323088"/>
              <a:gd name="connsiteY1820" fmla="*/ 433434 h 465583"/>
              <a:gd name="connsiteX1821" fmla="*/ 258779 w 323088"/>
              <a:gd name="connsiteY1821" fmla="*/ 429551 h 465583"/>
              <a:gd name="connsiteX1822" fmla="*/ 262983 w 323088"/>
              <a:gd name="connsiteY1822" fmla="*/ 426475 h 465583"/>
              <a:gd name="connsiteX1823" fmla="*/ 267669 w 323088"/>
              <a:gd name="connsiteY1823" fmla="*/ 424213 h 465583"/>
              <a:gd name="connsiteX1824" fmla="*/ 272038 w 323088"/>
              <a:gd name="connsiteY1824" fmla="*/ 421955 h 465583"/>
              <a:gd name="connsiteX1825" fmla="*/ 275264 w 323088"/>
              <a:gd name="connsiteY1825" fmla="*/ 418894 h 465583"/>
              <a:gd name="connsiteX1826" fmla="*/ 279950 w 323088"/>
              <a:gd name="connsiteY1826" fmla="*/ 414678 h 465583"/>
              <a:gd name="connsiteX1827" fmla="*/ 286732 w 323088"/>
              <a:gd name="connsiteY1827" fmla="*/ 404354 h 465583"/>
              <a:gd name="connsiteX1828" fmla="*/ 293831 w 323088"/>
              <a:gd name="connsiteY1828" fmla="*/ 391753 h 465583"/>
              <a:gd name="connsiteX1829" fmla="*/ 299165 w 323088"/>
              <a:gd name="connsiteY1829" fmla="*/ 381088 h 465583"/>
              <a:gd name="connsiteX1830" fmla="*/ 302403 w 323088"/>
              <a:gd name="connsiteY1830" fmla="*/ 382382 h 465583"/>
              <a:gd name="connsiteX1831" fmla="*/ 306429 w 323088"/>
              <a:gd name="connsiteY1831" fmla="*/ 379638 h 465583"/>
              <a:gd name="connsiteX1832" fmla="*/ 308703 w 323088"/>
              <a:gd name="connsiteY1832" fmla="*/ 373338 h 465583"/>
              <a:gd name="connsiteX1833" fmla="*/ 309668 w 323088"/>
              <a:gd name="connsiteY1833" fmla="*/ 365743 h 465583"/>
              <a:gd name="connsiteX1834" fmla="*/ 309833 w 323088"/>
              <a:gd name="connsiteY1834" fmla="*/ 358798 h 465583"/>
              <a:gd name="connsiteX1835" fmla="*/ 308220 w 323088"/>
              <a:gd name="connsiteY1835" fmla="*/ 337460 h 465583"/>
              <a:gd name="connsiteX1836" fmla="*/ 304982 w 323088"/>
              <a:gd name="connsiteY1836" fmla="*/ 318395 h 465583"/>
              <a:gd name="connsiteX1837" fmla="*/ 305629 w 323088"/>
              <a:gd name="connsiteY1837" fmla="*/ 319378 h 465583"/>
              <a:gd name="connsiteX1838" fmla="*/ 304982 w 323088"/>
              <a:gd name="connsiteY1838" fmla="*/ 317116 h 465583"/>
              <a:gd name="connsiteX1839" fmla="*/ 304016 w 323088"/>
              <a:gd name="connsiteY1839" fmla="*/ 313559 h 465583"/>
              <a:gd name="connsiteX1840" fmla="*/ 304829 w 323088"/>
              <a:gd name="connsiteY1840" fmla="*/ 313723 h 465583"/>
              <a:gd name="connsiteX1841" fmla="*/ 305629 w 323088"/>
              <a:gd name="connsiteY1841" fmla="*/ 313877 h 465583"/>
              <a:gd name="connsiteX1842" fmla="*/ 305947 w 323088"/>
              <a:gd name="connsiteY1842" fmla="*/ 314194 h 465583"/>
              <a:gd name="connsiteX1843" fmla="*/ 305947 w 323088"/>
              <a:gd name="connsiteY1843" fmla="*/ 313877 h 465583"/>
              <a:gd name="connsiteX1844" fmla="*/ 307242 w 323088"/>
              <a:gd name="connsiteY1844" fmla="*/ 314527 h 465583"/>
              <a:gd name="connsiteX1845" fmla="*/ 309503 w 323088"/>
              <a:gd name="connsiteY1845" fmla="*/ 312581 h 465583"/>
              <a:gd name="connsiteX1846" fmla="*/ 308220 w 323088"/>
              <a:gd name="connsiteY1846" fmla="*/ 309039 h 465583"/>
              <a:gd name="connsiteX1847" fmla="*/ 303038 w 323088"/>
              <a:gd name="connsiteY1847" fmla="*/ 303870 h 465583"/>
              <a:gd name="connsiteX1848" fmla="*/ 303038 w 323088"/>
              <a:gd name="connsiteY1848" fmla="*/ 300313 h 465583"/>
              <a:gd name="connsiteX1849" fmla="*/ 301426 w 323088"/>
              <a:gd name="connsiteY1849" fmla="*/ 301926 h 465583"/>
              <a:gd name="connsiteX1850" fmla="*/ 289792 w 323088"/>
              <a:gd name="connsiteY1850" fmla="*/ 290942 h 465583"/>
              <a:gd name="connsiteX1851" fmla="*/ 285919 w 323088"/>
              <a:gd name="connsiteY1851" fmla="*/ 285123 h 465583"/>
              <a:gd name="connsiteX1852" fmla="*/ 285601 w 323088"/>
              <a:gd name="connsiteY1852" fmla="*/ 284488 h 465583"/>
              <a:gd name="connsiteX1853" fmla="*/ 285271 w 323088"/>
              <a:gd name="connsiteY1853" fmla="*/ 284488 h 465583"/>
              <a:gd name="connsiteX1854" fmla="*/ 283976 w 323088"/>
              <a:gd name="connsiteY1854" fmla="*/ 283842 h 465583"/>
              <a:gd name="connsiteX1855" fmla="*/ 277842 w 323088"/>
              <a:gd name="connsiteY1855" fmla="*/ 276401 h 465583"/>
              <a:gd name="connsiteX1856" fmla="*/ 267669 w 323088"/>
              <a:gd name="connsiteY1856" fmla="*/ 262189 h 465583"/>
              <a:gd name="connsiteX1857" fmla="*/ 256188 w 323088"/>
              <a:gd name="connsiteY1857" fmla="*/ 250872 h 465583"/>
              <a:gd name="connsiteX1858" fmla="*/ 254905 w 323088"/>
              <a:gd name="connsiteY1858" fmla="*/ 249905 h 465583"/>
              <a:gd name="connsiteX1859" fmla="*/ 267339 w 323088"/>
              <a:gd name="connsiteY1859" fmla="*/ 243124 h 465583"/>
              <a:gd name="connsiteX1860" fmla="*/ 277842 w 323088"/>
              <a:gd name="connsiteY1860" fmla="*/ 236342 h 465583"/>
              <a:gd name="connsiteX1861" fmla="*/ 277194 w 323088"/>
              <a:gd name="connsiteY1861" fmla="*/ 234085 h 465583"/>
              <a:gd name="connsiteX1862" fmla="*/ 280267 w 323088"/>
              <a:gd name="connsiteY1862" fmla="*/ 229396 h 465583"/>
              <a:gd name="connsiteX1863" fmla="*/ 285271 w 323088"/>
              <a:gd name="connsiteY1863" fmla="*/ 225026 h 465583"/>
              <a:gd name="connsiteX1864" fmla="*/ 284306 w 323088"/>
              <a:gd name="connsiteY1864" fmla="*/ 222452 h 465583"/>
              <a:gd name="connsiteX1865" fmla="*/ 284954 w 323088"/>
              <a:gd name="connsiteY1865" fmla="*/ 220839 h 465583"/>
              <a:gd name="connsiteX1866" fmla="*/ 292066 w 323088"/>
              <a:gd name="connsiteY1866" fmla="*/ 213710 h 465583"/>
              <a:gd name="connsiteX1867" fmla="*/ 299165 w 323088"/>
              <a:gd name="connsiteY1867" fmla="*/ 205966 h 465583"/>
              <a:gd name="connsiteX1868" fmla="*/ 306277 w 323088"/>
              <a:gd name="connsiteY1868" fmla="*/ 198853 h 465583"/>
              <a:gd name="connsiteX1869" fmla="*/ 307242 w 323088"/>
              <a:gd name="connsiteY1869" fmla="*/ 197890 h 465583"/>
              <a:gd name="connsiteX1870" fmla="*/ 307572 w 323088"/>
              <a:gd name="connsiteY1870" fmla="*/ 196605 h 465583"/>
              <a:gd name="connsiteX1871" fmla="*/ 308538 w 323088"/>
              <a:gd name="connsiteY1871" fmla="*/ 192402 h 465583"/>
              <a:gd name="connsiteX1872" fmla="*/ 307572 w 323088"/>
              <a:gd name="connsiteY1872" fmla="*/ 193037 h 465583"/>
              <a:gd name="connsiteX1873" fmla="*/ 309185 w 323088"/>
              <a:gd name="connsiteY1873" fmla="*/ 190458 h 465583"/>
              <a:gd name="connsiteX1874" fmla="*/ 313389 w 323088"/>
              <a:gd name="connsiteY1874" fmla="*/ 179475 h 465583"/>
              <a:gd name="connsiteX1875" fmla="*/ 318875 w 323088"/>
              <a:gd name="connsiteY1875" fmla="*/ 168818 h 465583"/>
              <a:gd name="connsiteX1876" fmla="*/ 318710 w 323088"/>
              <a:gd name="connsiteY1876" fmla="*/ 168322 h 465583"/>
              <a:gd name="connsiteX1877" fmla="*/ 318558 w 323088"/>
              <a:gd name="connsiteY1877" fmla="*/ 167842 h 465583"/>
              <a:gd name="connsiteX1878" fmla="*/ 320171 w 323088"/>
              <a:gd name="connsiteY1878" fmla="*/ 165579 h 465583"/>
              <a:gd name="connsiteX1879" fmla="*/ 321136 w 323088"/>
              <a:gd name="connsiteY1879" fmla="*/ 163634 h 465583"/>
              <a:gd name="connsiteX1880" fmla="*/ 321784 w 323088"/>
              <a:gd name="connsiteY1880" fmla="*/ 154596 h 465583"/>
              <a:gd name="connsiteX1881" fmla="*/ 322101 w 323088"/>
              <a:gd name="connsiteY1881" fmla="*/ 144584 h 465583"/>
              <a:gd name="connsiteX1882" fmla="*/ 319523 w 323088"/>
              <a:gd name="connsiteY1882" fmla="*/ 136181 h 465583"/>
              <a:gd name="connsiteX1883" fmla="*/ 305312 w 323088"/>
              <a:gd name="connsiteY1883" fmla="*/ 105001 h 465583"/>
              <a:gd name="connsiteX1884" fmla="*/ 283976 w 323088"/>
              <a:gd name="connsiteY1884" fmla="*/ 78341 h 465583"/>
              <a:gd name="connsiteX1885" fmla="*/ 246663 w 323088"/>
              <a:gd name="connsiteY1885" fmla="*/ 40548 h 465583"/>
              <a:gd name="connsiteX1886" fmla="*/ 214520 w 323088"/>
              <a:gd name="connsiteY1886" fmla="*/ 18259 h 465583"/>
              <a:gd name="connsiteX1887" fmla="*/ 200461 w 323088"/>
              <a:gd name="connsiteY1887" fmla="*/ 14856 h 465583"/>
              <a:gd name="connsiteX1888" fmla="*/ 186402 w 323088"/>
              <a:gd name="connsiteY1888" fmla="*/ 10818 h 465583"/>
              <a:gd name="connsiteX1889" fmla="*/ 178972 w 323088"/>
              <a:gd name="connsiteY1889" fmla="*/ 9522 h 465583"/>
              <a:gd name="connsiteX1890" fmla="*/ 177524 w 323088"/>
              <a:gd name="connsiteY1890" fmla="*/ 9686 h 465583"/>
              <a:gd name="connsiteX1891" fmla="*/ 176064 w 323088"/>
              <a:gd name="connsiteY1891" fmla="*/ 9850 h 465583"/>
              <a:gd name="connsiteX1892" fmla="*/ 168800 w 323088"/>
              <a:gd name="connsiteY1892" fmla="*/ 8720 h 465583"/>
              <a:gd name="connsiteX1893" fmla="*/ 161522 w 323088"/>
              <a:gd name="connsiteY1893" fmla="*/ 5975 h 465583"/>
              <a:gd name="connsiteX1894" fmla="*/ 155718 w 323088"/>
              <a:gd name="connsiteY1894" fmla="*/ 4681 h 465583"/>
              <a:gd name="connsiteX1895" fmla="*/ 155388 w 323088"/>
              <a:gd name="connsiteY1895" fmla="*/ 4353 h 465583"/>
              <a:gd name="connsiteX1896" fmla="*/ 154423 w 323088"/>
              <a:gd name="connsiteY1896" fmla="*/ 4353 h 465583"/>
              <a:gd name="connsiteX1897" fmla="*/ 153128 w 323088"/>
              <a:gd name="connsiteY1897" fmla="*/ 2424 h 465583"/>
              <a:gd name="connsiteX1898" fmla="*/ 139729 w 323088"/>
              <a:gd name="connsiteY1898" fmla="*/ 2092 h 465583"/>
              <a:gd name="connsiteX1899" fmla="*/ 125670 w 323088"/>
              <a:gd name="connsiteY1899" fmla="*/ 2092 h 465583"/>
              <a:gd name="connsiteX1900" fmla="*/ 125988 w 323088"/>
              <a:gd name="connsiteY1900" fmla="*/ 2742 h 465583"/>
              <a:gd name="connsiteX1901" fmla="*/ 125988 w 323088"/>
              <a:gd name="connsiteY1901" fmla="*/ 3059 h 465583"/>
              <a:gd name="connsiteX1902" fmla="*/ 118876 w 323088"/>
              <a:gd name="connsiteY1902" fmla="*/ 2424 h 465583"/>
              <a:gd name="connsiteX1903" fmla="*/ 106125 w 323088"/>
              <a:gd name="connsiteY1903" fmla="*/ 811 h 465583"/>
              <a:gd name="connsiteX1904" fmla="*/ 91736 w 323088"/>
              <a:gd name="connsiteY1904" fmla="*/ 147 h 465583"/>
              <a:gd name="connsiteX1905" fmla="*/ 85602 w 323088"/>
              <a:gd name="connsiteY1905" fmla="*/ 325 h 465583"/>
              <a:gd name="connsiteX1906" fmla="*/ 80115 w 323088"/>
              <a:gd name="connsiteY1906" fmla="*/ 811 h 465583"/>
              <a:gd name="connsiteX1907" fmla="*/ 75912 w 323088"/>
              <a:gd name="connsiteY1907" fmla="*/ 1446 h 465583"/>
              <a:gd name="connsiteX1908" fmla="*/ 75912 w 323088"/>
              <a:gd name="connsiteY1908" fmla="*/ 2424 h 465583"/>
              <a:gd name="connsiteX1909" fmla="*/ 72521 w 323088"/>
              <a:gd name="connsiteY1909" fmla="*/ 2573 h 465583"/>
              <a:gd name="connsiteX1910" fmla="*/ 69117 w 323088"/>
              <a:gd name="connsiteY1910" fmla="*/ 2742 h 465583"/>
              <a:gd name="connsiteX1911" fmla="*/ 59427 w 323088"/>
              <a:gd name="connsiteY1911" fmla="*/ 2573 h 465583"/>
              <a:gd name="connsiteX1912" fmla="*/ 49737 w 323088"/>
              <a:gd name="connsiteY1912" fmla="*/ 2424 h 465583"/>
              <a:gd name="connsiteX1913" fmla="*/ 46664 w 323088"/>
              <a:gd name="connsiteY1913" fmla="*/ 2424 h 465583"/>
              <a:gd name="connsiteX1914" fmla="*/ 43120 w 323088"/>
              <a:gd name="connsiteY1914" fmla="*/ 2573 h 465583"/>
              <a:gd name="connsiteX1915" fmla="*/ 39882 w 323088"/>
              <a:gd name="connsiteY1915" fmla="*/ 3059 h 465583"/>
              <a:gd name="connsiteX1916" fmla="*/ 38104 w 323088"/>
              <a:gd name="connsiteY1916" fmla="*/ 4036 h 465583"/>
              <a:gd name="connsiteX1917" fmla="*/ 33583 w 323088"/>
              <a:gd name="connsiteY1917" fmla="*/ 4353 h 465583"/>
              <a:gd name="connsiteX1918" fmla="*/ 32782 w 323088"/>
              <a:gd name="connsiteY1918" fmla="*/ 4517 h 465583"/>
              <a:gd name="connsiteX1919" fmla="*/ 32287 w 323088"/>
              <a:gd name="connsiteY1919" fmla="*/ 4681 h 465583"/>
              <a:gd name="connsiteX1920" fmla="*/ 8386 w 323088"/>
              <a:gd name="connsiteY1920" fmla="*/ 5649 h 465583"/>
              <a:gd name="connsiteX1921" fmla="*/ 6443 w 323088"/>
              <a:gd name="connsiteY1921" fmla="*/ 7911 h 465583"/>
              <a:gd name="connsiteX1922" fmla="*/ 7573 w 323088"/>
              <a:gd name="connsiteY1922" fmla="*/ 10485 h 465583"/>
              <a:gd name="connsiteX1923" fmla="*/ 10316 w 323088"/>
              <a:gd name="connsiteY1923" fmla="*/ 11780 h 465583"/>
              <a:gd name="connsiteX1924" fmla="*/ 12577 w 323088"/>
              <a:gd name="connsiteY1924" fmla="*/ 11453 h 465583"/>
              <a:gd name="connsiteX1925" fmla="*/ 9668 w 323088"/>
              <a:gd name="connsiteY1925" fmla="*/ 12747 h 465583"/>
              <a:gd name="connsiteX1926" fmla="*/ 8056 w 323088"/>
              <a:gd name="connsiteY1926" fmla="*/ 14539 h 465583"/>
              <a:gd name="connsiteX1927" fmla="*/ 7090 w 323088"/>
              <a:gd name="connsiteY1927" fmla="*/ 16304 h 465583"/>
              <a:gd name="connsiteX1928" fmla="*/ 7090 w 323088"/>
              <a:gd name="connsiteY1928" fmla="*/ 16632 h 465583"/>
              <a:gd name="connsiteX1929" fmla="*/ 6443 w 323088"/>
              <a:gd name="connsiteY1929" fmla="*/ 18259 h 465583"/>
              <a:gd name="connsiteX1930" fmla="*/ 8056 w 323088"/>
              <a:gd name="connsiteY1930" fmla="*/ 21483 h 465583"/>
              <a:gd name="connsiteX1931" fmla="*/ 1921 w 323088"/>
              <a:gd name="connsiteY1931" fmla="*/ 42146 h 465583"/>
              <a:gd name="connsiteX1932" fmla="*/ -339 w 323088"/>
              <a:gd name="connsiteY1932" fmla="*/ 41829 h 465583"/>
              <a:gd name="connsiteX1933" fmla="*/ -22 w 323088"/>
              <a:gd name="connsiteY1933" fmla="*/ 48610 h 465583"/>
              <a:gd name="connsiteX1934" fmla="*/ 1604 w 323088"/>
              <a:gd name="connsiteY1934" fmla="*/ 48942 h 465583"/>
              <a:gd name="connsiteX1935" fmla="*/ 1274 w 323088"/>
              <a:gd name="connsiteY1935" fmla="*/ 55406 h 46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</a:cxnLst>
            <a:rect l="l" t="t" r="r" b="b"/>
            <a:pathLst>
              <a:path w="323088" h="465583">
                <a:moveTo>
                  <a:pt x="308220" y="329067"/>
                </a:moveTo>
                <a:lnTo>
                  <a:pt x="307890" y="327123"/>
                </a:lnTo>
                <a:lnTo>
                  <a:pt x="307242" y="327772"/>
                </a:lnTo>
                <a:close/>
                <a:moveTo>
                  <a:pt x="306277" y="120673"/>
                </a:moveTo>
                <a:lnTo>
                  <a:pt x="304982" y="116783"/>
                </a:lnTo>
                <a:cubicBezTo>
                  <a:pt x="307357" y="120886"/>
                  <a:pt x="309388" y="125092"/>
                  <a:pt x="311128" y="129399"/>
                </a:cubicBezTo>
                <a:close/>
                <a:moveTo>
                  <a:pt x="283011" y="94182"/>
                </a:moveTo>
                <a:lnTo>
                  <a:pt x="282363" y="91587"/>
                </a:lnTo>
                <a:lnTo>
                  <a:pt x="283976" y="91587"/>
                </a:lnTo>
                <a:lnTo>
                  <a:pt x="287532" y="99018"/>
                </a:lnTo>
                <a:lnTo>
                  <a:pt x="285601" y="96756"/>
                </a:lnTo>
                <a:close/>
                <a:moveTo>
                  <a:pt x="274286" y="408556"/>
                </a:moveTo>
                <a:lnTo>
                  <a:pt x="275264" y="407261"/>
                </a:lnTo>
                <a:lnTo>
                  <a:pt x="274933" y="408556"/>
                </a:lnTo>
                <a:close/>
                <a:moveTo>
                  <a:pt x="271708" y="412098"/>
                </a:moveTo>
                <a:lnTo>
                  <a:pt x="271377" y="412747"/>
                </a:lnTo>
                <a:lnTo>
                  <a:pt x="271060" y="412747"/>
                </a:lnTo>
                <a:close/>
                <a:moveTo>
                  <a:pt x="271060" y="231163"/>
                </a:moveTo>
                <a:lnTo>
                  <a:pt x="270730" y="230528"/>
                </a:lnTo>
                <a:lnTo>
                  <a:pt x="271377" y="231163"/>
                </a:lnTo>
                <a:close/>
                <a:moveTo>
                  <a:pt x="262005" y="73821"/>
                </a:moveTo>
                <a:lnTo>
                  <a:pt x="262665" y="71242"/>
                </a:lnTo>
                <a:cubicBezTo>
                  <a:pt x="264380" y="73375"/>
                  <a:pt x="266056" y="75473"/>
                  <a:pt x="267669" y="77542"/>
                </a:cubicBezTo>
                <a:cubicBezTo>
                  <a:pt x="269282" y="79586"/>
                  <a:pt x="270628" y="81581"/>
                  <a:pt x="271708" y="83510"/>
                </a:cubicBezTo>
                <a:lnTo>
                  <a:pt x="263948" y="81263"/>
                </a:lnTo>
                <a:cubicBezTo>
                  <a:pt x="265243" y="81263"/>
                  <a:pt x="265891" y="80618"/>
                  <a:pt x="265891" y="79309"/>
                </a:cubicBezTo>
                <a:cubicBezTo>
                  <a:pt x="265891" y="78227"/>
                  <a:pt x="265459" y="77061"/>
                  <a:pt x="264596" y="75752"/>
                </a:cubicBezTo>
                <a:close/>
                <a:moveTo>
                  <a:pt x="253610" y="253794"/>
                </a:moveTo>
                <a:cubicBezTo>
                  <a:pt x="254690" y="254226"/>
                  <a:pt x="255972" y="254960"/>
                  <a:pt x="257484" y="256042"/>
                </a:cubicBezTo>
                <a:cubicBezTo>
                  <a:pt x="258995" y="257118"/>
                  <a:pt x="259757" y="257997"/>
                  <a:pt x="259757" y="258632"/>
                </a:cubicBezTo>
                <a:close/>
                <a:moveTo>
                  <a:pt x="253293" y="262824"/>
                </a:moveTo>
                <a:lnTo>
                  <a:pt x="252962" y="262824"/>
                </a:lnTo>
                <a:lnTo>
                  <a:pt x="253940" y="263468"/>
                </a:lnTo>
                <a:close/>
                <a:moveTo>
                  <a:pt x="248759" y="68652"/>
                </a:moveTo>
                <a:cubicBezTo>
                  <a:pt x="248975" y="68652"/>
                  <a:pt x="249952" y="68538"/>
                  <a:pt x="251667" y="68335"/>
                </a:cubicBezTo>
                <a:cubicBezTo>
                  <a:pt x="253394" y="68106"/>
                  <a:pt x="254359" y="67888"/>
                  <a:pt x="254575" y="67674"/>
                </a:cubicBezTo>
                <a:lnTo>
                  <a:pt x="255553" y="69630"/>
                </a:lnTo>
                <a:close/>
                <a:moveTo>
                  <a:pt x="243920" y="71877"/>
                </a:moveTo>
                <a:cubicBezTo>
                  <a:pt x="246498" y="73603"/>
                  <a:pt x="249737" y="75106"/>
                  <a:pt x="253610" y="76411"/>
                </a:cubicBezTo>
                <a:cubicBezTo>
                  <a:pt x="257484" y="77696"/>
                  <a:pt x="260290" y="79104"/>
                  <a:pt x="262005" y="80618"/>
                </a:cubicBezTo>
                <a:lnTo>
                  <a:pt x="248759" y="77696"/>
                </a:lnTo>
                <a:lnTo>
                  <a:pt x="244250" y="75434"/>
                </a:lnTo>
                <a:lnTo>
                  <a:pt x="244568" y="74456"/>
                </a:lnTo>
                <a:lnTo>
                  <a:pt x="245215" y="74456"/>
                </a:lnTo>
                <a:lnTo>
                  <a:pt x="244568" y="72845"/>
                </a:lnTo>
                <a:close/>
                <a:moveTo>
                  <a:pt x="239399" y="154913"/>
                </a:moveTo>
                <a:cubicBezTo>
                  <a:pt x="238967" y="153628"/>
                  <a:pt x="238751" y="152865"/>
                  <a:pt x="238751" y="152665"/>
                </a:cubicBezTo>
                <a:lnTo>
                  <a:pt x="239069" y="152016"/>
                </a:lnTo>
                <a:lnTo>
                  <a:pt x="240034" y="155241"/>
                </a:lnTo>
                <a:lnTo>
                  <a:pt x="239716" y="155077"/>
                </a:lnTo>
                <a:close/>
                <a:moveTo>
                  <a:pt x="236160" y="326478"/>
                </a:moveTo>
                <a:lnTo>
                  <a:pt x="235843" y="322930"/>
                </a:lnTo>
                <a:lnTo>
                  <a:pt x="237125" y="328089"/>
                </a:lnTo>
                <a:close/>
                <a:moveTo>
                  <a:pt x="237456" y="337460"/>
                </a:moveTo>
                <a:lnTo>
                  <a:pt x="237125" y="339722"/>
                </a:lnTo>
                <a:lnTo>
                  <a:pt x="235843" y="339405"/>
                </a:lnTo>
                <a:cubicBezTo>
                  <a:pt x="235843" y="338111"/>
                  <a:pt x="235944" y="337029"/>
                  <a:pt x="236160" y="336175"/>
                </a:cubicBezTo>
                <a:lnTo>
                  <a:pt x="236643" y="336825"/>
                </a:lnTo>
                <a:close/>
                <a:moveTo>
                  <a:pt x="232935" y="51850"/>
                </a:moveTo>
                <a:cubicBezTo>
                  <a:pt x="237240" y="54643"/>
                  <a:pt x="241113" y="57768"/>
                  <a:pt x="244568" y="61211"/>
                </a:cubicBezTo>
                <a:lnTo>
                  <a:pt x="236490" y="58631"/>
                </a:lnTo>
                <a:close/>
                <a:moveTo>
                  <a:pt x="231969" y="165261"/>
                </a:moveTo>
                <a:lnTo>
                  <a:pt x="236490" y="157503"/>
                </a:lnTo>
                <a:cubicBezTo>
                  <a:pt x="236490" y="160295"/>
                  <a:pt x="235525" y="163535"/>
                  <a:pt x="233582" y="167192"/>
                </a:cubicBezTo>
                <a:close/>
                <a:moveTo>
                  <a:pt x="236490" y="128417"/>
                </a:moveTo>
                <a:lnTo>
                  <a:pt x="235843" y="127618"/>
                </a:lnTo>
                <a:lnTo>
                  <a:pt x="235195" y="127137"/>
                </a:lnTo>
                <a:lnTo>
                  <a:pt x="230344" y="123580"/>
                </a:lnTo>
                <a:close/>
                <a:moveTo>
                  <a:pt x="230026" y="331646"/>
                </a:moveTo>
                <a:cubicBezTo>
                  <a:pt x="230026" y="333372"/>
                  <a:pt x="230026" y="334936"/>
                  <a:pt x="230026" y="336344"/>
                </a:cubicBezTo>
                <a:cubicBezTo>
                  <a:pt x="230026" y="337739"/>
                  <a:pt x="229912" y="339301"/>
                  <a:pt x="229709" y="341018"/>
                </a:cubicBezTo>
                <a:cubicBezTo>
                  <a:pt x="229061" y="340367"/>
                  <a:pt x="228299" y="339405"/>
                  <a:pt x="227435" y="338111"/>
                </a:cubicBezTo>
                <a:cubicBezTo>
                  <a:pt x="228299" y="335745"/>
                  <a:pt x="228947" y="333372"/>
                  <a:pt x="229378" y="331011"/>
                </a:cubicBezTo>
                <a:close/>
                <a:moveTo>
                  <a:pt x="227766" y="177857"/>
                </a:moveTo>
                <a:lnTo>
                  <a:pt x="225505" y="175585"/>
                </a:lnTo>
                <a:lnTo>
                  <a:pt x="228731" y="170431"/>
                </a:lnTo>
                <a:lnTo>
                  <a:pt x="230344" y="171725"/>
                </a:lnTo>
                <a:lnTo>
                  <a:pt x="228731" y="173656"/>
                </a:lnTo>
                <a:lnTo>
                  <a:pt x="229061" y="175268"/>
                </a:lnTo>
                <a:close/>
                <a:moveTo>
                  <a:pt x="223879" y="345552"/>
                </a:moveTo>
                <a:lnTo>
                  <a:pt x="225505" y="341994"/>
                </a:lnTo>
                <a:lnTo>
                  <a:pt x="229061" y="345879"/>
                </a:lnTo>
                <a:lnTo>
                  <a:pt x="228096" y="349426"/>
                </a:lnTo>
                <a:close/>
                <a:moveTo>
                  <a:pt x="281067" y="82875"/>
                </a:moveTo>
                <a:cubicBezTo>
                  <a:pt x="281067" y="83297"/>
                  <a:pt x="281296" y="84160"/>
                  <a:pt x="281728" y="85454"/>
                </a:cubicBezTo>
                <a:lnTo>
                  <a:pt x="280585" y="85292"/>
                </a:lnTo>
                <a:lnTo>
                  <a:pt x="279455" y="85123"/>
                </a:lnTo>
                <a:cubicBezTo>
                  <a:pt x="277080" y="81035"/>
                  <a:pt x="273638" y="76564"/>
                  <a:pt x="269130" y="71728"/>
                </a:cubicBezTo>
                <a:cubicBezTo>
                  <a:pt x="264596" y="66877"/>
                  <a:pt x="259757" y="62238"/>
                  <a:pt x="254575" y="57832"/>
                </a:cubicBezTo>
                <a:cubicBezTo>
                  <a:pt x="249406" y="53402"/>
                  <a:pt x="244352" y="49577"/>
                  <a:pt x="239399" y="46363"/>
                </a:cubicBezTo>
                <a:cubicBezTo>
                  <a:pt x="234446" y="43138"/>
                  <a:pt x="230229" y="41183"/>
                  <a:pt x="226788" y="40548"/>
                </a:cubicBezTo>
                <a:lnTo>
                  <a:pt x="225822" y="38937"/>
                </a:lnTo>
                <a:lnTo>
                  <a:pt x="225822" y="36660"/>
                </a:lnTo>
                <a:lnTo>
                  <a:pt x="224857" y="34084"/>
                </a:lnTo>
                <a:lnTo>
                  <a:pt x="222914" y="32790"/>
                </a:lnTo>
                <a:lnTo>
                  <a:pt x="222914" y="30860"/>
                </a:lnTo>
                <a:cubicBezTo>
                  <a:pt x="226356" y="33435"/>
                  <a:pt x="230509" y="36510"/>
                  <a:pt x="235360" y="40052"/>
                </a:cubicBezTo>
                <a:cubicBezTo>
                  <a:pt x="240199" y="43609"/>
                  <a:pt x="245266" y="47533"/>
                  <a:pt x="250549" y="51850"/>
                </a:cubicBezTo>
                <a:cubicBezTo>
                  <a:pt x="255820" y="56155"/>
                  <a:pt x="261090" y="60894"/>
                  <a:pt x="266374" y="66063"/>
                </a:cubicBezTo>
                <a:cubicBezTo>
                  <a:pt x="271644" y="71242"/>
                  <a:pt x="276546" y="76832"/>
                  <a:pt x="281067" y="82875"/>
                </a:cubicBezTo>
                <a:close/>
                <a:moveTo>
                  <a:pt x="227766" y="312581"/>
                </a:moveTo>
                <a:lnTo>
                  <a:pt x="226788" y="316784"/>
                </a:lnTo>
                <a:cubicBezTo>
                  <a:pt x="225289" y="315275"/>
                  <a:pt x="223879" y="313559"/>
                  <a:pt x="222597" y="311615"/>
                </a:cubicBezTo>
                <a:lnTo>
                  <a:pt x="224045" y="312264"/>
                </a:lnTo>
                <a:lnTo>
                  <a:pt x="225505" y="312914"/>
                </a:lnTo>
                <a:lnTo>
                  <a:pt x="227118" y="311615"/>
                </a:lnTo>
                <a:close/>
                <a:moveTo>
                  <a:pt x="229378" y="140050"/>
                </a:moveTo>
                <a:lnTo>
                  <a:pt x="229213" y="142963"/>
                </a:lnTo>
                <a:lnTo>
                  <a:pt x="229061" y="145870"/>
                </a:lnTo>
                <a:lnTo>
                  <a:pt x="228731" y="144584"/>
                </a:lnTo>
                <a:cubicBezTo>
                  <a:pt x="227220" y="142645"/>
                  <a:pt x="225721" y="140586"/>
                  <a:pt x="224210" y="138438"/>
                </a:cubicBezTo>
                <a:cubicBezTo>
                  <a:pt x="222698" y="136295"/>
                  <a:pt x="221403" y="134018"/>
                  <a:pt x="220336" y="131656"/>
                </a:cubicBezTo>
                <a:lnTo>
                  <a:pt x="220488" y="130198"/>
                </a:lnTo>
                <a:lnTo>
                  <a:pt x="220654" y="128749"/>
                </a:lnTo>
                <a:cubicBezTo>
                  <a:pt x="221949" y="129602"/>
                  <a:pt x="223130" y="130476"/>
                  <a:pt x="224210" y="131338"/>
                </a:cubicBezTo>
                <a:lnTo>
                  <a:pt x="227435" y="133919"/>
                </a:lnTo>
                <a:close/>
                <a:moveTo>
                  <a:pt x="223562" y="305150"/>
                </a:moveTo>
                <a:lnTo>
                  <a:pt x="220006" y="301926"/>
                </a:lnTo>
                <a:lnTo>
                  <a:pt x="221301" y="300313"/>
                </a:lnTo>
                <a:lnTo>
                  <a:pt x="222597" y="301281"/>
                </a:lnTo>
                <a:close/>
                <a:moveTo>
                  <a:pt x="224527" y="383027"/>
                </a:moveTo>
                <a:cubicBezTo>
                  <a:pt x="222381" y="383448"/>
                  <a:pt x="220870" y="383880"/>
                  <a:pt x="220006" y="384322"/>
                </a:cubicBezTo>
                <a:lnTo>
                  <a:pt x="224857" y="378810"/>
                </a:lnTo>
                <a:lnTo>
                  <a:pt x="226470" y="377197"/>
                </a:lnTo>
                <a:lnTo>
                  <a:pt x="230991" y="370098"/>
                </a:lnTo>
                <a:cubicBezTo>
                  <a:pt x="229264" y="372460"/>
                  <a:pt x="228134" y="374901"/>
                  <a:pt x="227600" y="377377"/>
                </a:cubicBezTo>
                <a:cubicBezTo>
                  <a:pt x="227054" y="379842"/>
                  <a:pt x="226038" y="381733"/>
                  <a:pt x="224527" y="383027"/>
                </a:cubicBezTo>
                <a:close/>
                <a:moveTo>
                  <a:pt x="224210" y="326478"/>
                </a:moveTo>
                <a:lnTo>
                  <a:pt x="222279" y="331974"/>
                </a:lnTo>
                <a:lnTo>
                  <a:pt x="219688" y="328417"/>
                </a:lnTo>
                <a:lnTo>
                  <a:pt x="220654" y="323897"/>
                </a:lnTo>
                <a:close/>
                <a:moveTo>
                  <a:pt x="220006" y="141662"/>
                </a:moveTo>
                <a:lnTo>
                  <a:pt x="220006" y="142312"/>
                </a:lnTo>
                <a:lnTo>
                  <a:pt x="217745" y="141345"/>
                </a:lnTo>
                <a:lnTo>
                  <a:pt x="218063" y="140050"/>
                </a:lnTo>
                <a:close/>
                <a:moveTo>
                  <a:pt x="226470" y="355240"/>
                </a:moveTo>
                <a:lnTo>
                  <a:pt x="221949" y="364929"/>
                </a:lnTo>
                <a:lnTo>
                  <a:pt x="219853" y="361705"/>
                </a:lnTo>
                <a:lnTo>
                  <a:pt x="217098" y="358480"/>
                </a:lnTo>
                <a:lnTo>
                  <a:pt x="221301" y="350707"/>
                </a:lnTo>
                <a:close/>
                <a:moveTo>
                  <a:pt x="222914" y="448611"/>
                </a:moveTo>
                <a:lnTo>
                  <a:pt x="220006" y="450555"/>
                </a:lnTo>
                <a:lnTo>
                  <a:pt x="217098" y="450555"/>
                </a:lnTo>
                <a:lnTo>
                  <a:pt x="220171" y="449905"/>
                </a:lnTo>
                <a:close/>
                <a:moveTo>
                  <a:pt x="222279" y="52817"/>
                </a:moveTo>
                <a:cubicBezTo>
                  <a:pt x="220971" y="49577"/>
                  <a:pt x="218926" y="46248"/>
                  <a:pt x="216132" y="42805"/>
                </a:cubicBezTo>
                <a:cubicBezTo>
                  <a:pt x="219142" y="43227"/>
                  <a:pt x="221085" y="44572"/>
                  <a:pt x="221949" y="46849"/>
                </a:cubicBezTo>
                <a:cubicBezTo>
                  <a:pt x="222813" y="49106"/>
                  <a:pt x="224210" y="51736"/>
                  <a:pt x="226153" y="54757"/>
                </a:cubicBezTo>
                <a:lnTo>
                  <a:pt x="224210" y="53779"/>
                </a:lnTo>
                <a:close/>
                <a:moveTo>
                  <a:pt x="215815" y="338756"/>
                </a:moveTo>
                <a:lnTo>
                  <a:pt x="218063" y="332633"/>
                </a:lnTo>
                <a:lnTo>
                  <a:pt x="219523" y="334564"/>
                </a:lnTo>
                <a:lnTo>
                  <a:pt x="220971" y="336175"/>
                </a:lnTo>
                <a:lnTo>
                  <a:pt x="219853" y="338756"/>
                </a:lnTo>
                <a:lnTo>
                  <a:pt x="218723" y="341345"/>
                </a:lnTo>
                <a:close/>
                <a:moveTo>
                  <a:pt x="228731" y="147481"/>
                </a:moveTo>
                <a:lnTo>
                  <a:pt x="228896" y="147000"/>
                </a:lnTo>
                <a:lnTo>
                  <a:pt x="229061" y="146515"/>
                </a:lnTo>
                <a:cubicBezTo>
                  <a:pt x="228629" y="148891"/>
                  <a:pt x="228248" y="151153"/>
                  <a:pt x="227931" y="153295"/>
                </a:cubicBezTo>
                <a:cubicBezTo>
                  <a:pt x="227600" y="155444"/>
                  <a:pt x="227118" y="157602"/>
                  <a:pt x="226470" y="159765"/>
                </a:cubicBezTo>
                <a:cubicBezTo>
                  <a:pt x="224743" y="158034"/>
                  <a:pt x="222863" y="156218"/>
                  <a:pt x="220819" y="154278"/>
                </a:cubicBezTo>
                <a:cubicBezTo>
                  <a:pt x="218774" y="152334"/>
                  <a:pt x="216882" y="150388"/>
                  <a:pt x="215155" y="148459"/>
                </a:cubicBezTo>
                <a:lnTo>
                  <a:pt x="216132" y="146515"/>
                </a:lnTo>
                <a:cubicBezTo>
                  <a:pt x="217631" y="147164"/>
                  <a:pt x="219142" y="147863"/>
                  <a:pt x="220654" y="148613"/>
                </a:cubicBezTo>
                <a:cubicBezTo>
                  <a:pt x="222165" y="149372"/>
                  <a:pt x="223778" y="149972"/>
                  <a:pt x="225505" y="150388"/>
                </a:cubicBezTo>
                <a:lnTo>
                  <a:pt x="227766" y="149094"/>
                </a:lnTo>
                <a:close/>
                <a:moveTo>
                  <a:pt x="215815" y="320355"/>
                </a:moveTo>
                <a:lnTo>
                  <a:pt x="215485" y="321000"/>
                </a:lnTo>
                <a:lnTo>
                  <a:pt x="215155" y="321968"/>
                </a:lnTo>
                <a:lnTo>
                  <a:pt x="214189" y="320023"/>
                </a:lnTo>
                <a:lnTo>
                  <a:pt x="214354" y="319696"/>
                </a:lnTo>
                <a:lnTo>
                  <a:pt x="214520" y="319378"/>
                </a:lnTo>
                <a:close/>
                <a:moveTo>
                  <a:pt x="213554" y="164612"/>
                </a:moveTo>
                <a:cubicBezTo>
                  <a:pt x="213973" y="162885"/>
                  <a:pt x="214405" y="160727"/>
                  <a:pt x="214837" y="158148"/>
                </a:cubicBezTo>
                <a:lnTo>
                  <a:pt x="223244" y="165911"/>
                </a:lnTo>
                <a:lnTo>
                  <a:pt x="221466" y="167842"/>
                </a:lnTo>
                <a:lnTo>
                  <a:pt x="219688" y="169464"/>
                </a:lnTo>
                <a:close/>
                <a:moveTo>
                  <a:pt x="218723" y="370748"/>
                </a:moveTo>
                <a:cubicBezTo>
                  <a:pt x="217631" y="370098"/>
                  <a:pt x="216501" y="369504"/>
                  <a:pt x="215332" y="368968"/>
                </a:cubicBezTo>
                <a:cubicBezTo>
                  <a:pt x="214138" y="368422"/>
                  <a:pt x="212907" y="367727"/>
                  <a:pt x="211611" y="366874"/>
                </a:cubicBezTo>
                <a:lnTo>
                  <a:pt x="213224" y="364929"/>
                </a:lnTo>
                <a:lnTo>
                  <a:pt x="214837" y="362340"/>
                </a:lnTo>
                <a:lnTo>
                  <a:pt x="219371" y="369772"/>
                </a:lnTo>
                <a:close/>
                <a:moveTo>
                  <a:pt x="216780" y="346197"/>
                </a:moveTo>
                <a:lnTo>
                  <a:pt x="213224" y="353946"/>
                </a:lnTo>
                <a:lnTo>
                  <a:pt x="209998" y="350707"/>
                </a:lnTo>
                <a:lnTo>
                  <a:pt x="213872" y="343607"/>
                </a:lnTo>
                <a:close/>
                <a:moveTo>
                  <a:pt x="209351" y="178507"/>
                </a:moveTo>
                <a:lnTo>
                  <a:pt x="211611" y="172360"/>
                </a:lnTo>
                <a:cubicBezTo>
                  <a:pt x="212043" y="173011"/>
                  <a:pt x="212907" y="173760"/>
                  <a:pt x="214189" y="174622"/>
                </a:cubicBezTo>
                <a:close/>
                <a:moveTo>
                  <a:pt x="209033" y="194343"/>
                </a:moveTo>
                <a:lnTo>
                  <a:pt x="207090" y="191426"/>
                </a:lnTo>
                <a:cubicBezTo>
                  <a:pt x="213110" y="188186"/>
                  <a:pt x="218063" y="184425"/>
                  <a:pt x="221949" y="180120"/>
                </a:cubicBezTo>
                <a:lnTo>
                  <a:pt x="223244" y="180918"/>
                </a:lnTo>
                <a:lnTo>
                  <a:pt x="224527" y="181747"/>
                </a:lnTo>
                <a:lnTo>
                  <a:pt x="224857" y="181747"/>
                </a:lnTo>
                <a:cubicBezTo>
                  <a:pt x="220120" y="186470"/>
                  <a:pt x="215599" y="189912"/>
                  <a:pt x="211281" y="192071"/>
                </a:cubicBezTo>
                <a:close/>
                <a:moveTo>
                  <a:pt x="207090" y="331974"/>
                </a:moveTo>
                <a:cubicBezTo>
                  <a:pt x="208157" y="330679"/>
                  <a:pt x="209033" y="329395"/>
                  <a:pt x="209668" y="328089"/>
                </a:cubicBezTo>
                <a:cubicBezTo>
                  <a:pt x="210316" y="326805"/>
                  <a:pt x="210963" y="325510"/>
                  <a:pt x="211611" y="324214"/>
                </a:cubicBezTo>
                <a:lnTo>
                  <a:pt x="213872" y="327123"/>
                </a:lnTo>
                <a:cubicBezTo>
                  <a:pt x="213440" y="328417"/>
                  <a:pt x="212957" y="329712"/>
                  <a:pt x="212424" y="331011"/>
                </a:cubicBezTo>
                <a:cubicBezTo>
                  <a:pt x="211878" y="332292"/>
                  <a:pt x="211281" y="333601"/>
                  <a:pt x="210646" y="334881"/>
                </a:cubicBezTo>
                <a:close/>
                <a:moveTo>
                  <a:pt x="206125" y="309684"/>
                </a:moveTo>
                <a:cubicBezTo>
                  <a:pt x="206760" y="308593"/>
                  <a:pt x="207357" y="307428"/>
                  <a:pt x="207890" y="306132"/>
                </a:cubicBezTo>
                <a:cubicBezTo>
                  <a:pt x="208423" y="304833"/>
                  <a:pt x="208919" y="303642"/>
                  <a:pt x="209351" y="302561"/>
                </a:cubicBezTo>
                <a:cubicBezTo>
                  <a:pt x="210201" y="304515"/>
                  <a:pt x="211497" y="306445"/>
                  <a:pt x="213224" y="308390"/>
                </a:cubicBezTo>
                <a:lnTo>
                  <a:pt x="212259" y="309853"/>
                </a:lnTo>
                <a:lnTo>
                  <a:pt x="211281" y="311297"/>
                </a:lnTo>
                <a:lnTo>
                  <a:pt x="207407" y="309684"/>
                </a:lnTo>
                <a:close/>
                <a:moveTo>
                  <a:pt x="205464" y="28583"/>
                </a:moveTo>
                <a:cubicBezTo>
                  <a:pt x="207839" y="29665"/>
                  <a:pt x="210100" y="30860"/>
                  <a:pt x="212259" y="32140"/>
                </a:cubicBezTo>
                <a:cubicBezTo>
                  <a:pt x="214405" y="33435"/>
                  <a:pt x="216348" y="34615"/>
                  <a:pt x="218063" y="35697"/>
                </a:cubicBezTo>
                <a:lnTo>
                  <a:pt x="219041" y="37626"/>
                </a:lnTo>
                <a:lnTo>
                  <a:pt x="209351" y="33435"/>
                </a:lnTo>
                <a:close/>
                <a:moveTo>
                  <a:pt x="209033" y="371394"/>
                </a:moveTo>
                <a:cubicBezTo>
                  <a:pt x="211395" y="373338"/>
                  <a:pt x="213656" y="374722"/>
                  <a:pt x="215815" y="375586"/>
                </a:cubicBezTo>
                <a:cubicBezTo>
                  <a:pt x="215383" y="376667"/>
                  <a:pt x="214837" y="377848"/>
                  <a:pt x="214189" y="379157"/>
                </a:cubicBezTo>
                <a:cubicBezTo>
                  <a:pt x="213554" y="380437"/>
                  <a:pt x="213224" y="381618"/>
                  <a:pt x="213224" y="382699"/>
                </a:cubicBezTo>
                <a:lnTo>
                  <a:pt x="213872" y="385111"/>
                </a:lnTo>
                <a:lnTo>
                  <a:pt x="215815" y="386256"/>
                </a:lnTo>
                <a:lnTo>
                  <a:pt x="214189" y="387869"/>
                </a:lnTo>
                <a:cubicBezTo>
                  <a:pt x="213110" y="386137"/>
                  <a:pt x="211878" y="384322"/>
                  <a:pt x="210481" y="382382"/>
                </a:cubicBezTo>
                <a:cubicBezTo>
                  <a:pt x="209071" y="380437"/>
                  <a:pt x="207407" y="378280"/>
                  <a:pt x="205464" y="375917"/>
                </a:cubicBezTo>
                <a:close/>
                <a:moveTo>
                  <a:pt x="207407" y="363635"/>
                </a:moveTo>
                <a:lnTo>
                  <a:pt x="205795" y="362022"/>
                </a:lnTo>
                <a:lnTo>
                  <a:pt x="203851" y="360409"/>
                </a:lnTo>
                <a:lnTo>
                  <a:pt x="207738" y="354278"/>
                </a:lnTo>
                <a:lnTo>
                  <a:pt x="210646" y="358147"/>
                </a:lnTo>
                <a:lnTo>
                  <a:pt x="209185" y="360891"/>
                </a:lnTo>
                <a:close/>
                <a:moveTo>
                  <a:pt x="227118" y="67357"/>
                </a:moveTo>
                <a:cubicBezTo>
                  <a:pt x="222813" y="65209"/>
                  <a:pt x="218609" y="63002"/>
                  <a:pt x="214520" y="60730"/>
                </a:cubicBezTo>
                <a:cubicBezTo>
                  <a:pt x="210417" y="58482"/>
                  <a:pt x="206544" y="56155"/>
                  <a:pt x="202886" y="53779"/>
                </a:cubicBezTo>
                <a:cubicBezTo>
                  <a:pt x="205033" y="54643"/>
                  <a:pt x="207357" y="55406"/>
                  <a:pt x="209833" y="56056"/>
                </a:cubicBezTo>
                <a:cubicBezTo>
                  <a:pt x="212310" y="56702"/>
                  <a:pt x="214837" y="57451"/>
                  <a:pt x="217428" y="58313"/>
                </a:cubicBezTo>
                <a:lnTo>
                  <a:pt x="220971" y="60894"/>
                </a:lnTo>
                <a:lnTo>
                  <a:pt x="222279" y="61211"/>
                </a:lnTo>
                <a:lnTo>
                  <a:pt x="223879" y="60576"/>
                </a:lnTo>
                <a:lnTo>
                  <a:pt x="224857" y="60576"/>
                </a:lnTo>
                <a:lnTo>
                  <a:pt x="232935" y="65428"/>
                </a:lnTo>
                <a:lnTo>
                  <a:pt x="237786" y="72527"/>
                </a:lnTo>
                <a:lnTo>
                  <a:pt x="235525" y="71559"/>
                </a:lnTo>
                <a:lnTo>
                  <a:pt x="234878" y="71242"/>
                </a:lnTo>
                <a:lnTo>
                  <a:pt x="233900" y="70265"/>
                </a:lnTo>
                <a:lnTo>
                  <a:pt x="234230" y="69948"/>
                </a:lnTo>
                <a:lnTo>
                  <a:pt x="233900" y="69769"/>
                </a:lnTo>
                <a:lnTo>
                  <a:pt x="233582" y="69630"/>
                </a:lnTo>
                <a:lnTo>
                  <a:pt x="233252" y="69769"/>
                </a:lnTo>
                <a:lnTo>
                  <a:pt x="232935" y="69948"/>
                </a:lnTo>
                <a:close/>
                <a:moveTo>
                  <a:pt x="205464" y="454097"/>
                </a:moveTo>
                <a:lnTo>
                  <a:pt x="203851" y="454415"/>
                </a:lnTo>
                <a:lnTo>
                  <a:pt x="202239" y="453780"/>
                </a:lnTo>
                <a:lnTo>
                  <a:pt x="210646" y="452167"/>
                </a:lnTo>
                <a:lnTo>
                  <a:pt x="206125" y="453780"/>
                </a:lnTo>
                <a:close/>
                <a:moveTo>
                  <a:pt x="209033" y="339405"/>
                </a:moveTo>
                <a:lnTo>
                  <a:pt x="205795" y="345879"/>
                </a:lnTo>
                <a:lnTo>
                  <a:pt x="203699" y="343443"/>
                </a:lnTo>
                <a:lnTo>
                  <a:pt x="201921" y="340685"/>
                </a:lnTo>
                <a:lnTo>
                  <a:pt x="204829" y="336175"/>
                </a:lnTo>
                <a:close/>
                <a:moveTo>
                  <a:pt x="207090" y="385939"/>
                </a:moveTo>
                <a:cubicBezTo>
                  <a:pt x="204715" y="384857"/>
                  <a:pt x="202772" y="383360"/>
                  <a:pt x="201273" y="381405"/>
                </a:cubicBezTo>
                <a:lnTo>
                  <a:pt x="201921" y="380601"/>
                </a:lnTo>
                <a:lnTo>
                  <a:pt x="202556" y="380120"/>
                </a:lnTo>
                <a:lnTo>
                  <a:pt x="204829" y="383180"/>
                </a:lnTo>
                <a:close/>
                <a:moveTo>
                  <a:pt x="200626" y="154596"/>
                </a:moveTo>
                <a:lnTo>
                  <a:pt x="202556" y="149744"/>
                </a:lnTo>
                <a:lnTo>
                  <a:pt x="203216" y="147481"/>
                </a:lnTo>
                <a:lnTo>
                  <a:pt x="207090" y="151038"/>
                </a:lnTo>
                <a:lnTo>
                  <a:pt x="203534" y="156868"/>
                </a:lnTo>
                <a:close/>
                <a:moveTo>
                  <a:pt x="199013" y="326805"/>
                </a:moveTo>
                <a:lnTo>
                  <a:pt x="202556" y="317116"/>
                </a:lnTo>
                <a:lnTo>
                  <a:pt x="204499" y="313559"/>
                </a:lnTo>
                <a:lnTo>
                  <a:pt x="205630" y="315488"/>
                </a:lnTo>
                <a:lnTo>
                  <a:pt x="207090" y="317765"/>
                </a:lnTo>
                <a:lnTo>
                  <a:pt x="201921" y="328417"/>
                </a:lnTo>
                <a:close/>
                <a:moveTo>
                  <a:pt x="200943" y="364602"/>
                </a:moveTo>
                <a:lnTo>
                  <a:pt x="202556" y="366392"/>
                </a:lnTo>
                <a:lnTo>
                  <a:pt x="204829" y="368159"/>
                </a:lnTo>
                <a:lnTo>
                  <a:pt x="201921" y="371394"/>
                </a:lnTo>
                <a:lnTo>
                  <a:pt x="198683" y="367524"/>
                </a:lnTo>
                <a:cubicBezTo>
                  <a:pt x="199330" y="366874"/>
                  <a:pt x="200080" y="365897"/>
                  <a:pt x="200943" y="364602"/>
                </a:cubicBezTo>
                <a:close/>
                <a:moveTo>
                  <a:pt x="204182" y="37626"/>
                </a:moveTo>
                <a:cubicBezTo>
                  <a:pt x="205033" y="38490"/>
                  <a:pt x="205744" y="39507"/>
                  <a:pt x="206277" y="40702"/>
                </a:cubicBezTo>
                <a:cubicBezTo>
                  <a:pt x="206811" y="41883"/>
                  <a:pt x="207407" y="42909"/>
                  <a:pt x="208055" y="43773"/>
                </a:cubicBezTo>
                <a:lnTo>
                  <a:pt x="198365" y="35697"/>
                </a:lnTo>
                <a:close/>
                <a:moveTo>
                  <a:pt x="198365" y="332633"/>
                </a:moveTo>
                <a:lnTo>
                  <a:pt x="199013" y="332951"/>
                </a:lnTo>
                <a:lnTo>
                  <a:pt x="198683" y="333104"/>
                </a:lnTo>
                <a:lnTo>
                  <a:pt x="198365" y="333268"/>
                </a:lnTo>
                <a:close/>
                <a:moveTo>
                  <a:pt x="198365" y="15987"/>
                </a:moveTo>
                <a:lnTo>
                  <a:pt x="197717" y="15338"/>
                </a:lnTo>
                <a:close/>
                <a:moveTo>
                  <a:pt x="206442" y="168486"/>
                </a:moveTo>
                <a:cubicBezTo>
                  <a:pt x="205363" y="172147"/>
                  <a:pt x="204385" y="175322"/>
                  <a:pt x="203534" y="178026"/>
                </a:cubicBezTo>
                <a:cubicBezTo>
                  <a:pt x="202670" y="180720"/>
                  <a:pt x="201807" y="182710"/>
                  <a:pt x="200943" y="183994"/>
                </a:cubicBezTo>
                <a:lnTo>
                  <a:pt x="195127" y="175585"/>
                </a:lnTo>
                <a:cubicBezTo>
                  <a:pt x="198365" y="173011"/>
                  <a:pt x="201375" y="169984"/>
                  <a:pt x="204182" y="166546"/>
                </a:cubicBezTo>
                <a:close/>
                <a:moveTo>
                  <a:pt x="194809" y="351683"/>
                </a:moveTo>
                <a:lnTo>
                  <a:pt x="199660" y="344575"/>
                </a:lnTo>
                <a:lnTo>
                  <a:pt x="203216" y="349744"/>
                </a:lnTo>
                <a:lnTo>
                  <a:pt x="199330" y="356208"/>
                </a:lnTo>
                <a:close/>
                <a:moveTo>
                  <a:pt x="198683" y="375586"/>
                </a:moveTo>
                <a:lnTo>
                  <a:pt x="197717" y="376880"/>
                </a:lnTo>
                <a:lnTo>
                  <a:pt x="194809" y="373005"/>
                </a:lnTo>
                <a:lnTo>
                  <a:pt x="195457" y="372044"/>
                </a:lnTo>
                <a:close/>
                <a:moveTo>
                  <a:pt x="205464" y="197890"/>
                </a:moveTo>
                <a:cubicBezTo>
                  <a:pt x="201807" y="201342"/>
                  <a:pt x="197819" y="203704"/>
                  <a:pt x="193514" y="204998"/>
                </a:cubicBezTo>
                <a:lnTo>
                  <a:pt x="191583" y="201432"/>
                </a:lnTo>
                <a:cubicBezTo>
                  <a:pt x="193945" y="200579"/>
                  <a:pt x="195876" y="199502"/>
                  <a:pt x="197400" y="198218"/>
                </a:cubicBezTo>
                <a:cubicBezTo>
                  <a:pt x="198898" y="196922"/>
                  <a:pt x="200410" y="195514"/>
                  <a:pt x="201921" y="194015"/>
                </a:cubicBezTo>
                <a:close/>
                <a:moveTo>
                  <a:pt x="194809" y="337143"/>
                </a:moveTo>
                <a:lnTo>
                  <a:pt x="195457" y="338756"/>
                </a:lnTo>
                <a:lnTo>
                  <a:pt x="191583" y="344575"/>
                </a:lnTo>
                <a:close/>
                <a:moveTo>
                  <a:pt x="199330" y="162672"/>
                </a:moveTo>
                <a:cubicBezTo>
                  <a:pt x="198035" y="163952"/>
                  <a:pt x="196752" y="165311"/>
                  <a:pt x="195457" y="166710"/>
                </a:cubicBezTo>
                <a:cubicBezTo>
                  <a:pt x="194161" y="168105"/>
                  <a:pt x="192752" y="169339"/>
                  <a:pt x="191253" y="170431"/>
                </a:cubicBezTo>
                <a:lnTo>
                  <a:pt x="196752" y="161378"/>
                </a:lnTo>
                <a:close/>
                <a:moveTo>
                  <a:pt x="209351" y="394977"/>
                </a:moveTo>
                <a:cubicBezTo>
                  <a:pt x="206328" y="395831"/>
                  <a:pt x="203318" y="396744"/>
                  <a:pt x="200308" y="397721"/>
                </a:cubicBezTo>
                <a:cubicBezTo>
                  <a:pt x="197286" y="398699"/>
                  <a:pt x="194263" y="399388"/>
                  <a:pt x="191253" y="399830"/>
                </a:cubicBezTo>
                <a:lnTo>
                  <a:pt x="192218" y="397572"/>
                </a:lnTo>
                <a:lnTo>
                  <a:pt x="190936" y="392403"/>
                </a:lnTo>
                <a:lnTo>
                  <a:pt x="198683" y="384971"/>
                </a:lnTo>
                <a:cubicBezTo>
                  <a:pt x="200410" y="386673"/>
                  <a:pt x="202188" y="388300"/>
                  <a:pt x="204017" y="389798"/>
                </a:cubicBezTo>
                <a:cubicBezTo>
                  <a:pt x="205845" y="391321"/>
                  <a:pt x="207839" y="392502"/>
                  <a:pt x="209998" y="393366"/>
                </a:cubicBezTo>
                <a:close/>
                <a:moveTo>
                  <a:pt x="196752" y="360409"/>
                </a:moveTo>
                <a:lnTo>
                  <a:pt x="194809" y="362673"/>
                </a:lnTo>
                <a:lnTo>
                  <a:pt x="190605" y="357171"/>
                </a:lnTo>
                <a:lnTo>
                  <a:pt x="191901" y="355558"/>
                </a:lnTo>
                <a:close/>
                <a:moveTo>
                  <a:pt x="190288" y="366215"/>
                </a:moveTo>
                <a:lnTo>
                  <a:pt x="191253" y="367191"/>
                </a:lnTo>
                <a:lnTo>
                  <a:pt x="190936" y="367191"/>
                </a:lnTo>
                <a:close/>
                <a:moveTo>
                  <a:pt x="187697" y="163634"/>
                </a:moveTo>
                <a:lnTo>
                  <a:pt x="188345" y="162672"/>
                </a:lnTo>
                <a:lnTo>
                  <a:pt x="188027" y="164285"/>
                </a:lnTo>
                <a:close/>
                <a:moveTo>
                  <a:pt x="193196" y="147164"/>
                </a:moveTo>
                <a:cubicBezTo>
                  <a:pt x="191469" y="145438"/>
                  <a:pt x="190174" y="143761"/>
                  <a:pt x="189310" y="142148"/>
                </a:cubicBezTo>
                <a:cubicBezTo>
                  <a:pt x="188446" y="140546"/>
                  <a:pt x="187481" y="138869"/>
                  <a:pt x="186402" y="137143"/>
                </a:cubicBezTo>
                <a:lnTo>
                  <a:pt x="186402" y="136498"/>
                </a:lnTo>
                <a:cubicBezTo>
                  <a:pt x="189640" y="137792"/>
                  <a:pt x="192752" y="139619"/>
                  <a:pt x="195774" y="141995"/>
                </a:cubicBezTo>
                <a:close/>
                <a:moveTo>
                  <a:pt x="192218" y="376562"/>
                </a:moveTo>
                <a:lnTo>
                  <a:pt x="193514" y="378344"/>
                </a:lnTo>
                <a:lnTo>
                  <a:pt x="194809" y="380120"/>
                </a:lnTo>
                <a:lnTo>
                  <a:pt x="187697" y="386256"/>
                </a:lnTo>
                <a:lnTo>
                  <a:pt x="185767" y="383995"/>
                </a:lnTo>
                <a:close/>
                <a:moveTo>
                  <a:pt x="187062" y="44423"/>
                </a:moveTo>
                <a:lnTo>
                  <a:pt x="186249" y="42960"/>
                </a:lnTo>
                <a:lnTo>
                  <a:pt x="185119" y="41829"/>
                </a:lnTo>
                <a:lnTo>
                  <a:pt x="185119" y="41183"/>
                </a:lnTo>
                <a:lnTo>
                  <a:pt x="197400" y="46998"/>
                </a:lnTo>
                <a:cubicBezTo>
                  <a:pt x="195660" y="46566"/>
                  <a:pt x="193945" y="46135"/>
                  <a:pt x="192218" y="45717"/>
                </a:cubicBezTo>
                <a:cubicBezTo>
                  <a:pt x="190504" y="45287"/>
                  <a:pt x="188777" y="44840"/>
                  <a:pt x="187062" y="44423"/>
                </a:cubicBezTo>
                <a:close/>
                <a:moveTo>
                  <a:pt x="186084" y="156218"/>
                </a:moveTo>
                <a:lnTo>
                  <a:pt x="185119" y="157503"/>
                </a:lnTo>
                <a:lnTo>
                  <a:pt x="185119" y="156218"/>
                </a:lnTo>
                <a:close/>
                <a:moveTo>
                  <a:pt x="203534" y="288035"/>
                </a:moveTo>
                <a:cubicBezTo>
                  <a:pt x="204385" y="289543"/>
                  <a:pt x="205363" y="291041"/>
                  <a:pt x="206442" y="292555"/>
                </a:cubicBezTo>
                <a:lnTo>
                  <a:pt x="202556" y="291269"/>
                </a:lnTo>
                <a:cubicBezTo>
                  <a:pt x="200626" y="291269"/>
                  <a:pt x="199660" y="291904"/>
                  <a:pt x="199660" y="293200"/>
                </a:cubicBezTo>
                <a:cubicBezTo>
                  <a:pt x="199660" y="294499"/>
                  <a:pt x="200029" y="295347"/>
                  <a:pt x="200791" y="295794"/>
                </a:cubicBezTo>
                <a:cubicBezTo>
                  <a:pt x="201540" y="296211"/>
                  <a:pt x="202556" y="296756"/>
                  <a:pt x="203851" y="297406"/>
                </a:cubicBezTo>
                <a:cubicBezTo>
                  <a:pt x="202340" y="300859"/>
                  <a:pt x="200842" y="304620"/>
                  <a:pt x="199330" y="308722"/>
                </a:cubicBezTo>
                <a:cubicBezTo>
                  <a:pt x="197819" y="312795"/>
                  <a:pt x="195990" y="316034"/>
                  <a:pt x="193844" y="318395"/>
                </a:cubicBezTo>
                <a:lnTo>
                  <a:pt x="193844" y="315488"/>
                </a:lnTo>
                <a:cubicBezTo>
                  <a:pt x="193628" y="313778"/>
                  <a:pt x="193298" y="312214"/>
                  <a:pt x="192866" y="310816"/>
                </a:cubicBezTo>
                <a:cubicBezTo>
                  <a:pt x="192434" y="309406"/>
                  <a:pt x="192002" y="307948"/>
                  <a:pt x="191583" y="306445"/>
                </a:cubicBezTo>
                <a:lnTo>
                  <a:pt x="192548" y="306445"/>
                </a:lnTo>
                <a:cubicBezTo>
                  <a:pt x="194492" y="305596"/>
                  <a:pt x="195457" y="303756"/>
                  <a:pt x="195457" y="300948"/>
                </a:cubicBezTo>
                <a:cubicBezTo>
                  <a:pt x="195457" y="299435"/>
                  <a:pt x="195241" y="298002"/>
                  <a:pt x="194809" y="296592"/>
                </a:cubicBezTo>
                <a:cubicBezTo>
                  <a:pt x="194377" y="295194"/>
                  <a:pt x="193298" y="294499"/>
                  <a:pt x="191583" y="294499"/>
                </a:cubicBezTo>
                <a:cubicBezTo>
                  <a:pt x="190288" y="294499"/>
                  <a:pt x="189526" y="294931"/>
                  <a:pt x="189310" y="295794"/>
                </a:cubicBezTo>
                <a:lnTo>
                  <a:pt x="188675" y="294827"/>
                </a:lnTo>
                <a:lnTo>
                  <a:pt x="189158" y="293200"/>
                </a:lnTo>
                <a:lnTo>
                  <a:pt x="189310" y="291587"/>
                </a:lnTo>
                <a:lnTo>
                  <a:pt x="189640" y="291587"/>
                </a:lnTo>
                <a:lnTo>
                  <a:pt x="183824" y="281565"/>
                </a:lnTo>
                <a:lnTo>
                  <a:pt x="184471" y="281253"/>
                </a:lnTo>
                <a:cubicBezTo>
                  <a:pt x="190504" y="282751"/>
                  <a:pt x="196854" y="285023"/>
                  <a:pt x="203534" y="288035"/>
                </a:cubicBezTo>
                <a:close/>
                <a:moveTo>
                  <a:pt x="183493" y="340367"/>
                </a:moveTo>
                <a:lnTo>
                  <a:pt x="188675" y="335531"/>
                </a:lnTo>
                <a:lnTo>
                  <a:pt x="185436" y="342312"/>
                </a:lnTo>
                <a:close/>
                <a:moveTo>
                  <a:pt x="186732" y="53462"/>
                </a:moveTo>
                <a:lnTo>
                  <a:pt x="185436" y="52817"/>
                </a:lnTo>
                <a:lnTo>
                  <a:pt x="182528" y="50227"/>
                </a:lnTo>
                <a:lnTo>
                  <a:pt x="190288" y="54112"/>
                </a:lnTo>
                <a:close/>
                <a:moveTo>
                  <a:pt x="183824" y="167524"/>
                </a:moveTo>
                <a:lnTo>
                  <a:pt x="184789" y="169136"/>
                </a:lnTo>
                <a:lnTo>
                  <a:pt x="184154" y="169781"/>
                </a:lnTo>
                <a:lnTo>
                  <a:pt x="182528" y="168159"/>
                </a:lnTo>
                <a:close/>
                <a:moveTo>
                  <a:pt x="182858" y="347165"/>
                </a:moveTo>
                <a:lnTo>
                  <a:pt x="182693" y="346847"/>
                </a:lnTo>
                <a:lnTo>
                  <a:pt x="182528" y="346514"/>
                </a:lnTo>
                <a:lnTo>
                  <a:pt x="183176" y="347165"/>
                </a:lnTo>
                <a:close/>
                <a:moveTo>
                  <a:pt x="195457" y="186901"/>
                </a:moveTo>
                <a:cubicBezTo>
                  <a:pt x="193945" y="187983"/>
                  <a:pt x="192485" y="188831"/>
                  <a:pt x="191088" y="189481"/>
                </a:cubicBezTo>
                <a:cubicBezTo>
                  <a:pt x="189691" y="190140"/>
                  <a:pt x="188129" y="190791"/>
                  <a:pt x="186402" y="191426"/>
                </a:cubicBezTo>
                <a:lnTo>
                  <a:pt x="182211" y="184326"/>
                </a:lnTo>
                <a:lnTo>
                  <a:pt x="185436" y="182536"/>
                </a:lnTo>
                <a:lnTo>
                  <a:pt x="188675" y="180438"/>
                </a:lnTo>
                <a:close/>
                <a:moveTo>
                  <a:pt x="181563" y="20507"/>
                </a:moveTo>
                <a:lnTo>
                  <a:pt x="185767" y="19544"/>
                </a:lnTo>
                <a:lnTo>
                  <a:pt x="186402" y="19226"/>
                </a:lnTo>
                <a:lnTo>
                  <a:pt x="193196" y="22118"/>
                </a:lnTo>
                <a:lnTo>
                  <a:pt x="198035" y="29550"/>
                </a:lnTo>
                <a:lnTo>
                  <a:pt x="188345" y="26326"/>
                </a:lnTo>
                <a:close/>
                <a:moveTo>
                  <a:pt x="181563" y="149427"/>
                </a:moveTo>
                <a:lnTo>
                  <a:pt x="183824" y="144267"/>
                </a:lnTo>
                <a:cubicBezTo>
                  <a:pt x="184903" y="145552"/>
                  <a:pt x="185919" y="146732"/>
                  <a:pt x="186884" y="147814"/>
                </a:cubicBezTo>
                <a:cubicBezTo>
                  <a:pt x="187862" y="148891"/>
                  <a:pt x="188878" y="150071"/>
                  <a:pt x="189958" y="151356"/>
                </a:cubicBezTo>
                <a:lnTo>
                  <a:pt x="189793" y="151673"/>
                </a:lnTo>
                <a:lnTo>
                  <a:pt x="189640" y="152016"/>
                </a:lnTo>
                <a:cubicBezTo>
                  <a:pt x="188345" y="151356"/>
                  <a:pt x="187100" y="150885"/>
                  <a:pt x="185919" y="150567"/>
                </a:cubicBezTo>
                <a:cubicBezTo>
                  <a:pt x="184738" y="150240"/>
                  <a:pt x="183493" y="149857"/>
                  <a:pt x="182211" y="149427"/>
                </a:cubicBezTo>
                <a:close/>
                <a:moveTo>
                  <a:pt x="188345" y="400148"/>
                </a:moveTo>
                <a:lnTo>
                  <a:pt x="185602" y="399666"/>
                </a:lnTo>
                <a:lnTo>
                  <a:pt x="182858" y="399503"/>
                </a:lnTo>
                <a:lnTo>
                  <a:pt x="181880" y="399666"/>
                </a:lnTo>
                <a:lnTo>
                  <a:pt x="180915" y="399830"/>
                </a:lnTo>
                <a:lnTo>
                  <a:pt x="185119" y="397239"/>
                </a:lnTo>
                <a:lnTo>
                  <a:pt x="187697" y="399830"/>
                </a:lnTo>
                <a:close/>
                <a:moveTo>
                  <a:pt x="187380" y="204998"/>
                </a:moveTo>
                <a:lnTo>
                  <a:pt x="186402" y="205966"/>
                </a:lnTo>
                <a:lnTo>
                  <a:pt x="180268" y="200797"/>
                </a:lnTo>
                <a:lnTo>
                  <a:pt x="184154" y="199829"/>
                </a:lnTo>
                <a:close/>
                <a:moveTo>
                  <a:pt x="178007" y="393038"/>
                </a:moveTo>
                <a:lnTo>
                  <a:pt x="178972" y="391753"/>
                </a:lnTo>
                <a:lnTo>
                  <a:pt x="179302" y="391917"/>
                </a:lnTo>
                <a:lnTo>
                  <a:pt x="179620" y="392070"/>
                </a:lnTo>
                <a:close/>
                <a:moveTo>
                  <a:pt x="181563" y="173973"/>
                </a:moveTo>
                <a:lnTo>
                  <a:pt x="179785" y="175918"/>
                </a:lnTo>
                <a:lnTo>
                  <a:pt x="178007" y="177545"/>
                </a:lnTo>
                <a:lnTo>
                  <a:pt x="176064" y="173338"/>
                </a:lnTo>
                <a:lnTo>
                  <a:pt x="178655" y="171393"/>
                </a:lnTo>
                <a:close/>
                <a:moveTo>
                  <a:pt x="188027" y="371394"/>
                </a:moveTo>
                <a:lnTo>
                  <a:pt x="180915" y="379470"/>
                </a:lnTo>
                <a:lnTo>
                  <a:pt x="178007" y="377059"/>
                </a:lnTo>
                <a:lnTo>
                  <a:pt x="175746" y="374306"/>
                </a:lnTo>
                <a:lnTo>
                  <a:pt x="183824" y="365897"/>
                </a:lnTo>
                <a:close/>
                <a:moveTo>
                  <a:pt x="174133" y="161705"/>
                </a:moveTo>
                <a:cubicBezTo>
                  <a:pt x="176280" y="159328"/>
                  <a:pt x="178007" y="156738"/>
                  <a:pt x="179302" y="153945"/>
                </a:cubicBezTo>
                <a:cubicBezTo>
                  <a:pt x="179506" y="155890"/>
                  <a:pt x="180052" y="158252"/>
                  <a:pt x="180915" y="161060"/>
                </a:cubicBezTo>
                <a:lnTo>
                  <a:pt x="177690" y="164285"/>
                </a:lnTo>
                <a:close/>
                <a:moveTo>
                  <a:pt x="178972" y="328089"/>
                </a:moveTo>
                <a:cubicBezTo>
                  <a:pt x="178540" y="329395"/>
                  <a:pt x="178172" y="330615"/>
                  <a:pt x="177842" y="331810"/>
                </a:cubicBezTo>
                <a:cubicBezTo>
                  <a:pt x="177524" y="333000"/>
                  <a:pt x="177143" y="334122"/>
                  <a:pt x="176712" y="335214"/>
                </a:cubicBezTo>
                <a:lnTo>
                  <a:pt x="175429" y="334881"/>
                </a:lnTo>
                <a:lnTo>
                  <a:pt x="174133" y="335531"/>
                </a:lnTo>
                <a:cubicBezTo>
                  <a:pt x="175632" y="332723"/>
                  <a:pt x="177258" y="330247"/>
                  <a:pt x="178972" y="328089"/>
                </a:cubicBezTo>
                <a:close/>
                <a:moveTo>
                  <a:pt x="176394" y="347165"/>
                </a:moveTo>
                <a:cubicBezTo>
                  <a:pt x="176813" y="348459"/>
                  <a:pt x="178007" y="350389"/>
                  <a:pt x="179950" y="352968"/>
                </a:cubicBezTo>
                <a:lnTo>
                  <a:pt x="178972" y="354278"/>
                </a:lnTo>
                <a:cubicBezTo>
                  <a:pt x="177893" y="353400"/>
                  <a:pt x="176762" y="352864"/>
                  <a:pt x="175581" y="352651"/>
                </a:cubicBezTo>
                <a:cubicBezTo>
                  <a:pt x="174400" y="352432"/>
                  <a:pt x="173270" y="352318"/>
                  <a:pt x="172190" y="352318"/>
                </a:cubicBezTo>
                <a:close/>
                <a:moveTo>
                  <a:pt x="172521" y="358147"/>
                </a:moveTo>
                <a:lnTo>
                  <a:pt x="172838" y="357984"/>
                </a:lnTo>
                <a:lnTo>
                  <a:pt x="173156" y="357830"/>
                </a:lnTo>
                <a:lnTo>
                  <a:pt x="175746" y="358798"/>
                </a:lnTo>
                <a:lnTo>
                  <a:pt x="172190" y="363635"/>
                </a:lnTo>
                <a:lnTo>
                  <a:pt x="172190" y="361060"/>
                </a:lnTo>
                <a:close/>
                <a:moveTo>
                  <a:pt x="171873" y="377848"/>
                </a:moveTo>
                <a:lnTo>
                  <a:pt x="172838" y="377197"/>
                </a:lnTo>
                <a:lnTo>
                  <a:pt x="177690" y="382382"/>
                </a:lnTo>
                <a:lnTo>
                  <a:pt x="177042" y="383027"/>
                </a:lnTo>
                <a:cubicBezTo>
                  <a:pt x="175099" y="381519"/>
                  <a:pt x="173371" y="379787"/>
                  <a:pt x="171873" y="377848"/>
                </a:cubicBezTo>
                <a:close/>
                <a:moveTo>
                  <a:pt x="170577" y="192071"/>
                </a:moveTo>
                <a:cubicBezTo>
                  <a:pt x="172292" y="191223"/>
                  <a:pt x="174349" y="189808"/>
                  <a:pt x="176712" y="187868"/>
                </a:cubicBezTo>
                <a:lnTo>
                  <a:pt x="179950" y="193037"/>
                </a:lnTo>
                <a:cubicBezTo>
                  <a:pt x="178007" y="193901"/>
                  <a:pt x="175848" y="194536"/>
                  <a:pt x="173486" y="194992"/>
                </a:cubicBezTo>
                <a:close/>
                <a:moveTo>
                  <a:pt x="169930" y="342645"/>
                </a:moveTo>
                <a:lnTo>
                  <a:pt x="173486" y="336825"/>
                </a:lnTo>
                <a:lnTo>
                  <a:pt x="173156" y="338438"/>
                </a:lnTo>
                <a:lnTo>
                  <a:pt x="173486" y="340050"/>
                </a:lnTo>
                <a:close/>
                <a:moveTo>
                  <a:pt x="173803" y="151673"/>
                </a:moveTo>
                <a:lnTo>
                  <a:pt x="168965" y="158797"/>
                </a:lnTo>
                <a:lnTo>
                  <a:pt x="167339" y="158479"/>
                </a:lnTo>
                <a:lnTo>
                  <a:pt x="170895" y="154596"/>
                </a:lnTo>
                <a:close/>
                <a:moveTo>
                  <a:pt x="162818" y="20189"/>
                </a:moveTo>
                <a:cubicBezTo>
                  <a:pt x="164761" y="20408"/>
                  <a:pt x="166590" y="20507"/>
                  <a:pt x="168317" y="20507"/>
                </a:cubicBezTo>
                <a:cubicBezTo>
                  <a:pt x="170031" y="20507"/>
                  <a:pt x="171543" y="20507"/>
                  <a:pt x="172838" y="20507"/>
                </a:cubicBezTo>
                <a:lnTo>
                  <a:pt x="176712" y="23414"/>
                </a:lnTo>
                <a:lnTo>
                  <a:pt x="162818" y="20839"/>
                </a:lnTo>
                <a:close/>
                <a:moveTo>
                  <a:pt x="173803" y="386584"/>
                </a:moveTo>
                <a:lnTo>
                  <a:pt x="170895" y="389660"/>
                </a:lnTo>
                <a:lnTo>
                  <a:pt x="168634" y="392721"/>
                </a:lnTo>
                <a:lnTo>
                  <a:pt x="162500" y="383677"/>
                </a:lnTo>
                <a:lnTo>
                  <a:pt x="165409" y="382050"/>
                </a:lnTo>
                <a:lnTo>
                  <a:pt x="168317" y="380437"/>
                </a:lnTo>
                <a:close/>
                <a:moveTo>
                  <a:pt x="161205" y="172360"/>
                </a:moveTo>
                <a:lnTo>
                  <a:pt x="164113" y="170585"/>
                </a:lnTo>
                <a:lnTo>
                  <a:pt x="167021" y="168818"/>
                </a:lnTo>
                <a:lnTo>
                  <a:pt x="167669" y="170114"/>
                </a:lnTo>
                <a:close/>
                <a:moveTo>
                  <a:pt x="162500" y="359760"/>
                </a:moveTo>
                <a:cubicBezTo>
                  <a:pt x="163999" y="358668"/>
                  <a:pt x="165510" y="357502"/>
                  <a:pt x="167021" y="356208"/>
                </a:cubicBezTo>
                <a:lnTo>
                  <a:pt x="166856" y="358619"/>
                </a:lnTo>
                <a:lnTo>
                  <a:pt x="166704" y="361060"/>
                </a:lnTo>
                <a:cubicBezTo>
                  <a:pt x="166704" y="363862"/>
                  <a:pt x="167021" y="366215"/>
                  <a:pt x="167669" y="368159"/>
                </a:cubicBezTo>
                <a:lnTo>
                  <a:pt x="167339" y="368487"/>
                </a:lnTo>
                <a:lnTo>
                  <a:pt x="167669" y="368804"/>
                </a:lnTo>
                <a:lnTo>
                  <a:pt x="165726" y="370431"/>
                </a:lnTo>
                <a:cubicBezTo>
                  <a:pt x="164647" y="368918"/>
                  <a:pt x="163732" y="367355"/>
                  <a:pt x="162983" y="365743"/>
                </a:cubicBezTo>
                <a:cubicBezTo>
                  <a:pt x="162234" y="364130"/>
                  <a:pt x="161205" y="362558"/>
                  <a:pt x="159910" y="361060"/>
                </a:cubicBezTo>
                <a:close/>
                <a:moveTo>
                  <a:pt x="162183" y="211780"/>
                </a:moveTo>
                <a:cubicBezTo>
                  <a:pt x="161091" y="211348"/>
                  <a:pt x="160024" y="209940"/>
                  <a:pt x="158944" y="207588"/>
                </a:cubicBezTo>
                <a:cubicBezTo>
                  <a:pt x="161306" y="206497"/>
                  <a:pt x="163567" y="205599"/>
                  <a:pt x="165726" y="204834"/>
                </a:cubicBezTo>
                <a:cubicBezTo>
                  <a:pt x="167885" y="204071"/>
                  <a:pt x="170146" y="203387"/>
                  <a:pt x="172521" y="202741"/>
                </a:cubicBezTo>
                <a:cubicBezTo>
                  <a:pt x="174235" y="204240"/>
                  <a:pt x="175911" y="205683"/>
                  <a:pt x="177524" y="207098"/>
                </a:cubicBezTo>
                <a:cubicBezTo>
                  <a:pt x="179137" y="208491"/>
                  <a:pt x="180801" y="209851"/>
                  <a:pt x="182528" y="211135"/>
                </a:cubicBezTo>
                <a:cubicBezTo>
                  <a:pt x="180153" y="211780"/>
                  <a:pt x="177740" y="212266"/>
                  <a:pt x="175264" y="212584"/>
                </a:cubicBezTo>
                <a:cubicBezTo>
                  <a:pt x="172787" y="212927"/>
                  <a:pt x="170247" y="213294"/>
                  <a:pt x="167669" y="213710"/>
                </a:cubicBezTo>
                <a:lnTo>
                  <a:pt x="163465" y="213710"/>
                </a:lnTo>
                <a:close/>
                <a:moveTo>
                  <a:pt x="170577" y="176235"/>
                </a:moveTo>
                <a:lnTo>
                  <a:pt x="171873" y="178989"/>
                </a:lnTo>
                <a:lnTo>
                  <a:pt x="173156" y="181414"/>
                </a:lnTo>
                <a:cubicBezTo>
                  <a:pt x="169714" y="183131"/>
                  <a:pt x="166260" y="184326"/>
                  <a:pt x="162818" y="184972"/>
                </a:cubicBezTo>
                <a:lnTo>
                  <a:pt x="158627" y="181414"/>
                </a:lnTo>
                <a:cubicBezTo>
                  <a:pt x="160989" y="180769"/>
                  <a:pt x="163250" y="179956"/>
                  <a:pt x="165409" y="178989"/>
                </a:cubicBezTo>
                <a:cubicBezTo>
                  <a:pt x="167555" y="178026"/>
                  <a:pt x="169282" y="177099"/>
                  <a:pt x="170577" y="176235"/>
                </a:cubicBezTo>
                <a:close/>
                <a:moveTo>
                  <a:pt x="162183" y="373338"/>
                </a:moveTo>
                <a:cubicBezTo>
                  <a:pt x="160443" y="374191"/>
                  <a:pt x="159160" y="374722"/>
                  <a:pt x="158297" y="374951"/>
                </a:cubicBezTo>
                <a:cubicBezTo>
                  <a:pt x="157433" y="373224"/>
                  <a:pt x="157001" y="371279"/>
                  <a:pt x="157001" y="369137"/>
                </a:cubicBezTo>
                <a:lnTo>
                  <a:pt x="157331" y="366542"/>
                </a:lnTo>
                <a:close/>
                <a:moveTo>
                  <a:pt x="155718" y="25675"/>
                </a:moveTo>
                <a:cubicBezTo>
                  <a:pt x="160240" y="26326"/>
                  <a:pt x="165142" y="27135"/>
                  <a:pt x="170412" y="28101"/>
                </a:cubicBezTo>
                <a:cubicBezTo>
                  <a:pt x="175696" y="29069"/>
                  <a:pt x="181131" y="30414"/>
                  <a:pt x="186732" y="32140"/>
                </a:cubicBezTo>
                <a:lnTo>
                  <a:pt x="195457" y="39898"/>
                </a:lnTo>
                <a:cubicBezTo>
                  <a:pt x="188777" y="37090"/>
                  <a:pt x="182261" y="34615"/>
                  <a:pt x="175911" y="32473"/>
                </a:cubicBezTo>
                <a:cubicBezTo>
                  <a:pt x="169549" y="30310"/>
                  <a:pt x="163465" y="28697"/>
                  <a:pt x="157649" y="27620"/>
                </a:cubicBezTo>
                <a:close/>
                <a:moveTo>
                  <a:pt x="161205" y="396922"/>
                </a:moveTo>
                <a:cubicBezTo>
                  <a:pt x="159478" y="396476"/>
                  <a:pt x="157865" y="396328"/>
                  <a:pt x="156366" y="396427"/>
                </a:cubicBezTo>
                <a:cubicBezTo>
                  <a:pt x="154842" y="396541"/>
                  <a:pt x="153560" y="396604"/>
                  <a:pt x="152480" y="396604"/>
                </a:cubicBezTo>
                <a:lnTo>
                  <a:pt x="150550" y="394015"/>
                </a:lnTo>
                <a:lnTo>
                  <a:pt x="149419" y="390940"/>
                </a:lnTo>
                <a:cubicBezTo>
                  <a:pt x="149089" y="389978"/>
                  <a:pt x="148822" y="388831"/>
                  <a:pt x="148606" y="387552"/>
                </a:cubicBezTo>
                <a:lnTo>
                  <a:pt x="153128" y="387219"/>
                </a:lnTo>
                <a:close/>
                <a:moveTo>
                  <a:pt x="147641" y="179158"/>
                </a:moveTo>
                <a:cubicBezTo>
                  <a:pt x="148708" y="180655"/>
                  <a:pt x="149902" y="181518"/>
                  <a:pt x="151185" y="181747"/>
                </a:cubicBezTo>
                <a:lnTo>
                  <a:pt x="155071" y="185289"/>
                </a:lnTo>
                <a:lnTo>
                  <a:pt x="154093" y="186583"/>
                </a:lnTo>
                <a:lnTo>
                  <a:pt x="154423" y="187868"/>
                </a:lnTo>
                <a:lnTo>
                  <a:pt x="154093" y="189164"/>
                </a:lnTo>
                <a:lnTo>
                  <a:pt x="155223" y="191590"/>
                </a:lnTo>
                <a:lnTo>
                  <a:pt x="157979" y="192720"/>
                </a:lnTo>
                <a:lnTo>
                  <a:pt x="158297" y="192552"/>
                </a:lnTo>
                <a:lnTo>
                  <a:pt x="158627" y="192402"/>
                </a:lnTo>
                <a:cubicBezTo>
                  <a:pt x="159694" y="193251"/>
                  <a:pt x="161091" y="193683"/>
                  <a:pt x="162818" y="193683"/>
                </a:cubicBezTo>
                <a:lnTo>
                  <a:pt x="166704" y="197240"/>
                </a:lnTo>
                <a:cubicBezTo>
                  <a:pt x="164761" y="197240"/>
                  <a:pt x="162767" y="197573"/>
                  <a:pt x="160722" y="198218"/>
                </a:cubicBezTo>
                <a:cubicBezTo>
                  <a:pt x="158678" y="198853"/>
                  <a:pt x="156785" y="199298"/>
                  <a:pt x="155071" y="199502"/>
                </a:cubicBezTo>
                <a:cubicBezTo>
                  <a:pt x="153344" y="195627"/>
                  <a:pt x="151781" y="191639"/>
                  <a:pt x="150385" y="187551"/>
                </a:cubicBezTo>
                <a:cubicBezTo>
                  <a:pt x="148987" y="183449"/>
                  <a:pt x="148060" y="180655"/>
                  <a:pt x="147641" y="179158"/>
                </a:cubicBezTo>
                <a:close/>
                <a:moveTo>
                  <a:pt x="185119" y="115171"/>
                </a:moveTo>
                <a:cubicBezTo>
                  <a:pt x="189208" y="116035"/>
                  <a:pt x="193298" y="117115"/>
                  <a:pt x="197400" y="118411"/>
                </a:cubicBezTo>
                <a:cubicBezTo>
                  <a:pt x="201477" y="119705"/>
                  <a:pt x="205579" y="121318"/>
                  <a:pt x="209668" y="123252"/>
                </a:cubicBezTo>
                <a:cubicBezTo>
                  <a:pt x="210100" y="124761"/>
                  <a:pt x="210684" y="126209"/>
                  <a:pt x="211446" y="127618"/>
                </a:cubicBezTo>
                <a:cubicBezTo>
                  <a:pt x="212208" y="129003"/>
                  <a:pt x="213110" y="130565"/>
                  <a:pt x="214189" y="132306"/>
                </a:cubicBezTo>
                <a:lnTo>
                  <a:pt x="213389" y="135213"/>
                </a:lnTo>
                <a:lnTo>
                  <a:pt x="212907" y="137792"/>
                </a:lnTo>
                <a:lnTo>
                  <a:pt x="211281" y="136826"/>
                </a:lnTo>
                <a:lnTo>
                  <a:pt x="209033" y="134236"/>
                </a:lnTo>
                <a:lnTo>
                  <a:pt x="207090" y="133601"/>
                </a:lnTo>
                <a:lnTo>
                  <a:pt x="205795" y="134236"/>
                </a:lnTo>
                <a:lnTo>
                  <a:pt x="206125" y="129066"/>
                </a:lnTo>
                <a:lnTo>
                  <a:pt x="206760" y="127137"/>
                </a:lnTo>
                <a:lnTo>
                  <a:pt x="206760" y="125510"/>
                </a:lnTo>
                <a:cubicBezTo>
                  <a:pt x="206328" y="123351"/>
                  <a:pt x="205147" y="122284"/>
                  <a:pt x="203216" y="122284"/>
                </a:cubicBezTo>
                <a:cubicBezTo>
                  <a:pt x="201921" y="122284"/>
                  <a:pt x="201210" y="123351"/>
                  <a:pt x="201108" y="125510"/>
                </a:cubicBezTo>
                <a:cubicBezTo>
                  <a:pt x="200994" y="127668"/>
                  <a:pt x="199864" y="131543"/>
                  <a:pt x="197717" y="137143"/>
                </a:cubicBezTo>
                <a:cubicBezTo>
                  <a:pt x="195990" y="136066"/>
                  <a:pt x="194377" y="135099"/>
                  <a:pt x="192866" y="134236"/>
                </a:cubicBezTo>
                <a:cubicBezTo>
                  <a:pt x="191355" y="133373"/>
                  <a:pt x="189856" y="132509"/>
                  <a:pt x="188345" y="131656"/>
                </a:cubicBezTo>
                <a:lnTo>
                  <a:pt x="191253" y="120990"/>
                </a:lnTo>
                <a:lnTo>
                  <a:pt x="191418" y="120355"/>
                </a:lnTo>
                <a:lnTo>
                  <a:pt x="191583" y="119705"/>
                </a:lnTo>
                <a:cubicBezTo>
                  <a:pt x="191583" y="117319"/>
                  <a:pt x="190504" y="116153"/>
                  <a:pt x="188345" y="116153"/>
                </a:cubicBezTo>
                <a:lnTo>
                  <a:pt x="186402" y="117433"/>
                </a:lnTo>
                <a:lnTo>
                  <a:pt x="186084" y="117766"/>
                </a:lnTo>
                <a:lnTo>
                  <a:pt x="186084" y="117115"/>
                </a:lnTo>
                <a:lnTo>
                  <a:pt x="185436" y="116465"/>
                </a:lnTo>
                <a:lnTo>
                  <a:pt x="183493" y="115821"/>
                </a:lnTo>
                <a:lnTo>
                  <a:pt x="181245" y="116783"/>
                </a:lnTo>
                <a:lnTo>
                  <a:pt x="181245" y="117115"/>
                </a:lnTo>
                <a:lnTo>
                  <a:pt x="180915" y="118411"/>
                </a:lnTo>
                <a:lnTo>
                  <a:pt x="181245" y="122935"/>
                </a:lnTo>
                <a:cubicBezTo>
                  <a:pt x="180369" y="124215"/>
                  <a:pt x="179137" y="125828"/>
                  <a:pt x="177524" y="127782"/>
                </a:cubicBezTo>
                <a:cubicBezTo>
                  <a:pt x="175911" y="129716"/>
                  <a:pt x="174349" y="131705"/>
                  <a:pt x="172838" y="133755"/>
                </a:cubicBezTo>
                <a:cubicBezTo>
                  <a:pt x="171327" y="135798"/>
                  <a:pt x="170031" y="137792"/>
                  <a:pt x="168965" y="139733"/>
                </a:cubicBezTo>
                <a:cubicBezTo>
                  <a:pt x="167885" y="141662"/>
                  <a:pt x="167339" y="143280"/>
                  <a:pt x="167339" y="144584"/>
                </a:cubicBezTo>
                <a:lnTo>
                  <a:pt x="168634" y="147164"/>
                </a:lnTo>
                <a:lnTo>
                  <a:pt x="168317" y="147481"/>
                </a:lnTo>
                <a:lnTo>
                  <a:pt x="167669" y="147481"/>
                </a:lnTo>
                <a:cubicBezTo>
                  <a:pt x="164431" y="149857"/>
                  <a:pt x="161522" y="152433"/>
                  <a:pt x="158944" y="155241"/>
                </a:cubicBezTo>
                <a:cubicBezTo>
                  <a:pt x="156366" y="158034"/>
                  <a:pt x="153013" y="159978"/>
                  <a:pt x="148924" y="161060"/>
                </a:cubicBezTo>
                <a:cubicBezTo>
                  <a:pt x="150003" y="155673"/>
                  <a:pt x="150550" y="150820"/>
                  <a:pt x="150550" y="146515"/>
                </a:cubicBezTo>
                <a:cubicBezTo>
                  <a:pt x="150550" y="145235"/>
                  <a:pt x="150486" y="143557"/>
                  <a:pt x="150385" y="141513"/>
                </a:cubicBezTo>
                <a:cubicBezTo>
                  <a:pt x="150270" y="139470"/>
                  <a:pt x="150067" y="137411"/>
                  <a:pt x="149737" y="135367"/>
                </a:cubicBezTo>
                <a:cubicBezTo>
                  <a:pt x="149419" y="133323"/>
                  <a:pt x="148924" y="131442"/>
                  <a:pt x="148276" y="129716"/>
                </a:cubicBezTo>
                <a:cubicBezTo>
                  <a:pt x="147641" y="127985"/>
                  <a:pt x="146879" y="126908"/>
                  <a:pt x="146028" y="126477"/>
                </a:cubicBezTo>
                <a:lnTo>
                  <a:pt x="146994" y="111947"/>
                </a:lnTo>
                <a:lnTo>
                  <a:pt x="147476" y="112110"/>
                </a:lnTo>
                <a:lnTo>
                  <a:pt x="147959" y="112264"/>
                </a:lnTo>
                <a:lnTo>
                  <a:pt x="149572" y="111133"/>
                </a:lnTo>
                <a:cubicBezTo>
                  <a:pt x="149788" y="110383"/>
                  <a:pt x="151299" y="110002"/>
                  <a:pt x="154093" y="110002"/>
                </a:cubicBezTo>
                <a:lnTo>
                  <a:pt x="161522" y="110651"/>
                </a:lnTo>
                <a:cubicBezTo>
                  <a:pt x="163250" y="111083"/>
                  <a:pt x="164926" y="111515"/>
                  <a:pt x="166539" y="111947"/>
                </a:cubicBezTo>
                <a:cubicBezTo>
                  <a:pt x="168152" y="112378"/>
                  <a:pt x="169815" y="112582"/>
                  <a:pt x="171543" y="112582"/>
                </a:cubicBezTo>
                <a:lnTo>
                  <a:pt x="172838" y="111301"/>
                </a:lnTo>
                <a:lnTo>
                  <a:pt x="174133" y="110651"/>
                </a:lnTo>
                <a:cubicBezTo>
                  <a:pt x="175429" y="110651"/>
                  <a:pt x="177042" y="111133"/>
                  <a:pt x="178972" y="112110"/>
                </a:cubicBezTo>
                <a:cubicBezTo>
                  <a:pt x="180915" y="113077"/>
                  <a:pt x="182960" y="114104"/>
                  <a:pt x="185119" y="115171"/>
                </a:cubicBezTo>
                <a:close/>
                <a:moveTo>
                  <a:pt x="152810" y="169136"/>
                </a:moveTo>
                <a:lnTo>
                  <a:pt x="151515" y="171075"/>
                </a:lnTo>
                <a:cubicBezTo>
                  <a:pt x="151515" y="173427"/>
                  <a:pt x="152912" y="174622"/>
                  <a:pt x="155718" y="174622"/>
                </a:cubicBezTo>
                <a:lnTo>
                  <a:pt x="158627" y="173656"/>
                </a:lnTo>
                <a:lnTo>
                  <a:pt x="155553" y="174786"/>
                </a:lnTo>
                <a:lnTo>
                  <a:pt x="152480" y="175918"/>
                </a:lnTo>
                <a:lnTo>
                  <a:pt x="149902" y="173973"/>
                </a:lnTo>
                <a:lnTo>
                  <a:pt x="147311" y="172043"/>
                </a:lnTo>
                <a:lnTo>
                  <a:pt x="145698" y="171393"/>
                </a:lnTo>
                <a:lnTo>
                  <a:pt x="146994" y="167842"/>
                </a:lnTo>
                <a:cubicBezTo>
                  <a:pt x="148708" y="167410"/>
                  <a:pt x="150219" y="167077"/>
                  <a:pt x="151515" y="166874"/>
                </a:cubicBezTo>
                <a:cubicBezTo>
                  <a:pt x="152810" y="166661"/>
                  <a:pt x="154093" y="166278"/>
                  <a:pt x="155388" y="165743"/>
                </a:cubicBezTo>
                <a:cubicBezTo>
                  <a:pt x="156684" y="165198"/>
                  <a:pt x="158017" y="164498"/>
                  <a:pt x="159427" y="163634"/>
                </a:cubicBezTo>
                <a:cubicBezTo>
                  <a:pt x="160824" y="162786"/>
                  <a:pt x="162602" y="161705"/>
                  <a:pt x="164761" y="160410"/>
                </a:cubicBezTo>
                <a:lnTo>
                  <a:pt x="164761" y="161705"/>
                </a:lnTo>
                <a:lnTo>
                  <a:pt x="165091" y="162340"/>
                </a:lnTo>
                <a:cubicBezTo>
                  <a:pt x="161853" y="165147"/>
                  <a:pt x="157750" y="167410"/>
                  <a:pt x="152810" y="169136"/>
                </a:cubicBezTo>
                <a:close/>
                <a:moveTo>
                  <a:pt x="146028" y="207261"/>
                </a:moveTo>
                <a:lnTo>
                  <a:pt x="144733" y="209206"/>
                </a:lnTo>
                <a:lnTo>
                  <a:pt x="144403" y="206283"/>
                </a:lnTo>
                <a:cubicBezTo>
                  <a:pt x="144403" y="204354"/>
                  <a:pt x="144771" y="202627"/>
                  <a:pt x="145533" y="201115"/>
                </a:cubicBezTo>
                <a:cubicBezTo>
                  <a:pt x="146295" y="199616"/>
                  <a:pt x="146663" y="197672"/>
                  <a:pt x="146663" y="195309"/>
                </a:cubicBezTo>
                <a:lnTo>
                  <a:pt x="150550" y="204354"/>
                </a:lnTo>
                <a:close/>
                <a:moveTo>
                  <a:pt x="145050" y="211135"/>
                </a:moveTo>
                <a:cubicBezTo>
                  <a:pt x="145482" y="212430"/>
                  <a:pt x="146562" y="213065"/>
                  <a:pt x="148276" y="213065"/>
                </a:cubicBezTo>
                <a:lnTo>
                  <a:pt x="150867" y="211949"/>
                </a:lnTo>
                <a:lnTo>
                  <a:pt x="153775" y="210168"/>
                </a:lnTo>
                <a:lnTo>
                  <a:pt x="157001" y="213393"/>
                </a:lnTo>
                <a:lnTo>
                  <a:pt x="144403" y="213393"/>
                </a:lnTo>
                <a:close/>
                <a:moveTo>
                  <a:pt x="141177" y="5331"/>
                </a:moveTo>
                <a:cubicBezTo>
                  <a:pt x="143539" y="5748"/>
                  <a:pt x="146079" y="6170"/>
                  <a:pt x="148759" y="6625"/>
                </a:cubicBezTo>
                <a:cubicBezTo>
                  <a:pt x="151451" y="7047"/>
                  <a:pt x="154309" y="7692"/>
                  <a:pt x="157331" y="8556"/>
                </a:cubicBezTo>
                <a:lnTo>
                  <a:pt x="154093" y="8556"/>
                </a:lnTo>
                <a:cubicBezTo>
                  <a:pt x="150435" y="7260"/>
                  <a:pt x="146130" y="6293"/>
                  <a:pt x="141177" y="5649"/>
                </a:cubicBezTo>
                <a:close/>
                <a:moveTo>
                  <a:pt x="146663" y="219222"/>
                </a:moveTo>
                <a:cubicBezTo>
                  <a:pt x="144936" y="219644"/>
                  <a:pt x="143488" y="219921"/>
                  <a:pt x="142307" y="220011"/>
                </a:cubicBezTo>
                <a:cubicBezTo>
                  <a:pt x="141113" y="220125"/>
                  <a:pt x="140415" y="220288"/>
                  <a:pt x="140212" y="220506"/>
                </a:cubicBezTo>
                <a:lnTo>
                  <a:pt x="140529" y="219540"/>
                </a:lnTo>
                <a:lnTo>
                  <a:pt x="140847" y="218562"/>
                </a:lnTo>
                <a:close/>
                <a:moveTo>
                  <a:pt x="139551" y="221484"/>
                </a:moveTo>
                <a:lnTo>
                  <a:pt x="139882" y="221156"/>
                </a:lnTo>
                <a:lnTo>
                  <a:pt x="139882" y="221484"/>
                </a:lnTo>
                <a:close/>
                <a:moveTo>
                  <a:pt x="143755" y="48293"/>
                </a:moveTo>
                <a:cubicBezTo>
                  <a:pt x="143323" y="47429"/>
                  <a:pt x="142307" y="46453"/>
                  <a:pt x="140694" y="45386"/>
                </a:cubicBezTo>
                <a:cubicBezTo>
                  <a:pt x="139069" y="44294"/>
                  <a:pt x="137723" y="43227"/>
                  <a:pt x="136656" y="42146"/>
                </a:cubicBezTo>
                <a:cubicBezTo>
                  <a:pt x="142028" y="42592"/>
                  <a:pt x="147362" y="43188"/>
                  <a:pt x="152645" y="43927"/>
                </a:cubicBezTo>
                <a:cubicBezTo>
                  <a:pt x="157916" y="44686"/>
                  <a:pt x="163250" y="45490"/>
                  <a:pt x="168634" y="46363"/>
                </a:cubicBezTo>
                <a:lnTo>
                  <a:pt x="172838" y="49910"/>
                </a:lnTo>
                <a:cubicBezTo>
                  <a:pt x="168317" y="49259"/>
                  <a:pt x="163567" y="48942"/>
                  <a:pt x="158627" y="48942"/>
                </a:cubicBezTo>
                <a:cubicBezTo>
                  <a:pt x="157331" y="48942"/>
                  <a:pt x="155985" y="48993"/>
                  <a:pt x="154575" y="49106"/>
                </a:cubicBezTo>
                <a:cubicBezTo>
                  <a:pt x="153178" y="49210"/>
                  <a:pt x="151832" y="49259"/>
                  <a:pt x="150550" y="49259"/>
                </a:cubicBezTo>
                <a:close/>
                <a:moveTo>
                  <a:pt x="142460" y="382050"/>
                </a:moveTo>
                <a:lnTo>
                  <a:pt x="142790" y="382050"/>
                </a:lnTo>
                <a:lnTo>
                  <a:pt x="142460" y="383677"/>
                </a:lnTo>
                <a:cubicBezTo>
                  <a:pt x="142460" y="384515"/>
                  <a:pt x="142841" y="386584"/>
                  <a:pt x="143603" y="389798"/>
                </a:cubicBezTo>
                <a:cubicBezTo>
                  <a:pt x="144352" y="393038"/>
                  <a:pt x="145152" y="395727"/>
                  <a:pt x="146028" y="397890"/>
                </a:cubicBezTo>
                <a:lnTo>
                  <a:pt x="143120" y="399503"/>
                </a:lnTo>
                <a:lnTo>
                  <a:pt x="142460" y="399334"/>
                </a:lnTo>
                <a:lnTo>
                  <a:pt x="141825" y="399185"/>
                </a:lnTo>
                <a:lnTo>
                  <a:pt x="140364" y="399334"/>
                </a:lnTo>
                <a:lnTo>
                  <a:pt x="138916" y="399503"/>
                </a:lnTo>
                <a:cubicBezTo>
                  <a:pt x="139767" y="397770"/>
                  <a:pt x="140478" y="396010"/>
                  <a:pt x="141012" y="394165"/>
                </a:cubicBezTo>
                <a:cubicBezTo>
                  <a:pt x="141545" y="392338"/>
                  <a:pt x="142028" y="390444"/>
                  <a:pt x="142460" y="388513"/>
                </a:cubicBezTo>
                <a:lnTo>
                  <a:pt x="140529" y="389481"/>
                </a:lnTo>
                <a:cubicBezTo>
                  <a:pt x="139018" y="389481"/>
                  <a:pt x="137938" y="388742"/>
                  <a:pt x="137303" y="387219"/>
                </a:cubicBezTo>
                <a:lnTo>
                  <a:pt x="137303" y="386902"/>
                </a:lnTo>
                <a:lnTo>
                  <a:pt x="136973" y="385939"/>
                </a:lnTo>
                <a:lnTo>
                  <a:pt x="136656" y="385289"/>
                </a:lnTo>
                <a:cubicBezTo>
                  <a:pt x="136656" y="386355"/>
                  <a:pt x="136110" y="388196"/>
                  <a:pt x="135030" y="390776"/>
                </a:cubicBezTo>
                <a:lnTo>
                  <a:pt x="134395" y="387219"/>
                </a:lnTo>
                <a:lnTo>
                  <a:pt x="134713" y="372361"/>
                </a:lnTo>
                <a:cubicBezTo>
                  <a:pt x="136224" y="372361"/>
                  <a:pt x="136973" y="371726"/>
                  <a:pt x="136973" y="370431"/>
                </a:cubicBezTo>
                <a:lnTo>
                  <a:pt x="136656" y="369137"/>
                </a:lnTo>
                <a:lnTo>
                  <a:pt x="136326" y="367841"/>
                </a:lnTo>
                <a:lnTo>
                  <a:pt x="136656" y="367524"/>
                </a:lnTo>
                <a:lnTo>
                  <a:pt x="136973" y="366215"/>
                </a:lnTo>
                <a:lnTo>
                  <a:pt x="136973" y="365897"/>
                </a:lnTo>
                <a:cubicBezTo>
                  <a:pt x="137621" y="366988"/>
                  <a:pt x="138586" y="367524"/>
                  <a:pt x="139882" y="367524"/>
                </a:cubicBezTo>
                <a:cubicBezTo>
                  <a:pt x="141825" y="366874"/>
                  <a:pt x="143971" y="366061"/>
                  <a:pt x="146346" y="365098"/>
                </a:cubicBezTo>
                <a:cubicBezTo>
                  <a:pt x="148708" y="364130"/>
                  <a:pt x="150435" y="363635"/>
                  <a:pt x="151515" y="363635"/>
                </a:cubicBezTo>
                <a:cubicBezTo>
                  <a:pt x="151083" y="364929"/>
                  <a:pt x="150867" y="365793"/>
                  <a:pt x="150867" y="366215"/>
                </a:cubicBezTo>
                <a:lnTo>
                  <a:pt x="151185" y="368159"/>
                </a:lnTo>
                <a:lnTo>
                  <a:pt x="153775" y="376880"/>
                </a:lnTo>
                <a:lnTo>
                  <a:pt x="151832" y="377848"/>
                </a:lnTo>
                <a:cubicBezTo>
                  <a:pt x="148822" y="375487"/>
                  <a:pt x="146663" y="374306"/>
                  <a:pt x="145368" y="374306"/>
                </a:cubicBezTo>
                <a:lnTo>
                  <a:pt x="143755" y="374951"/>
                </a:lnTo>
                <a:lnTo>
                  <a:pt x="142790" y="377197"/>
                </a:lnTo>
                <a:lnTo>
                  <a:pt x="142955" y="378165"/>
                </a:lnTo>
                <a:lnTo>
                  <a:pt x="143120" y="379157"/>
                </a:lnTo>
                <a:lnTo>
                  <a:pt x="142790" y="379470"/>
                </a:lnTo>
                <a:close/>
                <a:moveTo>
                  <a:pt x="141495" y="357830"/>
                </a:moveTo>
                <a:cubicBezTo>
                  <a:pt x="138916" y="358033"/>
                  <a:pt x="136656" y="358668"/>
                  <a:pt x="134713" y="359760"/>
                </a:cubicBezTo>
                <a:cubicBezTo>
                  <a:pt x="134497" y="356739"/>
                  <a:pt x="134332" y="353678"/>
                  <a:pt x="134230" y="350553"/>
                </a:cubicBezTo>
                <a:cubicBezTo>
                  <a:pt x="134116" y="347433"/>
                  <a:pt x="134065" y="344258"/>
                  <a:pt x="134065" y="341018"/>
                </a:cubicBezTo>
                <a:cubicBezTo>
                  <a:pt x="134065" y="334122"/>
                  <a:pt x="134395" y="327440"/>
                  <a:pt x="135030" y="321000"/>
                </a:cubicBezTo>
                <a:cubicBezTo>
                  <a:pt x="134814" y="320128"/>
                  <a:pt x="134713" y="318728"/>
                  <a:pt x="134713" y="316784"/>
                </a:cubicBezTo>
                <a:cubicBezTo>
                  <a:pt x="134713" y="312482"/>
                  <a:pt x="135462" y="308390"/>
                  <a:pt x="136973" y="304515"/>
                </a:cubicBezTo>
                <a:lnTo>
                  <a:pt x="136973" y="301926"/>
                </a:lnTo>
                <a:cubicBezTo>
                  <a:pt x="136973" y="300199"/>
                  <a:pt x="136922" y="298319"/>
                  <a:pt x="136821" y="296260"/>
                </a:cubicBezTo>
                <a:cubicBezTo>
                  <a:pt x="136707" y="294231"/>
                  <a:pt x="136656" y="292237"/>
                  <a:pt x="136656" y="290293"/>
                </a:cubicBezTo>
                <a:cubicBezTo>
                  <a:pt x="136656" y="287930"/>
                  <a:pt x="136821" y="285822"/>
                  <a:pt x="137138" y="283982"/>
                </a:cubicBezTo>
                <a:cubicBezTo>
                  <a:pt x="137456" y="282166"/>
                  <a:pt x="138472" y="281253"/>
                  <a:pt x="140212" y="281253"/>
                </a:cubicBezTo>
                <a:lnTo>
                  <a:pt x="137938" y="280921"/>
                </a:lnTo>
                <a:lnTo>
                  <a:pt x="137621" y="276401"/>
                </a:lnTo>
                <a:cubicBezTo>
                  <a:pt x="137621" y="275533"/>
                  <a:pt x="139767" y="275102"/>
                  <a:pt x="144085" y="275102"/>
                </a:cubicBezTo>
                <a:cubicBezTo>
                  <a:pt x="146028" y="275533"/>
                  <a:pt x="148391" y="275702"/>
                  <a:pt x="151185" y="275587"/>
                </a:cubicBezTo>
                <a:cubicBezTo>
                  <a:pt x="153991" y="275483"/>
                  <a:pt x="156900" y="275751"/>
                  <a:pt x="159910" y="276401"/>
                </a:cubicBezTo>
                <a:lnTo>
                  <a:pt x="164761" y="277364"/>
                </a:lnTo>
                <a:lnTo>
                  <a:pt x="166056" y="277047"/>
                </a:lnTo>
                <a:lnTo>
                  <a:pt x="169930" y="278023"/>
                </a:lnTo>
                <a:cubicBezTo>
                  <a:pt x="171009" y="278445"/>
                  <a:pt x="172190" y="278926"/>
                  <a:pt x="173486" y="279472"/>
                </a:cubicBezTo>
                <a:cubicBezTo>
                  <a:pt x="174781" y="280008"/>
                  <a:pt x="175530" y="280385"/>
                  <a:pt x="175746" y="280604"/>
                </a:cubicBezTo>
                <a:lnTo>
                  <a:pt x="175746" y="282231"/>
                </a:lnTo>
                <a:cubicBezTo>
                  <a:pt x="176394" y="286090"/>
                  <a:pt x="177474" y="289593"/>
                  <a:pt x="178972" y="292718"/>
                </a:cubicBezTo>
                <a:cubicBezTo>
                  <a:pt x="180483" y="295844"/>
                  <a:pt x="181245" y="299550"/>
                  <a:pt x="181245" y="303870"/>
                </a:cubicBezTo>
                <a:cubicBezTo>
                  <a:pt x="181245" y="306013"/>
                  <a:pt x="180649" y="308771"/>
                  <a:pt x="179455" y="312100"/>
                </a:cubicBezTo>
                <a:cubicBezTo>
                  <a:pt x="178274" y="315439"/>
                  <a:pt x="176661" y="319095"/>
                  <a:pt x="174616" y="323099"/>
                </a:cubicBezTo>
                <a:cubicBezTo>
                  <a:pt x="172559" y="327072"/>
                  <a:pt x="170247" y="331110"/>
                  <a:pt x="167669" y="335214"/>
                </a:cubicBezTo>
                <a:cubicBezTo>
                  <a:pt x="165091" y="339301"/>
                  <a:pt x="162500" y="343275"/>
                  <a:pt x="159910" y="347165"/>
                </a:cubicBezTo>
                <a:lnTo>
                  <a:pt x="154093" y="350072"/>
                </a:lnTo>
                <a:cubicBezTo>
                  <a:pt x="151515" y="350935"/>
                  <a:pt x="148924" y="351634"/>
                  <a:pt x="146346" y="352180"/>
                </a:cubicBezTo>
                <a:cubicBezTo>
                  <a:pt x="143755" y="352700"/>
                  <a:pt x="142460" y="353614"/>
                  <a:pt x="142460" y="354908"/>
                </a:cubicBezTo>
                <a:cubicBezTo>
                  <a:pt x="142460" y="356208"/>
                  <a:pt x="143006" y="357171"/>
                  <a:pt x="144085" y="357830"/>
                </a:cubicBezTo>
                <a:close/>
                <a:moveTo>
                  <a:pt x="190288" y="106778"/>
                </a:moveTo>
                <a:cubicBezTo>
                  <a:pt x="185970" y="105050"/>
                  <a:pt x="181728" y="103488"/>
                  <a:pt x="177524" y="102094"/>
                </a:cubicBezTo>
                <a:cubicBezTo>
                  <a:pt x="173321" y="100680"/>
                  <a:pt x="169282" y="99132"/>
                  <a:pt x="165409" y="97406"/>
                </a:cubicBezTo>
                <a:cubicBezTo>
                  <a:pt x="163250" y="97406"/>
                  <a:pt x="162183" y="98050"/>
                  <a:pt x="162183" y="99335"/>
                </a:cubicBezTo>
                <a:lnTo>
                  <a:pt x="163148" y="101940"/>
                </a:lnTo>
                <a:lnTo>
                  <a:pt x="146028" y="99986"/>
                </a:lnTo>
                <a:lnTo>
                  <a:pt x="146028" y="99018"/>
                </a:lnTo>
                <a:cubicBezTo>
                  <a:pt x="144733" y="97724"/>
                  <a:pt x="143539" y="97089"/>
                  <a:pt x="142460" y="97089"/>
                </a:cubicBezTo>
                <a:cubicBezTo>
                  <a:pt x="141380" y="97089"/>
                  <a:pt x="140745" y="97823"/>
                  <a:pt x="140529" y="99335"/>
                </a:cubicBezTo>
                <a:lnTo>
                  <a:pt x="140529" y="100313"/>
                </a:lnTo>
                <a:lnTo>
                  <a:pt x="138916" y="101940"/>
                </a:lnTo>
                <a:lnTo>
                  <a:pt x="139399" y="103389"/>
                </a:lnTo>
                <a:lnTo>
                  <a:pt x="139882" y="104832"/>
                </a:lnTo>
                <a:cubicBezTo>
                  <a:pt x="139666" y="108290"/>
                  <a:pt x="139335" y="112110"/>
                  <a:pt x="138916" y="116303"/>
                </a:cubicBezTo>
                <a:cubicBezTo>
                  <a:pt x="138472" y="120509"/>
                  <a:pt x="138053" y="124865"/>
                  <a:pt x="137621" y="129399"/>
                </a:cubicBezTo>
                <a:cubicBezTo>
                  <a:pt x="137189" y="133919"/>
                  <a:pt x="136821" y="138438"/>
                  <a:pt x="136491" y="142963"/>
                </a:cubicBezTo>
                <a:cubicBezTo>
                  <a:pt x="136160" y="147481"/>
                  <a:pt x="136008" y="151788"/>
                  <a:pt x="136008" y="155890"/>
                </a:cubicBezTo>
                <a:cubicBezTo>
                  <a:pt x="136008" y="162786"/>
                  <a:pt x="136656" y="168373"/>
                  <a:pt x="137938" y="172693"/>
                </a:cubicBezTo>
                <a:lnTo>
                  <a:pt x="137938" y="173656"/>
                </a:lnTo>
                <a:cubicBezTo>
                  <a:pt x="136859" y="178622"/>
                  <a:pt x="135843" y="184326"/>
                  <a:pt x="134878" y="190791"/>
                </a:cubicBezTo>
                <a:cubicBezTo>
                  <a:pt x="133913" y="197240"/>
                  <a:pt x="133417" y="203173"/>
                  <a:pt x="133417" y="208555"/>
                </a:cubicBezTo>
                <a:cubicBezTo>
                  <a:pt x="133417" y="213507"/>
                  <a:pt x="134065" y="217167"/>
                  <a:pt x="135360" y="219540"/>
                </a:cubicBezTo>
                <a:lnTo>
                  <a:pt x="134713" y="229232"/>
                </a:lnTo>
                <a:cubicBezTo>
                  <a:pt x="142460" y="226856"/>
                  <a:pt x="151083" y="224594"/>
                  <a:pt x="160557" y="222452"/>
                </a:cubicBezTo>
                <a:cubicBezTo>
                  <a:pt x="170031" y="220288"/>
                  <a:pt x="178871" y="219222"/>
                  <a:pt x="187062" y="219222"/>
                </a:cubicBezTo>
                <a:lnTo>
                  <a:pt x="189158" y="219222"/>
                </a:lnTo>
                <a:lnTo>
                  <a:pt x="191583" y="219540"/>
                </a:lnTo>
                <a:cubicBezTo>
                  <a:pt x="193298" y="218031"/>
                  <a:pt x="195025" y="216746"/>
                  <a:pt x="196752" y="215670"/>
                </a:cubicBezTo>
                <a:cubicBezTo>
                  <a:pt x="198251" y="214588"/>
                  <a:pt x="199711" y="213661"/>
                  <a:pt x="201108" y="212927"/>
                </a:cubicBezTo>
                <a:cubicBezTo>
                  <a:pt x="202505" y="212152"/>
                  <a:pt x="203636" y="211780"/>
                  <a:pt x="204499" y="211780"/>
                </a:cubicBezTo>
                <a:lnTo>
                  <a:pt x="205147" y="212098"/>
                </a:lnTo>
                <a:cubicBezTo>
                  <a:pt x="209033" y="208873"/>
                  <a:pt x="213224" y="205648"/>
                  <a:pt x="217745" y="202424"/>
                </a:cubicBezTo>
                <a:cubicBezTo>
                  <a:pt x="222279" y="199184"/>
                  <a:pt x="226686" y="196376"/>
                  <a:pt x="230991" y="194015"/>
                </a:cubicBezTo>
                <a:lnTo>
                  <a:pt x="236808" y="189808"/>
                </a:lnTo>
                <a:cubicBezTo>
                  <a:pt x="237887" y="184425"/>
                  <a:pt x="239234" y="178661"/>
                  <a:pt x="240847" y="172524"/>
                </a:cubicBezTo>
                <a:cubicBezTo>
                  <a:pt x="242460" y="166393"/>
                  <a:pt x="244352" y="160410"/>
                  <a:pt x="246498" y="154596"/>
                </a:cubicBezTo>
                <a:cubicBezTo>
                  <a:pt x="245850" y="153097"/>
                  <a:pt x="245368" y="151585"/>
                  <a:pt x="245050" y="150071"/>
                </a:cubicBezTo>
                <a:cubicBezTo>
                  <a:pt x="244733" y="148548"/>
                  <a:pt x="244352" y="146936"/>
                  <a:pt x="243920" y="145235"/>
                </a:cubicBezTo>
                <a:lnTo>
                  <a:pt x="242625" y="142645"/>
                </a:lnTo>
                <a:cubicBezTo>
                  <a:pt x="243056" y="140699"/>
                  <a:pt x="243437" y="138810"/>
                  <a:pt x="243755" y="136980"/>
                </a:cubicBezTo>
                <a:cubicBezTo>
                  <a:pt x="244085" y="135163"/>
                  <a:pt x="244453" y="133269"/>
                  <a:pt x="244885" y="131338"/>
                </a:cubicBezTo>
                <a:cubicBezTo>
                  <a:pt x="244453" y="128530"/>
                  <a:pt x="243158" y="127137"/>
                  <a:pt x="241012" y="127137"/>
                </a:cubicBezTo>
                <a:cubicBezTo>
                  <a:pt x="240148" y="127137"/>
                  <a:pt x="239602" y="127886"/>
                  <a:pt x="239399" y="129399"/>
                </a:cubicBezTo>
                <a:lnTo>
                  <a:pt x="238434" y="132951"/>
                </a:lnTo>
                <a:cubicBezTo>
                  <a:pt x="237989" y="132723"/>
                  <a:pt x="237075" y="132355"/>
                  <a:pt x="235678" y="131809"/>
                </a:cubicBezTo>
                <a:cubicBezTo>
                  <a:pt x="234281" y="131275"/>
                  <a:pt x="232617" y="130148"/>
                  <a:pt x="230674" y="128417"/>
                </a:cubicBezTo>
                <a:lnTo>
                  <a:pt x="227118" y="125193"/>
                </a:lnTo>
                <a:cubicBezTo>
                  <a:pt x="224095" y="122602"/>
                  <a:pt x="221187" y="120176"/>
                  <a:pt x="218393" y="117914"/>
                </a:cubicBezTo>
                <a:cubicBezTo>
                  <a:pt x="215599" y="115668"/>
                  <a:pt x="213440" y="114422"/>
                  <a:pt x="211929" y="114208"/>
                </a:cubicBezTo>
                <a:lnTo>
                  <a:pt x="210316" y="114854"/>
                </a:lnTo>
                <a:lnTo>
                  <a:pt x="206442" y="113232"/>
                </a:lnTo>
                <a:lnTo>
                  <a:pt x="202886" y="109685"/>
                </a:lnTo>
                <a:cubicBezTo>
                  <a:pt x="200943" y="109456"/>
                  <a:pt x="199013" y="109089"/>
                  <a:pt x="197070" y="108558"/>
                </a:cubicBezTo>
                <a:cubicBezTo>
                  <a:pt x="195127" y="108007"/>
                  <a:pt x="193196" y="107427"/>
                  <a:pt x="191253" y="106778"/>
                </a:cubicBezTo>
                <a:close/>
                <a:moveTo>
                  <a:pt x="131804" y="198218"/>
                </a:moveTo>
                <a:lnTo>
                  <a:pt x="132122" y="199184"/>
                </a:lnTo>
                <a:lnTo>
                  <a:pt x="132122" y="197573"/>
                </a:lnTo>
                <a:close/>
                <a:moveTo>
                  <a:pt x="131487" y="453135"/>
                </a:moveTo>
                <a:lnTo>
                  <a:pt x="132452" y="453452"/>
                </a:lnTo>
                <a:lnTo>
                  <a:pt x="131970" y="453298"/>
                </a:lnTo>
                <a:close/>
                <a:moveTo>
                  <a:pt x="129544" y="263800"/>
                </a:moveTo>
                <a:lnTo>
                  <a:pt x="129544" y="267675"/>
                </a:lnTo>
                <a:cubicBezTo>
                  <a:pt x="129747" y="266822"/>
                  <a:pt x="129861" y="265518"/>
                  <a:pt x="129861" y="263800"/>
                </a:cubicBezTo>
                <a:close/>
                <a:moveTo>
                  <a:pt x="128579" y="35364"/>
                </a:moveTo>
                <a:lnTo>
                  <a:pt x="130509" y="35697"/>
                </a:lnTo>
                <a:lnTo>
                  <a:pt x="128896" y="35697"/>
                </a:lnTo>
                <a:close/>
                <a:moveTo>
                  <a:pt x="130191" y="453452"/>
                </a:moveTo>
                <a:cubicBezTo>
                  <a:pt x="128680" y="453452"/>
                  <a:pt x="127601" y="453135"/>
                  <a:pt x="126953" y="452484"/>
                </a:cubicBezTo>
                <a:close/>
                <a:moveTo>
                  <a:pt x="128896" y="401759"/>
                </a:moveTo>
                <a:lnTo>
                  <a:pt x="127931" y="403690"/>
                </a:lnTo>
                <a:cubicBezTo>
                  <a:pt x="127931" y="405202"/>
                  <a:pt x="128363" y="406220"/>
                  <a:pt x="129214" y="406764"/>
                </a:cubicBezTo>
                <a:cubicBezTo>
                  <a:pt x="130077" y="407295"/>
                  <a:pt x="130509" y="408556"/>
                  <a:pt x="130509" y="410485"/>
                </a:cubicBezTo>
                <a:lnTo>
                  <a:pt x="129861" y="412098"/>
                </a:lnTo>
                <a:cubicBezTo>
                  <a:pt x="130509" y="412961"/>
                  <a:pt x="131042" y="414256"/>
                  <a:pt x="131487" y="415972"/>
                </a:cubicBezTo>
                <a:cubicBezTo>
                  <a:pt x="133201" y="415120"/>
                  <a:pt x="135564" y="414678"/>
                  <a:pt x="138586" y="414678"/>
                </a:cubicBezTo>
                <a:cubicBezTo>
                  <a:pt x="141596" y="414678"/>
                  <a:pt x="144619" y="415005"/>
                  <a:pt x="147641" y="415654"/>
                </a:cubicBezTo>
                <a:cubicBezTo>
                  <a:pt x="150003" y="415654"/>
                  <a:pt x="152429" y="415605"/>
                  <a:pt x="154906" y="415501"/>
                </a:cubicBezTo>
                <a:cubicBezTo>
                  <a:pt x="157382" y="415378"/>
                  <a:pt x="159808" y="415323"/>
                  <a:pt x="162183" y="415323"/>
                </a:cubicBezTo>
                <a:cubicBezTo>
                  <a:pt x="163465" y="415323"/>
                  <a:pt x="164710" y="415378"/>
                  <a:pt x="165891" y="415501"/>
                </a:cubicBezTo>
                <a:cubicBezTo>
                  <a:pt x="167072" y="415605"/>
                  <a:pt x="168317" y="415654"/>
                  <a:pt x="169612" y="415654"/>
                </a:cubicBezTo>
                <a:cubicBezTo>
                  <a:pt x="173486" y="415005"/>
                  <a:pt x="177410" y="414475"/>
                  <a:pt x="181398" y="414043"/>
                </a:cubicBezTo>
                <a:cubicBezTo>
                  <a:pt x="185386" y="413611"/>
                  <a:pt x="189310" y="413392"/>
                  <a:pt x="193196" y="413392"/>
                </a:cubicBezTo>
                <a:lnTo>
                  <a:pt x="196422" y="413392"/>
                </a:lnTo>
                <a:lnTo>
                  <a:pt x="199660" y="413710"/>
                </a:lnTo>
                <a:cubicBezTo>
                  <a:pt x="204829" y="410054"/>
                  <a:pt x="210417" y="406397"/>
                  <a:pt x="216463" y="402727"/>
                </a:cubicBezTo>
                <a:cubicBezTo>
                  <a:pt x="222482" y="399071"/>
                  <a:pt x="228299" y="395727"/>
                  <a:pt x="233900" y="392721"/>
                </a:cubicBezTo>
                <a:lnTo>
                  <a:pt x="232617" y="391094"/>
                </a:lnTo>
                <a:lnTo>
                  <a:pt x="233582" y="389163"/>
                </a:lnTo>
                <a:lnTo>
                  <a:pt x="232935" y="387219"/>
                </a:lnTo>
                <a:lnTo>
                  <a:pt x="233252" y="386902"/>
                </a:lnTo>
                <a:lnTo>
                  <a:pt x="232769" y="386738"/>
                </a:lnTo>
                <a:lnTo>
                  <a:pt x="232287" y="386584"/>
                </a:lnTo>
                <a:lnTo>
                  <a:pt x="237456" y="379157"/>
                </a:lnTo>
                <a:lnTo>
                  <a:pt x="240034" y="375586"/>
                </a:lnTo>
                <a:cubicBezTo>
                  <a:pt x="242840" y="371914"/>
                  <a:pt x="245050" y="367623"/>
                  <a:pt x="246663" y="362673"/>
                </a:cubicBezTo>
                <a:cubicBezTo>
                  <a:pt x="248276" y="357707"/>
                  <a:pt x="249292" y="352968"/>
                  <a:pt x="249737" y="348459"/>
                </a:cubicBezTo>
                <a:cubicBezTo>
                  <a:pt x="249737" y="345651"/>
                  <a:pt x="248543" y="344258"/>
                  <a:pt x="246181" y="344258"/>
                </a:cubicBezTo>
                <a:lnTo>
                  <a:pt x="246828" y="341994"/>
                </a:lnTo>
                <a:lnTo>
                  <a:pt x="246498" y="341994"/>
                </a:lnTo>
                <a:lnTo>
                  <a:pt x="249406" y="337143"/>
                </a:lnTo>
                <a:cubicBezTo>
                  <a:pt x="247476" y="331329"/>
                  <a:pt x="245533" y="325395"/>
                  <a:pt x="243590" y="319378"/>
                </a:cubicBezTo>
                <a:cubicBezTo>
                  <a:pt x="241659" y="313346"/>
                  <a:pt x="240262" y="309138"/>
                  <a:pt x="239399" y="306762"/>
                </a:cubicBezTo>
                <a:lnTo>
                  <a:pt x="237456" y="305799"/>
                </a:lnTo>
                <a:cubicBezTo>
                  <a:pt x="237456" y="305150"/>
                  <a:pt x="237240" y="304188"/>
                  <a:pt x="236808" y="302892"/>
                </a:cubicBezTo>
                <a:lnTo>
                  <a:pt x="233582" y="299336"/>
                </a:lnTo>
                <a:cubicBezTo>
                  <a:pt x="231855" y="298051"/>
                  <a:pt x="229912" y="297406"/>
                  <a:pt x="227766" y="297406"/>
                </a:cubicBezTo>
                <a:cubicBezTo>
                  <a:pt x="226470" y="297406"/>
                  <a:pt x="224806" y="296657"/>
                  <a:pt x="222762" y="295144"/>
                </a:cubicBezTo>
                <a:cubicBezTo>
                  <a:pt x="220704" y="293630"/>
                  <a:pt x="218609" y="291855"/>
                  <a:pt x="216463" y="289811"/>
                </a:cubicBezTo>
                <a:cubicBezTo>
                  <a:pt x="214304" y="287753"/>
                  <a:pt x="212259" y="285723"/>
                  <a:pt x="210316" y="283665"/>
                </a:cubicBezTo>
                <a:cubicBezTo>
                  <a:pt x="208373" y="281630"/>
                  <a:pt x="206976" y="280172"/>
                  <a:pt x="206125" y="279308"/>
                </a:cubicBezTo>
                <a:lnTo>
                  <a:pt x="204499" y="281253"/>
                </a:lnTo>
                <a:lnTo>
                  <a:pt x="204182" y="281253"/>
                </a:lnTo>
                <a:cubicBezTo>
                  <a:pt x="199864" y="278877"/>
                  <a:pt x="195393" y="276719"/>
                  <a:pt x="190770" y="274785"/>
                </a:cubicBezTo>
                <a:cubicBezTo>
                  <a:pt x="186135" y="272854"/>
                  <a:pt x="181665" y="271243"/>
                  <a:pt x="177359" y="269947"/>
                </a:cubicBezTo>
                <a:cubicBezTo>
                  <a:pt x="173054" y="267790"/>
                  <a:pt x="168482" y="265999"/>
                  <a:pt x="163631" y="264615"/>
                </a:cubicBezTo>
                <a:cubicBezTo>
                  <a:pt x="158792" y="263205"/>
                  <a:pt x="154207" y="262506"/>
                  <a:pt x="149902" y="262506"/>
                </a:cubicBezTo>
                <a:cubicBezTo>
                  <a:pt x="147527" y="262506"/>
                  <a:pt x="146130" y="262824"/>
                  <a:pt x="145698" y="263468"/>
                </a:cubicBezTo>
                <a:lnTo>
                  <a:pt x="145050" y="266062"/>
                </a:lnTo>
                <a:lnTo>
                  <a:pt x="139551" y="264768"/>
                </a:lnTo>
                <a:lnTo>
                  <a:pt x="139234" y="264615"/>
                </a:lnTo>
                <a:lnTo>
                  <a:pt x="138916" y="264435"/>
                </a:lnTo>
                <a:lnTo>
                  <a:pt x="138421" y="264615"/>
                </a:lnTo>
                <a:lnTo>
                  <a:pt x="137938" y="264768"/>
                </a:lnTo>
                <a:lnTo>
                  <a:pt x="136656" y="263800"/>
                </a:lnTo>
                <a:lnTo>
                  <a:pt x="135678" y="263800"/>
                </a:lnTo>
                <a:lnTo>
                  <a:pt x="135030" y="280604"/>
                </a:lnTo>
                <a:cubicBezTo>
                  <a:pt x="134395" y="281883"/>
                  <a:pt x="133633" y="282548"/>
                  <a:pt x="132770" y="282548"/>
                </a:cubicBezTo>
                <a:lnTo>
                  <a:pt x="132122" y="282379"/>
                </a:lnTo>
                <a:lnTo>
                  <a:pt x="131487" y="282231"/>
                </a:lnTo>
                <a:lnTo>
                  <a:pt x="128896" y="280604"/>
                </a:lnTo>
                <a:lnTo>
                  <a:pt x="127283" y="292555"/>
                </a:lnTo>
                <a:lnTo>
                  <a:pt x="129696" y="294013"/>
                </a:lnTo>
                <a:lnTo>
                  <a:pt x="130839" y="296756"/>
                </a:lnTo>
                <a:cubicBezTo>
                  <a:pt x="130407" y="298254"/>
                  <a:pt x="129963" y="299717"/>
                  <a:pt x="129544" y="301127"/>
                </a:cubicBezTo>
                <a:cubicBezTo>
                  <a:pt x="129112" y="302511"/>
                  <a:pt x="128896" y="303756"/>
                  <a:pt x="128896" y="304833"/>
                </a:cubicBezTo>
                <a:lnTo>
                  <a:pt x="128579" y="315821"/>
                </a:lnTo>
                <a:lnTo>
                  <a:pt x="127283" y="326478"/>
                </a:lnTo>
                <a:cubicBezTo>
                  <a:pt x="127499" y="327985"/>
                  <a:pt x="127651" y="329499"/>
                  <a:pt x="127766" y="331011"/>
                </a:cubicBezTo>
                <a:cubicBezTo>
                  <a:pt x="127867" y="332510"/>
                  <a:pt x="127931" y="334017"/>
                  <a:pt x="127931" y="335531"/>
                </a:cubicBezTo>
                <a:cubicBezTo>
                  <a:pt x="127931" y="337247"/>
                  <a:pt x="127766" y="338983"/>
                  <a:pt x="127448" y="340685"/>
                </a:cubicBezTo>
                <a:cubicBezTo>
                  <a:pt x="127118" y="342426"/>
                  <a:pt x="126521" y="343275"/>
                  <a:pt x="125670" y="343275"/>
                </a:cubicBezTo>
                <a:lnTo>
                  <a:pt x="125988" y="344893"/>
                </a:lnTo>
                <a:cubicBezTo>
                  <a:pt x="125988" y="352651"/>
                  <a:pt x="125670" y="360727"/>
                  <a:pt x="125023" y="369137"/>
                </a:cubicBezTo>
                <a:cubicBezTo>
                  <a:pt x="126089" y="374509"/>
                  <a:pt x="126953" y="379842"/>
                  <a:pt x="127601" y="385111"/>
                </a:cubicBezTo>
                <a:cubicBezTo>
                  <a:pt x="128248" y="390394"/>
                  <a:pt x="128896" y="395831"/>
                  <a:pt x="129544" y="401442"/>
                </a:cubicBezTo>
                <a:close/>
                <a:moveTo>
                  <a:pt x="117911" y="17282"/>
                </a:moveTo>
                <a:lnTo>
                  <a:pt x="145368" y="24381"/>
                </a:lnTo>
                <a:lnTo>
                  <a:pt x="146994" y="26326"/>
                </a:lnTo>
                <a:cubicBezTo>
                  <a:pt x="142904" y="26326"/>
                  <a:pt x="138421" y="25740"/>
                  <a:pt x="133582" y="24559"/>
                </a:cubicBezTo>
                <a:cubicBezTo>
                  <a:pt x="128731" y="23364"/>
                  <a:pt x="124159" y="22550"/>
                  <a:pt x="119854" y="22118"/>
                </a:cubicBezTo>
                <a:close/>
                <a:moveTo>
                  <a:pt x="128896" y="44751"/>
                </a:moveTo>
                <a:cubicBezTo>
                  <a:pt x="127601" y="44522"/>
                  <a:pt x="126305" y="44423"/>
                  <a:pt x="125023" y="44423"/>
                </a:cubicBezTo>
                <a:cubicBezTo>
                  <a:pt x="123727" y="44423"/>
                  <a:pt x="122432" y="44423"/>
                  <a:pt x="121149" y="44423"/>
                </a:cubicBezTo>
                <a:cubicBezTo>
                  <a:pt x="119206" y="44423"/>
                  <a:pt x="117314" y="44473"/>
                  <a:pt x="115485" y="44572"/>
                </a:cubicBezTo>
                <a:cubicBezTo>
                  <a:pt x="113656" y="44686"/>
                  <a:pt x="111878" y="44840"/>
                  <a:pt x="110151" y="45068"/>
                </a:cubicBezTo>
                <a:lnTo>
                  <a:pt x="110799" y="43138"/>
                </a:lnTo>
                <a:lnTo>
                  <a:pt x="110799" y="42146"/>
                </a:lnTo>
                <a:cubicBezTo>
                  <a:pt x="113173" y="41943"/>
                  <a:pt x="115701" y="41829"/>
                  <a:pt x="118393" y="41829"/>
                </a:cubicBezTo>
                <a:cubicBezTo>
                  <a:pt x="121086" y="41829"/>
                  <a:pt x="123727" y="41829"/>
                  <a:pt x="126305" y="41829"/>
                </a:cubicBezTo>
                <a:close/>
                <a:moveTo>
                  <a:pt x="121149" y="452484"/>
                </a:moveTo>
                <a:cubicBezTo>
                  <a:pt x="119409" y="452267"/>
                  <a:pt x="117796" y="452063"/>
                  <a:pt x="116298" y="451835"/>
                </a:cubicBezTo>
                <a:cubicBezTo>
                  <a:pt x="114786" y="451632"/>
                  <a:pt x="113173" y="451305"/>
                  <a:pt x="111446" y="450873"/>
                </a:cubicBezTo>
                <a:lnTo>
                  <a:pt x="109516" y="449905"/>
                </a:lnTo>
                <a:lnTo>
                  <a:pt x="114685" y="450873"/>
                </a:lnTo>
                <a:cubicBezTo>
                  <a:pt x="115752" y="450873"/>
                  <a:pt x="116945" y="451037"/>
                  <a:pt x="118241" y="451354"/>
                </a:cubicBezTo>
                <a:cubicBezTo>
                  <a:pt x="119523" y="451687"/>
                  <a:pt x="120603" y="451950"/>
                  <a:pt x="121467" y="452167"/>
                </a:cubicBezTo>
                <a:close/>
                <a:moveTo>
                  <a:pt x="112742" y="17610"/>
                </a:moveTo>
                <a:lnTo>
                  <a:pt x="114685" y="21801"/>
                </a:lnTo>
                <a:lnTo>
                  <a:pt x="112742" y="21801"/>
                </a:lnTo>
                <a:cubicBezTo>
                  <a:pt x="111662" y="20507"/>
                  <a:pt x="110265" y="19226"/>
                  <a:pt x="108538" y="17927"/>
                </a:cubicBezTo>
                <a:close/>
                <a:moveTo>
                  <a:pt x="102086" y="29892"/>
                </a:moveTo>
                <a:cubicBezTo>
                  <a:pt x="104233" y="30081"/>
                  <a:pt x="106392" y="30209"/>
                  <a:pt x="108538" y="30209"/>
                </a:cubicBezTo>
                <a:cubicBezTo>
                  <a:pt x="110684" y="30209"/>
                  <a:pt x="112958" y="30414"/>
                  <a:pt x="115332" y="30860"/>
                </a:cubicBezTo>
                <a:lnTo>
                  <a:pt x="121149" y="35364"/>
                </a:lnTo>
                <a:cubicBezTo>
                  <a:pt x="118774" y="35364"/>
                  <a:pt x="116501" y="35364"/>
                  <a:pt x="114355" y="35364"/>
                </a:cubicBezTo>
                <a:cubicBezTo>
                  <a:pt x="112208" y="35364"/>
                  <a:pt x="109935" y="35479"/>
                  <a:pt x="107573" y="35697"/>
                </a:cubicBezTo>
                <a:close/>
                <a:moveTo>
                  <a:pt x="92066" y="30209"/>
                </a:moveTo>
                <a:lnTo>
                  <a:pt x="95622" y="29892"/>
                </a:lnTo>
                <a:lnTo>
                  <a:pt x="98683" y="33118"/>
                </a:lnTo>
                <a:lnTo>
                  <a:pt x="101108" y="36332"/>
                </a:lnTo>
                <a:lnTo>
                  <a:pt x="100461" y="36332"/>
                </a:lnTo>
                <a:lnTo>
                  <a:pt x="97883" y="34565"/>
                </a:lnTo>
                <a:cubicBezTo>
                  <a:pt x="97019" y="33802"/>
                  <a:pt x="95825" y="32889"/>
                  <a:pt x="94327" y="31822"/>
                </a:cubicBezTo>
                <a:close/>
                <a:moveTo>
                  <a:pt x="85272" y="18576"/>
                </a:moveTo>
                <a:cubicBezTo>
                  <a:pt x="86999" y="18576"/>
                  <a:pt x="89374" y="18448"/>
                  <a:pt x="92384" y="18259"/>
                </a:cubicBezTo>
                <a:cubicBezTo>
                  <a:pt x="95406" y="18031"/>
                  <a:pt x="97768" y="17927"/>
                  <a:pt x="99496" y="17927"/>
                </a:cubicBezTo>
                <a:lnTo>
                  <a:pt x="104334" y="21801"/>
                </a:lnTo>
                <a:cubicBezTo>
                  <a:pt x="102620" y="21801"/>
                  <a:pt x="100791" y="21850"/>
                  <a:pt x="98848" y="21970"/>
                </a:cubicBezTo>
                <a:cubicBezTo>
                  <a:pt x="96905" y="22069"/>
                  <a:pt x="95406" y="22337"/>
                  <a:pt x="94327" y="22768"/>
                </a:cubicBezTo>
                <a:close/>
                <a:moveTo>
                  <a:pt x="81081" y="58631"/>
                </a:moveTo>
                <a:lnTo>
                  <a:pt x="82693" y="58963"/>
                </a:lnTo>
                <a:lnTo>
                  <a:pt x="79455" y="58963"/>
                </a:lnTo>
                <a:close/>
                <a:moveTo>
                  <a:pt x="84954" y="24064"/>
                </a:moveTo>
                <a:cubicBezTo>
                  <a:pt x="83659" y="24494"/>
                  <a:pt x="82693" y="24699"/>
                  <a:pt x="82046" y="24699"/>
                </a:cubicBezTo>
                <a:lnTo>
                  <a:pt x="79785" y="22118"/>
                </a:lnTo>
                <a:lnTo>
                  <a:pt x="77525" y="19226"/>
                </a:lnTo>
                <a:lnTo>
                  <a:pt x="80750" y="19226"/>
                </a:lnTo>
                <a:close/>
                <a:moveTo>
                  <a:pt x="75912" y="71559"/>
                </a:moveTo>
                <a:lnTo>
                  <a:pt x="76547" y="71877"/>
                </a:lnTo>
                <a:close/>
                <a:moveTo>
                  <a:pt x="73003" y="176553"/>
                </a:moveTo>
                <a:lnTo>
                  <a:pt x="73003" y="174622"/>
                </a:lnTo>
                <a:lnTo>
                  <a:pt x="75264" y="177545"/>
                </a:lnTo>
                <a:close/>
                <a:moveTo>
                  <a:pt x="71708" y="13725"/>
                </a:moveTo>
                <a:lnTo>
                  <a:pt x="71060" y="13064"/>
                </a:lnTo>
                <a:lnTo>
                  <a:pt x="75581" y="13064"/>
                </a:lnTo>
                <a:cubicBezTo>
                  <a:pt x="73435" y="13511"/>
                  <a:pt x="72140" y="13725"/>
                  <a:pt x="71708" y="13725"/>
                </a:cubicBezTo>
                <a:close/>
                <a:moveTo>
                  <a:pt x="197070" y="444736"/>
                </a:moveTo>
                <a:lnTo>
                  <a:pt x="195457" y="445371"/>
                </a:lnTo>
                <a:lnTo>
                  <a:pt x="194644" y="446998"/>
                </a:lnTo>
                <a:lnTo>
                  <a:pt x="193031" y="449260"/>
                </a:lnTo>
                <a:cubicBezTo>
                  <a:pt x="192269" y="450123"/>
                  <a:pt x="190936" y="451086"/>
                  <a:pt x="188992" y="452167"/>
                </a:cubicBezTo>
                <a:lnTo>
                  <a:pt x="186732" y="451835"/>
                </a:lnTo>
                <a:cubicBezTo>
                  <a:pt x="185005" y="451835"/>
                  <a:pt x="182858" y="452218"/>
                  <a:pt x="180268" y="452981"/>
                </a:cubicBezTo>
                <a:cubicBezTo>
                  <a:pt x="177690" y="453730"/>
                  <a:pt x="175200" y="454643"/>
                  <a:pt x="172838" y="455724"/>
                </a:cubicBezTo>
                <a:lnTo>
                  <a:pt x="169612" y="454758"/>
                </a:lnTo>
                <a:cubicBezTo>
                  <a:pt x="161853" y="452380"/>
                  <a:pt x="154042" y="450605"/>
                  <a:pt x="146181" y="449424"/>
                </a:cubicBezTo>
                <a:cubicBezTo>
                  <a:pt x="138320" y="448229"/>
                  <a:pt x="130623" y="447102"/>
                  <a:pt x="123080" y="446030"/>
                </a:cubicBezTo>
                <a:cubicBezTo>
                  <a:pt x="120705" y="445371"/>
                  <a:pt x="117098" y="444622"/>
                  <a:pt x="112259" y="443773"/>
                </a:cubicBezTo>
                <a:cubicBezTo>
                  <a:pt x="107408" y="442910"/>
                  <a:pt x="102353" y="442048"/>
                  <a:pt x="97070" y="441169"/>
                </a:cubicBezTo>
                <a:cubicBezTo>
                  <a:pt x="91787" y="440315"/>
                  <a:pt x="86783" y="439403"/>
                  <a:pt x="82046" y="438441"/>
                </a:cubicBezTo>
                <a:cubicBezTo>
                  <a:pt x="77309" y="437458"/>
                  <a:pt x="73867" y="436343"/>
                  <a:pt x="71708" y="435047"/>
                </a:cubicBezTo>
                <a:cubicBezTo>
                  <a:pt x="71708" y="433306"/>
                  <a:pt x="71657" y="431425"/>
                  <a:pt x="71543" y="429397"/>
                </a:cubicBezTo>
                <a:cubicBezTo>
                  <a:pt x="71441" y="427338"/>
                  <a:pt x="71390" y="425244"/>
                  <a:pt x="71390" y="423097"/>
                </a:cubicBezTo>
                <a:lnTo>
                  <a:pt x="71708" y="421801"/>
                </a:lnTo>
                <a:lnTo>
                  <a:pt x="71060" y="415654"/>
                </a:lnTo>
                <a:cubicBezTo>
                  <a:pt x="68482" y="411781"/>
                  <a:pt x="67187" y="408328"/>
                  <a:pt x="67187" y="405317"/>
                </a:cubicBezTo>
                <a:cubicBezTo>
                  <a:pt x="67187" y="401660"/>
                  <a:pt x="68584" y="399388"/>
                  <a:pt x="71390" y="398535"/>
                </a:cubicBezTo>
                <a:lnTo>
                  <a:pt x="71060" y="394332"/>
                </a:lnTo>
                <a:lnTo>
                  <a:pt x="68482" y="393038"/>
                </a:lnTo>
                <a:lnTo>
                  <a:pt x="68482" y="391411"/>
                </a:lnTo>
                <a:cubicBezTo>
                  <a:pt x="69333" y="392721"/>
                  <a:pt x="70311" y="393366"/>
                  <a:pt x="71390" y="393366"/>
                </a:cubicBezTo>
                <a:cubicBezTo>
                  <a:pt x="72673" y="393366"/>
                  <a:pt x="73321" y="392403"/>
                  <a:pt x="73321" y="390444"/>
                </a:cubicBezTo>
                <a:lnTo>
                  <a:pt x="73003" y="383677"/>
                </a:lnTo>
                <a:cubicBezTo>
                  <a:pt x="71276" y="383230"/>
                  <a:pt x="70425" y="381936"/>
                  <a:pt x="70425" y="379787"/>
                </a:cubicBezTo>
                <a:cubicBezTo>
                  <a:pt x="70425" y="377426"/>
                  <a:pt x="70743" y="374137"/>
                  <a:pt x="71390" y="369934"/>
                </a:cubicBezTo>
                <a:cubicBezTo>
                  <a:pt x="72025" y="365743"/>
                  <a:pt x="73003" y="361377"/>
                  <a:pt x="74299" y="356853"/>
                </a:cubicBezTo>
                <a:cubicBezTo>
                  <a:pt x="74083" y="354477"/>
                  <a:pt x="73918" y="352269"/>
                  <a:pt x="73816" y="350225"/>
                </a:cubicBezTo>
                <a:cubicBezTo>
                  <a:pt x="73702" y="348182"/>
                  <a:pt x="73321" y="346072"/>
                  <a:pt x="72673" y="343925"/>
                </a:cubicBezTo>
                <a:lnTo>
                  <a:pt x="71708" y="342957"/>
                </a:lnTo>
                <a:lnTo>
                  <a:pt x="71873" y="341182"/>
                </a:lnTo>
                <a:lnTo>
                  <a:pt x="72025" y="339405"/>
                </a:lnTo>
                <a:lnTo>
                  <a:pt x="71873" y="337793"/>
                </a:lnTo>
                <a:lnTo>
                  <a:pt x="71708" y="336175"/>
                </a:lnTo>
                <a:lnTo>
                  <a:pt x="73003" y="331329"/>
                </a:lnTo>
                <a:lnTo>
                  <a:pt x="73321" y="325510"/>
                </a:lnTo>
                <a:lnTo>
                  <a:pt x="73156" y="324865"/>
                </a:lnTo>
                <a:lnTo>
                  <a:pt x="73003" y="323897"/>
                </a:lnTo>
                <a:cubicBezTo>
                  <a:pt x="73003" y="319378"/>
                  <a:pt x="73321" y="314740"/>
                  <a:pt x="73969" y="310002"/>
                </a:cubicBezTo>
                <a:cubicBezTo>
                  <a:pt x="74616" y="305265"/>
                  <a:pt x="75048" y="300531"/>
                  <a:pt x="75264" y="295794"/>
                </a:cubicBezTo>
                <a:lnTo>
                  <a:pt x="74134" y="295144"/>
                </a:lnTo>
                <a:lnTo>
                  <a:pt x="73003" y="294499"/>
                </a:lnTo>
                <a:lnTo>
                  <a:pt x="73486" y="292237"/>
                </a:lnTo>
                <a:lnTo>
                  <a:pt x="74451" y="291269"/>
                </a:lnTo>
                <a:lnTo>
                  <a:pt x="75581" y="290788"/>
                </a:lnTo>
                <a:lnTo>
                  <a:pt x="76877" y="289648"/>
                </a:lnTo>
                <a:lnTo>
                  <a:pt x="77525" y="282876"/>
                </a:lnTo>
                <a:lnTo>
                  <a:pt x="75264" y="280604"/>
                </a:lnTo>
                <a:lnTo>
                  <a:pt x="74934" y="255725"/>
                </a:lnTo>
                <a:cubicBezTo>
                  <a:pt x="74299" y="249474"/>
                  <a:pt x="74083" y="243496"/>
                  <a:pt x="74299" y="237791"/>
                </a:cubicBezTo>
                <a:cubicBezTo>
                  <a:pt x="74502" y="232090"/>
                  <a:pt x="74400" y="226424"/>
                  <a:pt x="73969" y="220839"/>
                </a:cubicBezTo>
                <a:cubicBezTo>
                  <a:pt x="74400" y="219098"/>
                  <a:pt x="75150" y="218244"/>
                  <a:pt x="76229" y="218244"/>
                </a:cubicBezTo>
                <a:lnTo>
                  <a:pt x="77842" y="218879"/>
                </a:lnTo>
                <a:lnTo>
                  <a:pt x="76547" y="212098"/>
                </a:lnTo>
                <a:lnTo>
                  <a:pt x="76229" y="211780"/>
                </a:lnTo>
                <a:lnTo>
                  <a:pt x="76229" y="207588"/>
                </a:lnTo>
                <a:cubicBezTo>
                  <a:pt x="75797" y="207147"/>
                  <a:pt x="75366" y="206179"/>
                  <a:pt x="74934" y="204672"/>
                </a:cubicBezTo>
                <a:cubicBezTo>
                  <a:pt x="74934" y="202508"/>
                  <a:pt x="74985" y="200415"/>
                  <a:pt x="75099" y="198371"/>
                </a:cubicBezTo>
                <a:cubicBezTo>
                  <a:pt x="75200" y="196327"/>
                  <a:pt x="75264" y="194343"/>
                  <a:pt x="75264" y="192402"/>
                </a:cubicBezTo>
                <a:cubicBezTo>
                  <a:pt x="75264" y="190890"/>
                  <a:pt x="75264" y="189432"/>
                  <a:pt x="75264" y="188048"/>
                </a:cubicBezTo>
                <a:cubicBezTo>
                  <a:pt x="75264" y="186624"/>
                  <a:pt x="75150" y="185175"/>
                  <a:pt x="74934" y="183676"/>
                </a:cubicBezTo>
                <a:lnTo>
                  <a:pt x="76394" y="183840"/>
                </a:lnTo>
                <a:lnTo>
                  <a:pt x="77842" y="183994"/>
                </a:lnTo>
                <a:lnTo>
                  <a:pt x="80598" y="183359"/>
                </a:lnTo>
                <a:cubicBezTo>
                  <a:pt x="81347" y="182903"/>
                  <a:pt x="81728" y="181836"/>
                  <a:pt x="81728" y="180120"/>
                </a:cubicBezTo>
                <a:cubicBezTo>
                  <a:pt x="81728" y="177743"/>
                  <a:pt x="80801" y="175382"/>
                  <a:pt x="78972" y="173011"/>
                </a:cubicBezTo>
                <a:cubicBezTo>
                  <a:pt x="77144" y="170645"/>
                  <a:pt x="75048" y="168486"/>
                  <a:pt x="72673" y="166546"/>
                </a:cubicBezTo>
                <a:lnTo>
                  <a:pt x="73321" y="162989"/>
                </a:lnTo>
                <a:lnTo>
                  <a:pt x="73969" y="164285"/>
                </a:lnTo>
                <a:lnTo>
                  <a:pt x="74616" y="158479"/>
                </a:lnTo>
                <a:cubicBezTo>
                  <a:pt x="74616" y="157185"/>
                  <a:pt x="74934" y="156421"/>
                  <a:pt x="75581" y="156218"/>
                </a:cubicBezTo>
                <a:cubicBezTo>
                  <a:pt x="74934" y="152547"/>
                  <a:pt x="74616" y="148891"/>
                  <a:pt x="74616" y="145235"/>
                </a:cubicBezTo>
                <a:lnTo>
                  <a:pt x="72673" y="139733"/>
                </a:lnTo>
                <a:cubicBezTo>
                  <a:pt x="74185" y="139733"/>
                  <a:pt x="74934" y="138869"/>
                  <a:pt x="74934" y="137143"/>
                </a:cubicBezTo>
                <a:lnTo>
                  <a:pt x="74299" y="107754"/>
                </a:lnTo>
                <a:lnTo>
                  <a:pt x="75581" y="109040"/>
                </a:lnTo>
                <a:lnTo>
                  <a:pt x="75264" y="100948"/>
                </a:lnTo>
                <a:cubicBezTo>
                  <a:pt x="74616" y="100532"/>
                  <a:pt x="74019" y="99515"/>
                  <a:pt x="73486" y="97888"/>
                </a:cubicBezTo>
                <a:cubicBezTo>
                  <a:pt x="72940" y="96275"/>
                  <a:pt x="72457" y="94445"/>
                  <a:pt x="72025" y="92400"/>
                </a:cubicBezTo>
                <a:cubicBezTo>
                  <a:pt x="71594" y="90346"/>
                  <a:pt x="71175" y="88298"/>
                  <a:pt x="70743" y="86253"/>
                </a:cubicBezTo>
                <a:cubicBezTo>
                  <a:pt x="70311" y="84210"/>
                  <a:pt x="69879" y="82761"/>
                  <a:pt x="69447" y="81898"/>
                </a:cubicBezTo>
                <a:lnTo>
                  <a:pt x="69117" y="81581"/>
                </a:lnTo>
                <a:lnTo>
                  <a:pt x="69447" y="80618"/>
                </a:lnTo>
                <a:lnTo>
                  <a:pt x="69282" y="78659"/>
                </a:lnTo>
                <a:lnTo>
                  <a:pt x="69117" y="76728"/>
                </a:lnTo>
                <a:lnTo>
                  <a:pt x="69282" y="75598"/>
                </a:lnTo>
                <a:lnTo>
                  <a:pt x="69447" y="74456"/>
                </a:lnTo>
                <a:lnTo>
                  <a:pt x="69117" y="74139"/>
                </a:lnTo>
                <a:lnTo>
                  <a:pt x="69930" y="71728"/>
                </a:lnTo>
                <a:lnTo>
                  <a:pt x="71390" y="70914"/>
                </a:lnTo>
                <a:cubicBezTo>
                  <a:pt x="72457" y="70914"/>
                  <a:pt x="73435" y="71559"/>
                  <a:pt x="74299" y="72845"/>
                </a:cubicBezTo>
                <a:lnTo>
                  <a:pt x="74934" y="72046"/>
                </a:lnTo>
                <a:lnTo>
                  <a:pt x="75581" y="71559"/>
                </a:lnTo>
                <a:cubicBezTo>
                  <a:pt x="74299" y="71128"/>
                  <a:pt x="73003" y="70745"/>
                  <a:pt x="71708" y="70428"/>
                </a:cubicBezTo>
                <a:cubicBezTo>
                  <a:pt x="70425" y="70115"/>
                  <a:pt x="69231" y="69719"/>
                  <a:pt x="68152" y="69303"/>
                </a:cubicBezTo>
                <a:lnTo>
                  <a:pt x="68482" y="68488"/>
                </a:lnTo>
                <a:lnTo>
                  <a:pt x="68800" y="67357"/>
                </a:lnTo>
                <a:lnTo>
                  <a:pt x="68152" y="65745"/>
                </a:lnTo>
                <a:lnTo>
                  <a:pt x="84637" y="65095"/>
                </a:lnTo>
                <a:lnTo>
                  <a:pt x="84954" y="63473"/>
                </a:lnTo>
                <a:lnTo>
                  <a:pt x="83659" y="60894"/>
                </a:lnTo>
                <a:lnTo>
                  <a:pt x="84954" y="59281"/>
                </a:lnTo>
                <a:lnTo>
                  <a:pt x="97235" y="57669"/>
                </a:lnTo>
                <a:cubicBezTo>
                  <a:pt x="101108" y="55075"/>
                  <a:pt x="106163" y="53779"/>
                  <a:pt x="112424" y="53779"/>
                </a:cubicBezTo>
                <a:cubicBezTo>
                  <a:pt x="114139" y="53779"/>
                  <a:pt x="115866" y="53894"/>
                  <a:pt x="117580" y="54112"/>
                </a:cubicBezTo>
                <a:cubicBezTo>
                  <a:pt x="119308" y="54315"/>
                  <a:pt x="121035" y="54643"/>
                  <a:pt x="122762" y="55075"/>
                </a:cubicBezTo>
                <a:cubicBezTo>
                  <a:pt x="123841" y="54643"/>
                  <a:pt x="125023" y="54430"/>
                  <a:pt x="126305" y="54430"/>
                </a:cubicBezTo>
                <a:cubicBezTo>
                  <a:pt x="127601" y="54430"/>
                  <a:pt x="128896" y="54430"/>
                  <a:pt x="130191" y="54430"/>
                </a:cubicBezTo>
                <a:cubicBezTo>
                  <a:pt x="134713" y="54430"/>
                  <a:pt x="138802" y="55188"/>
                  <a:pt x="142460" y="56702"/>
                </a:cubicBezTo>
                <a:lnTo>
                  <a:pt x="152810" y="55406"/>
                </a:lnTo>
                <a:lnTo>
                  <a:pt x="154741" y="56056"/>
                </a:lnTo>
                <a:lnTo>
                  <a:pt x="155071" y="56056"/>
                </a:lnTo>
                <a:lnTo>
                  <a:pt x="155388" y="56205"/>
                </a:lnTo>
                <a:lnTo>
                  <a:pt x="155718" y="56384"/>
                </a:lnTo>
                <a:lnTo>
                  <a:pt x="157001" y="57669"/>
                </a:lnTo>
                <a:lnTo>
                  <a:pt x="157331" y="57996"/>
                </a:lnTo>
                <a:lnTo>
                  <a:pt x="157649" y="58313"/>
                </a:lnTo>
                <a:lnTo>
                  <a:pt x="158131" y="58149"/>
                </a:lnTo>
                <a:lnTo>
                  <a:pt x="158627" y="57996"/>
                </a:lnTo>
                <a:cubicBezTo>
                  <a:pt x="162284" y="58417"/>
                  <a:pt x="166323" y="59231"/>
                  <a:pt x="170730" y="60413"/>
                </a:cubicBezTo>
                <a:cubicBezTo>
                  <a:pt x="175150" y="61592"/>
                  <a:pt x="179836" y="63052"/>
                  <a:pt x="184789" y="64778"/>
                </a:cubicBezTo>
                <a:lnTo>
                  <a:pt x="187062" y="64450"/>
                </a:lnTo>
                <a:cubicBezTo>
                  <a:pt x="188345" y="64450"/>
                  <a:pt x="189793" y="64663"/>
                  <a:pt x="191418" y="65095"/>
                </a:cubicBezTo>
                <a:cubicBezTo>
                  <a:pt x="193031" y="65527"/>
                  <a:pt x="194809" y="65948"/>
                  <a:pt x="196752" y="66390"/>
                </a:cubicBezTo>
                <a:lnTo>
                  <a:pt x="196752" y="65428"/>
                </a:lnTo>
                <a:lnTo>
                  <a:pt x="203534" y="66063"/>
                </a:lnTo>
                <a:lnTo>
                  <a:pt x="204499" y="66227"/>
                </a:lnTo>
                <a:lnTo>
                  <a:pt x="205147" y="66390"/>
                </a:lnTo>
                <a:lnTo>
                  <a:pt x="209033" y="68985"/>
                </a:lnTo>
                <a:lnTo>
                  <a:pt x="216132" y="71877"/>
                </a:lnTo>
                <a:lnTo>
                  <a:pt x="217098" y="73490"/>
                </a:lnTo>
                <a:lnTo>
                  <a:pt x="220006" y="75434"/>
                </a:lnTo>
                <a:lnTo>
                  <a:pt x="221301" y="74789"/>
                </a:lnTo>
                <a:lnTo>
                  <a:pt x="221784" y="74953"/>
                </a:lnTo>
                <a:lnTo>
                  <a:pt x="222279" y="75106"/>
                </a:lnTo>
                <a:lnTo>
                  <a:pt x="222597" y="75106"/>
                </a:lnTo>
                <a:cubicBezTo>
                  <a:pt x="226254" y="76615"/>
                  <a:pt x="229709" y="78396"/>
                  <a:pt x="232935" y="80439"/>
                </a:cubicBezTo>
                <a:cubicBezTo>
                  <a:pt x="236160" y="82484"/>
                  <a:pt x="239285" y="84691"/>
                  <a:pt x="242307" y="87067"/>
                </a:cubicBezTo>
                <a:lnTo>
                  <a:pt x="245850" y="89012"/>
                </a:lnTo>
                <a:cubicBezTo>
                  <a:pt x="248009" y="89428"/>
                  <a:pt x="251299" y="90461"/>
                  <a:pt x="255706" y="92072"/>
                </a:cubicBezTo>
                <a:cubicBezTo>
                  <a:pt x="260125" y="93685"/>
                  <a:pt x="263948" y="96007"/>
                  <a:pt x="267186" y="99018"/>
                </a:cubicBezTo>
                <a:cubicBezTo>
                  <a:pt x="269980" y="100532"/>
                  <a:pt x="273206" y="102739"/>
                  <a:pt x="276877" y="105636"/>
                </a:cubicBezTo>
                <a:cubicBezTo>
                  <a:pt x="280534" y="108558"/>
                  <a:pt x="283976" y="111848"/>
                  <a:pt x="287214" y="115504"/>
                </a:cubicBezTo>
                <a:cubicBezTo>
                  <a:pt x="290440" y="119160"/>
                  <a:pt x="293234" y="122935"/>
                  <a:pt x="295609" y="126804"/>
                </a:cubicBezTo>
                <a:cubicBezTo>
                  <a:pt x="297984" y="130679"/>
                  <a:pt x="299381" y="134236"/>
                  <a:pt x="299813" y="137461"/>
                </a:cubicBezTo>
                <a:lnTo>
                  <a:pt x="301108" y="136826"/>
                </a:lnTo>
                <a:cubicBezTo>
                  <a:pt x="302403" y="136826"/>
                  <a:pt x="303585" y="137411"/>
                  <a:pt x="304664" y="138606"/>
                </a:cubicBezTo>
                <a:cubicBezTo>
                  <a:pt x="305731" y="139788"/>
                  <a:pt x="306658" y="141181"/>
                  <a:pt x="307407" y="142794"/>
                </a:cubicBezTo>
                <a:cubicBezTo>
                  <a:pt x="308157" y="144405"/>
                  <a:pt x="308703" y="146138"/>
                  <a:pt x="309020" y="147978"/>
                </a:cubicBezTo>
                <a:cubicBezTo>
                  <a:pt x="309338" y="149794"/>
                  <a:pt x="309503" y="151252"/>
                  <a:pt x="309503" y="152334"/>
                </a:cubicBezTo>
                <a:cubicBezTo>
                  <a:pt x="309503" y="153628"/>
                  <a:pt x="309338" y="155127"/>
                  <a:pt x="309020" y="156868"/>
                </a:cubicBezTo>
                <a:cubicBezTo>
                  <a:pt x="308703" y="158570"/>
                  <a:pt x="308322" y="160295"/>
                  <a:pt x="307890" y="162023"/>
                </a:cubicBezTo>
                <a:cubicBezTo>
                  <a:pt x="307458" y="163749"/>
                  <a:pt x="306975" y="165198"/>
                  <a:pt x="306429" y="166393"/>
                </a:cubicBezTo>
                <a:cubicBezTo>
                  <a:pt x="305896" y="167559"/>
                  <a:pt x="305413" y="168159"/>
                  <a:pt x="304982" y="168159"/>
                </a:cubicBezTo>
                <a:lnTo>
                  <a:pt x="305312" y="173011"/>
                </a:lnTo>
                <a:cubicBezTo>
                  <a:pt x="305312" y="174737"/>
                  <a:pt x="304232" y="175585"/>
                  <a:pt x="302073" y="175585"/>
                </a:cubicBezTo>
                <a:lnTo>
                  <a:pt x="302556" y="176732"/>
                </a:lnTo>
                <a:lnTo>
                  <a:pt x="302403" y="177857"/>
                </a:lnTo>
                <a:lnTo>
                  <a:pt x="298847" y="183359"/>
                </a:lnTo>
                <a:cubicBezTo>
                  <a:pt x="299914" y="183775"/>
                  <a:pt x="300791" y="184644"/>
                  <a:pt x="301426" y="185939"/>
                </a:cubicBezTo>
                <a:cubicBezTo>
                  <a:pt x="300791" y="186788"/>
                  <a:pt x="300029" y="188097"/>
                  <a:pt x="299165" y="189808"/>
                </a:cubicBezTo>
                <a:lnTo>
                  <a:pt x="293348" y="194660"/>
                </a:lnTo>
                <a:lnTo>
                  <a:pt x="287214" y="202424"/>
                </a:lnTo>
                <a:cubicBezTo>
                  <a:pt x="285703" y="204136"/>
                  <a:pt x="284242" y="205599"/>
                  <a:pt x="282858" y="206765"/>
                </a:cubicBezTo>
                <a:cubicBezTo>
                  <a:pt x="281448" y="207960"/>
                  <a:pt x="279785" y="208660"/>
                  <a:pt x="277842" y="208873"/>
                </a:cubicBezTo>
                <a:lnTo>
                  <a:pt x="276546" y="211135"/>
                </a:lnTo>
                <a:lnTo>
                  <a:pt x="276711" y="211780"/>
                </a:lnTo>
                <a:lnTo>
                  <a:pt x="276877" y="212430"/>
                </a:lnTo>
                <a:lnTo>
                  <a:pt x="276546" y="213571"/>
                </a:lnTo>
                <a:lnTo>
                  <a:pt x="276229" y="214359"/>
                </a:lnTo>
                <a:lnTo>
                  <a:pt x="276546" y="215020"/>
                </a:lnTo>
                <a:cubicBezTo>
                  <a:pt x="276546" y="215441"/>
                  <a:pt x="275911" y="216240"/>
                  <a:pt x="274616" y="217430"/>
                </a:cubicBezTo>
                <a:cubicBezTo>
                  <a:pt x="273320" y="218627"/>
                  <a:pt x="271809" y="219921"/>
                  <a:pt x="270095" y="221320"/>
                </a:cubicBezTo>
                <a:cubicBezTo>
                  <a:pt x="268355" y="222715"/>
                  <a:pt x="266640" y="224113"/>
                  <a:pt x="264913" y="225523"/>
                </a:cubicBezTo>
                <a:cubicBezTo>
                  <a:pt x="263199" y="226906"/>
                  <a:pt x="261903" y="228037"/>
                  <a:pt x="261040" y="228915"/>
                </a:cubicBezTo>
                <a:cubicBezTo>
                  <a:pt x="261040" y="229347"/>
                  <a:pt x="261954" y="229599"/>
                  <a:pt x="263795" y="229714"/>
                </a:cubicBezTo>
                <a:cubicBezTo>
                  <a:pt x="265624" y="229813"/>
                  <a:pt x="267390" y="230081"/>
                  <a:pt x="269130" y="230528"/>
                </a:cubicBezTo>
                <a:lnTo>
                  <a:pt x="267504" y="231163"/>
                </a:lnTo>
                <a:lnTo>
                  <a:pt x="263948" y="234085"/>
                </a:lnTo>
                <a:lnTo>
                  <a:pt x="262500" y="235215"/>
                </a:lnTo>
                <a:lnTo>
                  <a:pt x="262005" y="235697"/>
                </a:lnTo>
                <a:lnTo>
                  <a:pt x="256849" y="239889"/>
                </a:lnTo>
                <a:cubicBezTo>
                  <a:pt x="255337" y="239467"/>
                  <a:pt x="254575" y="238390"/>
                  <a:pt x="254575" y="236659"/>
                </a:cubicBezTo>
                <a:lnTo>
                  <a:pt x="254905" y="235365"/>
                </a:lnTo>
                <a:lnTo>
                  <a:pt x="254575" y="235365"/>
                </a:lnTo>
                <a:lnTo>
                  <a:pt x="254258" y="235048"/>
                </a:lnTo>
                <a:lnTo>
                  <a:pt x="254905" y="234730"/>
                </a:lnTo>
                <a:lnTo>
                  <a:pt x="255871" y="233435"/>
                </a:lnTo>
                <a:cubicBezTo>
                  <a:pt x="252861" y="235152"/>
                  <a:pt x="249571" y="236927"/>
                  <a:pt x="246015" y="238768"/>
                </a:cubicBezTo>
                <a:cubicBezTo>
                  <a:pt x="242460" y="240584"/>
                  <a:pt x="239500" y="242047"/>
                  <a:pt x="237125" y="243124"/>
                </a:cubicBezTo>
                <a:lnTo>
                  <a:pt x="232617" y="246363"/>
                </a:lnTo>
                <a:cubicBezTo>
                  <a:pt x="234331" y="246785"/>
                  <a:pt x="236160" y="247217"/>
                  <a:pt x="238103" y="247647"/>
                </a:cubicBezTo>
                <a:cubicBezTo>
                  <a:pt x="240034" y="248065"/>
                  <a:pt x="241875" y="248610"/>
                  <a:pt x="243590" y="249260"/>
                </a:cubicBezTo>
                <a:cubicBezTo>
                  <a:pt x="245749" y="252917"/>
                  <a:pt x="248657" y="255928"/>
                  <a:pt x="252315" y="258314"/>
                </a:cubicBezTo>
                <a:cubicBezTo>
                  <a:pt x="255972" y="260675"/>
                  <a:pt x="259096" y="263369"/>
                  <a:pt x="261687" y="266390"/>
                </a:cubicBezTo>
                <a:cubicBezTo>
                  <a:pt x="262119" y="267675"/>
                  <a:pt x="262386" y="269034"/>
                  <a:pt x="262500" y="270418"/>
                </a:cubicBezTo>
                <a:cubicBezTo>
                  <a:pt x="262602" y="271813"/>
                  <a:pt x="263300" y="273058"/>
                  <a:pt x="264596" y="274140"/>
                </a:cubicBezTo>
                <a:lnTo>
                  <a:pt x="265561" y="275751"/>
                </a:lnTo>
                <a:lnTo>
                  <a:pt x="267186" y="278991"/>
                </a:lnTo>
                <a:cubicBezTo>
                  <a:pt x="270412" y="281784"/>
                  <a:pt x="273486" y="284740"/>
                  <a:pt x="276394" y="287866"/>
                </a:cubicBezTo>
                <a:cubicBezTo>
                  <a:pt x="279302" y="290991"/>
                  <a:pt x="282147" y="294052"/>
                  <a:pt x="284954" y="297088"/>
                </a:cubicBezTo>
                <a:lnTo>
                  <a:pt x="285601" y="297723"/>
                </a:lnTo>
                <a:cubicBezTo>
                  <a:pt x="286452" y="298790"/>
                  <a:pt x="287430" y="299980"/>
                  <a:pt x="288510" y="301281"/>
                </a:cubicBezTo>
                <a:cubicBezTo>
                  <a:pt x="289577" y="302561"/>
                  <a:pt x="290656" y="303870"/>
                  <a:pt x="291735" y="305150"/>
                </a:cubicBezTo>
                <a:lnTo>
                  <a:pt x="291418" y="307095"/>
                </a:lnTo>
                <a:cubicBezTo>
                  <a:pt x="292485" y="308821"/>
                  <a:pt x="293463" y="311069"/>
                  <a:pt x="294326" y="313877"/>
                </a:cubicBezTo>
                <a:cubicBezTo>
                  <a:pt x="295177" y="316685"/>
                  <a:pt x="295825" y="319160"/>
                  <a:pt x="296257" y="321317"/>
                </a:cubicBezTo>
                <a:lnTo>
                  <a:pt x="292383" y="317765"/>
                </a:lnTo>
                <a:lnTo>
                  <a:pt x="296257" y="322603"/>
                </a:lnTo>
                <a:lnTo>
                  <a:pt x="297222" y="326160"/>
                </a:lnTo>
                <a:lnTo>
                  <a:pt x="296257" y="327440"/>
                </a:lnTo>
                <a:lnTo>
                  <a:pt x="295939" y="330679"/>
                </a:lnTo>
                <a:lnTo>
                  <a:pt x="289475" y="322930"/>
                </a:lnTo>
                <a:cubicBezTo>
                  <a:pt x="290326" y="324428"/>
                  <a:pt x="291037" y="325877"/>
                  <a:pt x="291583" y="327300"/>
                </a:cubicBezTo>
                <a:cubicBezTo>
                  <a:pt x="292117" y="328685"/>
                  <a:pt x="292599" y="330143"/>
                  <a:pt x="293031" y="331646"/>
                </a:cubicBezTo>
                <a:lnTo>
                  <a:pt x="298200" y="334236"/>
                </a:lnTo>
                <a:lnTo>
                  <a:pt x="299165" y="341994"/>
                </a:lnTo>
                <a:cubicBezTo>
                  <a:pt x="297006" y="341117"/>
                  <a:pt x="295507" y="340367"/>
                  <a:pt x="294644" y="339722"/>
                </a:cubicBezTo>
                <a:lnTo>
                  <a:pt x="294644" y="340367"/>
                </a:lnTo>
                <a:cubicBezTo>
                  <a:pt x="295076" y="342109"/>
                  <a:pt x="295292" y="343493"/>
                  <a:pt x="295292" y="344575"/>
                </a:cubicBezTo>
                <a:lnTo>
                  <a:pt x="295126" y="346668"/>
                </a:lnTo>
                <a:lnTo>
                  <a:pt x="294974" y="349426"/>
                </a:lnTo>
                <a:lnTo>
                  <a:pt x="295939" y="348776"/>
                </a:lnTo>
                <a:lnTo>
                  <a:pt x="297222" y="348459"/>
                </a:lnTo>
                <a:cubicBezTo>
                  <a:pt x="296142" y="353400"/>
                  <a:pt x="295609" y="358351"/>
                  <a:pt x="295609" y="363318"/>
                </a:cubicBezTo>
                <a:cubicBezTo>
                  <a:pt x="295609" y="364830"/>
                  <a:pt x="295126" y="366646"/>
                  <a:pt x="294161" y="368804"/>
                </a:cubicBezTo>
                <a:cubicBezTo>
                  <a:pt x="293196" y="370952"/>
                  <a:pt x="292002" y="373174"/>
                  <a:pt x="290605" y="375432"/>
                </a:cubicBezTo>
                <a:cubicBezTo>
                  <a:pt x="289208" y="377694"/>
                  <a:pt x="287811" y="379906"/>
                  <a:pt x="286402" y="382050"/>
                </a:cubicBezTo>
                <a:cubicBezTo>
                  <a:pt x="285005" y="384198"/>
                  <a:pt x="283874" y="386137"/>
                  <a:pt x="283011" y="387869"/>
                </a:cubicBezTo>
                <a:lnTo>
                  <a:pt x="274616" y="396604"/>
                </a:lnTo>
                <a:lnTo>
                  <a:pt x="275911" y="398371"/>
                </a:lnTo>
                <a:lnTo>
                  <a:pt x="276546" y="400148"/>
                </a:lnTo>
                <a:cubicBezTo>
                  <a:pt x="276546" y="401000"/>
                  <a:pt x="275632" y="402727"/>
                  <a:pt x="273803" y="405317"/>
                </a:cubicBezTo>
                <a:cubicBezTo>
                  <a:pt x="271974" y="407896"/>
                  <a:pt x="270298" y="410054"/>
                  <a:pt x="268799" y="411781"/>
                </a:cubicBezTo>
                <a:lnTo>
                  <a:pt x="258131" y="417600"/>
                </a:lnTo>
                <a:lnTo>
                  <a:pt x="253940" y="420835"/>
                </a:lnTo>
                <a:lnTo>
                  <a:pt x="252962" y="421484"/>
                </a:lnTo>
                <a:lnTo>
                  <a:pt x="247158" y="426956"/>
                </a:lnTo>
                <a:lnTo>
                  <a:pt x="246828" y="427606"/>
                </a:lnTo>
                <a:lnTo>
                  <a:pt x="245215" y="428568"/>
                </a:lnTo>
                <a:cubicBezTo>
                  <a:pt x="237887" y="432458"/>
                  <a:pt x="230077" y="435846"/>
                  <a:pt x="221784" y="438758"/>
                </a:cubicBezTo>
                <a:cubicBezTo>
                  <a:pt x="213491" y="441665"/>
                  <a:pt x="205248" y="443659"/>
                  <a:pt x="197070" y="444736"/>
                </a:cubicBezTo>
                <a:close/>
                <a:moveTo>
                  <a:pt x="64278" y="357171"/>
                </a:moveTo>
                <a:lnTo>
                  <a:pt x="63631" y="355558"/>
                </a:lnTo>
                <a:lnTo>
                  <a:pt x="63631" y="353614"/>
                </a:lnTo>
                <a:lnTo>
                  <a:pt x="63796" y="352815"/>
                </a:lnTo>
                <a:lnTo>
                  <a:pt x="63948" y="352001"/>
                </a:lnTo>
                <a:close/>
                <a:moveTo>
                  <a:pt x="61688" y="14375"/>
                </a:moveTo>
                <a:lnTo>
                  <a:pt x="63948" y="14058"/>
                </a:lnTo>
                <a:lnTo>
                  <a:pt x="64278" y="14375"/>
                </a:lnTo>
                <a:close/>
                <a:moveTo>
                  <a:pt x="74299" y="39572"/>
                </a:moveTo>
                <a:cubicBezTo>
                  <a:pt x="73003" y="39785"/>
                  <a:pt x="72356" y="40434"/>
                  <a:pt x="72356" y="41511"/>
                </a:cubicBezTo>
                <a:lnTo>
                  <a:pt x="73003" y="43773"/>
                </a:lnTo>
                <a:cubicBezTo>
                  <a:pt x="71708" y="44637"/>
                  <a:pt x="70844" y="45386"/>
                  <a:pt x="70425" y="46035"/>
                </a:cubicBezTo>
                <a:cubicBezTo>
                  <a:pt x="68482" y="44954"/>
                  <a:pt x="66920" y="43823"/>
                  <a:pt x="65726" y="42643"/>
                </a:cubicBezTo>
                <a:cubicBezTo>
                  <a:pt x="64545" y="41451"/>
                  <a:pt x="63199" y="40103"/>
                  <a:pt x="61688" y="38604"/>
                </a:cubicBezTo>
                <a:cubicBezTo>
                  <a:pt x="65129" y="37527"/>
                  <a:pt x="68685" y="36382"/>
                  <a:pt x="72356" y="35216"/>
                </a:cubicBezTo>
                <a:cubicBezTo>
                  <a:pt x="76013" y="34035"/>
                  <a:pt x="79353" y="32889"/>
                  <a:pt x="82363" y="31822"/>
                </a:cubicBezTo>
                <a:lnTo>
                  <a:pt x="93361" y="36660"/>
                </a:lnTo>
                <a:cubicBezTo>
                  <a:pt x="90987" y="37090"/>
                  <a:pt x="87812" y="37527"/>
                  <a:pt x="83824" y="37944"/>
                </a:cubicBezTo>
                <a:cubicBezTo>
                  <a:pt x="79836" y="38391"/>
                  <a:pt x="76661" y="38937"/>
                  <a:pt x="74299" y="39572"/>
                </a:cubicBezTo>
                <a:close/>
                <a:moveTo>
                  <a:pt x="57166" y="164285"/>
                </a:moveTo>
                <a:lnTo>
                  <a:pt x="57166" y="161705"/>
                </a:lnTo>
                <a:lnTo>
                  <a:pt x="59427" y="163634"/>
                </a:lnTo>
                <a:lnTo>
                  <a:pt x="59110" y="165911"/>
                </a:lnTo>
                <a:close/>
                <a:moveTo>
                  <a:pt x="57814" y="367841"/>
                </a:moveTo>
                <a:cubicBezTo>
                  <a:pt x="57598" y="366542"/>
                  <a:pt x="57433" y="365247"/>
                  <a:pt x="57332" y="363953"/>
                </a:cubicBezTo>
                <a:cubicBezTo>
                  <a:pt x="57217" y="362673"/>
                  <a:pt x="57166" y="361377"/>
                  <a:pt x="57166" y="360092"/>
                </a:cubicBezTo>
                <a:lnTo>
                  <a:pt x="57814" y="360409"/>
                </a:lnTo>
                <a:close/>
                <a:moveTo>
                  <a:pt x="60722" y="120990"/>
                </a:moveTo>
                <a:lnTo>
                  <a:pt x="62018" y="119388"/>
                </a:lnTo>
                <a:lnTo>
                  <a:pt x="63631" y="117433"/>
                </a:lnTo>
                <a:lnTo>
                  <a:pt x="58144" y="113232"/>
                </a:lnTo>
                <a:cubicBezTo>
                  <a:pt x="58563" y="108925"/>
                  <a:pt x="59160" y="104569"/>
                  <a:pt x="59910" y="100160"/>
                </a:cubicBezTo>
                <a:cubicBezTo>
                  <a:pt x="60659" y="95729"/>
                  <a:pt x="61586" y="91270"/>
                  <a:pt x="62666" y="86740"/>
                </a:cubicBezTo>
                <a:cubicBezTo>
                  <a:pt x="62869" y="88248"/>
                  <a:pt x="63034" y="89657"/>
                  <a:pt x="63148" y="90942"/>
                </a:cubicBezTo>
                <a:cubicBezTo>
                  <a:pt x="63250" y="92236"/>
                  <a:pt x="63301" y="93636"/>
                  <a:pt x="63301" y="95143"/>
                </a:cubicBezTo>
                <a:lnTo>
                  <a:pt x="65574" y="124215"/>
                </a:lnTo>
                <a:lnTo>
                  <a:pt x="63631" y="118742"/>
                </a:lnTo>
                <a:lnTo>
                  <a:pt x="63631" y="141032"/>
                </a:lnTo>
                <a:cubicBezTo>
                  <a:pt x="62551" y="139301"/>
                  <a:pt x="61472" y="137639"/>
                  <a:pt x="60392" y="136012"/>
                </a:cubicBezTo>
                <a:cubicBezTo>
                  <a:pt x="59313" y="134400"/>
                  <a:pt x="58144" y="132723"/>
                  <a:pt x="56849" y="131021"/>
                </a:cubicBezTo>
                <a:cubicBezTo>
                  <a:pt x="57052" y="129066"/>
                  <a:pt x="57166" y="127187"/>
                  <a:pt x="57166" y="125355"/>
                </a:cubicBezTo>
                <a:cubicBezTo>
                  <a:pt x="57166" y="123530"/>
                  <a:pt x="57382" y="121635"/>
                  <a:pt x="57814" y="119705"/>
                </a:cubicBezTo>
                <a:lnTo>
                  <a:pt x="60075" y="121967"/>
                </a:lnTo>
                <a:close/>
                <a:moveTo>
                  <a:pt x="56849" y="142312"/>
                </a:moveTo>
                <a:lnTo>
                  <a:pt x="57166" y="142645"/>
                </a:lnTo>
                <a:lnTo>
                  <a:pt x="56849" y="142645"/>
                </a:lnTo>
                <a:close/>
                <a:moveTo>
                  <a:pt x="56849" y="154913"/>
                </a:moveTo>
                <a:lnTo>
                  <a:pt x="56519" y="148459"/>
                </a:lnTo>
                <a:cubicBezTo>
                  <a:pt x="57814" y="149094"/>
                  <a:pt x="58995" y="149640"/>
                  <a:pt x="60075" y="150071"/>
                </a:cubicBezTo>
                <a:cubicBezTo>
                  <a:pt x="61154" y="150503"/>
                  <a:pt x="62335" y="150820"/>
                  <a:pt x="63631" y="151038"/>
                </a:cubicBezTo>
                <a:lnTo>
                  <a:pt x="63301" y="153945"/>
                </a:lnTo>
                <a:lnTo>
                  <a:pt x="62018" y="155890"/>
                </a:lnTo>
                <a:lnTo>
                  <a:pt x="61370" y="158479"/>
                </a:lnTo>
                <a:close/>
                <a:moveTo>
                  <a:pt x="62335" y="225994"/>
                </a:moveTo>
                <a:cubicBezTo>
                  <a:pt x="62335" y="230309"/>
                  <a:pt x="62335" y="234502"/>
                  <a:pt x="62335" y="238590"/>
                </a:cubicBezTo>
                <a:cubicBezTo>
                  <a:pt x="62335" y="242692"/>
                  <a:pt x="62221" y="246899"/>
                  <a:pt x="62018" y="251189"/>
                </a:cubicBezTo>
                <a:lnTo>
                  <a:pt x="56519" y="244750"/>
                </a:lnTo>
                <a:lnTo>
                  <a:pt x="56849" y="226638"/>
                </a:lnTo>
                <a:cubicBezTo>
                  <a:pt x="56849" y="225140"/>
                  <a:pt x="56303" y="224063"/>
                  <a:pt x="55236" y="223413"/>
                </a:cubicBezTo>
                <a:lnTo>
                  <a:pt x="55554" y="220506"/>
                </a:lnTo>
                <a:lnTo>
                  <a:pt x="62335" y="225344"/>
                </a:lnTo>
                <a:close/>
                <a:moveTo>
                  <a:pt x="55871" y="281253"/>
                </a:moveTo>
                <a:lnTo>
                  <a:pt x="57166" y="278991"/>
                </a:lnTo>
                <a:cubicBezTo>
                  <a:pt x="57166" y="277682"/>
                  <a:pt x="56735" y="276615"/>
                  <a:pt x="55871" y="275751"/>
                </a:cubicBezTo>
                <a:lnTo>
                  <a:pt x="56519" y="258964"/>
                </a:lnTo>
                <a:lnTo>
                  <a:pt x="61688" y="261856"/>
                </a:lnTo>
                <a:cubicBezTo>
                  <a:pt x="61256" y="276719"/>
                  <a:pt x="60722" y="291373"/>
                  <a:pt x="60075" y="305799"/>
                </a:cubicBezTo>
                <a:cubicBezTo>
                  <a:pt x="59427" y="320227"/>
                  <a:pt x="58894" y="334881"/>
                  <a:pt x="58462" y="349744"/>
                </a:cubicBezTo>
                <a:lnTo>
                  <a:pt x="56201" y="347810"/>
                </a:lnTo>
                <a:lnTo>
                  <a:pt x="55236" y="335531"/>
                </a:lnTo>
                <a:cubicBezTo>
                  <a:pt x="56951" y="335531"/>
                  <a:pt x="57814" y="334668"/>
                  <a:pt x="57814" y="332951"/>
                </a:cubicBezTo>
                <a:cubicBezTo>
                  <a:pt x="56951" y="326705"/>
                  <a:pt x="56366" y="320455"/>
                  <a:pt x="56036" y="314194"/>
                </a:cubicBezTo>
                <a:cubicBezTo>
                  <a:pt x="55719" y="307948"/>
                  <a:pt x="55554" y="301713"/>
                  <a:pt x="55554" y="295477"/>
                </a:cubicBezTo>
                <a:cubicBezTo>
                  <a:pt x="55554" y="293085"/>
                  <a:pt x="55604" y="290723"/>
                  <a:pt x="55719" y="288352"/>
                </a:cubicBezTo>
                <a:cubicBezTo>
                  <a:pt x="55820" y="285986"/>
                  <a:pt x="55871" y="283615"/>
                  <a:pt x="55871" y="281253"/>
                </a:cubicBezTo>
                <a:close/>
                <a:moveTo>
                  <a:pt x="53941" y="390776"/>
                </a:moveTo>
                <a:cubicBezTo>
                  <a:pt x="54576" y="397890"/>
                  <a:pt x="54906" y="404786"/>
                  <a:pt x="54906" y="411463"/>
                </a:cubicBezTo>
                <a:cubicBezTo>
                  <a:pt x="54258" y="408874"/>
                  <a:pt x="53877" y="405798"/>
                  <a:pt x="53776" y="402256"/>
                </a:cubicBezTo>
                <a:cubicBezTo>
                  <a:pt x="53661" y="398699"/>
                  <a:pt x="53610" y="394764"/>
                  <a:pt x="53610" y="390444"/>
                </a:cubicBezTo>
                <a:close/>
                <a:moveTo>
                  <a:pt x="76229" y="25675"/>
                </a:moveTo>
                <a:cubicBezTo>
                  <a:pt x="72559" y="26107"/>
                  <a:pt x="69447" y="26906"/>
                  <a:pt x="66857" y="28101"/>
                </a:cubicBezTo>
                <a:cubicBezTo>
                  <a:pt x="64278" y="29282"/>
                  <a:pt x="61256" y="30731"/>
                  <a:pt x="57814" y="32473"/>
                </a:cubicBezTo>
                <a:cubicBezTo>
                  <a:pt x="56735" y="30731"/>
                  <a:pt x="55719" y="28950"/>
                  <a:pt x="54753" y="27135"/>
                </a:cubicBezTo>
                <a:cubicBezTo>
                  <a:pt x="53776" y="25293"/>
                  <a:pt x="52963" y="23414"/>
                  <a:pt x="52328" y="21483"/>
                </a:cubicBezTo>
                <a:lnTo>
                  <a:pt x="70743" y="19872"/>
                </a:lnTo>
                <a:close/>
                <a:moveTo>
                  <a:pt x="51680" y="158148"/>
                </a:moveTo>
                <a:lnTo>
                  <a:pt x="51680" y="159447"/>
                </a:lnTo>
                <a:lnTo>
                  <a:pt x="51350" y="157830"/>
                </a:lnTo>
                <a:close/>
                <a:moveTo>
                  <a:pt x="50385" y="149094"/>
                </a:moveTo>
                <a:lnTo>
                  <a:pt x="51032" y="148131"/>
                </a:lnTo>
                <a:lnTo>
                  <a:pt x="51350" y="150706"/>
                </a:lnTo>
                <a:close/>
                <a:moveTo>
                  <a:pt x="61053" y="71877"/>
                </a:moveTo>
                <a:lnTo>
                  <a:pt x="57814" y="83843"/>
                </a:lnTo>
                <a:lnTo>
                  <a:pt x="54258" y="79953"/>
                </a:lnTo>
                <a:lnTo>
                  <a:pt x="55071" y="77696"/>
                </a:lnTo>
                <a:lnTo>
                  <a:pt x="55554" y="75434"/>
                </a:lnTo>
                <a:lnTo>
                  <a:pt x="54753" y="73008"/>
                </a:lnTo>
                <a:lnTo>
                  <a:pt x="52328" y="71877"/>
                </a:lnTo>
                <a:lnTo>
                  <a:pt x="51032" y="72210"/>
                </a:lnTo>
                <a:lnTo>
                  <a:pt x="50055" y="73172"/>
                </a:lnTo>
                <a:lnTo>
                  <a:pt x="50055" y="70115"/>
                </a:lnTo>
                <a:lnTo>
                  <a:pt x="50385" y="67025"/>
                </a:lnTo>
                <a:lnTo>
                  <a:pt x="50055" y="64450"/>
                </a:lnTo>
                <a:lnTo>
                  <a:pt x="50220" y="62034"/>
                </a:lnTo>
                <a:lnTo>
                  <a:pt x="50385" y="59598"/>
                </a:lnTo>
                <a:cubicBezTo>
                  <a:pt x="52112" y="61121"/>
                  <a:pt x="53877" y="62685"/>
                  <a:pt x="55719" y="64296"/>
                </a:cubicBezTo>
                <a:cubicBezTo>
                  <a:pt x="57547" y="65909"/>
                  <a:pt x="59313" y="67244"/>
                  <a:pt x="61053" y="68335"/>
                </a:cubicBezTo>
                <a:close/>
                <a:moveTo>
                  <a:pt x="56201" y="90625"/>
                </a:moveTo>
                <a:cubicBezTo>
                  <a:pt x="54906" y="96439"/>
                  <a:pt x="53941" y="102461"/>
                  <a:pt x="53293" y="108722"/>
                </a:cubicBezTo>
                <a:lnTo>
                  <a:pt x="50055" y="106143"/>
                </a:lnTo>
                <a:cubicBezTo>
                  <a:pt x="50270" y="102690"/>
                  <a:pt x="50588" y="99450"/>
                  <a:pt x="51032" y="96439"/>
                </a:cubicBezTo>
                <a:cubicBezTo>
                  <a:pt x="51464" y="93417"/>
                  <a:pt x="51896" y="90510"/>
                  <a:pt x="52328" y="87702"/>
                </a:cubicBezTo>
                <a:lnTo>
                  <a:pt x="55236" y="89974"/>
                </a:lnTo>
                <a:close/>
                <a:moveTo>
                  <a:pt x="50055" y="133919"/>
                </a:moveTo>
                <a:lnTo>
                  <a:pt x="51350" y="135530"/>
                </a:lnTo>
                <a:lnTo>
                  <a:pt x="51350" y="138755"/>
                </a:lnTo>
                <a:cubicBezTo>
                  <a:pt x="50486" y="137907"/>
                  <a:pt x="50055" y="136727"/>
                  <a:pt x="50055" y="135213"/>
                </a:cubicBezTo>
                <a:close/>
                <a:moveTo>
                  <a:pt x="50055" y="113558"/>
                </a:moveTo>
                <a:lnTo>
                  <a:pt x="52328" y="115504"/>
                </a:lnTo>
                <a:cubicBezTo>
                  <a:pt x="52112" y="117001"/>
                  <a:pt x="51998" y="118515"/>
                  <a:pt x="51998" y="120023"/>
                </a:cubicBezTo>
                <a:cubicBezTo>
                  <a:pt x="51998" y="121521"/>
                  <a:pt x="51998" y="123133"/>
                  <a:pt x="51998" y="124865"/>
                </a:cubicBezTo>
                <a:lnTo>
                  <a:pt x="49737" y="122602"/>
                </a:lnTo>
                <a:close/>
                <a:moveTo>
                  <a:pt x="48454" y="12098"/>
                </a:moveTo>
                <a:lnTo>
                  <a:pt x="51032" y="12429"/>
                </a:lnTo>
                <a:lnTo>
                  <a:pt x="49089" y="13407"/>
                </a:lnTo>
                <a:close/>
                <a:moveTo>
                  <a:pt x="48454" y="326160"/>
                </a:moveTo>
                <a:lnTo>
                  <a:pt x="47476" y="325827"/>
                </a:lnTo>
                <a:lnTo>
                  <a:pt x="47641" y="324865"/>
                </a:lnTo>
                <a:lnTo>
                  <a:pt x="47794" y="323897"/>
                </a:lnTo>
                <a:close/>
                <a:moveTo>
                  <a:pt x="46181" y="337143"/>
                </a:moveTo>
                <a:lnTo>
                  <a:pt x="47146" y="331329"/>
                </a:lnTo>
                <a:lnTo>
                  <a:pt x="50055" y="331974"/>
                </a:lnTo>
                <a:lnTo>
                  <a:pt x="50055" y="340685"/>
                </a:lnTo>
                <a:close/>
                <a:moveTo>
                  <a:pt x="45546" y="345879"/>
                </a:moveTo>
                <a:lnTo>
                  <a:pt x="45546" y="345234"/>
                </a:lnTo>
                <a:lnTo>
                  <a:pt x="48454" y="347810"/>
                </a:lnTo>
                <a:close/>
                <a:moveTo>
                  <a:pt x="43920" y="81898"/>
                </a:moveTo>
                <a:lnTo>
                  <a:pt x="43920" y="94182"/>
                </a:lnTo>
                <a:lnTo>
                  <a:pt x="42955" y="80936"/>
                </a:lnTo>
                <a:close/>
                <a:moveTo>
                  <a:pt x="42638" y="69303"/>
                </a:moveTo>
                <a:lnTo>
                  <a:pt x="42307" y="67357"/>
                </a:lnTo>
                <a:lnTo>
                  <a:pt x="41977" y="65428"/>
                </a:lnTo>
                <a:lnTo>
                  <a:pt x="44238" y="66390"/>
                </a:lnTo>
                <a:lnTo>
                  <a:pt x="44568" y="70914"/>
                </a:lnTo>
                <a:close/>
                <a:moveTo>
                  <a:pt x="43603" y="53144"/>
                </a:moveTo>
                <a:lnTo>
                  <a:pt x="44568" y="53462"/>
                </a:lnTo>
                <a:lnTo>
                  <a:pt x="44403" y="55739"/>
                </a:lnTo>
                <a:lnTo>
                  <a:pt x="44238" y="57669"/>
                </a:lnTo>
                <a:lnTo>
                  <a:pt x="44403" y="58795"/>
                </a:lnTo>
                <a:lnTo>
                  <a:pt x="44568" y="59926"/>
                </a:lnTo>
                <a:lnTo>
                  <a:pt x="41330" y="58631"/>
                </a:lnTo>
                <a:cubicBezTo>
                  <a:pt x="41330" y="57352"/>
                  <a:pt x="41330" y="56106"/>
                  <a:pt x="41330" y="54911"/>
                </a:cubicBezTo>
                <a:cubicBezTo>
                  <a:pt x="41330" y="53730"/>
                  <a:pt x="41228" y="52499"/>
                  <a:pt x="41012" y="51205"/>
                </a:cubicBezTo>
                <a:lnTo>
                  <a:pt x="43273" y="53144"/>
                </a:lnTo>
                <a:lnTo>
                  <a:pt x="43273" y="52817"/>
                </a:lnTo>
                <a:close/>
                <a:moveTo>
                  <a:pt x="40047" y="360727"/>
                </a:moveTo>
                <a:lnTo>
                  <a:pt x="41660" y="361060"/>
                </a:lnTo>
                <a:cubicBezTo>
                  <a:pt x="43171" y="361060"/>
                  <a:pt x="43971" y="359865"/>
                  <a:pt x="44085" y="357502"/>
                </a:cubicBezTo>
                <a:cubicBezTo>
                  <a:pt x="44187" y="355126"/>
                  <a:pt x="44454" y="353197"/>
                  <a:pt x="44886" y="351683"/>
                </a:cubicBezTo>
                <a:lnTo>
                  <a:pt x="50055" y="355558"/>
                </a:lnTo>
                <a:lnTo>
                  <a:pt x="49089" y="371076"/>
                </a:lnTo>
                <a:close/>
                <a:moveTo>
                  <a:pt x="40047" y="330679"/>
                </a:moveTo>
                <a:lnTo>
                  <a:pt x="39882" y="330030"/>
                </a:lnTo>
                <a:lnTo>
                  <a:pt x="39729" y="329395"/>
                </a:lnTo>
                <a:lnTo>
                  <a:pt x="39882" y="328417"/>
                </a:lnTo>
                <a:lnTo>
                  <a:pt x="40047" y="327440"/>
                </a:lnTo>
                <a:lnTo>
                  <a:pt x="41330" y="328089"/>
                </a:lnTo>
                <a:lnTo>
                  <a:pt x="41330" y="331974"/>
                </a:lnTo>
                <a:close/>
                <a:moveTo>
                  <a:pt x="41977" y="322603"/>
                </a:moveTo>
                <a:cubicBezTo>
                  <a:pt x="40263" y="321739"/>
                  <a:pt x="39501" y="320291"/>
                  <a:pt x="39729" y="318247"/>
                </a:cubicBezTo>
                <a:cubicBezTo>
                  <a:pt x="39933" y="316203"/>
                  <a:pt x="40047" y="314308"/>
                  <a:pt x="40047" y="312581"/>
                </a:cubicBezTo>
                <a:lnTo>
                  <a:pt x="42638" y="315171"/>
                </a:lnTo>
                <a:close/>
                <a:moveTo>
                  <a:pt x="39399" y="341345"/>
                </a:moveTo>
                <a:lnTo>
                  <a:pt x="39564" y="340367"/>
                </a:lnTo>
                <a:lnTo>
                  <a:pt x="39729" y="339405"/>
                </a:lnTo>
                <a:lnTo>
                  <a:pt x="40364" y="340050"/>
                </a:lnTo>
                <a:lnTo>
                  <a:pt x="40047" y="341663"/>
                </a:lnTo>
                <a:close/>
                <a:moveTo>
                  <a:pt x="39399" y="349094"/>
                </a:moveTo>
                <a:lnTo>
                  <a:pt x="39399" y="347165"/>
                </a:lnTo>
                <a:lnTo>
                  <a:pt x="39729" y="347482"/>
                </a:lnTo>
                <a:close/>
                <a:moveTo>
                  <a:pt x="38751" y="359115"/>
                </a:moveTo>
                <a:lnTo>
                  <a:pt x="39082" y="359760"/>
                </a:lnTo>
                <a:lnTo>
                  <a:pt x="38917" y="359443"/>
                </a:lnTo>
                <a:close/>
                <a:moveTo>
                  <a:pt x="38104" y="370098"/>
                </a:moveTo>
                <a:cubicBezTo>
                  <a:pt x="38320" y="369236"/>
                  <a:pt x="38421" y="367841"/>
                  <a:pt x="38421" y="365897"/>
                </a:cubicBezTo>
                <a:cubicBezTo>
                  <a:pt x="40148" y="367841"/>
                  <a:pt x="41825" y="369717"/>
                  <a:pt x="43438" y="371547"/>
                </a:cubicBezTo>
                <a:cubicBezTo>
                  <a:pt x="45051" y="373387"/>
                  <a:pt x="46613" y="375373"/>
                  <a:pt x="48124" y="377530"/>
                </a:cubicBezTo>
                <a:lnTo>
                  <a:pt x="48124" y="379157"/>
                </a:lnTo>
                <a:close/>
                <a:moveTo>
                  <a:pt x="49089" y="409850"/>
                </a:moveTo>
                <a:cubicBezTo>
                  <a:pt x="47362" y="407896"/>
                  <a:pt x="45648" y="405902"/>
                  <a:pt x="43920" y="403867"/>
                </a:cubicBezTo>
                <a:cubicBezTo>
                  <a:pt x="42193" y="401814"/>
                  <a:pt x="40479" y="399602"/>
                  <a:pt x="38751" y="397239"/>
                </a:cubicBezTo>
                <a:cubicBezTo>
                  <a:pt x="38320" y="394219"/>
                  <a:pt x="38104" y="391207"/>
                  <a:pt x="38104" y="388196"/>
                </a:cubicBezTo>
                <a:cubicBezTo>
                  <a:pt x="38104" y="385174"/>
                  <a:pt x="38104" y="382163"/>
                  <a:pt x="38104" y="379157"/>
                </a:cubicBezTo>
                <a:lnTo>
                  <a:pt x="38104" y="376235"/>
                </a:lnTo>
                <a:lnTo>
                  <a:pt x="47794" y="385606"/>
                </a:lnTo>
                <a:cubicBezTo>
                  <a:pt x="47794" y="386902"/>
                  <a:pt x="47743" y="388236"/>
                  <a:pt x="47641" y="389660"/>
                </a:cubicBezTo>
                <a:cubicBezTo>
                  <a:pt x="47527" y="391044"/>
                  <a:pt x="47476" y="392403"/>
                  <a:pt x="47476" y="393683"/>
                </a:cubicBezTo>
                <a:cubicBezTo>
                  <a:pt x="47476" y="396695"/>
                  <a:pt x="47578" y="399552"/>
                  <a:pt x="47794" y="402256"/>
                </a:cubicBezTo>
                <a:cubicBezTo>
                  <a:pt x="48010" y="404934"/>
                  <a:pt x="48454" y="407464"/>
                  <a:pt x="49089" y="409850"/>
                </a:cubicBezTo>
                <a:close/>
                <a:moveTo>
                  <a:pt x="37456" y="300948"/>
                </a:moveTo>
                <a:lnTo>
                  <a:pt x="38104" y="296121"/>
                </a:lnTo>
                <a:lnTo>
                  <a:pt x="41012" y="298220"/>
                </a:lnTo>
                <a:lnTo>
                  <a:pt x="43603" y="299663"/>
                </a:lnTo>
                <a:lnTo>
                  <a:pt x="43273" y="307428"/>
                </a:lnTo>
                <a:close/>
                <a:moveTo>
                  <a:pt x="35843" y="64132"/>
                </a:moveTo>
                <a:lnTo>
                  <a:pt x="36173" y="62188"/>
                </a:lnTo>
                <a:lnTo>
                  <a:pt x="36491" y="64450"/>
                </a:lnTo>
                <a:close/>
                <a:moveTo>
                  <a:pt x="55871" y="422769"/>
                </a:moveTo>
                <a:cubicBezTo>
                  <a:pt x="56735" y="424268"/>
                  <a:pt x="58144" y="425026"/>
                  <a:pt x="60075" y="425026"/>
                </a:cubicBezTo>
                <a:lnTo>
                  <a:pt x="61370" y="435047"/>
                </a:lnTo>
                <a:cubicBezTo>
                  <a:pt x="59643" y="434402"/>
                  <a:pt x="57814" y="433702"/>
                  <a:pt x="55871" y="432939"/>
                </a:cubicBezTo>
                <a:cubicBezTo>
                  <a:pt x="53941" y="432175"/>
                  <a:pt x="52112" y="431277"/>
                  <a:pt x="50385" y="430196"/>
                </a:cubicBezTo>
                <a:lnTo>
                  <a:pt x="50055" y="427289"/>
                </a:lnTo>
                <a:lnTo>
                  <a:pt x="49089" y="425676"/>
                </a:lnTo>
                <a:lnTo>
                  <a:pt x="35513" y="412747"/>
                </a:lnTo>
                <a:lnTo>
                  <a:pt x="36821" y="412098"/>
                </a:lnTo>
                <a:lnTo>
                  <a:pt x="38751" y="412747"/>
                </a:lnTo>
                <a:cubicBezTo>
                  <a:pt x="40047" y="412747"/>
                  <a:pt x="40695" y="411781"/>
                  <a:pt x="40695" y="409850"/>
                </a:cubicBezTo>
                <a:lnTo>
                  <a:pt x="40530" y="408556"/>
                </a:lnTo>
                <a:lnTo>
                  <a:pt x="40364" y="407261"/>
                </a:lnTo>
                <a:cubicBezTo>
                  <a:pt x="42955" y="410272"/>
                  <a:pt x="45482" y="413075"/>
                  <a:pt x="47959" y="415654"/>
                </a:cubicBezTo>
                <a:cubicBezTo>
                  <a:pt x="50435" y="418245"/>
                  <a:pt x="53077" y="420393"/>
                  <a:pt x="55871" y="422119"/>
                </a:cubicBezTo>
                <a:close/>
                <a:moveTo>
                  <a:pt x="37139" y="170749"/>
                </a:moveTo>
                <a:cubicBezTo>
                  <a:pt x="36275" y="170302"/>
                  <a:pt x="34980" y="169885"/>
                  <a:pt x="33265" y="169464"/>
                </a:cubicBezTo>
                <a:lnTo>
                  <a:pt x="33265" y="166546"/>
                </a:lnTo>
                <a:close/>
                <a:moveTo>
                  <a:pt x="33265" y="265086"/>
                </a:moveTo>
                <a:cubicBezTo>
                  <a:pt x="34764" y="266593"/>
                  <a:pt x="36440" y="268157"/>
                  <a:pt x="38269" y="269768"/>
                </a:cubicBezTo>
                <a:cubicBezTo>
                  <a:pt x="40098" y="271381"/>
                  <a:pt x="42307" y="273058"/>
                  <a:pt x="44886" y="274785"/>
                </a:cubicBezTo>
                <a:lnTo>
                  <a:pt x="43920" y="288352"/>
                </a:lnTo>
                <a:lnTo>
                  <a:pt x="33265" y="277682"/>
                </a:lnTo>
                <a:close/>
                <a:moveTo>
                  <a:pt x="41660" y="151673"/>
                </a:moveTo>
                <a:cubicBezTo>
                  <a:pt x="40148" y="150388"/>
                  <a:pt x="38701" y="149144"/>
                  <a:pt x="37304" y="147978"/>
                </a:cubicBezTo>
                <a:cubicBezTo>
                  <a:pt x="35894" y="146797"/>
                  <a:pt x="34446" y="145651"/>
                  <a:pt x="32935" y="144584"/>
                </a:cubicBezTo>
                <a:lnTo>
                  <a:pt x="32935" y="141032"/>
                </a:lnTo>
                <a:cubicBezTo>
                  <a:pt x="35513" y="144267"/>
                  <a:pt x="38421" y="147164"/>
                  <a:pt x="41660" y="149744"/>
                </a:cubicBezTo>
                <a:close/>
                <a:moveTo>
                  <a:pt x="33265" y="159114"/>
                </a:moveTo>
                <a:lnTo>
                  <a:pt x="33100" y="157830"/>
                </a:lnTo>
                <a:lnTo>
                  <a:pt x="32935" y="156535"/>
                </a:lnTo>
                <a:lnTo>
                  <a:pt x="33100" y="154109"/>
                </a:lnTo>
                <a:lnTo>
                  <a:pt x="33265" y="151673"/>
                </a:lnTo>
                <a:lnTo>
                  <a:pt x="42307" y="159114"/>
                </a:lnTo>
                <a:lnTo>
                  <a:pt x="43273" y="169781"/>
                </a:lnTo>
                <a:close/>
                <a:moveTo>
                  <a:pt x="33583" y="80936"/>
                </a:moveTo>
                <a:lnTo>
                  <a:pt x="36821" y="94508"/>
                </a:lnTo>
                <a:lnTo>
                  <a:pt x="32617" y="91270"/>
                </a:lnTo>
                <a:close/>
                <a:moveTo>
                  <a:pt x="32935" y="258632"/>
                </a:moveTo>
                <a:lnTo>
                  <a:pt x="32617" y="253463"/>
                </a:lnTo>
                <a:lnTo>
                  <a:pt x="42638" y="266390"/>
                </a:lnTo>
                <a:close/>
                <a:moveTo>
                  <a:pt x="47146" y="201432"/>
                </a:moveTo>
                <a:cubicBezTo>
                  <a:pt x="43920" y="198421"/>
                  <a:pt x="41012" y="195309"/>
                  <a:pt x="38421" y="192071"/>
                </a:cubicBezTo>
                <a:cubicBezTo>
                  <a:pt x="35843" y="188831"/>
                  <a:pt x="33798" y="185607"/>
                  <a:pt x="32287" y="182382"/>
                </a:cubicBezTo>
                <a:lnTo>
                  <a:pt x="32935" y="175268"/>
                </a:lnTo>
                <a:cubicBezTo>
                  <a:pt x="35957" y="175918"/>
                  <a:pt x="39729" y="177976"/>
                  <a:pt x="44238" y="181414"/>
                </a:cubicBezTo>
                <a:cubicBezTo>
                  <a:pt x="44238" y="182268"/>
                  <a:pt x="44352" y="183775"/>
                  <a:pt x="44568" y="185939"/>
                </a:cubicBezTo>
                <a:cubicBezTo>
                  <a:pt x="44784" y="188097"/>
                  <a:pt x="45051" y="190245"/>
                  <a:pt x="45381" y="192402"/>
                </a:cubicBezTo>
                <a:cubicBezTo>
                  <a:pt x="45698" y="194536"/>
                  <a:pt x="45965" y="196490"/>
                  <a:pt x="46181" y="198218"/>
                </a:cubicBezTo>
                <a:cubicBezTo>
                  <a:pt x="46397" y="199933"/>
                  <a:pt x="46714" y="200797"/>
                  <a:pt x="47146" y="200797"/>
                </a:cubicBezTo>
                <a:close/>
                <a:moveTo>
                  <a:pt x="45863" y="241511"/>
                </a:moveTo>
                <a:lnTo>
                  <a:pt x="45863" y="244091"/>
                </a:lnTo>
                <a:lnTo>
                  <a:pt x="31970" y="231163"/>
                </a:lnTo>
                <a:lnTo>
                  <a:pt x="31970" y="224381"/>
                </a:lnTo>
                <a:close/>
                <a:moveTo>
                  <a:pt x="45546" y="251189"/>
                </a:moveTo>
                <a:cubicBezTo>
                  <a:pt x="45546" y="252917"/>
                  <a:pt x="45546" y="254643"/>
                  <a:pt x="45546" y="256370"/>
                </a:cubicBezTo>
                <a:cubicBezTo>
                  <a:pt x="45546" y="258085"/>
                  <a:pt x="45432" y="259813"/>
                  <a:pt x="45216" y="261539"/>
                </a:cubicBezTo>
                <a:lnTo>
                  <a:pt x="41012" y="255725"/>
                </a:lnTo>
                <a:cubicBezTo>
                  <a:pt x="39729" y="253997"/>
                  <a:pt x="38269" y="252331"/>
                  <a:pt x="36656" y="250718"/>
                </a:cubicBezTo>
                <a:cubicBezTo>
                  <a:pt x="35030" y="249096"/>
                  <a:pt x="33583" y="247430"/>
                  <a:pt x="32287" y="245718"/>
                </a:cubicBezTo>
                <a:lnTo>
                  <a:pt x="31970" y="238921"/>
                </a:lnTo>
                <a:close/>
                <a:moveTo>
                  <a:pt x="32935" y="133601"/>
                </a:moveTo>
                <a:lnTo>
                  <a:pt x="33265" y="130034"/>
                </a:lnTo>
                <a:cubicBezTo>
                  <a:pt x="33265" y="128317"/>
                  <a:pt x="32719" y="127137"/>
                  <a:pt x="31640" y="126477"/>
                </a:cubicBezTo>
                <a:lnTo>
                  <a:pt x="31640" y="126159"/>
                </a:lnTo>
                <a:lnTo>
                  <a:pt x="40695" y="135848"/>
                </a:lnTo>
                <a:lnTo>
                  <a:pt x="40847" y="138934"/>
                </a:lnTo>
                <a:lnTo>
                  <a:pt x="41330" y="141995"/>
                </a:lnTo>
                <a:close/>
                <a:moveTo>
                  <a:pt x="31005" y="205966"/>
                </a:moveTo>
                <a:cubicBezTo>
                  <a:pt x="33583" y="207692"/>
                  <a:pt x="36173" y="209255"/>
                  <a:pt x="38751" y="210650"/>
                </a:cubicBezTo>
                <a:cubicBezTo>
                  <a:pt x="41330" y="212048"/>
                  <a:pt x="44022" y="213611"/>
                  <a:pt x="46829" y="215337"/>
                </a:cubicBezTo>
                <a:lnTo>
                  <a:pt x="46181" y="232139"/>
                </a:lnTo>
                <a:cubicBezTo>
                  <a:pt x="43806" y="229119"/>
                  <a:pt x="41330" y="226107"/>
                  <a:pt x="38751" y="223096"/>
                </a:cubicBezTo>
                <a:cubicBezTo>
                  <a:pt x="36173" y="220060"/>
                  <a:pt x="33684" y="217063"/>
                  <a:pt x="31322" y="214042"/>
                </a:cubicBezTo>
                <a:close/>
                <a:moveTo>
                  <a:pt x="31005" y="118742"/>
                </a:moveTo>
                <a:lnTo>
                  <a:pt x="30674" y="116783"/>
                </a:lnTo>
                <a:lnTo>
                  <a:pt x="30357" y="114854"/>
                </a:lnTo>
                <a:lnTo>
                  <a:pt x="31005" y="111301"/>
                </a:lnTo>
                <a:cubicBezTo>
                  <a:pt x="32287" y="113232"/>
                  <a:pt x="33684" y="115171"/>
                  <a:pt x="35195" y="117115"/>
                </a:cubicBezTo>
                <a:cubicBezTo>
                  <a:pt x="36707" y="119060"/>
                  <a:pt x="38320" y="120886"/>
                  <a:pt x="40047" y="122602"/>
                </a:cubicBezTo>
                <a:lnTo>
                  <a:pt x="40364" y="128100"/>
                </a:lnTo>
                <a:close/>
                <a:moveTo>
                  <a:pt x="29709" y="17610"/>
                </a:moveTo>
                <a:cubicBezTo>
                  <a:pt x="31424" y="16518"/>
                  <a:pt x="33684" y="15223"/>
                  <a:pt x="36491" y="13725"/>
                </a:cubicBezTo>
                <a:cubicBezTo>
                  <a:pt x="39285" y="12212"/>
                  <a:pt x="41761" y="11453"/>
                  <a:pt x="43920" y="11453"/>
                </a:cubicBezTo>
                <a:lnTo>
                  <a:pt x="44886" y="15020"/>
                </a:lnTo>
                <a:lnTo>
                  <a:pt x="43603" y="15987"/>
                </a:lnTo>
                <a:close/>
                <a:moveTo>
                  <a:pt x="46829" y="209206"/>
                </a:moveTo>
                <a:cubicBezTo>
                  <a:pt x="43806" y="207465"/>
                  <a:pt x="40961" y="205802"/>
                  <a:pt x="38269" y="204185"/>
                </a:cubicBezTo>
                <a:cubicBezTo>
                  <a:pt x="35576" y="202573"/>
                  <a:pt x="32719" y="201010"/>
                  <a:pt x="29709" y="199502"/>
                </a:cubicBezTo>
                <a:cubicBezTo>
                  <a:pt x="29709" y="198421"/>
                  <a:pt x="29760" y="197289"/>
                  <a:pt x="29874" y="196123"/>
                </a:cubicBezTo>
                <a:cubicBezTo>
                  <a:pt x="29976" y="194928"/>
                  <a:pt x="30027" y="193797"/>
                  <a:pt x="30027" y="192720"/>
                </a:cubicBezTo>
                <a:lnTo>
                  <a:pt x="30674" y="190140"/>
                </a:lnTo>
                <a:cubicBezTo>
                  <a:pt x="32833" y="193365"/>
                  <a:pt x="35297" y="196441"/>
                  <a:pt x="38104" y="199333"/>
                </a:cubicBezTo>
                <a:cubicBezTo>
                  <a:pt x="40898" y="202255"/>
                  <a:pt x="43806" y="205316"/>
                  <a:pt x="46829" y="208555"/>
                </a:cubicBezTo>
                <a:close/>
                <a:moveTo>
                  <a:pt x="32935" y="45717"/>
                </a:moveTo>
                <a:lnTo>
                  <a:pt x="31970" y="52817"/>
                </a:lnTo>
                <a:lnTo>
                  <a:pt x="29379" y="45068"/>
                </a:lnTo>
                <a:lnTo>
                  <a:pt x="29709" y="43455"/>
                </a:lnTo>
                <a:close/>
                <a:moveTo>
                  <a:pt x="28731" y="362022"/>
                </a:moveTo>
                <a:lnTo>
                  <a:pt x="29709" y="356526"/>
                </a:lnTo>
                <a:lnTo>
                  <a:pt x="30357" y="363318"/>
                </a:lnTo>
                <a:close/>
                <a:moveTo>
                  <a:pt x="38751" y="104520"/>
                </a:moveTo>
                <a:lnTo>
                  <a:pt x="39082" y="106460"/>
                </a:lnTo>
                <a:lnTo>
                  <a:pt x="39399" y="111301"/>
                </a:lnTo>
                <a:cubicBezTo>
                  <a:pt x="38104" y="110002"/>
                  <a:pt x="36592" y="108608"/>
                  <a:pt x="34878" y="107109"/>
                </a:cubicBezTo>
                <a:cubicBezTo>
                  <a:pt x="33151" y="105597"/>
                  <a:pt x="30776" y="103984"/>
                  <a:pt x="27766" y="102258"/>
                </a:cubicBezTo>
                <a:lnTo>
                  <a:pt x="31640" y="99335"/>
                </a:lnTo>
                <a:close/>
                <a:moveTo>
                  <a:pt x="25823" y="73821"/>
                </a:moveTo>
                <a:lnTo>
                  <a:pt x="25823" y="67025"/>
                </a:lnTo>
                <a:lnTo>
                  <a:pt x="29709" y="69948"/>
                </a:lnTo>
                <a:cubicBezTo>
                  <a:pt x="29277" y="72740"/>
                  <a:pt x="28896" y="75473"/>
                  <a:pt x="28579" y="78177"/>
                </a:cubicBezTo>
                <a:cubicBezTo>
                  <a:pt x="28249" y="80871"/>
                  <a:pt x="27982" y="83728"/>
                  <a:pt x="27766" y="86740"/>
                </a:cubicBezTo>
                <a:lnTo>
                  <a:pt x="27448" y="86422"/>
                </a:lnTo>
                <a:close/>
                <a:moveTo>
                  <a:pt x="25823" y="238590"/>
                </a:moveTo>
                <a:lnTo>
                  <a:pt x="26801" y="234085"/>
                </a:lnTo>
                <a:lnTo>
                  <a:pt x="26636" y="236659"/>
                </a:lnTo>
                <a:lnTo>
                  <a:pt x="26483" y="239556"/>
                </a:lnTo>
                <a:close/>
                <a:moveTo>
                  <a:pt x="25823" y="377848"/>
                </a:moveTo>
                <a:cubicBezTo>
                  <a:pt x="26255" y="376131"/>
                  <a:pt x="26585" y="374405"/>
                  <a:pt x="26801" y="372688"/>
                </a:cubicBezTo>
                <a:cubicBezTo>
                  <a:pt x="27017" y="370952"/>
                  <a:pt x="27334" y="369236"/>
                  <a:pt x="27766" y="367524"/>
                </a:cubicBezTo>
                <a:lnTo>
                  <a:pt x="31005" y="369772"/>
                </a:lnTo>
                <a:lnTo>
                  <a:pt x="31005" y="386256"/>
                </a:lnTo>
                <a:close/>
                <a:moveTo>
                  <a:pt x="24540" y="252167"/>
                </a:moveTo>
                <a:lnTo>
                  <a:pt x="24858" y="248943"/>
                </a:lnTo>
                <a:lnTo>
                  <a:pt x="24858" y="245068"/>
                </a:lnTo>
                <a:lnTo>
                  <a:pt x="27118" y="247647"/>
                </a:lnTo>
                <a:lnTo>
                  <a:pt x="27118" y="254429"/>
                </a:lnTo>
                <a:close/>
                <a:moveTo>
                  <a:pt x="27766" y="260243"/>
                </a:moveTo>
                <a:lnTo>
                  <a:pt x="27766" y="272527"/>
                </a:lnTo>
                <a:lnTo>
                  <a:pt x="24540" y="268638"/>
                </a:lnTo>
                <a:lnTo>
                  <a:pt x="24540" y="257997"/>
                </a:lnTo>
                <a:close/>
                <a:moveTo>
                  <a:pt x="28096" y="286735"/>
                </a:moveTo>
                <a:lnTo>
                  <a:pt x="28414" y="291904"/>
                </a:lnTo>
                <a:lnTo>
                  <a:pt x="23575" y="286735"/>
                </a:lnTo>
                <a:lnTo>
                  <a:pt x="23575" y="286090"/>
                </a:lnTo>
                <a:cubicBezTo>
                  <a:pt x="23575" y="284373"/>
                  <a:pt x="23677" y="283193"/>
                  <a:pt x="23892" y="282548"/>
                </a:cubicBezTo>
                <a:close/>
                <a:moveTo>
                  <a:pt x="28731" y="299663"/>
                </a:moveTo>
                <a:lnTo>
                  <a:pt x="28731" y="312264"/>
                </a:lnTo>
                <a:lnTo>
                  <a:pt x="23245" y="307428"/>
                </a:lnTo>
                <a:lnTo>
                  <a:pt x="23245" y="294827"/>
                </a:lnTo>
                <a:close/>
                <a:moveTo>
                  <a:pt x="27766" y="326805"/>
                </a:moveTo>
                <a:lnTo>
                  <a:pt x="27601" y="328417"/>
                </a:lnTo>
                <a:lnTo>
                  <a:pt x="27448" y="330361"/>
                </a:lnTo>
                <a:cubicBezTo>
                  <a:pt x="25709" y="328635"/>
                  <a:pt x="23892" y="327123"/>
                  <a:pt x="21949" y="325827"/>
                </a:cubicBezTo>
                <a:lnTo>
                  <a:pt x="22267" y="320672"/>
                </a:lnTo>
                <a:close/>
                <a:moveTo>
                  <a:pt x="21632" y="338111"/>
                </a:moveTo>
                <a:lnTo>
                  <a:pt x="21632" y="335368"/>
                </a:lnTo>
                <a:lnTo>
                  <a:pt x="21949" y="332633"/>
                </a:lnTo>
                <a:lnTo>
                  <a:pt x="26483" y="336825"/>
                </a:lnTo>
                <a:lnTo>
                  <a:pt x="25823" y="343607"/>
                </a:lnTo>
                <a:lnTo>
                  <a:pt x="23575" y="341018"/>
                </a:lnTo>
                <a:close/>
                <a:moveTo>
                  <a:pt x="20984" y="165261"/>
                </a:moveTo>
                <a:lnTo>
                  <a:pt x="20984" y="152978"/>
                </a:lnTo>
                <a:lnTo>
                  <a:pt x="22267" y="154278"/>
                </a:lnTo>
                <a:lnTo>
                  <a:pt x="21949" y="156868"/>
                </a:lnTo>
                <a:lnTo>
                  <a:pt x="21949" y="159765"/>
                </a:lnTo>
                <a:close/>
                <a:moveTo>
                  <a:pt x="24858" y="351039"/>
                </a:moveTo>
                <a:lnTo>
                  <a:pt x="23575" y="358480"/>
                </a:lnTo>
                <a:lnTo>
                  <a:pt x="21302" y="356853"/>
                </a:lnTo>
                <a:lnTo>
                  <a:pt x="21149" y="355240"/>
                </a:lnTo>
                <a:lnTo>
                  <a:pt x="20984" y="353614"/>
                </a:lnTo>
                <a:cubicBezTo>
                  <a:pt x="20984" y="352547"/>
                  <a:pt x="21035" y="351357"/>
                  <a:pt x="21149" y="350072"/>
                </a:cubicBezTo>
                <a:cubicBezTo>
                  <a:pt x="21251" y="348776"/>
                  <a:pt x="21302" y="347581"/>
                  <a:pt x="21302" y="346514"/>
                </a:cubicBezTo>
                <a:close/>
                <a:moveTo>
                  <a:pt x="22915" y="363953"/>
                </a:moveTo>
                <a:lnTo>
                  <a:pt x="22432" y="366874"/>
                </a:lnTo>
                <a:lnTo>
                  <a:pt x="21632" y="369772"/>
                </a:lnTo>
                <a:lnTo>
                  <a:pt x="20984" y="367841"/>
                </a:lnTo>
                <a:lnTo>
                  <a:pt x="20984" y="362990"/>
                </a:lnTo>
                <a:close/>
                <a:moveTo>
                  <a:pt x="20667" y="144267"/>
                </a:moveTo>
                <a:lnTo>
                  <a:pt x="20667" y="142645"/>
                </a:lnTo>
                <a:lnTo>
                  <a:pt x="22915" y="143939"/>
                </a:lnTo>
                <a:cubicBezTo>
                  <a:pt x="22915" y="145235"/>
                  <a:pt x="22813" y="146197"/>
                  <a:pt x="22597" y="146846"/>
                </a:cubicBezTo>
                <a:close/>
                <a:moveTo>
                  <a:pt x="20667" y="399185"/>
                </a:moveTo>
                <a:lnTo>
                  <a:pt x="20336" y="395295"/>
                </a:lnTo>
                <a:lnTo>
                  <a:pt x="21949" y="393683"/>
                </a:lnTo>
                <a:lnTo>
                  <a:pt x="24210" y="385289"/>
                </a:lnTo>
                <a:cubicBezTo>
                  <a:pt x="25290" y="387006"/>
                  <a:pt x="26420" y="388781"/>
                  <a:pt x="27601" y="390623"/>
                </a:cubicBezTo>
                <a:cubicBezTo>
                  <a:pt x="28782" y="392453"/>
                  <a:pt x="30141" y="394332"/>
                  <a:pt x="31640" y="396273"/>
                </a:cubicBezTo>
                <a:lnTo>
                  <a:pt x="31970" y="409850"/>
                </a:lnTo>
                <a:close/>
                <a:moveTo>
                  <a:pt x="20336" y="135530"/>
                </a:moveTo>
                <a:cubicBezTo>
                  <a:pt x="20121" y="133601"/>
                  <a:pt x="20070" y="131705"/>
                  <a:pt x="20171" y="129880"/>
                </a:cubicBezTo>
                <a:cubicBezTo>
                  <a:pt x="20286" y="128040"/>
                  <a:pt x="20222" y="126273"/>
                  <a:pt x="20019" y="124548"/>
                </a:cubicBezTo>
                <a:lnTo>
                  <a:pt x="21784" y="127301"/>
                </a:lnTo>
                <a:lnTo>
                  <a:pt x="23892" y="130362"/>
                </a:lnTo>
                <a:lnTo>
                  <a:pt x="23575" y="137461"/>
                </a:lnTo>
                <a:close/>
                <a:moveTo>
                  <a:pt x="19359" y="88035"/>
                </a:moveTo>
                <a:lnTo>
                  <a:pt x="19359" y="86422"/>
                </a:lnTo>
                <a:lnTo>
                  <a:pt x="20667" y="87385"/>
                </a:lnTo>
                <a:close/>
                <a:moveTo>
                  <a:pt x="21302" y="111947"/>
                </a:moveTo>
                <a:cubicBezTo>
                  <a:pt x="20438" y="111515"/>
                  <a:pt x="19905" y="110487"/>
                  <a:pt x="19689" y="108876"/>
                </a:cubicBezTo>
                <a:cubicBezTo>
                  <a:pt x="19473" y="107249"/>
                  <a:pt x="19359" y="105597"/>
                  <a:pt x="19359" y="103869"/>
                </a:cubicBezTo>
                <a:cubicBezTo>
                  <a:pt x="19359" y="101493"/>
                  <a:pt x="19409" y="99614"/>
                  <a:pt x="19524" y="98219"/>
                </a:cubicBezTo>
                <a:cubicBezTo>
                  <a:pt x="19625" y="96811"/>
                  <a:pt x="19689" y="95476"/>
                  <a:pt x="19689" y="94182"/>
                </a:cubicBezTo>
                <a:cubicBezTo>
                  <a:pt x="20121" y="95893"/>
                  <a:pt x="20870" y="97620"/>
                  <a:pt x="21949" y="99335"/>
                </a:cubicBezTo>
                <a:cubicBezTo>
                  <a:pt x="22165" y="101712"/>
                  <a:pt x="22381" y="103984"/>
                  <a:pt x="22597" y="106143"/>
                </a:cubicBezTo>
                <a:cubicBezTo>
                  <a:pt x="22813" y="108290"/>
                  <a:pt x="22915" y="110537"/>
                  <a:pt x="22915" y="112914"/>
                </a:cubicBezTo>
                <a:close/>
                <a:moveTo>
                  <a:pt x="19359" y="78341"/>
                </a:moveTo>
                <a:lnTo>
                  <a:pt x="19041" y="74789"/>
                </a:lnTo>
                <a:cubicBezTo>
                  <a:pt x="19257" y="73722"/>
                  <a:pt x="19803" y="72095"/>
                  <a:pt x="20667" y="69948"/>
                </a:cubicBezTo>
                <a:lnTo>
                  <a:pt x="20984" y="79953"/>
                </a:lnTo>
                <a:close/>
                <a:moveTo>
                  <a:pt x="18076" y="46680"/>
                </a:moveTo>
                <a:lnTo>
                  <a:pt x="18076" y="35697"/>
                </a:lnTo>
                <a:lnTo>
                  <a:pt x="20019" y="36977"/>
                </a:lnTo>
                <a:lnTo>
                  <a:pt x="19359" y="46998"/>
                </a:lnTo>
                <a:close/>
                <a:moveTo>
                  <a:pt x="17111" y="404999"/>
                </a:moveTo>
                <a:cubicBezTo>
                  <a:pt x="20336" y="407360"/>
                  <a:pt x="23575" y="409850"/>
                  <a:pt x="26801" y="412430"/>
                </a:cubicBezTo>
                <a:cubicBezTo>
                  <a:pt x="30027" y="415005"/>
                  <a:pt x="33265" y="417813"/>
                  <a:pt x="36491" y="420835"/>
                </a:cubicBezTo>
                <a:cubicBezTo>
                  <a:pt x="29379" y="415654"/>
                  <a:pt x="22915" y="410386"/>
                  <a:pt x="17111" y="404999"/>
                </a:cubicBezTo>
                <a:close/>
                <a:moveTo>
                  <a:pt x="17111" y="314194"/>
                </a:moveTo>
                <a:lnTo>
                  <a:pt x="16133" y="326478"/>
                </a:lnTo>
                <a:lnTo>
                  <a:pt x="16133" y="317434"/>
                </a:lnTo>
                <a:close/>
                <a:moveTo>
                  <a:pt x="15815" y="278673"/>
                </a:moveTo>
                <a:lnTo>
                  <a:pt x="15968" y="277210"/>
                </a:lnTo>
                <a:lnTo>
                  <a:pt x="16133" y="275751"/>
                </a:lnTo>
                <a:lnTo>
                  <a:pt x="18393" y="277364"/>
                </a:lnTo>
                <a:lnTo>
                  <a:pt x="18076" y="279308"/>
                </a:lnTo>
                <a:lnTo>
                  <a:pt x="18393" y="281253"/>
                </a:lnTo>
                <a:close/>
                <a:moveTo>
                  <a:pt x="15485" y="145552"/>
                </a:moveTo>
                <a:lnTo>
                  <a:pt x="15485" y="153628"/>
                </a:lnTo>
                <a:lnTo>
                  <a:pt x="14202" y="151038"/>
                </a:lnTo>
                <a:close/>
                <a:moveTo>
                  <a:pt x="20019" y="227938"/>
                </a:moveTo>
                <a:lnTo>
                  <a:pt x="19854" y="229232"/>
                </a:lnTo>
                <a:lnTo>
                  <a:pt x="19689" y="230528"/>
                </a:lnTo>
                <a:lnTo>
                  <a:pt x="19854" y="231163"/>
                </a:lnTo>
                <a:lnTo>
                  <a:pt x="20019" y="231822"/>
                </a:lnTo>
                <a:cubicBezTo>
                  <a:pt x="18724" y="230309"/>
                  <a:pt x="17593" y="228851"/>
                  <a:pt x="16615" y="227452"/>
                </a:cubicBezTo>
                <a:cubicBezTo>
                  <a:pt x="15650" y="226043"/>
                  <a:pt x="14621" y="224698"/>
                  <a:pt x="13542" y="223413"/>
                </a:cubicBezTo>
                <a:close/>
                <a:moveTo>
                  <a:pt x="37456" y="24699"/>
                </a:moveTo>
                <a:lnTo>
                  <a:pt x="37139" y="26008"/>
                </a:lnTo>
                <a:cubicBezTo>
                  <a:pt x="37139" y="28801"/>
                  <a:pt x="38205" y="30209"/>
                  <a:pt x="40364" y="30209"/>
                </a:cubicBezTo>
                <a:lnTo>
                  <a:pt x="42307" y="29233"/>
                </a:lnTo>
                <a:lnTo>
                  <a:pt x="47476" y="22118"/>
                </a:lnTo>
                <a:cubicBezTo>
                  <a:pt x="48340" y="24064"/>
                  <a:pt x="49204" y="26058"/>
                  <a:pt x="50055" y="28101"/>
                </a:cubicBezTo>
                <a:cubicBezTo>
                  <a:pt x="50918" y="30146"/>
                  <a:pt x="51896" y="32041"/>
                  <a:pt x="52963" y="33753"/>
                </a:cubicBezTo>
                <a:cubicBezTo>
                  <a:pt x="51680" y="34183"/>
                  <a:pt x="50918" y="34402"/>
                  <a:pt x="50702" y="34402"/>
                </a:cubicBezTo>
                <a:lnTo>
                  <a:pt x="49737" y="34402"/>
                </a:lnTo>
                <a:lnTo>
                  <a:pt x="47794" y="34084"/>
                </a:lnTo>
                <a:cubicBezTo>
                  <a:pt x="46295" y="34084"/>
                  <a:pt x="45546" y="34818"/>
                  <a:pt x="45546" y="36332"/>
                </a:cubicBezTo>
                <a:cubicBezTo>
                  <a:pt x="45546" y="36778"/>
                  <a:pt x="46397" y="37944"/>
                  <a:pt x="48124" y="39898"/>
                </a:cubicBezTo>
                <a:cubicBezTo>
                  <a:pt x="49839" y="41829"/>
                  <a:pt x="51782" y="42805"/>
                  <a:pt x="53941" y="42805"/>
                </a:cubicBezTo>
                <a:lnTo>
                  <a:pt x="55554" y="42479"/>
                </a:lnTo>
                <a:lnTo>
                  <a:pt x="57166" y="41183"/>
                </a:lnTo>
                <a:lnTo>
                  <a:pt x="62018" y="46680"/>
                </a:lnTo>
                <a:cubicBezTo>
                  <a:pt x="63301" y="48179"/>
                  <a:pt x="65091" y="49438"/>
                  <a:pt x="67352" y="50401"/>
                </a:cubicBezTo>
                <a:cubicBezTo>
                  <a:pt x="69612" y="51369"/>
                  <a:pt x="70844" y="51963"/>
                  <a:pt x="71060" y="52182"/>
                </a:cubicBezTo>
                <a:lnTo>
                  <a:pt x="72025" y="52013"/>
                </a:lnTo>
                <a:lnTo>
                  <a:pt x="73003" y="51850"/>
                </a:lnTo>
                <a:lnTo>
                  <a:pt x="72673" y="51850"/>
                </a:lnTo>
                <a:cubicBezTo>
                  <a:pt x="72673" y="51637"/>
                  <a:pt x="73600" y="51140"/>
                  <a:pt x="75429" y="50401"/>
                </a:cubicBezTo>
                <a:cubicBezTo>
                  <a:pt x="77258" y="49628"/>
                  <a:pt x="79569" y="48779"/>
                  <a:pt x="82363" y="47812"/>
                </a:cubicBezTo>
                <a:cubicBezTo>
                  <a:pt x="85170" y="46849"/>
                  <a:pt x="88294" y="45867"/>
                  <a:pt x="91736" y="44905"/>
                </a:cubicBezTo>
                <a:cubicBezTo>
                  <a:pt x="95178" y="43927"/>
                  <a:pt x="98632" y="43227"/>
                  <a:pt x="102086" y="42805"/>
                </a:cubicBezTo>
                <a:cubicBezTo>
                  <a:pt x="103369" y="43659"/>
                  <a:pt x="104982" y="44637"/>
                  <a:pt x="106925" y="45717"/>
                </a:cubicBezTo>
                <a:cubicBezTo>
                  <a:pt x="102836" y="45717"/>
                  <a:pt x="98734" y="46135"/>
                  <a:pt x="94644" y="46998"/>
                </a:cubicBezTo>
                <a:cubicBezTo>
                  <a:pt x="90555" y="47861"/>
                  <a:pt x="86681" y="48892"/>
                  <a:pt x="83024" y="50073"/>
                </a:cubicBezTo>
                <a:cubicBezTo>
                  <a:pt x="79353" y="51255"/>
                  <a:pt x="76064" y="52434"/>
                  <a:pt x="73156" y="53631"/>
                </a:cubicBezTo>
                <a:cubicBezTo>
                  <a:pt x="70247" y="54821"/>
                  <a:pt x="67835" y="55739"/>
                  <a:pt x="65891" y="56384"/>
                </a:cubicBezTo>
                <a:lnTo>
                  <a:pt x="64926" y="55075"/>
                </a:lnTo>
                <a:lnTo>
                  <a:pt x="63948" y="52330"/>
                </a:lnTo>
                <a:lnTo>
                  <a:pt x="61688" y="51205"/>
                </a:lnTo>
                <a:lnTo>
                  <a:pt x="61053" y="51533"/>
                </a:lnTo>
                <a:cubicBezTo>
                  <a:pt x="56087" y="47861"/>
                  <a:pt x="50918" y="44294"/>
                  <a:pt x="45546" y="40866"/>
                </a:cubicBezTo>
                <a:cubicBezTo>
                  <a:pt x="40148" y="37408"/>
                  <a:pt x="34662" y="34183"/>
                  <a:pt x="29061" y="31177"/>
                </a:cubicBezTo>
                <a:lnTo>
                  <a:pt x="27283" y="28101"/>
                </a:lnTo>
                <a:cubicBezTo>
                  <a:pt x="26521" y="27135"/>
                  <a:pt x="25505" y="26653"/>
                  <a:pt x="24210" y="26653"/>
                </a:cubicBezTo>
                <a:lnTo>
                  <a:pt x="22915" y="27135"/>
                </a:lnTo>
                <a:lnTo>
                  <a:pt x="22267" y="28265"/>
                </a:lnTo>
                <a:cubicBezTo>
                  <a:pt x="21200" y="27833"/>
                  <a:pt x="19803" y="27239"/>
                  <a:pt x="18076" y="26490"/>
                </a:cubicBezTo>
                <a:cubicBezTo>
                  <a:pt x="16349" y="25740"/>
                  <a:pt x="15269" y="25343"/>
                  <a:pt x="14850" y="25343"/>
                </a:cubicBezTo>
                <a:lnTo>
                  <a:pt x="13224" y="24381"/>
                </a:lnTo>
                <a:lnTo>
                  <a:pt x="13872" y="23731"/>
                </a:lnTo>
                <a:lnTo>
                  <a:pt x="14037" y="23086"/>
                </a:lnTo>
                <a:lnTo>
                  <a:pt x="14202" y="22451"/>
                </a:lnTo>
                <a:cubicBezTo>
                  <a:pt x="14202" y="20938"/>
                  <a:pt x="13656" y="19872"/>
                  <a:pt x="12577" y="19226"/>
                </a:cubicBezTo>
                <a:cubicBezTo>
                  <a:pt x="13656" y="17064"/>
                  <a:pt x="14888" y="16036"/>
                  <a:pt x="16298" y="16150"/>
                </a:cubicBezTo>
                <a:cubicBezTo>
                  <a:pt x="17695" y="16239"/>
                  <a:pt x="19359" y="16101"/>
                  <a:pt x="21302" y="15669"/>
                </a:cubicBezTo>
                <a:cubicBezTo>
                  <a:pt x="18927" y="17610"/>
                  <a:pt x="17758" y="19544"/>
                  <a:pt x="17758" y="21483"/>
                </a:cubicBezTo>
                <a:cubicBezTo>
                  <a:pt x="17758" y="22768"/>
                  <a:pt x="18724" y="23845"/>
                  <a:pt x="20667" y="24699"/>
                </a:cubicBezTo>
                <a:lnTo>
                  <a:pt x="23575" y="24699"/>
                </a:lnTo>
                <a:lnTo>
                  <a:pt x="26153" y="24064"/>
                </a:lnTo>
                <a:lnTo>
                  <a:pt x="39082" y="22768"/>
                </a:lnTo>
                <a:close/>
                <a:moveTo>
                  <a:pt x="12259" y="129716"/>
                </a:moveTo>
                <a:cubicBezTo>
                  <a:pt x="12475" y="120886"/>
                  <a:pt x="13110" y="112493"/>
                  <a:pt x="14202" y="104520"/>
                </a:cubicBezTo>
                <a:lnTo>
                  <a:pt x="14850" y="130362"/>
                </a:lnTo>
                <a:lnTo>
                  <a:pt x="12907" y="129399"/>
                </a:lnTo>
                <a:close/>
                <a:moveTo>
                  <a:pt x="16133" y="172693"/>
                </a:moveTo>
                <a:cubicBezTo>
                  <a:pt x="17428" y="174192"/>
                  <a:pt x="18927" y="174950"/>
                  <a:pt x="20667" y="174950"/>
                </a:cubicBezTo>
                <a:cubicBezTo>
                  <a:pt x="20667" y="176017"/>
                  <a:pt x="20603" y="177212"/>
                  <a:pt x="20502" y="178507"/>
                </a:cubicBezTo>
                <a:cubicBezTo>
                  <a:pt x="20387" y="179793"/>
                  <a:pt x="20336" y="180972"/>
                  <a:pt x="20336" y="182065"/>
                </a:cubicBezTo>
                <a:cubicBezTo>
                  <a:pt x="20336" y="184857"/>
                  <a:pt x="20438" y="187447"/>
                  <a:pt x="20667" y="189808"/>
                </a:cubicBezTo>
                <a:cubicBezTo>
                  <a:pt x="20870" y="192185"/>
                  <a:pt x="21302" y="194218"/>
                  <a:pt x="21949" y="195960"/>
                </a:cubicBezTo>
                <a:cubicBezTo>
                  <a:pt x="21733" y="195960"/>
                  <a:pt x="21035" y="196158"/>
                  <a:pt x="19854" y="196605"/>
                </a:cubicBezTo>
                <a:cubicBezTo>
                  <a:pt x="18660" y="197026"/>
                  <a:pt x="18076" y="199298"/>
                  <a:pt x="18076" y="203387"/>
                </a:cubicBezTo>
                <a:cubicBezTo>
                  <a:pt x="18076" y="204885"/>
                  <a:pt x="19143" y="207261"/>
                  <a:pt x="21302" y="210486"/>
                </a:cubicBezTo>
                <a:cubicBezTo>
                  <a:pt x="20870" y="212430"/>
                  <a:pt x="20667" y="214310"/>
                  <a:pt x="20667" y="216151"/>
                </a:cubicBezTo>
                <a:cubicBezTo>
                  <a:pt x="20667" y="217966"/>
                  <a:pt x="20552" y="219743"/>
                  <a:pt x="20336" y="221484"/>
                </a:cubicBezTo>
                <a:cubicBezTo>
                  <a:pt x="19257" y="220392"/>
                  <a:pt x="18127" y="219415"/>
                  <a:pt x="16946" y="218562"/>
                </a:cubicBezTo>
                <a:cubicBezTo>
                  <a:pt x="15752" y="217713"/>
                  <a:pt x="14621" y="216950"/>
                  <a:pt x="13542" y="216305"/>
                </a:cubicBezTo>
                <a:cubicBezTo>
                  <a:pt x="13110" y="207261"/>
                  <a:pt x="12691" y="198307"/>
                  <a:pt x="12259" y="189481"/>
                </a:cubicBezTo>
                <a:cubicBezTo>
                  <a:pt x="11827" y="180655"/>
                  <a:pt x="11612" y="171725"/>
                  <a:pt x="11612" y="162672"/>
                </a:cubicBezTo>
                <a:lnTo>
                  <a:pt x="12424" y="159765"/>
                </a:lnTo>
                <a:lnTo>
                  <a:pt x="12907" y="157185"/>
                </a:lnTo>
                <a:cubicBezTo>
                  <a:pt x="14202" y="157185"/>
                  <a:pt x="15053" y="156421"/>
                  <a:pt x="15485" y="154913"/>
                </a:cubicBezTo>
                <a:close/>
                <a:moveTo>
                  <a:pt x="16450" y="252818"/>
                </a:moveTo>
                <a:lnTo>
                  <a:pt x="14850" y="257997"/>
                </a:lnTo>
                <a:cubicBezTo>
                  <a:pt x="13110" y="255610"/>
                  <a:pt x="12043" y="253031"/>
                  <a:pt x="11612" y="250223"/>
                </a:cubicBezTo>
                <a:close/>
                <a:moveTo>
                  <a:pt x="11612" y="394977"/>
                </a:moveTo>
                <a:lnTo>
                  <a:pt x="13542" y="393038"/>
                </a:lnTo>
                <a:lnTo>
                  <a:pt x="14850" y="387219"/>
                </a:lnTo>
                <a:lnTo>
                  <a:pt x="14850" y="394650"/>
                </a:lnTo>
                <a:lnTo>
                  <a:pt x="14355" y="394496"/>
                </a:lnTo>
                <a:lnTo>
                  <a:pt x="13872" y="394332"/>
                </a:lnTo>
                <a:lnTo>
                  <a:pt x="12259" y="395295"/>
                </a:lnTo>
                <a:close/>
                <a:moveTo>
                  <a:pt x="10316" y="318078"/>
                </a:moveTo>
                <a:lnTo>
                  <a:pt x="10646" y="317434"/>
                </a:lnTo>
                <a:close/>
                <a:moveTo>
                  <a:pt x="12577" y="31505"/>
                </a:moveTo>
                <a:lnTo>
                  <a:pt x="12259" y="33753"/>
                </a:lnTo>
                <a:lnTo>
                  <a:pt x="12907" y="45717"/>
                </a:lnTo>
                <a:cubicBezTo>
                  <a:pt x="11612" y="45717"/>
                  <a:pt x="10862" y="45818"/>
                  <a:pt x="10646" y="46035"/>
                </a:cubicBezTo>
                <a:lnTo>
                  <a:pt x="8056" y="44751"/>
                </a:lnTo>
                <a:cubicBezTo>
                  <a:pt x="8703" y="39572"/>
                  <a:pt x="9668" y="34729"/>
                  <a:pt x="10964" y="30209"/>
                </a:cubicBezTo>
                <a:close/>
                <a:moveTo>
                  <a:pt x="15485" y="301926"/>
                </a:moveTo>
                <a:cubicBezTo>
                  <a:pt x="15269" y="300630"/>
                  <a:pt x="15168" y="299232"/>
                  <a:pt x="15168" y="297723"/>
                </a:cubicBezTo>
                <a:cubicBezTo>
                  <a:pt x="15168" y="296211"/>
                  <a:pt x="15053" y="294762"/>
                  <a:pt x="14850" y="293367"/>
                </a:cubicBezTo>
                <a:cubicBezTo>
                  <a:pt x="14621" y="291959"/>
                  <a:pt x="14304" y="290838"/>
                  <a:pt x="13872" y="289965"/>
                </a:cubicBezTo>
                <a:lnTo>
                  <a:pt x="11612" y="288680"/>
                </a:lnTo>
                <a:cubicBezTo>
                  <a:pt x="10100" y="288680"/>
                  <a:pt x="9351" y="289762"/>
                  <a:pt x="9351" y="291904"/>
                </a:cubicBezTo>
                <a:lnTo>
                  <a:pt x="9668" y="303220"/>
                </a:lnTo>
                <a:lnTo>
                  <a:pt x="8056" y="278991"/>
                </a:lnTo>
                <a:cubicBezTo>
                  <a:pt x="9351" y="280490"/>
                  <a:pt x="10811" y="282166"/>
                  <a:pt x="12424" y="283982"/>
                </a:cubicBezTo>
                <a:cubicBezTo>
                  <a:pt x="14037" y="285822"/>
                  <a:pt x="15815" y="287603"/>
                  <a:pt x="17758" y="289315"/>
                </a:cubicBezTo>
                <a:lnTo>
                  <a:pt x="17111" y="302892"/>
                </a:lnTo>
                <a:close/>
                <a:moveTo>
                  <a:pt x="8056" y="323897"/>
                </a:moveTo>
                <a:cubicBezTo>
                  <a:pt x="9567" y="328203"/>
                  <a:pt x="10430" y="331696"/>
                  <a:pt x="10646" y="334390"/>
                </a:cubicBezTo>
                <a:cubicBezTo>
                  <a:pt x="10862" y="337093"/>
                  <a:pt x="10964" y="340268"/>
                  <a:pt x="10964" y="343925"/>
                </a:cubicBezTo>
                <a:cubicBezTo>
                  <a:pt x="10964" y="352547"/>
                  <a:pt x="10811" y="360727"/>
                  <a:pt x="10481" y="368487"/>
                </a:cubicBezTo>
                <a:cubicBezTo>
                  <a:pt x="10151" y="376235"/>
                  <a:pt x="9567" y="383131"/>
                  <a:pt x="8703" y="389163"/>
                </a:cubicBezTo>
                <a:cubicBezTo>
                  <a:pt x="8056" y="373224"/>
                  <a:pt x="7738" y="357285"/>
                  <a:pt x="7738" y="341345"/>
                </a:cubicBezTo>
                <a:cubicBezTo>
                  <a:pt x="7738" y="338339"/>
                  <a:pt x="7789" y="335417"/>
                  <a:pt x="7903" y="332633"/>
                </a:cubicBezTo>
                <a:cubicBezTo>
                  <a:pt x="8005" y="329825"/>
                  <a:pt x="8056" y="326909"/>
                  <a:pt x="8056" y="323897"/>
                </a:cubicBezTo>
                <a:close/>
                <a:moveTo>
                  <a:pt x="12259" y="53779"/>
                </a:moveTo>
                <a:lnTo>
                  <a:pt x="13224" y="54757"/>
                </a:lnTo>
                <a:cubicBezTo>
                  <a:pt x="13440" y="57123"/>
                  <a:pt x="13504" y="59330"/>
                  <a:pt x="13390" y="61375"/>
                </a:cubicBezTo>
                <a:cubicBezTo>
                  <a:pt x="13275" y="63419"/>
                  <a:pt x="13326" y="65631"/>
                  <a:pt x="13542" y="68017"/>
                </a:cubicBezTo>
                <a:lnTo>
                  <a:pt x="11942" y="70265"/>
                </a:lnTo>
                <a:cubicBezTo>
                  <a:pt x="10215" y="68538"/>
                  <a:pt x="8703" y="66708"/>
                  <a:pt x="7421" y="64778"/>
                </a:cubicBezTo>
                <a:cubicBezTo>
                  <a:pt x="7421" y="62406"/>
                  <a:pt x="7421" y="60095"/>
                  <a:pt x="7421" y="57832"/>
                </a:cubicBezTo>
                <a:cubicBezTo>
                  <a:pt x="7421" y="55560"/>
                  <a:pt x="7522" y="53348"/>
                  <a:pt x="7738" y="51205"/>
                </a:cubicBezTo>
                <a:close/>
                <a:moveTo>
                  <a:pt x="9668" y="75752"/>
                </a:moveTo>
                <a:cubicBezTo>
                  <a:pt x="8805" y="77493"/>
                  <a:pt x="8271" y="78877"/>
                  <a:pt x="8056" y="79953"/>
                </a:cubicBezTo>
                <a:lnTo>
                  <a:pt x="7738" y="76728"/>
                </a:lnTo>
                <a:lnTo>
                  <a:pt x="7421" y="73490"/>
                </a:lnTo>
                <a:close/>
                <a:moveTo>
                  <a:pt x="7421" y="254757"/>
                </a:moveTo>
                <a:cubicBezTo>
                  <a:pt x="8271" y="256042"/>
                  <a:pt x="9072" y="257500"/>
                  <a:pt x="9834" y="259113"/>
                </a:cubicBezTo>
                <a:cubicBezTo>
                  <a:pt x="10596" y="260725"/>
                  <a:pt x="11497" y="262392"/>
                  <a:pt x="12577" y="264118"/>
                </a:cubicBezTo>
                <a:lnTo>
                  <a:pt x="11942" y="267358"/>
                </a:lnTo>
                <a:lnTo>
                  <a:pt x="9516" y="267040"/>
                </a:lnTo>
                <a:lnTo>
                  <a:pt x="7738" y="267040"/>
                </a:lnTo>
                <a:close/>
                <a:moveTo>
                  <a:pt x="7738" y="213065"/>
                </a:moveTo>
                <a:lnTo>
                  <a:pt x="6760" y="212748"/>
                </a:lnTo>
                <a:lnTo>
                  <a:pt x="5147" y="213393"/>
                </a:lnTo>
                <a:cubicBezTo>
                  <a:pt x="5147" y="209305"/>
                  <a:pt x="5262" y="205316"/>
                  <a:pt x="5477" y="201432"/>
                </a:cubicBezTo>
                <a:cubicBezTo>
                  <a:pt x="5681" y="197573"/>
                  <a:pt x="6011" y="193683"/>
                  <a:pt x="6443" y="189808"/>
                </a:cubicBezTo>
                <a:close/>
                <a:moveTo>
                  <a:pt x="5147" y="218879"/>
                </a:moveTo>
                <a:cubicBezTo>
                  <a:pt x="6874" y="222551"/>
                  <a:pt x="8970" y="226043"/>
                  <a:pt x="11446" y="229396"/>
                </a:cubicBezTo>
                <a:cubicBezTo>
                  <a:pt x="13923" y="232725"/>
                  <a:pt x="16565" y="236014"/>
                  <a:pt x="19359" y="239239"/>
                </a:cubicBezTo>
                <a:lnTo>
                  <a:pt x="19041" y="244091"/>
                </a:lnTo>
                <a:lnTo>
                  <a:pt x="18076" y="247330"/>
                </a:lnTo>
                <a:cubicBezTo>
                  <a:pt x="16565" y="246249"/>
                  <a:pt x="14787" y="245118"/>
                  <a:pt x="12742" y="243928"/>
                </a:cubicBezTo>
                <a:cubicBezTo>
                  <a:pt x="10697" y="242731"/>
                  <a:pt x="9135" y="242161"/>
                  <a:pt x="8056" y="242161"/>
                </a:cubicBezTo>
                <a:lnTo>
                  <a:pt x="7421" y="242478"/>
                </a:lnTo>
                <a:lnTo>
                  <a:pt x="7090" y="226955"/>
                </a:lnTo>
                <a:cubicBezTo>
                  <a:pt x="7090" y="225458"/>
                  <a:pt x="6443" y="224381"/>
                  <a:pt x="5147" y="223731"/>
                </a:cubicBezTo>
                <a:close/>
                <a:moveTo>
                  <a:pt x="1274" y="55406"/>
                </a:moveTo>
                <a:cubicBezTo>
                  <a:pt x="626" y="54315"/>
                  <a:pt x="194" y="53144"/>
                  <a:pt x="-22" y="51850"/>
                </a:cubicBezTo>
                <a:lnTo>
                  <a:pt x="-987" y="61855"/>
                </a:lnTo>
                <a:lnTo>
                  <a:pt x="1274" y="65428"/>
                </a:lnTo>
                <a:cubicBezTo>
                  <a:pt x="1706" y="71663"/>
                  <a:pt x="2137" y="77810"/>
                  <a:pt x="2569" y="83843"/>
                </a:cubicBezTo>
                <a:cubicBezTo>
                  <a:pt x="2988" y="89860"/>
                  <a:pt x="3534" y="95679"/>
                  <a:pt x="4182" y="101280"/>
                </a:cubicBezTo>
                <a:cubicBezTo>
                  <a:pt x="2239" y="121521"/>
                  <a:pt x="1007" y="141082"/>
                  <a:pt x="461" y="159928"/>
                </a:cubicBezTo>
                <a:cubicBezTo>
                  <a:pt x="-72" y="178760"/>
                  <a:pt x="-339" y="198218"/>
                  <a:pt x="-339" y="218244"/>
                </a:cubicBezTo>
                <a:lnTo>
                  <a:pt x="-339" y="219222"/>
                </a:lnTo>
                <a:cubicBezTo>
                  <a:pt x="-339" y="228266"/>
                  <a:pt x="-72" y="237310"/>
                  <a:pt x="461" y="246363"/>
                </a:cubicBezTo>
                <a:cubicBezTo>
                  <a:pt x="1007" y="255392"/>
                  <a:pt x="1706" y="264435"/>
                  <a:pt x="2569" y="273489"/>
                </a:cubicBezTo>
                <a:cubicBezTo>
                  <a:pt x="2569" y="283193"/>
                  <a:pt x="2506" y="292882"/>
                  <a:pt x="2404" y="302561"/>
                </a:cubicBezTo>
                <a:cubicBezTo>
                  <a:pt x="2290" y="312264"/>
                  <a:pt x="2239" y="321968"/>
                  <a:pt x="2239" y="331646"/>
                </a:cubicBezTo>
                <a:cubicBezTo>
                  <a:pt x="2239" y="350821"/>
                  <a:pt x="2569" y="370303"/>
                  <a:pt x="3217" y="390126"/>
                </a:cubicBezTo>
                <a:lnTo>
                  <a:pt x="2887" y="390444"/>
                </a:lnTo>
                <a:cubicBezTo>
                  <a:pt x="944" y="390444"/>
                  <a:pt x="-22" y="391321"/>
                  <a:pt x="-22" y="393038"/>
                </a:cubicBezTo>
                <a:lnTo>
                  <a:pt x="944" y="395628"/>
                </a:lnTo>
                <a:cubicBezTo>
                  <a:pt x="8487" y="404240"/>
                  <a:pt x="17314" y="412634"/>
                  <a:pt x="27448" y="420835"/>
                </a:cubicBezTo>
                <a:cubicBezTo>
                  <a:pt x="37570" y="429000"/>
                  <a:pt x="48010" y="435469"/>
                  <a:pt x="58779" y="440202"/>
                </a:cubicBezTo>
                <a:lnTo>
                  <a:pt x="58779" y="440534"/>
                </a:lnTo>
                <a:cubicBezTo>
                  <a:pt x="59211" y="441819"/>
                  <a:pt x="60024" y="442846"/>
                  <a:pt x="61205" y="443610"/>
                </a:cubicBezTo>
                <a:cubicBezTo>
                  <a:pt x="62386" y="444344"/>
                  <a:pt x="63199" y="444736"/>
                  <a:pt x="63631" y="444736"/>
                </a:cubicBezTo>
                <a:lnTo>
                  <a:pt x="64278" y="444408"/>
                </a:lnTo>
                <a:lnTo>
                  <a:pt x="64609" y="447331"/>
                </a:lnTo>
                <a:cubicBezTo>
                  <a:pt x="69549" y="449043"/>
                  <a:pt x="75048" y="450654"/>
                  <a:pt x="81081" y="452167"/>
                </a:cubicBezTo>
                <a:cubicBezTo>
                  <a:pt x="86034" y="453452"/>
                  <a:pt x="91952" y="454862"/>
                  <a:pt x="98848" y="456369"/>
                </a:cubicBezTo>
                <a:cubicBezTo>
                  <a:pt x="105744" y="457868"/>
                  <a:pt x="112958" y="459152"/>
                  <a:pt x="120489" y="460244"/>
                </a:cubicBezTo>
                <a:lnTo>
                  <a:pt x="123397" y="461538"/>
                </a:lnTo>
                <a:lnTo>
                  <a:pt x="123727" y="463151"/>
                </a:lnTo>
                <a:lnTo>
                  <a:pt x="124692" y="464763"/>
                </a:lnTo>
                <a:lnTo>
                  <a:pt x="125670" y="465080"/>
                </a:lnTo>
                <a:lnTo>
                  <a:pt x="126635" y="465413"/>
                </a:lnTo>
                <a:lnTo>
                  <a:pt x="127283" y="465413"/>
                </a:lnTo>
                <a:cubicBezTo>
                  <a:pt x="128579" y="465413"/>
                  <a:pt x="129861" y="465363"/>
                  <a:pt x="131157" y="465259"/>
                </a:cubicBezTo>
                <a:cubicBezTo>
                  <a:pt x="132452" y="465135"/>
                  <a:pt x="133747" y="465080"/>
                  <a:pt x="135030" y="465080"/>
                </a:cubicBezTo>
                <a:cubicBezTo>
                  <a:pt x="137405" y="465080"/>
                  <a:pt x="139882" y="465135"/>
                  <a:pt x="142460" y="465259"/>
                </a:cubicBezTo>
                <a:cubicBezTo>
                  <a:pt x="145050" y="465363"/>
                  <a:pt x="147527" y="465413"/>
                  <a:pt x="149902" y="465413"/>
                </a:cubicBezTo>
                <a:lnTo>
                  <a:pt x="150385" y="465259"/>
                </a:lnTo>
                <a:lnTo>
                  <a:pt x="150867" y="465080"/>
                </a:lnTo>
                <a:lnTo>
                  <a:pt x="151832" y="465259"/>
                </a:lnTo>
                <a:lnTo>
                  <a:pt x="152810" y="465413"/>
                </a:lnTo>
                <a:cubicBezTo>
                  <a:pt x="153877" y="465413"/>
                  <a:pt x="155007" y="465363"/>
                  <a:pt x="156201" y="465259"/>
                </a:cubicBezTo>
                <a:cubicBezTo>
                  <a:pt x="157382" y="465135"/>
                  <a:pt x="158512" y="465080"/>
                  <a:pt x="159592" y="465080"/>
                </a:cubicBezTo>
                <a:cubicBezTo>
                  <a:pt x="160659" y="465080"/>
                  <a:pt x="162386" y="465195"/>
                  <a:pt x="164761" y="465413"/>
                </a:cubicBezTo>
                <a:cubicBezTo>
                  <a:pt x="167123" y="465631"/>
                  <a:pt x="170781" y="465730"/>
                  <a:pt x="175746" y="465730"/>
                </a:cubicBezTo>
                <a:cubicBezTo>
                  <a:pt x="179836" y="465730"/>
                  <a:pt x="183125" y="465462"/>
                  <a:pt x="185602" y="464942"/>
                </a:cubicBezTo>
                <a:cubicBezTo>
                  <a:pt x="188078" y="464396"/>
                  <a:pt x="189856" y="463255"/>
                  <a:pt x="190936" y="461538"/>
                </a:cubicBezTo>
                <a:lnTo>
                  <a:pt x="193196" y="462823"/>
                </a:lnTo>
                <a:cubicBezTo>
                  <a:pt x="195990" y="462823"/>
                  <a:pt x="199114" y="462555"/>
                  <a:pt x="202556" y="462020"/>
                </a:cubicBezTo>
                <a:cubicBezTo>
                  <a:pt x="206010" y="461489"/>
                  <a:pt x="209401" y="460715"/>
                  <a:pt x="212741" y="459747"/>
                </a:cubicBezTo>
                <a:cubicBezTo>
                  <a:pt x="216082" y="458785"/>
                  <a:pt x="219142" y="457704"/>
                  <a:pt x="221949" y="456523"/>
                </a:cubicBezTo>
                <a:cubicBezTo>
                  <a:pt x="224743" y="455342"/>
                  <a:pt x="227004" y="454097"/>
                  <a:pt x="228731" y="452802"/>
                </a:cubicBezTo>
                <a:cubicBezTo>
                  <a:pt x="230458" y="451736"/>
                  <a:pt x="232020" y="450327"/>
                  <a:pt x="233417" y="448611"/>
                </a:cubicBezTo>
                <a:cubicBezTo>
                  <a:pt x="234814" y="446884"/>
                  <a:pt x="236376" y="445590"/>
                  <a:pt x="238103" y="444736"/>
                </a:cubicBezTo>
                <a:cubicBezTo>
                  <a:pt x="239399" y="444091"/>
                  <a:pt x="240262" y="443659"/>
                  <a:pt x="240694" y="443441"/>
                </a:cubicBezTo>
                <a:lnTo>
                  <a:pt x="241659" y="442959"/>
                </a:lnTo>
                <a:lnTo>
                  <a:pt x="242625" y="442310"/>
                </a:lnTo>
                <a:cubicBezTo>
                  <a:pt x="243056" y="441993"/>
                  <a:pt x="243920" y="441283"/>
                  <a:pt x="245215" y="440202"/>
                </a:cubicBezTo>
                <a:lnTo>
                  <a:pt x="248759" y="437627"/>
                </a:lnTo>
                <a:cubicBezTo>
                  <a:pt x="250702" y="436546"/>
                  <a:pt x="252429" y="435151"/>
                  <a:pt x="253940" y="433434"/>
                </a:cubicBezTo>
                <a:cubicBezTo>
                  <a:pt x="255439" y="431693"/>
                  <a:pt x="257052" y="430414"/>
                  <a:pt x="258779" y="429551"/>
                </a:cubicBezTo>
                <a:cubicBezTo>
                  <a:pt x="260074" y="428250"/>
                  <a:pt x="261471" y="427239"/>
                  <a:pt x="262983" y="426475"/>
                </a:cubicBezTo>
                <a:cubicBezTo>
                  <a:pt x="264481" y="425725"/>
                  <a:pt x="266056" y="424976"/>
                  <a:pt x="267669" y="424213"/>
                </a:cubicBezTo>
                <a:cubicBezTo>
                  <a:pt x="269282" y="423464"/>
                  <a:pt x="270730" y="422704"/>
                  <a:pt x="272038" y="421955"/>
                </a:cubicBezTo>
                <a:cubicBezTo>
                  <a:pt x="273320" y="421207"/>
                  <a:pt x="274400" y="420174"/>
                  <a:pt x="275264" y="418894"/>
                </a:cubicBezTo>
                <a:cubicBezTo>
                  <a:pt x="276330" y="418894"/>
                  <a:pt x="277892" y="417486"/>
                  <a:pt x="279950" y="414678"/>
                </a:cubicBezTo>
                <a:cubicBezTo>
                  <a:pt x="281995" y="411885"/>
                  <a:pt x="284242" y="408427"/>
                  <a:pt x="286732" y="404354"/>
                </a:cubicBezTo>
                <a:cubicBezTo>
                  <a:pt x="289208" y="400252"/>
                  <a:pt x="291583" y="396060"/>
                  <a:pt x="293831" y="391753"/>
                </a:cubicBezTo>
                <a:cubicBezTo>
                  <a:pt x="296104" y="387438"/>
                  <a:pt x="297882" y="383880"/>
                  <a:pt x="299165" y="381088"/>
                </a:cubicBezTo>
                <a:cubicBezTo>
                  <a:pt x="300029" y="381936"/>
                  <a:pt x="301108" y="382382"/>
                  <a:pt x="302403" y="382382"/>
                </a:cubicBezTo>
                <a:cubicBezTo>
                  <a:pt x="304118" y="382382"/>
                  <a:pt x="305464" y="381455"/>
                  <a:pt x="306429" y="379638"/>
                </a:cubicBezTo>
                <a:cubicBezTo>
                  <a:pt x="307407" y="377798"/>
                  <a:pt x="308157" y="375700"/>
                  <a:pt x="308703" y="373338"/>
                </a:cubicBezTo>
                <a:cubicBezTo>
                  <a:pt x="309236" y="370952"/>
                  <a:pt x="309566" y="368422"/>
                  <a:pt x="309668" y="365743"/>
                </a:cubicBezTo>
                <a:cubicBezTo>
                  <a:pt x="309782" y="363040"/>
                  <a:pt x="309833" y="360727"/>
                  <a:pt x="309833" y="358798"/>
                </a:cubicBezTo>
                <a:cubicBezTo>
                  <a:pt x="309833" y="351253"/>
                  <a:pt x="309287" y="344143"/>
                  <a:pt x="308220" y="337460"/>
                </a:cubicBezTo>
                <a:cubicBezTo>
                  <a:pt x="307141" y="330793"/>
                  <a:pt x="306061" y="324428"/>
                  <a:pt x="304982" y="318395"/>
                </a:cubicBezTo>
                <a:lnTo>
                  <a:pt x="305629" y="319378"/>
                </a:lnTo>
                <a:lnTo>
                  <a:pt x="304982" y="317116"/>
                </a:lnTo>
                <a:lnTo>
                  <a:pt x="304016" y="313559"/>
                </a:lnTo>
                <a:lnTo>
                  <a:pt x="304829" y="313723"/>
                </a:lnTo>
                <a:lnTo>
                  <a:pt x="305629" y="313877"/>
                </a:lnTo>
                <a:lnTo>
                  <a:pt x="305947" y="314194"/>
                </a:lnTo>
                <a:lnTo>
                  <a:pt x="305947" y="313877"/>
                </a:lnTo>
                <a:lnTo>
                  <a:pt x="307242" y="314527"/>
                </a:lnTo>
                <a:cubicBezTo>
                  <a:pt x="308753" y="314527"/>
                  <a:pt x="309503" y="313877"/>
                  <a:pt x="309503" y="312581"/>
                </a:cubicBezTo>
                <a:cubicBezTo>
                  <a:pt x="309503" y="311500"/>
                  <a:pt x="309071" y="310335"/>
                  <a:pt x="308220" y="309039"/>
                </a:cubicBezTo>
                <a:lnTo>
                  <a:pt x="303038" y="303870"/>
                </a:lnTo>
                <a:lnTo>
                  <a:pt x="303038" y="300313"/>
                </a:lnTo>
                <a:lnTo>
                  <a:pt x="301426" y="301926"/>
                </a:lnTo>
                <a:lnTo>
                  <a:pt x="289792" y="290942"/>
                </a:lnTo>
                <a:lnTo>
                  <a:pt x="285919" y="285123"/>
                </a:lnTo>
                <a:lnTo>
                  <a:pt x="285601" y="284488"/>
                </a:lnTo>
                <a:lnTo>
                  <a:pt x="285271" y="284488"/>
                </a:lnTo>
                <a:lnTo>
                  <a:pt x="283976" y="283842"/>
                </a:lnTo>
                <a:lnTo>
                  <a:pt x="277842" y="276401"/>
                </a:lnTo>
                <a:cubicBezTo>
                  <a:pt x="274832" y="272095"/>
                  <a:pt x="271428" y="267358"/>
                  <a:pt x="267669" y="262189"/>
                </a:cubicBezTo>
                <a:cubicBezTo>
                  <a:pt x="263897" y="257019"/>
                  <a:pt x="260074" y="253249"/>
                  <a:pt x="256188" y="250872"/>
                </a:cubicBezTo>
                <a:lnTo>
                  <a:pt x="254905" y="249905"/>
                </a:lnTo>
                <a:cubicBezTo>
                  <a:pt x="259211" y="248178"/>
                  <a:pt x="263351" y="245906"/>
                  <a:pt x="267339" y="243124"/>
                </a:cubicBezTo>
                <a:cubicBezTo>
                  <a:pt x="271327" y="240321"/>
                  <a:pt x="274832" y="238059"/>
                  <a:pt x="277842" y="236342"/>
                </a:cubicBezTo>
                <a:lnTo>
                  <a:pt x="277194" y="234085"/>
                </a:lnTo>
                <a:cubicBezTo>
                  <a:pt x="277194" y="232790"/>
                  <a:pt x="278223" y="231228"/>
                  <a:pt x="280267" y="229396"/>
                </a:cubicBezTo>
                <a:cubicBezTo>
                  <a:pt x="282312" y="227556"/>
                  <a:pt x="283976" y="226107"/>
                  <a:pt x="285271" y="225026"/>
                </a:cubicBezTo>
                <a:lnTo>
                  <a:pt x="284306" y="222452"/>
                </a:lnTo>
                <a:lnTo>
                  <a:pt x="284954" y="220839"/>
                </a:lnTo>
                <a:lnTo>
                  <a:pt x="292066" y="213710"/>
                </a:lnTo>
                <a:cubicBezTo>
                  <a:pt x="294428" y="211135"/>
                  <a:pt x="296790" y="208555"/>
                  <a:pt x="299165" y="205966"/>
                </a:cubicBezTo>
                <a:cubicBezTo>
                  <a:pt x="301540" y="203387"/>
                  <a:pt x="303902" y="201010"/>
                  <a:pt x="306277" y="198853"/>
                </a:cubicBezTo>
                <a:lnTo>
                  <a:pt x="307242" y="197890"/>
                </a:lnTo>
                <a:lnTo>
                  <a:pt x="307572" y="196605"/>
                </a:lnTo>
                <a:lnTo>
                  <a:pt x="308538" y="192402"/>
                </a:lnTo>
                <a:lnTo>
                  <a:pt x="307572" y="193037"/>
                </a:lnTo>
                <a:lnTo>
                  <a:pt x="309185" y="190458"/>
                </a:lnTo>
                <a:cubicBezTo>
                  <a:pt x="310265" y="186583"/>
                  <a:pt x="311662" y="182903"/>
                  <a:pt x="313389" y="179475"/>
                </a:cubicBezTo>
                <a:cubicBezTo>
                  <a:pt x="315103" y="176017"/>
                  <a:pt x="316945" y="172465"/>
                  <a:pt x="318875" y="168818"/>
                </a:cubicBezTo>
                <a:lnTo>
                  <a:pt x="318710" y="168322"/>
                </a:lnTo>
                <a:lnTo>
                  <a:pt x="318558" y="167842"/>
                </a:lnTo>
                <a:lnTo>
                  <a:pt x="320171" y="165579"/>
                </a:lnTo>
                <a:lnTo>
                  <a:pt x="321136" y="163634"/>
                </a:lnTo>
                <a:cubicBezTo>
                  <a:pt x="321568" y="160831"/>
                  <a:pt x="321784" y="157830"/>
                  <a:pt x="321784" y="154596"/>
                </a:cubicBezTo>
                <a:cubicBezTo>
                  <a:pt x="321784" y="151356"/>
                  <a:pt x="321885" y="148012"/>
                  <a:pt x="322101" y="144584"/>
                </a:cubicBezTo>
                <a:lnTo>
                  <a:pt x="319523" y="136181"/>
                </a:lnTo>
                <a:cubicBezTo>
                  <a:pt x="316297" y="125623"/>
                  <a:pt x="311547" y="115226"/>
                  <a:pt x="305312" y="105001"/>
                </a:cubicBezTo>
                <a:cubicBezTo>
                  <a:pt x="299051" y="94762"/>
                  <a:pt x="291951" y="85886"/>
                  <a:pt x="283976" y="78341"/>
                </a:cubicBezTo>
                <a:cubicBezTo>
                  <a:pt x="271492" y="62620"/>
                  <a:pt x="259046" y="50024"/>
                  <a:pt x="246663" y="40548"/>
                </a:cubicBezTo>
                <a:cubicBezTo>
                  <a:pt x="234281" y="31049"/>
                  <a:pt x="223562" y="23632"/>
                  <a:pt x="214520" y="18259"/>
                </a:cubicBezTo>
                <a:cubicBezTo>
                  <a:pt x="209782" y="17168"/>
                  <a:pt x="205096" y="16036"/>
                  <a:pt x="200461" y="14856"/>
                </a:cubicBezTo>
                <a:cubicBezTo>
                  <a:pt x="195825" y="13660"/>
                  <a:pt x="191139" y="12325"/>
                  <a:pt x="186402" y="10818"/>
                </a:cubicBezTo>
                <a:lnTo>
                  <a:pt x="178972" y="9522"/>
                </a:lnTo>
                <a:lnTo>
                  <a:pt x="177524" y="9686"/>
                </a:lnTo>
                <a:lnTo>
                  <a:pt x="176064" y="9850"/>
                </a:lnTo>
                <a:cubicBezTo>
                  <a:pt x="173689" y="9850"/>
                  <a:pt x="171276" y="9468"/>
                  <a:pt x="168800" y="8720"/>
                </a:cubicBezTo>
                <a:cubicBezTo>
                  <a:pt x="166323" y="7960"/>
                  <a:pt x="163897" y="7047"/>
                  <a:pt x="161522" y="5975"/>
                </a:cubicBezTo>
                <a:lnTo>
                  <a:pt x="155718" y="4681"/>
                </a:lnTo>
                <a:lnTo>
                  <a:pt x="155388" y="4353"/>
                </a:lnTo>
                <a:lnTo>
                  <a:pt x="154423" y="4353"/>
                </a:lnTo>
                <a:lnTo>
                  <a:pt x="153128" y="2424"/>
                </a:lnTo>
                <a:cubicBezTo>
                  <a:pt x="148822" y="2206"/>
                  <a:pt x="144352" y="2092"/>
                  <a:pt x="139729" y="2092"/>
                </a:cubicBezTo>
                <a:cubicBezTo>
                  <a:pt x="135081" y="2092"/>
                  <a:pt x="130407" y="2092"/>
                  <a:pt x="125670" y="2092"/>
                </a:cubicBezTo>
                <a:lnTo>
                  <a:pt x="125988" y="2742"/>
                </a:lnTo>
                <a:lnTo>
                  <a:pt x="125988" y="3059"/>
                </a:lnTo>
                <a:lnTo>
                  <a:pt x="118876" y="2424"/>
                </a:lnTo>
                <a:cubicBezTo>
                  <a:pt x="115218" y="1774"/>
                  <a:pt x="110964" y="1228"/>
                  <a:pt x="106125" y="811"/>
                </a:cubicBezTo>
                <a:cubicBezTo>
                  <a:pt x="101274" y="364"/>
                  <a:pt x="96473" y="147"/>
                  <a:pt x="91736" y="147"/>
                </a:cubicBezTo>
                <a:cubicBezTo>
                  <a:pt x="89590" y="147"/>
                  <a:pt x="87545" y="211"/>
                  <a:pt x="85602" y="325"/>
                </a:cubicBezTo>
                <a:cubicBezTo>
                  <a:pt x="83659" y="415"/>
                  <a:pt x="81830" y="593"/>
                  <a:pt x="80115" y="811"/>
                </a:cubicBezTo>
                <a:lnTo>
                  <a:pt x="75912" y="1446"/>
                </a:lnTo>
                <a:lnTo>
                  <a:pt x="75912" y="2424"/>
                </a:lnTo>
                <a:cubicBezTo>
                  <a:pt x="74832" y="2424"/>
                  <a:pt x="73702" y="2459"/>
                  <a:pt x="72521" y="2573"/>
                </a:cubicBezTo>
                <a:cubicBezTo>
                  <a:pt x="71327" y="2677"/>
                  <a:pt x="70197" y="2742"/>
                  <a:pt x="69117" y="2742"/>
                </a:cubicBezTo>
                <a:cubicBezTo>
                  <a:pt x="65891" y="2742"/>
                  <a:pt x="62666" y="2677"/>
                  <a:pt x="59427" y="2573"/>
                </a:cubicBezTo>
                <a:cubicBezTo>
                  <a:pt x="56201" y="2459"/>
                  <a:pt x="52963" y="2424"/>
                  <a:pt x="49737" y="2424"/>
                </a:cubicBezTo>
                <a:cubicBezTo>
                  <a:pt x="48873" y="2424"/>
                  <a:pt x="47845" y="2424"/>
                  <a:pt x="46664" y="2424"/>
                </a:cubicBezTo>
                <a:cubicBezTo>
                  <a:pt x="45482" y="2424"/>
                  <a:pt x="44289" y="2459"/>
                  <a:pt x="43120" y="2573"/>
                </a:cubicBezTo>
                <a:cubicBezTo>
                  <a:pt x="41926" y="2677"/>
                  <a:pt x="40847" y="2855"/>
                  <a:pt x="39882" y="3059"/>
                </a:cubicBezTo>
                <a:lnTo>
                  <a:pt x="38104" y="4036"/>
                </a:lnTo>
                <a:lnTo>
                  <a:pt x="33583" y="4353"/>
                </a:lnTo>
                <a:lnTo>
                  <a:pt x="32782" y="4517"/>
                </a:lnTo>
                <a:lnTo>
                  <a:pt x="32287" y="4681"/>
                </a:lnTo>
                <a:lnTo>
                  <a:pt x="8386" y="5649"/>
                </a:lnTo>
                <a:cubicBezTo>
                  <a:pt x="7090" y="5852"/>
                  <a:pt x="6443" y="6625"/>
                  <a:pt x="6443" y="7911"/>
                </a:cubicBezTo>
                <a:lnTo>
                  <a:pt x="7573" y="10485"/>
                </a:lnTo>
                <a:lnTo>
                  <a:pt x="10316" y="11780"/>
                </a:lnTo>
                <a:lnTo>
                  <a:pt x="12577" y="11453"/>
                </a:lnTo>
                <a:lnTo>
                  <a:pt x="9668" y="12747"/>
                </a:lnTo>
                <a:lnTo>
                  <a:pt x="8056" y="14539"/>
                </a:lnTo>
                <a:lnTo>
                  <a:pt x="7090" y="16304"/>
                </a:lnTo>
                <a:lnTo>
                  <a:pt x="7090" y="16632"/>
                </a:lnTo>
                <a:lnTo>
                  <a:pt x="6443" y="18259"/>
                </a:lnTo>
                <a:cubicBezTo>
                  <a:pt x="6443" y="19757"/>
                  <a:pt x="6976" y="20839"/>
                  <a:pt x="8056" y="21483"/>
                </a:cubicBezTo>
                <a:cubicBezTo>
                  <a:pt x="5046" y="26653"/>
                  <a:pt x="2988" y="33539"/>
                  <a:pt x="1921" y="42146"/>
                </a:cubicBezTo>
                <a:lnTo>
                  <a:pt x="-339" y="41829"/>
                </a:lnTo>
                <a:lnTo>
                  <a:pt x="-22" y="48610"/>
                </a:lnTo>
                <a:lnTo>
                  <a:pt x="1604" y="48942"/>
                </a:lnTo>
                <a:lnTo>
                  <a:pt x="1274" y="55406"/>
                </a:lnTo>
              </a:path>
            </a:pathLst>
          </a:custGeom>
          <a:solidFill>
            <a:srgbClr val="FFFFFF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8" name="Freeform: Shape 477">
            <a:extLst>
              <a:ext uri="{FF2B5EF4-FFF2-40B4-BE49-F238E27FC236}">
                <a16:creationId xmlns:a16="http://schemas.microsoft.com/office/drawing/2014/main" id="{3D74FA18-AD7D-A69C-FE23-0F1F41639FC7}"/>
              </a:ext>
            </a:extLst>
          </p:cNvPr>
          <p:cNvSpPr/>
          <p:nvPr/>
        </p:nvSpPr>
        <p:spPr>
          <a:xfrm flipV="1">
            <a:off x="4514481" y="5912866"/>
            <a:ext cx="367360" cy="337308"/>
          </a:xfrm>
          <a:custGeom>
            <a:avLst/>
            <a:gdLst>
              <a:gd name="connsiteX0" fmla="*/ 353866 w 367360"/>
              <a:gd name="connsiteY0" fmla="*/ 130094 h 337308"/>
              <a:gd name="connsiteX1" fmla="*/ 354196 w 367360"/>
              <a:gd name="connsiteY1" fmla="*/ 130744 h 337308"/>
              <a:gd name="connsiteX2" fmla="*/ 353218 w 367360"/>
              <a:gd name="connsiteY2" fmla="*/ 132356 h 337308"/>
              <a:gd name="connsiteX3" fmla="*/ 352253 w 367360"/>
              <a:gd name="connsiteY3" fmla="*/ 133641 h 337308"/>
              <a:gd name="connsiteX4" fmla="*/ 353548 w 367360"/>
              <a:gd name="connsiteY4" fmla="*/ 124925 h 337308"/>
              <a:gd name="connsiteX5" fmla="*/ 353700 w 367360"/>
              <a:gd name="connsiteY5" fmla="*/ 127504 h 337308"/>
              <a:gd name="connsiteX6" fmla="*/ 347731 w 367360"/>
              <a:gd name="connsiteY6" fmla="*/ 103920 h 337308"/>
              <a:gd name="connsiteX7" fmla="*/ 347896 w 367360"/>
              <a:gd name="connsiteY7" fmla="*/ 102958 h 337308"/>
              <a:gd name="connsiteX8" fmla="*/ 348062 w 367360"/>
              <a:gd name="connsiteY8" fmla="*/ 102292 h 337308"/>
              <a:gd name="connsiteX9" fmla="*/ 348062 w 367360"/>
              <a:gd name="connsiteY9" fmla="*/ 101662 h 337308"/>
              <a:gd name="connsiteX10" fmla="*/ 348062 w 367360"/>
              <a:gd name="connsiteY10" fmla="*/ 101975 h 337308"/>
              <a:gd name="connsiteX11" fmla="*/ 347731 w 367360"/>
              <a:gd name="connsiteY11" fmla="*/ 102292 h 337308"/>
              <a:gd name="connsiteX12" fmla="*/ 346766 w 367360"/>
              <a:gd name="connsiteY12" fmla="*/ 321357 h 337308"/>
              <a:gd name="connsiteX13" fmla="*/ 346118 w 367360"/>
              <a:gd name="connsiteY13" fmla="*/ 325559 h 337308"/>
              <a:gd name="connsiteX14" fmla="*/ 345788 w 367360"/>
              <a:gd name="connsiteY14" fmla="*/ 323303 h 337308"/>
              <a:gd name="connsiteX15" fmla="*/ 306698 w 367360"/>
              <a:gd name="connsiteY15" fmla="*/ 23468 h 337308"/>
              <a:gd name="connsiteX16" fmla="*/ 306050 w 367360"/>
              <a:gd name="connsiteY16" fmla="*/ 19425 h 337308"/>
              <a:gd name="connsiteX17" fmla="*/ 305085 w 367360"/>
              <a:gd name="connsiteY17" fmla="*/ 16036 h 337308"/>
              <a:gd name="connsiteX18" fmla="*/ 313327 w 367360"/>
              <a:gd name="connsiteY18" fmla="*/ 20556 h 337308"/>
              <a:gd name="connsiteX19" fmla="*/ 322204 w 367360"/>
              <a:gd name="connsiteY19" fmla="*/ 24113 h 337308"/>
              <a:gd name="connsiteX20" fmla="*/ 287635 w 367360"/>
              <a:gd name="connsiteY20" fmla="*/ 90674 h 337308"/>
              <a:gd name="connsiteX21" fmla="*/ 289248 w 367360"/>
              <a:gd name="connsiteY21" fmla="*/ 92286 h 337308"/>
              <a:gd name="connsiteX22" fmla="*/ 289578 w 367360"/>
              <a:gd name="connsiteY22" fmla="*/ 91651 h 337308"/>
              <a:gd name="connsiteX23" fmla="*/ 286022 w 367360"/>
              <a:gd name="connsiteY23" fmla="*/ 18626 h 337308"/>
              <a:gd name="connsiteX24" fmla="*/ 290543 w 367360"/>
              <a:gd name="connsiteY24" fmla="*/ 15401 h 337308"/>
              <a:gd name="connsiteX25" fmla="*/ 295395 w 367360"/>
              <a:gd name="connsiteY25" fmla="*/ 11835 h 337308"/>
              <a:gd name="connsiteX26" fmla="*/ 297008 w 367360"/>
              <a:gd name="connsiteY26" fmla="*/ 16369 h 337308"/>
              <a:gd name="connsiteX27" fmla="*/ 299586 w 367360"/>
              <a:gd name="connsiteY27" fmla="*/ 19911 h 337308"/>
              <a:gd name="connsiteX28" fmla="*/ 299586 w 367360"/>
              <a:gd name="connsiteY28" fmla="*/ 20228 h 337308"/>
              <a:gd name="connsiteX29" fmla="*/ 298138 w 367360"/>
              <a:gd name="connsiteY29" fmla="*/ 19261 h 337308"/>
              <a:gd name="connsiteX30" fmla="*/ 296360 w 367360"/>
              <a:gd name="connsiteY30" fmla="*/ 18943 h 337308"/>
              <a:gd name="connsiteX31" fmla="*/ 292804 w 367360"/>
              <a:gd name="connsiteY31" fmla="*/ 19425 h 337308"/>
              <a:gd name="connsiteX32" fmla="*/ 289578 w 367360"/>
              <a:gd name="connsiteY32" fmla="*/ 19911 h 337308"/>
              <a:gd name="connsiteX33" fmla="*/ 286022 w 367360"/>
              <a:gd name="connsiteY33" fmla="*/ 18626 h 337308"/>
              <a:gd name="connsiteX34" fmla="*/ 283431 w 367360"/>
              <a:gd name="connsiteY34" fmla="*/ 239303 h 337308"/>
              <a:gd name="connsiteX35" fmla="*/ 283114 w 367360"/>
              <a:gd name="connsiteY35" fmla="*/ 238653 h 337308"/>
              <a:gd name="connsiteX36" fmla="*/ 281488 w 367360"/>
              <a:gd name="connsiteY36" fmla="*/ 239938 h 337308"/>
              <a:gd name="connsiteX37" fmla="*/ 277615 w 367360"/>
              <a:gd name="connsiteY37" fmla="*/ 44790 h 337308"/>
              <a:gd name="connsiteX38" fmla="*/ 280853 w 367360"/>
              <a:gd name="connsiteY38" fmla="*/ 39948 h 337308"/>
              <a:gd name="connsiteX39" fmla="*/ 280853 w 367360"/>
              <a:gd name="connsiteY39" fmla="*/ 45753 h 337308"/>
              <a:gd name="connsiteX40" fmla="*/ 276967 w 367360"/>
              <a:gd name="connsiteY40" fmla="*/ 224431 h 337308"/>
              <a:gd name="connsiteX41" fmla="*/ 274389 w 367360"/>
              <a:gd name="connsiteY41" fmla="*/ 235415 h 337308"/>
              <a:gd name="connsiteX42" fmla="*/ 273741 w 367360"/>
              <a:gd name="connsiteY42" fmla="*/ 228964 h 337308"/>
              <a:gd name="connsiteX43" fmla="*/ 276332 w 367360"/>
              <a:gd name="connsiteY43" fmla="*/ 227988 h 337308"/>
              <a:gd name="connsiteX44" fmla="*/ 276815 w 367360"/>
              <a:gd name="connsiteY44" fmla="*/ 226207 h 337308"/>
              <a:gd name="connsiteX45" fmla="*/ 272458 w 367360"/>
              <a:gd name="connsiteY45" fmla="*/ 185328 h 337308"/>
              <a:gd name="connsiteX46" fmla="*/ 269868 w 367360"/>
              <a:gd name="connsiteY46" fmla="*/ 182432 h 337308"/>
              <a:gd name="connsiteX47" fmla="*/ 269385 w 367360"/>
              <a:gd name="connsiteY47" fmla="*/ 172728 h 337308"/>
              <a:gd name="connsiteX48" fmla="*/ 269220 w 367360"/>
              <a:gd name="connsiteY48" fmla="*/ 161094 h 337308"/>
              <a:gd name="connsiteX49" fmla="*/ 269703 w 367360"/>
              <a:gd name="connsiteY49" fmla="*/ 143507 h 337308"/>
              <a:gd name="connsiteX50" fmla="*/ 271150 w 367360"/>
              <a:gd name="connsiteY50" fmla="*/ 132673 h 337308"/>
              <a:gd name="connsiteX51" fmla="*/ 271481 w 367360"/>
              <a:gd name="connsiteY51" fmla="*/ 132673 h 337308"/>
              <a:gd name="connsiteX52" fmla="*/ 274706 w 367360"/>
              <a:gd name="connsiteY52" fmla="*/ 135580 h 337308"/>
              <a:gd name="connsiteX53" fmla="*/ 273906 w 367360"/>
              <a:gd name="connsiteY53" fmla="*/ 155459 h 337308"/>
              <a:gd name="connsiteX54" fmla="*/ 273424 w 367360"/>
              <a:gd name="connsiteY54" fmla="*/ 171116 h 337308"/>
              <a:gd name="connsiteX55" fmla="*/ 273093 w 367360"/>
              <a:gd name="connsiteY55" fmla="*/ 182432 h 337308"/>
              <a:gd name="connsiteX56" fmla="*/ 266642 w 367360"/>
              <a:gd name="connsiteY56" fmla="*/ 246403 h 337308"/>
              <a:gd name="connsiteX57" fmla="*/ 266642 w 367360"/>
              <a:gd name="connsiteY57" fmla="*/ 246085 h 337308"/>
              <a:gd name="connsiteX58" fmla="*/ 266312 w 367360"/>
              <a:gd name="connsiteY58" fmla="*/ 246403 h 337308"/>
              <a:gd name="connsiteX59" fmla="*/ 269868 w 367360"/>
              <a:gd name="connsiteY59" fmla="*/ 18943 h 337308"/>
              <a:gd name="connsiteX60" fmla="*/ 282466 w 367360"/>
              <a:gd name="connsiteY60" fmla="*/ 18943 h 337308"/>
              <a:gd name="connsiteX61" fmla="*/ 277615 w 367360"/>
              <a:gd name="connsiteY61" fmla="*/ 23796 h 337308"/>
              <a:gd name="connsiteX62" fmla="*/ 278758 w 367360"/>
              <a:gd name="connsiteY62" fmla="*/ 28151 h 337308"/>
              <a:gd name="connsiteX63" fmla="*/ 281818 w 367360"/>
              <a:gd name="connsiteY63" fmla="*/ 30578 h 337308"/>
              <a:gd name="connsiteX64" fmla="*/ 284396 w 367360"/>
              <a:gd name="connsiteY64" fmla="*/ 28965 h 337308"/>
              <a:gd name="connsiteX65" fmla="*/ 284396 w 367360"/>
              <a:gd name="connsiteY65" fmla="*/ 28002 h 337308"/>
              <a:gd name="connsiteX66" fmla="*/ 288283 w 367360"/>
              <a:gd name="connsiteY66" fmla="*/ 27669 h 337308"/>
              <a:gd name="connsiteX67" fmla="*/ 290213 w 367360"/>
              <a:gd name="connsiteY67" fmla="*/ 35419 h 337308"/>
              <a:gd name="connsiteX68" fmla="*/ 283114 w 367360"/>
              <a:gd name="connsiteY68" fmla="*/ 35747 h 337308"/>
              <a:gd name="connsiteX69" fmla="*/ 276002 w 367360"/>
              <a:gd name="connsiteY69" fmla="*/ 35747 h 337308"/>
              <a:gd name="connsiteX70" fmla="*/ 273741 w 367360"/>
              <a:gd name="connsiteY70" fmla="*/ 39621 h 337308"/>
              <a:gd name="connsiteX71" fmla="*/ 272128 w 367360"/>
              <a:gd name="connsiteY71" fmla="*/ 42528 h 337308"/>
              <a:gd name="connsiteX72" fmla="*/ 265334 w 367360"/>
              <a:gd name="connsiteY72" fmla="*/ 38971 h 337308"/>
              <a:gd name="connsiteX73" fmla="*/ 269220 w 367360"/>
              <a:gd name="connsiteY73" fmla="*/ 34769 h 337308"/>
              <a:gd name="connsiteX74" fmla="*/ 273741 w 367360"/>
              <a:gd name="connsiteY74" fmla="*/ 35747 h 337308"/>
              <a:gd name="connsiteX75" fmla="*/ 276002 w 367360"/>
              <a:gd name="connsiteY75" fmla="*/ 35747 h 337308"/>
              <a:gd name="connsiteX76" fmla="*/ 274706 w 367360"/>
              <a:gd name="connsiteY76" fmla="*/ 35086 h 337308"/>
              <a:gd name="connsiteX77" fmla="*/ 276332 w 367360"/>
              <a:gd name="connsiteY77" fmla="*/ 32189 h 337308"/>
              <a:gd name="connsiteX78" fmla="*/ 275367 w 367360"/>
              <a:gd name="connsiteY78" fmla="*/ 27669 h 337308"/>
              <a:gd name="connsiteX79" fmla="*/ 272458 w 367360"/>
              <a:gd name="connsiteY79" fmla="*/ 23151 h 337308"/>
              <a:gd name="connsiteX80" fmla="*/ 269868 w 367360"/>
              <a:gd name="connsiteY80" fmla="*/ 20874 h 337308"/>
              <a:gd name="connsiteX81" fmla="*/ 264369 w 367360"/>
              <a:gd name="connsiteY81" fmla="*/ 145919 h 337308"/>
              <a:gd name="connsiteX82" fmla="*/ 264369 w 367360"/>
              <a:gd name="connsiteY82" fmla="*/ 148181 h 337308"/>
              <a:gd name="connsiteX83" fmla="*/ 264369 w 367360"/>
              <a:gd name="connsiteY83" fmla="*/ 152537 h 337308"/>
              <a:gd name="connsiteX84" fmla="*/ 264534 w 367360"/>
              <a:gd name="connsiteY84" fmla="*/ 157071 h 337308"/>
              <a:gd name="connsiteX85" fmla="*/ 264699 w 367360"/>
              <a:gd name="connsiteY85" fmla="*/ 159814 h 337308"/>
              <a:gd name="connsiteX86" fmla="*/ 263734 w 367360"/>
              <a:gd name="connsiteY86" fmla="*/ 159165 h 337308"/>
              <a:gd name="connsiteX87" fmla="*/ 263886 w 367360"/>
              <a:gd name="connsiteY87" fmla="*/ 156421 h 337308"/>
              <a:gd name="connsiteX88" fmla="*/ 264051 w 367360"/>
              <a:gd name="connsiteY88" fmla="*/ 152056 h 337308"/>
              <a:gd name="connsiteX89" fmla="*/ 264216 w 367360"/>
              <a:gd name="connsiteY89" fmla="*/ 148027 h 337308"/>
              <a:gd name="connsiteX90" fmla="*/ 264369 w 367360"/>
              <a:gd name="connsiteY90" fmla="*/ 145919 h 337308"/>
              <a:gd name="connsiteX91" fmla="*/ 265994 w 367360"/>
              <a:gd name="connsiteY91" fmla="*/ 178890 h 337308"/>
              <a:gd name="connsiteX92" fmla="*/ 263086 w 367360"/>
              <a:gd name="connsiteY92" fmla="*/ 176935 h 337308"/>
              <a:gd name="connsiteX93" fmla="*/ 263238 w 367360"/>
              <a:gd name="connsiteY93" fmla="*/ 170635 h 337308"/>
              <a:gd name="connsiteX94" fmla="*/ 263403 w 367360"/>
              <a:gd name="connsiteY94" fmla="*/ 164984 h 337308"/>
              <a:gd name="connsiteX95" fmla="*/ 265016 w 367360"/>
              <a:gd name="connsiteY95" fmla="*/ 163689 h 337308"/>
              <a:gd name="connsiteX96" fmla="*/ 262756 w 367360"/>
              <a:gd name="connsiteY96" fmla="*/ 183726 h 337308"/>
              <a:gd name="connsiteX97" fmla="*/ 262756 w 367360"/>
              <a:gd name="connsiteY97" fmla="*/ 183082 h 337308"/>
              <a:gd name="connsiteX98" fmla="*/ 263886 w 367360"/>
              <a:gd name="connsiteY98" fmla="*/ 184043 h 337308"/>
              <a:gd name="connsiteX99" fmla="*/ 265016 w 367360"/>
              <a:gd name="connsiteY99" fmla="*/ 185011 h 337308"/>
              <a:gd name="connsiteX100" fmla="*/ 260825 w 367360"/>
              <a:gd name="connsiteY100" fmla="*/ 323948 h 337308"/>
              <a:gd name="connsiteX101" fmla="*/ 261143 w 367360"/>
              <a:gd name="connsiteY101" fmla="*/ 321690 h 337308"/>
              <a:gd name="connsiteX102" fmla="*/ 262108 w 367360"/>
              <a:gd name="connsiteY102" fmla="*/ 320722 h 337308"/>
              <a:gd name="connsiteX103" fmla="*/ 263238 w 367360"/>
              <a:gd name="connsiteY103" fmla="*/ 320242 h 337308"/>
              <a:gd name="connsiteX104" fmla="*/ 264369 w 367360"/>
              <a:gd name="connsiteY104" fmla="*/ 319110 h 337308"/>
              <a:gd name="connsiteX105" fmla="*/ 264699 w 367360"/>
              <a:gd name="connsiteY105" fmla="*/ 318778 h 337308"/>
              <a:gd name="connsiteX106" fmla="*/ 260825 w 367360"/>
              <a:gd name="connsiteY106" fmla="*/ 323948 h 337308"/>
              <a:gd name="connsiteX107" fmla="*/ 259847 w 367360"/>
              <a:gd name="connsiteY107" fmla="*/ 35747 h 337308"/>
              <a:gd name="connsiteX108" fmla="*/ 257917 w 367360"/>
              <a:gd name="connsiteY108" fmla="*/ 34451 h 337308"/>
              <a:gd name="connsiteX109" fmla="*/ 257269 w 367360"/>
              <a:gd name="connsiteY109" fmla="*/ 29933 h 337308"/>
              <a:gd name="connsiteX110" fmla="*/ 261143 w 367360"/>
              <a:gd name="connsiteY110" fmla="*/ 31544 h 337308"/>
              <a:gd name="connsiteX111" fmla="*/ 260178 w 367360"/>
              <a:gd name="connsiteY111" fmla="*/ 35419 h 337308"/>
              <a:gd name="connsiteX112" fmla="*/ 259200 w 367360"/>
              <a:gd name="connsiteY112" fmla="*/ 279691 h 337308"/>
              <a:gd name="connsiteX113" fmla="*/ 258552 w 367360"/>
              <a:gd name="connsiteY113" fmla="*/ 279025 h 337308"/>
              <a:gd name="connsiteX114" fmla="*/ 258400 w 367360"/>
              <a:gd name="connsiteY114" fmla="*/ 279522 h 337308"/>
              <a:gd name="connsiteX115" fmla="*/ 258235 w 367360"/>
              <a:gd name="connsiteY115" fmla="*/ 280018 h 337308"/>
              <a:gd name="connsiteX116" fmla="*/ 256622 w 367360"/>
              <a:gd name="connsiteY116" fmla="*/ 281948 h 337308"/>
              <a:gd name="connsiteX117" fmla="*/ 256622 w 367360"/>
              <a:gd name="connsiteY117" fmla="*/ 181136 h 337308"/>
              <a:gd name="connsiteX118" fmla="*/ 255974 w 367360"/>
              <a:gd name="connsiteY118" fmla="*/ 177912 h 337308"/>
              <a:gd name="connsiteX119" fmla="*/ 257587 w 367360"/>
              <a:gd name="connsiteY119" fmla="*/ 179207 h 337308"/>
              <a:gd name="connsiteX120" fmla="*/ 257422 w 367360"/>
              <a:gd name="connsiteY120" fmla="*/ 180323 h 337308"/>
              <a:gd name="connsiteX121" fmla="*/ 257269 w 367360"/>
              <a:gd name="connsiteY121" fmla="*/ 181469 h 337308"/>
              <a:gd name="connsiteX122" fmla="*/ 255644 w 367360"/>
              <a:gd name="connsiteY122" fmla="*/ 320073 h 337308"/>
              <a:gd name="connsiteX123" fmla="*/ 255009 w 367360"/>
              <a:gd name="connsiteY123" fmla="*/ 319745 h 337308"/>
              <a:gd name="connsiteX124" fmla="*/ 255326 w 367360"/>
              <a:gd name="connsiteY124" fmla="*/ 319909 h 337308"/>
              <a:gd name="connsiteX125" fmla="*/ 254678 w 367360"/>
              <a:gd name="connsiteY125" fmla="*/ 171765 h 337308"/>
              <a:gd name="connsiteX126" fmla="*/ 254513 w 367360"/>
              <a:gd name="connsiteY126" fmla="*/ 169022 h 337308"/>
              <a:gd name="connsiteX127" fmla="*/ 254361 w 367360"/>
              <a:gd name="connsiteY127" fmla="*/ 166606 h 337308"/>
              <a:gd name="connsiteX128" fmla="*/ 258235 w 367360"/>
              <a:gd name="connsiteY128" fmla="*/ 166606 h 337308"/>
              <a:gd name="connsiteX129" fmla="*/ 257917 w 367360"/>
              <a:gd name="connsiteY129" fmla="*/ 169984 h 337308"/>
              <a:gd name="connsiteX130" fmla="*/ 257917 w 367360"/>
              <a:gd name="connsiteY130" fmla="*/ 173378 h 337308"/>
              <a:gd name="connsiteX131" fmla="*/ 253066 w 367360"/>
              <a:gd name="connsiteY131" fmla="*/ 191803 h 337308"/>
              <a:gd name="connsiteX132" fmla="*/ 255326 w 367360"/>
              <a:gd name="connsiteY132" fmla="*/ 193420 h 337308"/>
              <a:gd name="connsiteX133" fmla="*/ 255326 w 367360"/>
              <a:gd name="connsiteY133" fmla="*/ 194382 h 337308"/>
              <a:gd name="connsiteX134" fmla="*/ 253066 w 367360"/>
              <a:gd name="connsiteY134" fmla="*/ 192769 h 337308"/>
              <a:gd name="connsiteX135" fmla="*/ 262756 w 367360"/>
              <a:gd name="connsiteY135" fmla="*/ 128481 h 337308"/>
              <a:gd name="connsiteX136" fmla="*/ 262591 w 367360"/>
              <a:gd name="connsiteY136" fmla="*/ 128952 h 337308"/>
              <a:gd name="connsiteX137" fmla="*/ 262426 w 367360"/>
              <a:gd name="connsiteY137" fmla="*/ 129766 h 337308"/>
              <a:gd name="connsiteX138" fmla="*/ 257752 w 367360"/>
              <a:gd name="connsiteY138" fmla="*/ 127176 h 337308"/>
              <a:gd name="connsiteX139" fmla="*/ 252418 w 367360"/>
              <a:gd name="connsiteY139" fmla="*/ 124280 h 337308"/>
              <a:gd name="connsiteX140" fmla="*/ 253066 w 367360"/>
              <a:gd name="connsiteY140" fmla="*/ 124280 h 337308"/>
              <a:gd name="connsiteX141" fmla="*/ 261791 w 367360"/>
              <a:gd name="connsiteY141" fmla="*/ 217014 h 337308"/>
              <a:gd name="connsiteX142" fmla="*/ 263403 w 367360"/>
              <a:gd name="connsiteY142" fmla="*/ 217331 h 337308"/>
              <a:gd name="connsiteX143" fmla="*/ 265334 w 367360"/>
              <a:gd name="connsiteY143" fmla="*/ 215387 h 337308"/>
              <a:gd name="connsiteX144" fmla="*/ 264216 w 367360"/>
              <a:gd name="connsiteY144" fmla="*/ 212162 h 337308"/>
              <a:gd name="connsiteX145" fmla="*/ 259200 w 367360"/>
              <a:gd name="connsiteY145" fmla="*/ 209573 h 337308"/>
              <a:gd name="connsiteX146" fmla="*/ 260495 w 367360"/>
              <a:gd name="connsiteY146" fmla="*/ 206016 h 337308"/>
              <a:gd name="connsiteX147" fmla="*/ 261791 w 367360"/>
              <a:gd name="connsiteY147" fmla="*/ 206666 h 337308"/>
              <a:gd name="connsiteX148" fmla="*/ 262591 w 367360"/>
              <a:gd name="connsiteY148" fmla="*/ 206830 h 337308"/>
              <a:gd name="connsiteX149" fmla="*/ 263086 w 367360"/>
              <a:gd name="connsiteY149" fmla="*/ 206993 h 337308"/>
              <a:gd name="connsiteX150" fmla="*/ 265334 w 367360"/>
              <a:gd name="connsiteY150" fmla="*/ 204730 h 337308"/>
              <a:gd name="connsiteX151" fmla="*/ 264369 w 367360"/>
              <a:gd name="connsiteY151" fmla="*/ 201814 h 337308"/>
              <a:gd name="connsiteX152" fmla="*/ 265664 w 367360"/>
              <a:gd name="connsiteY152" fmla="*/ 199220 h 337308"/>
              <a:gd name="connsiteX153" fmla="*/ 262426 w 367360"/>
              <a:gd name="connsiteY153" fmla="*/ 192452 h 337308"/>
              <a:gd name="connsiteX154" fmla="*/ 262426 w 367360"/>
              <a:gd name="connsiteY154" fmla="*/ 188568 h 337308"/>
              <a:gd name="connsiteX155" fmla="*/ 265994 w 367360"/>
              <a:gd name="connsiteY155" fmla="*/ 190994 h 337308"/>
              <a:gd name="connsiteX156" fmla="*/ 267760 w 367360"/>
              <a:gd name="connsiteY156" fmla="*/ 196327 h 337308"/>
              <a:gd name="connsiteX157" fmla="*/ 268407 w 367360"/>
              <a:gd name="connsiteY157" fmla="*/ 201814 h 337308"/>
              <a:gd name="connsiteX158" fmla="*/ 268572 w 367360"/>
              <a:gd name="connsiteY158" fmla="*/ 205048 h 337308"/>
              <a:gd name="connsiteX159" fmla="*/ 268242 w 367360"/>
              <a:gd name="connsiteY159" fmla="*/ 208605 h 337308"/>
              <a:gd name="connsiteX160" fmla="*/ 268890 w 367360"/>
              <a:gd name="connsiteY160" fmla="*/ 214573 h 337308"/>
              <a:gd name="connsiteX161" fmla="*/ 270185 w 367360"/>
              <a:gd name="connsiteY161" fmla="*/ 219262 h 337308"/>
              <a:gd name="connsiteX162" fmla="*/ 268572 w 367360"/>
              <a:gd name="connsiteY162" fmla="*/ 227020 h 337308"/>
              <a:gd name="connsiteX163" fmla="*/ 268090 w 367360"/>
              <a:gd name="connsiteY163" fmla="*/ 226856 h 337308"/>
              <a:gd name="connsiteX164" fmla="*/ 267607 w 367360"/>
              <a:gd name="connsiteY164" fmla="*/ 226692 h 337308"/>
              <a:gd name="connsiteX165" fmla="*/ 261625 w 367360"/>
              <a:gd name="connsiteY165" fmla="*/ 228964 h 337308"/>
              <a:gd name="connsiteX166" fmla="*/ 256622 w 367360"/>
              <a:gd name="connsiteY166" fmla="*/ 230731 h 337308"/>
              <a:gd name="connsiteX167" fmla="*/ 252418 w 367360"/>
              <a:gd name="connsiteY167" fmla="*/ 232190 h 337308"/>
              <a:gd name="connsiteX168" fmla="*/ 255326 w 367360"/>
              <a:gd name="connsiteY168" fmla="*/ 222819 h 337308"/>
              <a:gd name="connsiteX169" fmla="*/ 255974 w 367360"/>
              <a:gd name="connsiteY169" fmla="*/ 222819 h 337308"/>
              <a:gd name="connsiteX170" fmla="*/ 259517 w 367360"/>
              <a:gd name="connsiteY170" fmla="*/ 226692 h 337308"/>
              <a:gd name="connsiteX171" fmla="*/ 262426 w 367360"/>
              <a:gd name="connsiteY171" fmla="*/ 228305 h 337308"/>
              <a:gd name="connsiteX172" fmla="*/ 264369 w 367360"/>
              <a:gd name="connsiteY172" fmla="*/ 224431 h 337308"/>
              <a:gd name="connsiteX173" fmla="*/ 260178 w 367360"/>
              <a:gd name="connsiteY173" fmla="*/ 219912 h 337308"/>
              <a:gd name="connsiteX174" fmla="*/ 259695 w 367360"/>
              <a:gd name="connsiteY174" fmla="*/ 218463 h 337308"/>
              <a:gd name="connsiteX175" fmla="*/ 258882 w 367360"/>
              <a:gd name="connsiteY175" fmla="*/ 217014 h 337308"/>
              <a:gd name="connsiteX176" fmla="*/ 255326 w 367360"/>
              <a:gd name="connsiteY176" fmla="*/ 214742 h 337308"/>
              <a:gd name="connsiteX177" fmla="*/ 256939 w 367360"/>
              <a:gd name="connsiteY177" fmla="*/ 214093 h 337308"/>
              <a:gd name="connsiteX178" fmla="*/ 254361 w 367360"/>
              <a:gd name="connsiteY178" fmla="*/ 313609 h 337308"/>
              <a:gd name="connsiteX179" fmla="*/ 253218 w 367360"/>
              <a:gd name="connsiteY179" fmla="*/ 312963 h 337308"/>
              <a:gd name="connsiteX180" fmla="*/ 252100 w 367360"/>
              <a:gd name="connsiteY180" fmla="*/ 312313 h 337308"/>
              <a:gd name="connsiteX181" fmla="*/ 254031 w 367360"/>
              <a:gd name="connsiteY181" fmla="*/ 310702 h 337308"/>
              <a:gd name="connsiteX182" fmla="*/ 254196 w 367360"/>
              <a:gd name="connsiteY182" fmla="*/ 312165 h 337308"/>
              <a:gd name="connsiteX183" fmla="*/ 250157 w 367360"/>
              <a:gd name="connsiteY183" fmla="*/ 10550 h 337308"/>
              <a:gd name="connsiteX184" fmla="*/ 256456 w 367360"/>
              <a:gd name="connsiteY184" fmla="*/ 11349 h 337308"/>
              <a:gd name="connsiteX185" fmla="*/ 262756 w 367360"/>
              <a:gd name="connsiteY185" fmla="*/ 12163 h 337308"/>
              <a:gd name="connsiteX186" fmla="*/ 250157 w 367360"/>
              <a:gd name="connsiteY186" fmla="*/ 10550 h 337308"/>
              <a:gd name="connsiteX187" fmla="*/ 256622 w 367360"/>
              <a:gd name="connsiteY187" fmla="*/ 298741 h 337308"/>
              <a:gd name="connsiteX188" fmla="*/ 256291 w 367360"/>
              <a:gd name="connsiteY188" fmla="*/ 301330 h 337308"/>
              <a:gd name="connsiteX189" fmla="*/ 256939 w 367360"/>
              <a:gd name="connsiteY189" fmla="*/ 303587 h 337308"/>
              <a:gd name="connsiteX190" fmla="*/ 256456 w 367360"/>
              <a:gd name="connsiteY190" fmla="*/ 303423 h 337308"/>
              <a:gd name="connsiteX191" fmla="*/ 255974 w 367360"/>
              <a:gd name="connsiteY191" fmla="*/ 303275 h 337308"/>
              <a:gd name="connsiteX192" fmla="*/ 253548 w 367360"/>
              <a:gd name="connsiteY192" fmla="*/ 304073 h 337308"/>
              <a:gd name="connsiteX193" fmla="*/ 251453 w 367360"/>
              <a:gd name="connsiteY193" fmla="*/ 305533 h 337308"/>
              <a:gd name="connsiteX194" fmla="*/ 249192 w 367360"/>
              <a:gd name="connsiteY194" fmla="*/ 301975 h 337308"/>
              <a:gd name="connsiteX195" fmla="*/ 253218 w 367360"/>
              <a:gd name="connsiteY195" fmla="*/ 300199 h 337308"/>
              <a:gd name="connsiteX196" fmla="*/ 256622 w 367360"/>
              <a:gd name="connsiteY196" fmla="*/ 298741 h 337308"/>
              <a:gd name="connsiteX197" fmla="*/ 247897 w 367360"/>
              <a:gd name="connsiteY197" fmla="*/ 27034 h 337308"/>
              <a:gd name="connsiteX198" fmla="*/ 248214 w 367360"/>
              <a:gd name="connsiteY198" fmla="*/ 26058 h 337308"/>
              <a:gd name="connsiteX199" fmla="*/ 251453 w 367360"/>
              <a:gd name="connsiteY199" fmla="*/ 27352 h 337308"/>
              <a:gd name="connsiteX200" fmla="*/ 250805 w 367360"/>
              <a:gd name="connsiteY200" fmla="*/ 24762 h 337308"/>
              <a:gd name="connsiteX201" fmla="*/ 256939 w 367360"/>
              <a:gd name="connsiteY201" fmla="*/ 28965 h 337308"/>
              <a:gd name="connsiteX202" fmla="*/ 257269 w 367360"/>
              <a:gd name="connsiteY202" fmla="*/ 29933 h 337308"/>
              <a:gd name="connsiteX203" fmla="*/ 251453 w 367360"/>
              <a:gd name="connsiteY203" fmla="*/ 27352 h 337308"/>
              <a:gd name="connsiteX204" fmla="*/ 251770 w 367360"/>
              <a:gd name="connsiteY204" fmla="*/ 29615 h 337308"/>
              <a:gd name="connsiteX205" fmla="*/ 247897 w 367360"/>
              <a:gd name="connsiteY205" fmla="*/ 131379 h 337308"/>
              <a:gd name="connsiteX206" fmla="*/ 253878 w 367360"/>
              <a:gd name="connsiteY206" fmla="*/ 133968 h 337308"/>
              <a:gd name="connsiteX207" fmla="*/ 259847 w 367360"/>
              <a:gd name="connsiteY207" fmla="*/ 136215 h 337308"/>
              <a:gd name="connsiteX208" fmla="*/ 259365 w 367360"/>
              <a:gd name="connsiteY208" fmla="*/ 140105 h 337308"/>
              <a:gd name="connsiteX209" fmla="*/ 258882 w 367360"/>
              <a:gd name="connsiteY209" fmla="*/ 146569 h 337308"/>
              <a:gd name="connsiteX210" fmla="*/ 253218 w 367360"/>
              <a:gd name="connsiteY210" fmla="*/ 143507 h 337308"/>
              <a:gd name="connsiteX211" fmla="*/ 250640 w 367360"/>
              <a:gd name="connsiteY211" fmla="*/ 140105 h 337308"/>
              <a:gd name="connsiteX212" fmla="*/ 249345 w 367360"/>
              <a:gd name="connsiteY212" fmla="*/ 136077 h 337308"/>
              <a:gd name="connsiteX213" fmla="*/ 247897 w 367360"/>
              <a:gd name="connsiteY213" fmla="*/ 131379 h 337308"/>
              <a:gd name="connsiteX214" fmla="*/ 252418 w 367360"/>
              <a:gd name="connsiteY214" fmla="*/ 124280 h 337308"/>
              <a:gd name="connsiteX215" fmla="*/ 245954 w 367360"/>
              <a:gd name="connsiteY215" fmla="*/ 121357 h 337308"/>
              <a:gd name="connsiteX216" fmla="*/ 247579 w 367360"/>
              <a:gd name="connsiteY216" fmla="*/ 120722 h 337308"/>
              <a:gd name="connsiteX217" fmla="*/ 251123 w 367360"/>
              <a:gd name="connsiteY217" fmla="*/ 122335 h 337308"/>
              <a:gd name="connsiteX218" fmla="*/ 252418 w 367360"/>
              <a:gd name="connsiteY218" fmla="*/ 123947 h 337308"/>
              <a:gd name="connsiteX219" fmla="*/ 245636 w 367360"/>
              <a:gd name="connsiteY219" fmla="*/ 198902 h 337308"/>
              <a:gd name="connsiteX220" fmla="*/ 247579 w 367360"/>
              <a:gd name="connsiteY220" fmla="*/ 199566 h 337308"/>
              <a:gd name="connsiteX221" fmla="*/ 248862 w 367360"/>
              <a:gd name="connsiteY221" fmla="*/ 204730 h 337308"/>
              <a:gd name="connsiteX222" fmla="*/ 245954 w 367360"/>
              <a:gd name="connsiteY222" fmla="*/ 203426 h 337308"/>
              <a:gd name="connsiteX223" fmla="*/ 246271 w 367360"/>
              <a:gd name="connsiteY223" fmla="*/ 201179 h 337308"/>
              <a:gd name="connsiteX224" fmla="*/ 244671 w 367360"/>
              <a:gd name="connsiteY224" fmla="*/ 187601 h 337308"/>
              <a:gd name="connsiteX225" fmla="*/ 244671 w 367360"/>
              <a:gd name="connsiteY225" fmla="*/ 186950 h 337308"/>
              <a:gd name="connsiteX226" fmla="*/ 245954 w 367360"/>
              <a:gd name="connsiteY226" fmla="*/ 187601 h 337308"/>
              <a:gd name="connsiteX227" fmla="*/ 246271 w 367360"/>
              <a:gd name="connsiteY227" fmla="*/ 188568 h 337308"/>
              <a:gd name="connsiteX228" fmla="*/ 284396 w 367360"/>
              <a:gd name="connsiteY228" fmla="*/ 64499 h 337308"/>
              <a:gd name="connsiteX229" fmla="*/ 284727 w 367360"/>
              <a:gd name="connsiteY229" fmla="*/ 63205 h 337308"/>
              <a:gd name="connsiteX230" fmla="*/ 282466 w 367360"/>
              <a:gd name="connsiteY230" fmla="*/ 59648 h 337308"/>
              <a:gd name="connsiteX231" fmla="*/ 278428 w 367360"/>
              <a:gd name="connsiteY231" fmla="*/ 56741 h 337308"/>
              <a:gd name="connsiteX232" fmla="*/ 270350 w 367360"/>
              <a:gd name="connsiteY232" fmla="*/ 51255 h 337308"/>
              <a:gd name="connsiteX233" fmla="*/ 260825 w 367360"/>
              <a:gd name="connsiteY233" fmla="*/ 45922 h 337308"/>
              <a:gd name="connsiteX234" fmla="*/ 252100 w 367360"/>
              <a:gd name="connsiteY234" fmla="*/ 43505 h 337308"/>
              <a:gd name="connsiteX235" fmla="*/ 246601 w 367360"/>
              <a:gd name="connsiteY235" fmla="*/ 41893 h 337308"/>
              <a:gd name="connsiteX236" fmla="*/ 241763 w 367360"/>
              <a:gd name="connsiteY236" fmla="*/ 39621 h 337308"/>
              <a:gd name="connsiteX237" fmla="*/ 242080 w 367360"/>
              <a:gd name="connsiteY237" fmla="*/ 35419 h 337308"/>
              <a:gd name="connsiteX238" fmla="*/ 242080 w 367360"/>
              <a:gd name="connsiteY238" fmla="*/ 32840 h 337308"/>
              <a:gd name="connsiteX239" fmla="*/ 241763 w 367360"/>
              <a:gd name="connsiteY239" fmla="*/ 30260 h 337308"/>
              <a:gd name="connsiteX240" fmla="*/ 244023 w 367360"/>
              <a:gd name="connsiteY240" fmla="*/ 31227 h 337308"/>
              <a:gd name="connsiteX241" fmla="*/ 247579 w 367360"/>
              <a:gd name="connsiteY241" fmla="*/ 33980 h 337308"/>
              <a:gd name="connsiteX242" fmla="*/ 251288 w 367360"/>
              <a:gd name="connsiteY242" fmla="*/ 37691 h 337308"/>
              <a:gd name="connsiteX243" fmla="*/ 254513 w 367360"/>
              <a:gd name="connsiteY243" fmla="*/ 41069 h 337308"/>
              <a:gd name="connsiteX244" fmla="*/ 256622 w 367360"/>
              <a:gd name="connsiteY244" fmla="*/ 42528 h 337308"/>
              <a:gd name="connsiteX245" fmla="*/ 258235 w 367360"/>
              <a:gd name="connsiteY245" fmla="*/ 41248 h 337308"/>
              <a:gd name="connsiteX246" fmla="*/ 269550 w 367360"/>
              <a:gd name="connsiteY246" fmla="*/ 47370 h 337308"/>
              <a:gd name="connsiteX247" fmla="*/ 280853 w 367360"/>
              <a:gd name="connsiteY247" fmla="*/ 51572 h 337308"/>
              <a:gd name="connsiteX248" fmla="*/ 280853 w 367360"/>
              <a:gd name="connsiteY248" fmla="*/ 52881 h 337308"/>
              <a:gd name="connsiteX249" fmla="*/ 282149 w 367360"/>
              <a:gd name="connsiteY249" fmla="*/ 55773 h 337308"/>
              <a:gd name="connsiteX250" fmla="*/ 284727 w 367360"/>
              <a:gd name="connsiteY250" fmla="*/ 56741 h 337308"/>
              <a:gd name="connsiteX251" fmla="*/ 284562 w 367360"/>
              <a:gd name="connsiteY251" fmla="*/ 55625 h 337308"/>
              <a:gd name="connsiteX252" fmla="*/ 284396 w 367360"/>
              <a:gd name="connsiteY252" fmla="*/ 54494 h 337308"/>
              <a:gd name="connsiteX253" fmla="*/ 286022 w 367360"/>
              <a:gd name="connsiteY253" fmla="*/ 54494 h 337308"/>
              <a:gd name="connsiteX254" fmla="*/ 287152 w 367360"/>
              <a:gd name="connsiteY254" fmla="*/ 63369 h 337308"/>
              <a:gd name="connsiteX255" fmla="*/ 289248 w 367360"/>
              <a:gd name="connsiteY255" fmla="*/ 71931 h 337308"/>
              <a:gd name="connsiteX256" fmla="*/ 285374 w 367360"/>
              <a:gd name="connsiteY256" fmla="*/ 69352 h 337308"/>
              <a:gd name="connsiteX257" fmla="*/ 285374 w 367360"/>
              <a:gd name="connsiteY257" fmla="*/ 65160 h 337308"/>
              <a:gd name="connsiteX258" fmla="*/ 241763 w 367360"/>
              <a:gd name="connsiteY258" fmla="*/ 219912 h 337308"/>
              <a:gd name="connsiteX259" fmla="*/ 241763 w 367360"/>
              <a:gd name="connsiteY259" fmla="*/ 219594 h 337308"/>
              <a:gd name="connsiteX260" fmla="*/ 250157 w 367360"/>
              <a:gd name="connsiteY260" fmla="*/ 222486 h 337308"/>
              <a:gd name="connsiteX261" fmla="*/ 249510 w 367360"/>
              <a:gd name="connsiteY261" fmla="*/ 225726 h 337308"/>
              <a:gd name="connsiteX262" fmla="*/ 246436 w 367360"/>
              <a:gd name="connsiteY262" fmla="*/ 223632 h 337308"/>
              <a:gd name="connsiteX263" fmla="*/ 243363 w 367360"/>
              <a:gd name="connsiteY263" fmla="*/ 222169 h 337308"/>
              <a:gd name="connsiteX264" fmla="*/ 239489 w 367360"/>
              <a:gd name="connsiteY264" fmla="*/ 125242 h 337308"/>
              <a:gd name="connsiteX265" fmla="*/ 240302 w 367360"/>
              <a:gd name="connsiteY265" fmla="*/ 126209 h 337308"/>
              <a:gd name="connsiteX266" fmla="*/ 241115 w 367360"/>
              <a:gd name="connsiteY266" fmla="*/ 126859 h 337308"/>
              <a:gd name="connsiteX267" fmla="*/ 238854 w 367360"/>
              <a:gd name="connsiteY267" fmla="*/ 132356 h 337308"/>
              <a:gd name="connsiteX268" fmla="*/ 237559 w 367360"/>
              <a:gd name="connsiteY268" fmla="*/ 127658 h 337308"/>
              <a:gd name="connsiteX269" fmla="*/ 235946 w 367360"/>
              <a:gd name="connsiteY269" fmla="*/ 123947 h 337308"/>
              <a:gd name="connsiteX270" fmla="*/ 239489 w 367360"/>
              <a:gd name="connsiteY270" fmla="*/ 125242 h 337308"/>
              <a:gd name="connsiteX271" fmla="*/ 232390 w 367360"/>
              <a:gd name="connsiteY271" fmla="*/ 13447 h 337308"/>
              <a:gd name="connsiteX272" fmla="*/ 230447 w 367360"/>
              <a:gd name="connsiteY272" fmla="*/ 12812 h 337308"/>
              <a:gd name="connsiteX273" fmla="*/ 231425 w 367360"/>
              <a:gd name="connsiteY273" fmla="*/ 10550 h 337308"/>
              <a:gd name="connsiteX274" fmla="*/ 235298 w 367360"/>
              <a:gd name="connsiteY274" fmla="*/ 10068 h 337308"/>
              <a:gd name="connsiteX275" fmla="*/ 239172 w 367360"/>
              <a:gd name="connsiteY275" fmla="*/ 9889 h 337308"/>
              <a:gd name="connsiteX276" fmla="*/ 240785 w 367360"/>
              <a:gd name="connsiteY276" fmla="*/ 10068 h 337308"/>
              <a:gd name="connsiteX277" fmla="*/ 242398 w 367360"/>
              <a:gd name="connsiteY277" fmla="*/ 10207 h 337308"/>
              <a:gd name="connsiteX278" fmla="*/ 242080 w 367360"/>
              <a:gd name="connsiteY278" fmla="*/ 11518 h 337308"/>
              <a:gd name="connsiteX279" fmla="*/ 242728 w 367360"/>
              <a:gd name="connsiteY279" fmla="*/ 14425 h 337308"/>
              <a:gd name="connsiteX280" fmla="*/ 238689 w 367360"/>
              <a:gd name="connsiteY280" fmla="*/ 12812 h 337308"/>
              <a:gd name="connsiteX281" fmla="*/ 234651 w 367360"/>
              <a:gd name="connsiteY281" fmla="*/ 11835 h 337308"/>
              <a:gd name="connsiteX282" fmla="*/ 230447 w 367360"/>
              <a:gd name="connsiteY282" fmla="*/ 134286 h 337308"/>
              <a:gd name="connsiteX283" fmla="*/ 231742 w 367360"/>
              <a:gd name="connsiteY283" fmla="*/ 127504 h 337308"/>
              <a:gd name="connsiteX284" fmla="*/ 232390 w 367360"/>
              <a:gd name="connsiteY284" fmla="*/ 131874 h 337308"/>
              <a:gd name="connsiteX285" fmla="*/ 233355 w 367360"/>
              <a:gd name="connsiteY285" fmla="*/ 136215 h 337308"/>
              <a:gd name="connsiteX286" fmla="*/ 240137 w 367360"/>
              <a:gd name="connsiteY286" fmla="*/ 200201 h 337308"/>
              <a:gd name="connsiteX287" fmla="*/ 234816 w 367360"/>
              <a:gd name="connsiteY287" fmla="*/ 197126 h 337308"/>
              <a:gd name="connsiteX288" fmla="*/ 230129 w 367360"/>
              <a:gd name="connsiteY288" fmla="*/ 194065 h 337308"/>
              <a:gd name="connsiteX289" fmla="*/ 235946 w 367360"/>
              <a:gd name="connsiteY289" fmla="*/ 195514 h 337308"/>
              <a:gd name="connsiteX290" fmla="*/ 240137 w 367360"/>
              <a:gd name="connsiteY290" fmla="*/ 200201 h 337308"/>
              <a:gd name="connsiteX291" fmla="*/ 229799 w 367360"/>
              <a:gd name="connsiteY291" fmla="*/ 142044 h 337308"/>
              <a:gd name="connsiteX292" fmla="*/ 232390 w 367360"/>
              <a:gd name="connsiteY292" fmla="*/ 142695 h 337308"/>
              <a:gd name="connsiteX293" fmla="*/ 234651 w 367360"/>
              <a:gd name="connsiteY293" fmla="*/ 143989 h 337308"/>
              <a:gd name="connsiteX294" fmla="*/ 234651 w 367360"/>
              <a:gd name="connsiteY294" fmla="*/ 147848 h 337308"/>
              <a:gd name="connsiteX295" fmla="*/ 234651 w 367360"/>
              <a:gd name="connsiteY295" fmla="*/ 156257 h 337308"/>
              <a:gd name="connsiteX296" fmla="*/ 234816 w 367360"/>
              <a:gd name="connsiteY296" fmla="*/ 166115 h 337308"/>
              <a:gd name="connsiteX297" fmla="*/ 234968 w 367360"/>
              <a:gd name="connsiteY297" fmla="*/ 174354 h 337308"/>
              <a:gd name="connsiteX298" fmla="*/ 232225 w 367360"/>
              <a:gd name="connsiteY298" fmla="*/ 168704 h 337308"/>
              <a:gd name="connsiteX299" fmla="*/ 230930 w 367360"/>
              <a:gd name="connsiteY299" fmla="*/ 158520 h 337308"/>
              <a:gd name="connsiteX300" fmla="*/ 230282 w 367360"/>
              <a:gd name="connsiteY300" fmla="*/ 148678 h 337308"/>
              <a:gd name="connsiteX301" fmla="*/ 229799 w 367360"/>
              <a:gd name="connsiteY301" fmla="*/ 143989 h 337308"/>
              <a:gd name="connsiteX302" fmla="*/ 235616 w 367360"/>
              <a:gd name="connsiteY302" fmla="*/ 306827 h 337308"/>
              <a:gd name="connsiteX303" fmla="*/ 246271 w 367360"/>
              <a:gd name="connsiteY303" fmla="*/ 315870 h 337308"/>
              <a:gd name="connsiteX304" fmla="*/ 237876 w 367360"/>
              <a:gd name="connsiteY304" fmla="*/ 312482 h 337308"/>
              <a:gd name="connsiteX305" fmla="*/ 229482 w 367360"/>
              <a:gd name="connsiteY305" fmla="*/ 308757 h 337308"/>
              <a:gd name="connsiteX306" fmla="*/ 229482 w 367360"/>
              <a:gd name="connsiteY306" fmla="*/ 33802 h 337308"/>
              <a:gd name="connsiteX307" fmla="*/ 229317 w 367360"/>
              <a:gd name="connsiteY307" fmla="*/ 32993 h 337308"/>
              <a:gd name="connsiteX308" fmla="*/ 229151 w 367360"/>
              <a:gd name="connsiteY308" fmla="*/ 32189 h 337308"/>
              <a:gd name="connsiteX309" fmla="*/ 236581 w 367360"/>
              <a:gd name="connsiteY309" fmla="*/ 37691 h 337308"/>
              <a:gd name="connsiteX310" fmla="*/ 229151 w 367360"/>
              <a:gd name="connsiteY310" fmla="*/ 186306 h 337308"/>
              <a:gd name="connsiteX311" fmla="*/ 231907 w 367360"/>
              <a:gd name="connsiteY311" fmla="*/ 187601 h 337308"/>
              <a:gd name="connsiteX312" fmla="*/ 234968 w 367360"/>
              <a:gd name="connsiteY312" fmla="*/ 189213 h 337308"/>
              <a:gd name="connsiteX313" fmla="*/ 228834 w 367360"/>
              <a:gd name="connsiteY313" fmla="*/ 187933 h 337308"/>
              <a:gd name="connsiteX314" fmla="*/ 228999 w 367360"/>
              <a:gd name="connsiteY314" fmla="*/ 186950 h 337308"/>
              <a:gd name="connsiteX315" fmla="*/ 228834 w 367360"/>
              <a:gd name="connsiteY315" fmla="*/ 198902 h 337308"/>
              <a:gd name="connsiteX316" fmla="*/ 239972 w 367360"/>
              <a:gd name="connsiteY316" fmla="*/ 205381 h 337308"/>
              <a:gd name="connsiteX317" fmla="*/ 251123 w 367360"/>
              <a:gd name="connsiteY317" fmla="*/ 211184 h 337308"/>
              <a:gd name="connsiteX318" fmla="*/ 251770 w 367360"/>
              <a:gd name="connsiteY318" fmla="*/ 212162 h 337308"/>
              <a:gd name="connsiteX319" fmla="*/ 251935 w 367360"/>
              <a:gd name="connsiteY319" fmla="*/ 212644 h 337308"/>
              <a:gd name="connsiteX320" fmla="*/ 252100 w 367360"/>
              <a:gd name="connsiteY320" fmla="*/ 213130 h 337308"/>
              <a:gd name="connsiteX321" fmla="*/ 249992 w 367360"/>
              <a:gd name="connsiteY321" fmla="*/ 211998 h 337308"/>
              <a:gd name="connsiteX322" fmla="*/ 247897 w 367360"/>
              <a:gd name="connsiteY322" fmla="*/ 210853 h 337308"/>
              <a:gd name="connsiteX323" fmla="*/ 247579 w 367360"/>
              <a:gd name="connsiteY323" fmla="*/ 210853 h 337308"/>
              <a:gd name="connsiteX324" fmla="*/ 238207 w 367360"/>
              <a:gd name="connsiteY324" fmla="*/ 206348 h 337308"/>
              <a:gd name="connsiteX325" fmla="*/ 228834 w 367360"/>
              <a:gd name="connsiteY325" fmla="*/ 202791 h 337308"/>
              <a:gd name="connsiteX326" fmla="*/ 244671 w 367360"/>
              <a:gd name="connsiteY326" fmla="*/ 230895 h 337308"/>
              <a:gd name="connsiteX327" fmla="*/ 229151 w 367360"/>
              <a:gd name="connsiteY327" fmla="*/ 233802 h 337308"/>
              <a:gd name="connsiteX328" fmla="*/ 226891 w 367360"/>
              <a:gd name="connsiteY328" fmla="*/ 232508 h 337308"/>
              <a:gd name="connsiteX329" fmla="*/ 237229 w 367360"/>
              <a:gd name="connsiteY329" fmla="*/ 226375 h 337308"/>
              <a:gd name="connsiteX330" fmla="*/ 239489 w 367360"/>
              <a:gd name="connsiteY330" fmla="*/ 227020 h 337308"/>
              <a:gd name="connsiteX331" fmla="*/ 241763 w 367360"/>
              <a:gd name="connsiteY331" fmla="*/ 227988 h 337308"/>
              <a:gd name="connsiteX332" fmla="*/ 225278 w 367360"/>
              <a:gd name="connsiteY332" fmla="*/ 17014 h 337308"/>
              <a:gd name="connsiteX333" fmla="*/ 235781 w 367360"/>
              <a:gd name="connsiteY333" fmla="*/ 17332 h 337308"/>
              <a:gd name="connsiteX334" fmla="*/ 244341 w 367360"/>
              <a:gd name="connsiteY334" fmla="*/ 19911 h 337308"/>
              <a:gd name="connsiteX335" fmla="*/ 243363 w 367360"/>
              <a:gd name="connsiteY335" fmla="*/ 19911 h 337308"/>
              <a:gd name="connsiteX336" fmla="*/ 241598 w 367360"/>
              <a:gd name="connsiteY336" fmla="*/ 20874 h 337308"/>
              <a:gd name="connsiteX337" fmla="*/ 240137 w 367360"/>
              <a:gd name="connsiteY337" fmla="*/ 22485 h 337308"/>
              <a:gd name="connsiteX338" fmla="*/ 231742 w 367360"/>
              <a:gd name="connsiteY338" fmla="*/ 19911 h 337308"/>
              <a:gd name="connsiteX339" fmla="*/ 224630 w 367360"/>
              <a:gd name="connsiteY339" fmla="*/ 18943 h 337308"/>
              <a:gd name="connsiteX340" fmla="*/ 224313 w 367360"/>
              <a:gd name="connsiteY340" fmla="*/ 39948 h 337308"/>
              <a:gd name="connsiteX341" fmla="*/ 226243 w 367360"/>
              <a:gd name="connsiteY341" fmla="*/ 40281 h 337308"/>
              <a:gd name="connsiteX342" fmla="*/ 225926 w 367360"/>
              <a:gd name="connsiteY342" fmla="*/ 40598 h 337308"/>
              <a:gd name="connsiteX343" fmla="*/ 234320 w 367360"/>
              <a:gd name="connsiteY343" fmla="*/ 217014 h 337308"/>
              <a:gd name="connsiteX344" fmla="*/ 234651 w 367360"/>
              <a:gd name="connsiteY344" fmla="*/ 218130 h 337308"/>
              <a:gd name="connsiteX345" fmla="*/ 235298 w 367360"/>
              <a:gd name="connsiteY345" fmla="*/ 219262 h 337308"/>
              <a:gd name="connsiteX346" fmla="*/ 234968 w 367360"/>
              <a:gd name="connsiteY346" fmla="*/ 219262 h 337308"/>
              <a:gd name="connsiteX347" fmla="*/ 228999 w 367360"/>
              <a:gd name="connsiteY347" fmla="*/ 217981 h 337308"/>
              <a:gd name="connsiteX348" fmla="*/ 223665 w 367360"/>
              <a:gd name="connsiteY348" fmla="*/ 217331 h 337308"/>
              <a:gd name="connsiteX349" fmla="*/ 225926 w 367360"/>
              <a:gd name="connsiteY349" fmla="*/ 213448 h 337308"/>
              <a:gd name="connsiteX350" fmla="*/ 223017 w 367360"/>
              <a:gd name="connsiteY350" fmla="*/ 37691 h 337308"/>
              <a:gd name="connsiteX351" fmla="*/ 223335 w 367360"/>
              <a:gd name="connsiteY351" fmla="*/ 37041 h 337308"/>
              <a:gd name="connsiteX352" fmla="*/ 225278 w 367360"/>
              <a:gd name="connsiteY352" fmla="*/ 38326 h 337308"/>
              <a:gd name="connsiteX353" fmla="*/ 220757 w 367360"/>
              <a:gd name="connsiteY353" fmla="*/ 183726 h 337308"/>
              <a:gd name="connsiteX354" fmla="*/ 223017 w 367360"/>
              <a:gd name="connsiteY354" fmla="*/ 184043 h 337308"/>
              <a:gd name="connsiteX355" fmla="*/ 223017 w 367360"/>
              <a:gd name="connsiteY355" fmla="*/ 187933 h 337308"/>
              <a:gd name="connsiteX356" fmla="*/ 219144 w 367360"/>
              <a:gd name="connsiteY356" fmla="*/ 118460 h 337308"/>
              <a:gd name="connsiteX357" fmla="*/ 223183 w 367360"/>
              <a:gd name="connsiteY357" fmla="*/ 119591 h 337308"/>
              <a:gd name="connsiteX358" fmla="*/ 227539 w 367360"/>
              <a:gd name="connsiteY358" fmla="*/ 120722 h 337308"/>
              <a:gd name="connsiteX359" fmla="*/ 224630 w 367360"/>
              <a:gd name="connsiteY359" fmla="*/ 129766 h 337308"/>
              <a:gd name="connsiteX360" fmla="*/ 220109 w 367360"/>
              <a:gd name="connsiteY360" fmla="*/ 125560 h 337308"/>
              <a:gd name="connsiteX361" fmla="*/ 222700 w 367360"/>
              <a:gd name="connsiteY361" fmla="*/ 223454 h 337308"/>
              <a:gd name="connsiteX362" fmla="*/ 226091 w 367360"/>
              <a:gd name="connsiteY362" fmla="*/ 223632 h 337308"/>
              <a:gd name="connsiteX363" fmla="*/ 229482 w 367360"/>
              <a:gd name="connsiteY363" fmla="*/ 224098 h 337308"/>
              <a:gd name="connsiteX364" fmla="*/ 219792 w 367360"/>
              <a:gd name="connsiteY364" fmla="*/ 227988 h 337308"/>
              <a:gd name="connsiteX365" fmla="*/ 219144 w 367360"/>
              <a:gd name="connsiteY365" fmla="*/ 227174 h 337308"/>
              <a:gd name="connsiteX366" fmla="*/ 218496 w 367360"/>
              <a:gd name="connsiteY366" fmla="*/ 226692 h 337308"/>
              <a:gd name="connsiteX367" fmla="*/ 222700 w 367360"/>
              <a:gd name="connsiteY367" fmla="*/ 223454 h 337308"/>
              <a:gd name="connsiteX368" fmla="*/ 227539 w 367360"/>
              <a:gd name="connsiteY368" fmla="*/ 111018 h 337308"/>
              <a:gd name="connsiteX369" fmla="*/ 241763 w 367360"/>
              <a:gd name="connsiteY369" fmla="*/ 115885 h 337308"/>
              <a:gd name="connsiteX370" fmla="*/ 237559 w 367360"/>
              <a:gd name="connsiteY370" fmla="*/ 116848 h 337308"/>
              <a:gd name="connsiteX371" fmla="*/ 236581 w 367360"/>
              <a:gd name="connsiteY371" fmla="*/ 117815 h 337308"/>
              <a:gd name="connsiteX372" fmla="*/ 226726 w 367360"/>
              <a:gd name="connsiteY372" fmla="*/ 114258 h 337308"/>
              <a:gd name="connsiteX373" fmla="*/ 217848 w 367360"/>
              <a:gd name="connsiteY373" fmla="*/ 111996 h 337308"/>
              <a:gd name="connsiteX374" fmla="*/ 217848 w 367360"/>
              <a:gd name="connsiteY374" fmla="*/ 111679 h 337308"/>
              <a:gd name="connsiteX375" fmla="*/ 222205 w 367360"/>
              <a:gd name="connsiteY375" fmla="*/ 111996 h 337308"/>
              <a:gd name="connsiteX376" fmla="*/ 226243 w 367360"/>
              <a:gd name="connsiteY376" fmla="*/ 111996 h 337308"/>
              <a:gd name="connsiteX377" fmla="*/ 216236 w 367360"/>
              <a:gd name="connsiteY377" fmla="*/ 187283 h 337308"/>
              <a:gd name="connsiteX378" fmla="*/ 219626 w 367360"/>
              <a:gd name="connsiteY378" fmla="*/ 191158 h 337308"/>
              <a:gd name="connsiteX379" fmla="*/ 223017 w 367360"/>
              <a:gd name="connsiteY379" fmla="*/ 194382 h 337308"/>
              <a:gd name="connsiteX380" fmla="*/ 223183 w 367360"/>
              <a:gd name="connsiteY380" fmla="*/ 198575 h 337308"/>
              <a:gd name="connsiteX381" fmla="*/ 223335 w 367360"/>
              <a:gd name="connsiteY381" fmla="*/ 201814 h 337308"/>
              <a:gd name="connsiteX382" fmla="*/ 216553 w 367360"/>
              <a:gd name="connsiteY382" fmla="*/ 199884 h 337308"/>
              <a:gd name="connsiteX383" fmla="*/ 215588 w 367360"/>
              <a:gd name="connsiteY383" fmla="*/ 199566 h 337308"/>
              <a:gd name="connsiteX384" fmla="*/ 215753 w 367360"/>
              <a:gd name="connsiteY384" fmla="*/ 193420 h 337308"/>
              <a:gd name="connsiteX385" fmla="*/ 216236 w 367360"/>
              <a:gd name="connsiteY385" fmla="*/ 187283 h 337308"/>
              <a:gd name="connsiteX386" fmla="*/ 216236 w 367360"/>
              <a:gd name="connsiteY386" fmla="*/ 34451 h 337308"/>
              <a:gd name="connsiteX387" fmla="*/ 212362 w 367360"/>
              <a:gd name="connsiteY387" fmla="*/ 34120 h 337308"/>
              <a:gd name="connsiteX388" fmla="*/ 207828 w 367360"/>
              <a:gd name="connsiteY388" fmla="*/ 30578 h 337308"/>
              <a:gd name="connsiteX389" fmla="*/ 212997 w 367360"/>
              <a:gd name="connsiteY389" fmla="*/ 32189 h 337308"/>
              <a:gd name="connsiteX390" fmla="*/ 217201 w 367360"/>
              <a:gd name="connsiteY390" fmla="*/ 34769 h 337308"/>
              <a:gd name="connsiteX391" fmla="*/ 210419 w 367360"/>
              <a:gd name="connsiteY391" fmla="*/ 205381 h 337308"/>
              <a:gd name="connsiteX392" fmla="*/ 206863 w 367360"/>
              <a:gd name="connsiteY392" fmla="*/ 206016 h 337308"/>
              <a:gd name="connsiteX393" fmla="*/ 207828 w 367360"/>
              <a:gd name="connsiteY393" fmla="*/ 204086 h 337308"/>
              <a:gd name="connsiteX394" fmla="*/ 209454 w 367360"/>
              <a:gd name="connsiteY394" fmla="*/ 205048 h 337308"/>
              <a:gd name="connsiteX395" fmla="*/ 206863 w 367360"/>
              <a:gd name="connsiteY395" fmla="*/ 236064 h 337308"/>
              <a:gd name="connsiteX396" fmla="*/ 216236 w 367360"/>
              <a:gd name="connsiteY396" fmla="*/ 234770 h 337308"/>
              <a:gd name="connsiteX397" fmla="*/ 217518 w 367360"/>
              <a:gd name="connsiteY397" fmla="*/ 235087 h 337308"/>
              <a:gd name="connsiteX398" fmla="*/ 207181 w 367360"/>
              <a:gd name="connsiteY398" fmla="*/ 236064 h 337308"/>
              <a:gd name="connsiteX399" fmla="*/ 204272 w 367360"/>
              <a:gd name="connsiteY399" fmla="*/ 225408 h 337308"/>
              <a:gd name="connsiteX400" fmla="*/ 206863 w 367360"/>
              <a:gd name="connsiteY400" fmla="*/ 224763 h 337308"/>
              <a:gd name="connsiteX401" fmla="*/ 206546 w 367360"/>
              <a:gd name="connsiteY401" fmla="*/ 225081 h 337308"/>
              <a:gd name="connsiteX402" fmla="*/ 206546 w 367360"/>
              <a:gd name="connsiteY402" fmla="*/ 225726 h 337308"/>
              <a:gd name="connsiteX403" fmla="*/ 214293 w 367360"/>
              <a:gd name="connsiteY403" fmla="*/ 211502 h 337308"/>
              <a:gd name="connsiteX404" fmla="*/ 215905 w 367360"/>
              <a:gd name="connsiteY404" fmla="*/ 208605 h 337308"/>
              <a:gd name="connsiteX405" fmla="*/ 220109 w 367360"/>
              <a:gd name="connsiteY405" fmla="*/ 211184 h 337308"/>
              <a:gd name="connsiteX406" fmla="*/ 216553 w 367360"/>
              <a:gd name="connsiteY406" fmla="*/ 215059 h 337308"/>
              <a:gd name="connsiteX407" fmla="*/ 214940 w 367360"/>
              <a:gd name="connsiteY407" fmla="*/ 214424 h 337308"/>
              <a:gd name="connsiteX408" fmla="*/ 207993 w 367360"/>
              <a:gd name="connsiteY408" fmla="*/ 214906 h 337308"/>
              <a:gd name="connsiteX409" fmla="*/ 201046 w 367360"/>
              <a:gd name="connsiteY409" fmla="*/ 215704 h 337308"/>
              <a:gd name="connsiteX410" fmla="*/ 201046 w 367360"/>
              <a:gd name="connsiteY410" fmla="*/ 215059 h 337308"/>
              <a:gd name="connsiteX411" fmla="*/ 214293 w 367360"/>
              <a:gd name="connsiteY411" fmla="*/ 211502 h 337308"/>
              <a:gd name="connsiteX412" fmla="*/ 202342 w 367360"/>
              <a:gd name="connsiteY412" fmla="*/ 258353 h 337308"/>
              <a:gd name="connsiteX413" fmla="*/ 199751 w 367360"/>
              <a:gd name="connsiteY413" fmla="*/ 258036 h 337308"/>
              <a:gd name="connsiteX414" fmla="*/ 200081 w 367360"/>
              <a:gd name="connsiteY414" fmla="*/ 256107 h 337308"/>
              <a:gd name="connsiteX415" fmla="*/ 200399 w 367360"/>
              <a:gd name="connsiteY415" fmla="*/ 256107 h 337308"/>
              <a:gd name="connsiteX416" fmla="*/ 199433 w 367360"/>
              <a:gd name="connsiteY416" fmla="*/ 254811 h 337308"/>
              <a:gd name="connsiteX417" fmla="*/ 199916 w 367360"/>
              <a:gd name="connsiteY417" fmla="*/ 254960 h 337308"/>
              <a:gd name="connsiteX418" fmla="*/ 200399 w 367360"/>
              <a:gd name="connsiteY418" fmla="*/ 255139 h 337308"/>
              <a:gd name="connsiteX419" fmla="*/ 200399 w 367360"/>
              <a:gd name="connsiteY419" fmla="*/ 255774 h 337308"/>
              <a:gd name="connsiteX420" fmla="*/ 199751 w 367360"/>
              <a:gd name="connsiteY420" fmla="*/ 255774 h 337308"/>
              <a:gd name="connsiteX421" fmla="*/ 199586 w 367360"/>
              <a:gd name="connsiteY421" fmla="*/ 255278 h 337308"/>
              <a:gd name="connsiteX422" fmla="*/ 205250 w 367360"/>
              <a:gd name="connsiteY422" fmla="*/ 230260 h 337308"/>
              <a:gd name="connsiteX423" fmla="*/ 201364 w 367360"/>
              <a:gd name="connsiteY423" fmla="*/ 230577 h 337308"/>
              <a:gd name="connsiteX424" fmla="*/ 199103 w 367360"/>
              <a:gd name="connsiteY424" fmla="*/ 229615 h 337308"/>
              <a:gd name="connsiteX425" fmla="*/ 203637 w 367360"/>
              <a:gd name="connsiteY425" fmla="*/ 228633 h 337308"/>
              <a:gd name="connsiteX426" fmla="*/ 196195 w 367360"/>
              <a:gd name="connsiteY426" fmla="*/ 257386 h 337308"/>
              <a:gd name="connsiteX427" fmla="*/ 195230 w 367360"/>
              <a:gd name="connsiteY427" fmla="*/ 257068 h 337308"/>
              <a:gd name="connsiteX428" fmla="*/ 195878 w 367360"/>
              <a:gd name="connsiteY428" fmla="*/ 256751 h 337308"/>
              <a:gd name="connsiteX429" fmla="*/ 186505 w 367360"/>
              <a:gd name="connsiteY429" fmla="*/ 236699 h 337308"/>
              <a:gd name="connsiteX430" fmla="*/ 202990 w 367360"/>
              <a:gd name="connsiteY430" fmla="*/ 236699 h 337308"/>
              <a:gd name="connsiteX431" fmla="*/ 203955 w 367360"/>
              <a:gd name="connsiteY431" fmla="*/ 238009 h 337308"/>
              <a:gd name="connsiteX432" fmla="*/ 192639 w 367360"/>
              <a:gd name="connsiteY432" fmla="*/ 238009 h 337308"/>
              <a:gd name="connsiteX433" fmla="*/ 194582 w 367360"/>
              <a:gd name="connsiteY433" fmla="*/ 240266 h 337308"/>
              <a:gd name="connsiteX434" fmla="*/ 185210 w 367360"/>
              <a:gd name="connsiteY434" fmla="*/ 22168 h 337308"/>
              <a:gd name="connsiteX435" fmla="*/ 185540 w 367360"/>
              <a:gd name="connsiteY435" fmla="*/ 22485 h 337308"/>
              <a:gd name="connsiteX436" fmla="*/ 184892 w 367360"/>
              <a:gd name="connsiteY436" fmla="*/ 22485 h 337308"/>
              <a:gd name="connsiteX437" fmla="*/ 185540 w 367360"/>
              <a:gd name="connsiteY437" fmla="*/ 247048 h 337308"/>
              <a:gd name="connsiteX438" fmla="*/ 182149 w 367360"/>
              <a:gd name="connsiteY438" fmla="*/ 246720 h 337308"/>
              <a:gd name="connsiteX439" fmla="*/ 179393 w 367360"/>
              <a:gd name="connsiteY439" fmla="*/ 244141 h 337308"/>
              <a:gd name="connsiteX440" fmla="*/ 196525 w 367360"/>
              <a:gd name="connsiteY440" fmla="*/ 248014 h 337308"/>
              <a:gd name="connsiteX441" fmla="*/ 188766 w 367360"/>
              <a:gd name="connsiteY441" fmla="*/ 249960 h 337308"/>
              <a:gd name="connsiteX442" fmla="*/ 185540 w 367360"/>
              <a:gd name="connsiteY442" fmla="*/ 247048 h 337308"/>
              <a:gd name="connsiteX443" fmla="*/ 180371 w 367360"/>
              <a:gd name="connsiteY443" fmla="*/ 259331 h 337308"/>
              <a:gd name="connsiteX444" fmla="*/ 182301 w 367360"/>
              <a:gd name="connsiteY444" fmla="*/ 258999 h 337308"/>
              <a:gd name="connsiteX445" fmla="*/ 178910 w 367360"/>
              <a:gd name="connsiteY445" fmla="*/ 258517 h 337308"/>
              <a:gd name="connsiteX446" fmla="*/ 175519 w 367360"/>
              <a:gd name="connsiteY446" fmla="*/ 258353 h 337308"/>
              <a:gd name="connsiteX447" fmla="*/ 175685 w 367360"/>
              <a:gd name="connsiteY447" fmla="*/ 258850 h 337308"/>
              <a:gd name="connsiteX448" fmla="*/ 175850 w 367360"/>
              <a:gd name="connsiteY448" fmla="*/ 259331 h 337308"/>
              <a:gd name="connsiteX449" fmla="*/ 172294 w 367360"/>
              <a:gd name="connsiteY449" fmla="*/ 27034 h 337308"/>
              <a:gd name="connsiteX450" fmla="*/ 171963 w 367360"/>
              <a:gd name="connsiteY450" fmla="*/ 28320 h 337308"/>
              <a:gd name="connsiteX451" fmla="*/ 172941 w 367360"/>
              <a:gd name="connsiteY451" fmla="*/ 30895 h 337308"/>
              <a:gd name="connsiteX452" fmla="*/ 175519 w 367360"/>
              <a:gd name="connsiteY452" fmla="*/ 32189 h 337308"/>
              <a:gd name="connsiteX453" fmla="*/ 176815 w 367360"/>
              <a:gd name="connsiteY453" fmla="*/ 32026 h 337308"/>
              <a:gd name="connsiteX454" fmla="*/ 178428 w 367360"/>
              <a:gd name="connsiteY454" fmla="*/ 31872 h 337308"/>
              <a:gd name="connsiteX455" fmla="*/ 173741 w 367360"/>
              <a:gd name="connsiteY455" fmla="*/ 33335 h 337308"/>
              <a:gd name="connsiteX456" fmla="*/ 170033 w 367360"/>
              <a:gd name="connsiteY456" fmla="*/ 34769 h 337308"/>
              <a:gd name="connsiteX457" fmla="*/ 170351 w 367360"/>
              <a:gd name="connsiteY457" fmla="*/ 31708 h 337308"/>
              <a:gd name="connsiteX458" fmla="*/ 170668 w 367360"/>
              <a:gd name="connsiteY458" fmla="*/ 28965 h 337308"/>
              <a:gd name="connsiteX459" fmla="*/ 169385 w 367360"/>
              <a:gd name="connsiteY459" fmla="*/ 25408 h 337308"/>
              <a:gd name="connsiteX460" fmla="*/ 164534 w 367360"/>
              <a:gd name="connsiteY460" fmla="*/ 238009 h 337308"/>
              <a:gd name="connsiteX461" fmla="*/ 167442 w 367360"/>
              <a:gd name="connsiteY461" fmla="*/ 237692 h 337308"/>
              <a:gd name="connsiteX462" fmla="*/ 170998 w 367360"/>
              <a:gd name="connsiteY462" fmla="*/ 238172 h 337308"/>
              <a:gd name="connsiteX463" fmla="*/ 172459 w 367360"/>
              <a:gd name="connsiteY463" fmla="*/ 239457 h 337308"/>
              <a:gd name="connsiteX464" fmla="*/ 173259 w 367360"/>
              <a:gd name="connsiteY464" fmla="*/ 240901 h 337308"/>
              <a:gd name="connsiteX465" fmla="*/ 174554 w 367360"/>
              <a:gd name="connsiteY465" fmla="*/ 242211 h 337308"/>
              <a:gd name="connsiteX466" fmla="*/ 169220 w 367360"/>
              <a:gd name="connsiteY466" fmla="*/ 241070 h 337308"/>
              <a:gd name="connsiteX467" fmla="*/ 164534 w 367360"/>
              <a:gd name="connsiteY467" fmla="*/ 238009 h 337308"/>
              <a:gd name="connsiteX468" fmla="*/ 162273 w 367360"/>
              <a:gd name="connsiteY468" fmla="*/ 243178 h 337308"/>
              <a:gd name="connsiteX469" fmla="*/ 161956 w 367360"/>
              <a:gd name="connsiteY469" fmla="*/ 242528 h 337308"/>
              <a:gd name="connsiteX470" fmla="*/ 164216 w 367360"/>
              <a:gd name="connsiteY470" fmla="*/ 244141 h 337308"/>
              <a:gd name="connsiteX471" fmla="*/ 162273 w 367360"/>
              <a:gd name="connsiteY471" fmla="*/ 243506 h 337308"/>
              <a:gd name="connsiteX472" fmla="*/ 154844 w 367360"/>
              <a:gd name="connsiteY472" fmla="*/ 104252 h 337308"/>
              <a:gd name="connsiteX473" fmla="*/ 160978 w 367360"/>
              <a:gd name="connsiteY473" fmla="*/ 98091 h 337308"/>
              <a:gd name="connsiteX474" fmla="*/ 159695 w 367360"/>
              <a:gd name="connsiteY474" fmla="*/ 98091 h 337308"/>
              <a:gd name="connsiteX475" fmla="*/ 159048 w 367360"/>
              <a:gd name="connsiteY475" fmla="*/ 98750 h 337308"/>
              <a:gd name="connsiteX476" fmla="*/ 163886 w 367360"/>
              <a:gd name="connsiteY476" fmla="*/ 28965 h 337308"/>
              <a:gd name="connsiteX477" fmla="*/ 157270 w 367360"/>
              <a:gd name="connsiteY477" fmla="*/ 26375 h 337308"/>
              <a:gd name="connsiteX478" fmla="*/ 149027 w 367360"/>
              <a:gd name="connsiteY478" fmla="*/ 22818 h 337308"/>
              <a:gd name="connsiteX479" fmla="*/ 155161 w 367360"/>
              <a:gd name="connsiteY479" fmla="*/ 22168 h 337308"/>
              <a:gd name="connsiteX480" fmla="*/ 165829 w 367360"/>
              <a:gd name="connsiteY480" fmla="*/ 35747 h 337308"/>
              <a:gd name="connsiteX481" fmla="*/ 158235 w 367360"/>
              <a:gd name="connsiteY481" fmla="*/ 36714 h 337308"/>
              <a:gd name="connsiteX482" fmla="*/ 150640 w 367360"/>
              <a:gd name="connsiteY482" fmla="*/ 38326 h 337308"/>
              <a:gd name="connsiteX483" fmla="*/ 147414 w 367360"/>
              <a:gd name="connsiteY483" fmla="*/ 35086 h 337308"/>
              <a:gd name="connsiteX484" fmla="*/ 144341 w 367360"/>
              <a:gd name="connsiteY484" fmla="*/ 35265 h 337308"/>
              <a:gd name="connsiteX485" fmla="*/ 141268 w 367360"/>
              <a:gd name="connsiteY485" fmla="*/ 35419 h 337308"/>
              <a:gd name="connsiteX486" fmla="*/ 137724 w 367360"/>
              <a:gd name="connsiteY486" fmla="*/ 32507 h 337308"/>
              <a:gd name="connsiteX487" fmla="*/ 139337 w 367360"/>
              <a:gd name="connsiteY487" fmla="*/ 32358 h 337308"/>
              <a:gd name="connsiteX488" fmla="*/ 141268 w 367360"/>
              <a:gd name="connsiteY488" fmla="*/ 32189 h 337308"/>
              <a:gd name="connsiteX489" fmla="*/ 141598 w 367360"/>
              <a:gd name="connsiteY489" fmla="*/ 31872 h 337308"/>
              <a:gd name="connsiteX490" fmla="*/ 142880 w 367360"/>
              <a:gd name="connsiteY490" fmla="*/ 29933 h 337308"/>
              <a:gd name="connsiteX491" fmla="*/ 141268 w 367360"/>
              <a:gd name="connsiteY491" fmla="*/ 26693 h 337308"/>
              <a:gd name="connsiteX492" fmla="*/ 152583 w 367360"/>
              <a:gd name="connsiteY492" fmla="*/ 30895 h 337308"/>
              <a:gd name="connsiteX493" fmla="*/ 165829 w 367360"/>
              <a:gd name="connsiteY493" fmla="*/ 35747 h 337308"/>
              <a:gd name="connsiteX494" fmla="*/ 177780 w 367360"/>
              <a:gd name="connsiteY494" fmla="*/ 230577 h 337308"/>
              <a:gd name="connsiteX495" fmla="*/ 169550 w 367360"/>
              <a:gd name="connsiteY495" fmla="*/ 230260 h 337308"/>
              <a:gd name="connsiteX496" fmla="*/ 162273 w 367360"/>
              <a:gd name="connsiteY496" fmla="*/ 230260 h 337308"/>
              <a:gd name="connsiteX497" fmla="*/ 160013 w 367360"/>
              <a:gd name="connsiteY497" fmla="*/ 232190 h 337308"/>
              <a:gd name="connsiteX498" fmla="*/ 157752 w 367360"/>
              <a:gd name="connsiteY498" fmla="*/ 233157 h 337308"/>
              <a:gd name="connsiteX499" fmla="*/ 156457 w 367360"/>
              <a:gd name="connsiteY499" fmla="*/ 236064 h 337308"/>
              <a:gd name="connsiteX500" fmla="*/ 152253 w 367360"/>
              <a:gd name="connsiteY500" fmla="*/ 232508 h 337308"/>
              <a:gd name="connsiteX501" fmla="*/ 147414 w 367360"/>
              <a:gd name="connsiteY501" fmla="*/ 230260 h 337308"/>
              <a:gd name="connsiteX502" fmla="*/ 146119 w 367360"/>
              <a:gd name="connsiteY502" fmla="*/ 229282 h 337308"/>
              <a:gd name="connsiteX503" fmla="*/ 147579 w 367360"/>
              <a:gd name="connsiteY503" fmla="*/ 229763 h 337308"/>
              <a:gd name="connsiteX504" fmla="*/ 149027 w 367360"/>
              <a:gd name="connsiteY504" fmla="*/ 230260 h 337308"/>
              <a:gd name="connsiteX505" fmla="*/ 151288 w 367360"/>
              <a:gd name="connsiteY505" fmla="*/ 227338 h 337308"/>
              <a:gd name="connsiteX506" fmla="*/ 149840 w 367360"/>
              <a:gd name="connsiteY506" fmla="*/ 224098 h 337308"/>
              <a:gd name="connsiteX507" fmla="*/ 146449 w 367360"/>
              <a:gd name="connsiteY507" fmla="*/ 220238 h 337308"/>
              <a:gd name="connsiteX508" fmla="*/ 143058 w 367360"/>
              <a:gd name="connsiteY508" fmla="*/ 216682 h 337308"/>
              <a:gd name="connsiteX509" fmla="*/ 141598 w 367360"/>
              <a:gd name="connsiteY509" fmla="*/ 214742 h 337308"/>
              <a:gd name="connsiteX510" fmla="*/ 143211 w 367360"/>
              <a:gd name="connsiteY510" fmla="*/ 211031 h 337308"/>
              <a:gd name="connsiteX511" fmla="*/ 144176 w 367360"/>
              <a:gd name="connsiteY511" fmla="*/ 207960 h 337308"/>
              <a:gd name="connsiteX512" fmla="*/ 142245 w 367360"/>
              <a:gd name="connsiteY512" fmla="*/ 202294 h 337308"/>
              <a:gd name="connsiteX513" fmla="*/ 137724 w 367360"/>
              <a:gd name="connsiteY513" fmla="*/ 191803 h 337308"/>
              <a:gd name="connsiteX514" fmla="*/ 136746 w 367360"/>
              <a:gd name="connsiteY514" fmla="*/ 190508 h 337308"/>
              <a:gd name="connsiteX515" fmla="*/ 141433 w 367360"/>
              <a:gd name="connsiteY515" fmla="*/ 172410 h 337308"/>
              <a:gd name="connsiteX516" fmla="*/ 149357 w 367360"/>
              <a:gd name="connsiteY516" fmla="*/ 148498 h 337308"/>
              <a:gd name="connsiteX517" fmla="*/ 159048 w 367360"/>
              <a:gd name="connsiteY517" fmla="*/ 125560 h 337308"/>
              <a:gd name="connsiteX518" fmla="*/ 169385 w 367360"/>
              <a:gd name="connsiteY518" fmla="*/ 110701 h 337308"/>
              <a:gd name="connsiteX519" fmla="*/ 174224 w 367360"/>
              <a:gd name="connsiteY519" fmla="*/ 108275 h 337308"/>
              <a:gd name="connsiteX520" fmla="*/ 179075 w 367360"/>
              <a:gd name="connsiteY520" fmla="*/ 105214 h 337308"/>
              <a:gd name="connsiteX521" fmla="*/ 181984 w 367360"/>
              <a:gd name="connsiteY521" fmla="*/ 108761 h 337308"/>
              <a:gd name="connsiteX522" fmla="*/ 186187 w 367360"/>
              <a:gd name="connsiteY522" fmla="*/ 108761 h 337308"/>
              <a:gd name="connsiteX523" fmla="*/ 187153 w 367360"/>
              <a:gd name="connsiteY523" fmla="*/ 108444 h 337308"/>
              <a:gd name="connsiteX524" fmla="*/ 186505 w 367360"/>
              <a:gd name="connsiteY524" fmla="*/ 108111 h 337308"/>
              <a:gd name="connsiteX525" fmla="*/ 185857 w 367360"/>
              <a:gd name="connsiteY525" fmla="*/ 107794 h 337308"/>
              <a:gd name="connsiteX526" fmla="*/ 186822 w 367360"/>
              <a:gd name="connsiteY526" fmla="*/ 106995 h 337308"/>
              <a:gd name="connsiteX527" fmla="*/ 191026 w 367360"/>
              <a:gd name="connsiteY527" fmla="*/ 106182 h 337308"/>
              <a:gd name="connsiteX528" fmla="*/ 200729 w 367360"/>
              <a:gd name="connsiteY528" fmla="*/ 109089 h 337308"/>
              <a:gd name="connsiteX529" fmla="*/ 211067 w 367360"/>
              <a:gd name="connsiteY529" fmla="*/ 111018 h 337308"/>
              <a:gd name="connsiteX530" fmla="*/ 209124 w 367360"/>
              <a:gd name="connsiteY530" fmla="*/ 112483 h 337308"/>
              <a:gd name="connsiteX531" fmla="*/ 207181 w 367360"/>
              <a:gd name="connsiteY531" fmla="*/ 115226 h 337308"/>
              <a:gd name="connsiteX532" fmla="*/ 207511 w 367360"/>
              <a:gd name="connsiteY532" fmla="*/ 117165 h 337308"/>
              <a:gd name="connsiteX533" fmla="*/ 209454 w 367360"/>
              <a:gd name="connsiteY533" fmla="*/ 120077 h 337308"/>
              <a:gd name="connsiteX534" fmla="*/ 208311 w 367360"/>
              <a:gd name="connsiteY534" fmla="*/ 133805 h 337308"/>
              <a:gd name="connsiteX535" fmla="*/ 207511 w 367360"/>
              <a:gd name="connsiteY535" fmla="*/ 154328 h 337308"/>
              <a:gd name="connsiteX536" fmla="*/ 206863 w 367360"/>
              <a:gd name="connsiteY536" fmla="*/ 173695 h 337308"/>
              <a:gd name="connsiteX537" fmla="*/ 206546 w 367360"/>
              <a:gd name="connsiteY537" fmla="*/ 184043 h 337308"/>
              <a:gd name="connsiteX538" fmla="*/ 206863 w 367360"/>
              <a:gd name="connsiteY538" fmla="*/ 185656 h 337308"/>
              <a:gd name="connsiteX539" fmla="*/ 206698 w 367360"/>
              <a:gd name="connsiteY539" fmla="*/ 187119 h 337308"/>
              <a:gd name="connsiteX540" fmla="*/ 206546 w 367360"/>
              <a:gd name="connsiteY540" fmla="*/ 188568 h 337308"/>
              <a:gd name="connsiteX541" fmla="*/ 206698 w 367360"/>
              <a:gd name="connsiteY541" fmla="*/ 191639 h 337308"/>
              <a:gd name="connsiteX542" fmla="*/ 206863 w 367360"/>
              <a:gd name="connsiteY542" fmla="*/ 194715 h 337308"/>
              <a:gd name="connsiteX543" fmla="*/ 204920 w 367360"/>
              <a:gd name="connsiteY543" fmla="*/ 194065 h 337308"/>
              <a:gd name="connsiteX544" fmla="*/ 203307 w 367360"/>
              <a:gd name="connsiteY544" fmla="*/ 194715 h 337308"/>
              <a:gd name="connsiteX545" fmla="*/ 201694 w 367360"/>
              <a:gd name="connsiteY545" fmla="*/ 197607 h 337308"/>
              <a:gd name="connsiteX546" fmla="*/ 202990 w 367360"/>
              <a:gd name="connsiteY546" fmla="*/ 200201 h 337308"/>
              <a:gd name="connsiteX547" fmla="*/ 197490 w 367360"/>
              <a:gd name="connsiteY547" fmla="*/ 206497 h 337308"/>
              <a:gd name="connsiteX548" fmla="*/ 188766 w 367360"/>
              <a:gd name="connsiteY548" fmla="*/ 210208 h 337308"/>
              <a:gd name="connsiteX549" fmla="*/ 190709 w 367360"/>
              <a:gd name="connsiteY549" fmla="*/ 210535 h 337308"/>
              <a:gd name="connsiteX550" fmla="*/ 194582 w 367360"/>
              <a:gd name="connsiteY550" fmla="*/ 211184 h 337308"/>
              <a:gd name="connsiteX551" fmla="*/ 186505 w 367360"/>
              <a:gd name="connsiteY551" fmla="*/ 216365 h 337308"/>
              <a:gd name="connsiteX552" fmla="*/ 184575 w 367360"/>
              <a:gd name="connsiteY552" fmla="*/ 217014 h 337308"/>
              <a:gd name="connsiteX553" fmla="*/ 178593 w 367360"/>
              <a:gd name="connsiteY553" fmla="*/ 217981 h 337308"/>
              <a:gd name="connsiteX554" fmla="*/ 172611 w 367360"/>
              <a:gd name="connsiteY554" fmla="*/ 218627 h 337308"/>
              <a:gd name="connsiteX555" fmla="*/ 169385 w 367360"/>
              <a:gd name="connsiteY555" fmla="*/ 216022 h 337308"/>
              <a:gd name="connsiteX556" fmla="*/ 163569 w 367360"/>
              <a:gd name="connsiteY556" fmla="*/ 215387 h 337308"/>
              <a:gd name="connsiteX557" fmla="*/ 153396 w 367360"/>
              <a:gd name="connsiteY557" fmla="*/ 216365 h 337308"/>
              <a:gd name="connsiteX558" fmla="*/ 149357 w 367360"/>
              <a:gd name="connsiteY558" fmla="*/ 219594 h 337308"/>
              <a:gd name="connsiteX559" fmla="*/ 151936 w 367360"/>
              <a:gd name="connsiteY559" fmla="*/ 222983 h 337308"/>
              <a:gd name="connsiteX560" fmla="*/ 157905 w 367360"/>
              <a:gd name="connsiteY560" fmla="*/ 225408 h 337308"/>
              <a:gd name="connsiteX561" fmla="*/ 165016 w 367360"/>
              <a:gd name="connsiteY561" fmla="*/ 226692 h 337308"/>
              <a:gd name="connsiteX562" fmla="*/ 171316 w 367360"/>
              <a:gd name="connsiteY562" fmla="*/ 227020 h 337308"/>
              <a:gd name="connsiteX563" fmla="*/ 174872 w 367360"/>
              <a:gd name="connsiteY563" fmla="*/ 226856 h 337308"/>
              <a:gd name="connsiteX564" fmla="*/ 178758 w 367360"/>
              <a:gd name="connsiteY564" fmla="*/ 226692 h 337308"/>
              <a:gd name="connsiteX565" fmla="*/ 178428 w 367360"/>
              <a:gd name="connsiteY565" fmla="*/ 227988 h 337308"/>
              <a:gd name="connsiteX566" fmla="*/ 179075 w 367360"/>
              <a:gd name="connsiteY566" fmla="*/ 229932 h 337308"/>
              <a:gd name="connsiteX567" fmla="*/ 178110 w 367360"/>
              <a:gd name="connsiteY567" fmla="*/ 230577 h 337308"/>
              <a:gd name="connsiteX568" fmla="*/ 133521 w 367360"/>
              <a:gd name="connsiteY568" fmla="*/ 145602 h 337308"/>
              <a:gd name="connsiteX569" fmla="*/ 147732 w 367360"/>
              <a:gd name="connsiteY569" fmla="*/ 120077 h 337308"/>
              <a:gd name="connsiteX570" fmla="*/ 148380 w 367360"/>
              <a:gd name="connsiteY570" fmla="*/ 120077 h 337308"/>
              <a:gd name="connsiteX571" fmla="*/ 150970 w 367360"/>
              <a:gd name="connsiteY571" fmla="*/ 119744 h 337308"/>
              <a:gd name="connsiteX572" fmla="*/ 140950 w 367360"/>
              <a:gd name="connsiteY572" fmla="*/ 132356 h 337308"/>
              <a:gd name="connsiteX573" fmla="*/ 133521 w 367360"/>
              <a:gd name="connsiteY573" fmla="*/ 145602 h 337308"/>
              <a:gd name="connsiteX574" fmla="*/ 133190 w 367360"/>
              <a:gd name="connsiteY574" fmla="*/ 17014 h 337308"/>
              <a:gd name="connsiteX575" fmla="*/ 140150 w 367360"/>
              <a:gd name="connsiteY575" fmla="*/ 16036 h 337308"/>
              <a:gd name="connsiteX576" fmla="*/ 147084 w 367360"/>
              <a:gd name="connsiteY576" fmla="*/ 15719 h 337308"/>
              <a:gd name="connsiteX577" fmla="*/ 148380 w 367360"/>
              <a:gd name="connsiteY577" fmla="*/ 16686 h 337308"/>
              <a:gd name="connsiteX578" fmla="*/ 137076 w 367360"/>
              <a:gd name="connsiteY578" fmla="*/ 18299 h 337308"/>
              <a:gd name="connsiteX579" fmla="*/ 139007 w 367360"/>
              <a:gd name="connsiteY579" fmla="*/ 26058 h 337308"/>
              <a:gd name="connsiteX580" fmla="*/ 134968 w 367360"/>
              <a:gd name="connsiteY580" fmla="*/ 26058 h 337308"/>
              <a:gd name="connsiteX581" fmla="*/ 130930 w 367360"/>
              <a:gd name="connsiteY581" fmla="*/ 26375 h 337308"/>
              <a:gd name="connsiteX582" fmla="*/ 130612 w 367360"/>
              <a:gd name="connsiteY582" fmla="*/ 26058 h 337308"/>
              <a:gd name="connsiteX583" fmla="*/ 136099 w 367360"/>
              <a:gd name="connsiteY583" fmla="*/ 24762 h 337308"/>
              <a:gd name="connsiteX584" fmla="*/ 218814 w 367360"/>
              <a:gd name="connsiteY584" fmla="*/ 256107 h 337308"/>
              <a:gd name="connsiteX585" fmla="*/ 247249 w 367360"/>
              <a:gd name="connsiteY585" fmla="*/ 248828 h 337308"/>
              <a:gd name="connsiteX586" fmla="*/ 273093 w 367360"/>
              <a:gd name="connsiteY586" fmla="*/ 239303 h 337308"/>
              <a:gd name="connsiteX587" fmla="*/ 275684 w 367360"/>
              <a:gd name="connsiteY587" fmla="*/ 236878 h 337308"/>
              <a:gd name="connsiteX588" fmla="*/ 278910 w 367360"/>
              <a:gd name="connsiteY588" fmla="*/ 234119 h 337308"/>
              <a:gd name="connsiteX589" fmla="*/ 281653 w 367360"/>
              <a:gd name="connsiteY589" fmla="*/ 231709 h 337308"/>
              <a:gd name="connsiteX590" fmla="*/ 282784 w 367360"/>
              <a:gd name="connsiteY590" fmla="*/ 230260 h 337308"/>
              <a:gd name="connsiteX591" fmla="*/ 282149 w 367360"/>
              <a:gd name="connsiteY591" fmla="*/ 228305 h 337308"/>
              <a:gd name="connsiteX592" fmla="*/ 282631 w 367360"/>
              <a:gd name="connsiteY592" fmla="*/ 223314 h 337308"/>
              <a:gd name="connsiteX593" fmla="*/ 282784 w 367360"/>
              <a:gd name="connsiteY593" fmla="*/ 218299 h 337308"/>
              <a:gd name="connsiteX594" fmla="*/ 282631 w 367360"/>
              <a:gd name="connsiteY594" fmla="*/ 215059 h 337308"/>
              <a:gd name="connsiteX595" fmla="*/ 282466 w 367360"/>
              <a:gd name="connsiteY595" fmla="*/ 211819 h 337308"/>
              <a:gd name="connsiteX596" fmla="*/ 282466 w 367360"/>
              <a:gd name="connsiteY596" fmla="*/ 210535 h 337308"/>
              <a:gd name="connsiteX597" fmla="*/ 282149 w 367360"/>
              <a:gd name="connsiteY597" fmla="*/ 210853 h 337308"/>
              <a:gd name="connsiteX598" fmla="*/ 281006 w 367360"/>
              <a:gd name="connsiteY598" fmla="*/ 200365 h 337308"/>
              <a:gd name="connsiteX599" fmla="*/ 280206 w 367360"/>
              <a:gd name="connsiteY599" fmla="*/ 195033 h 337308"/>
              <a:gd name="connsiteX600" fmla="*/ 282784 w 367360"/>
              <a:gd name="connsiteY600" fmla="*/ 185011 h 337308"/>
              <a:gd name="connsiteX601" fmla="*/ 282784 w 367360"/>
              <a:gd name="connsiteY601" fmla="*/ 174518 h 337308"/>
              <a:gd name="connsiteX602" fmla="*/ 283114 w 367360"/>
              <a:gd name="connsiteY602" fmla="*/ 157388 h 337308"/>
              <a:gd name="connsiteX603" fmla="*/ 283596 w 367360"/>
              <a:gd name="connsiteY603" fmla="*/ 139936 h 337308"/>
              <a:gd name="connsiteX604" fmla="*/ 284396 w 367360"/>
              <a:gd name="connsiteY604" fmla="*/ 128798 h 337308"/>
              <a:gd name="connsiteX605" fmla="*/ 273741 w 367360"/>
              <a:gd name="connsiteY605" fmla="*/ 124597 h 337308"/>
              <a:gd name="connsiteX606" fmla="*/ 270833 w 367360"/>
              <a:gd name="connsiteY606" fmla="*/ 122335 h 337308"/>
              <a:gd name="connsiteX607" fmla="*/ 269550 w 367360"/>
              <a:gd name="connsiteY607" fmla="*/ 122970 h 337308"/>
              <a:gd name="connsiteX608" fmla="*/ 262756 w 367360"/>
              <a:gd name="connsiteY608" fmla="*/ 119744 h 337308"/>
              <a:gd name="connsiteX609" fmla="*/ 262591 w 367360"/>
              <a:gd name="connsiteY609" fmla="*/ 119264 h 337308"/>
              <a:gd name="connsiteX610" fmla="*/ 262426 w 367360"/>
              <a:gd name="connsiteY610" fmla="*/ 118778 h 337308"/>
              <a:gd name="connsiteX611" fmla="*/ 262426 w 367360"/>
              <a:gd name="connsiteY611" fmla="*/ 118460 h 337308"/>
              <a:gd name="connsiteX612" fmla="*/ 260013 w 367360"/>
              <a:gd name="connsiteY612" fmla="*/ 117165 h 337308"/>
              <a:gd name="connsiteX613" fmla="*/ 257917 w 367360"/>
              <a:gd name="connsiteY613" fmla="*/ 115885 h 337308"/>
              <a:gd name="connsiteX614" fmla="*/ 248544 w 367360"/>
              <a:gd name="connsiteY614" fmla="*/ 112646 h 337308"/>
              <a:gd name="connsiteX615" fmla="*/ 234651 w 367360"/>
              <a:gd name="connsiteY615" fmla="*/ 104569 h 337308"/>
              <a:gd name="connsiteX616" fmla="*/ 213327 w 367360"/>
              <a:gd name="connsiteY616" fmla="*/ 100532 h 337308"/>
              <a:gd name="connsiteX617" fmla="*/ 192321 w 367360"/>
              <a:gd name="connsiteY617" fmla="*/ 94866 h 337308"/>
              <a:gd name="connsiteX618" fmla="*/ 194747 w 367360"/>
              <a:gd name="connsiteY618" fmla="*/ 95030 h 337308"/>
              <a:gd name="connsiteX619" fmla="*/ 198456 w 367360"/>
              <a:gd name="connsiteY619" fmla="*/ 95193 h 337308"/>
              <a:gd name="connsiteX620" fmla="*/ 203307 w 367360"/>
              <a:gd name="connsiteY620" fmla="*/ 95193 h 337308"/>
              <a:gd name="connsiteX621" fmla="*/ 192487 w 367360"/>
              <a:gd name="connsiteY621" fmla="*/ 91473 h 337308"/>
              <a:gd name="connsiteX622" fmla="*/ 186505 w 367360"/>
              <a:gd name="connsiteY622" fmla="*/ 89047 h 337308"/>
              <a:gd name="connsiteX623" fmla="*/ 178275 w 367360"/>
              <a:gd name="connsiteY623" fmla="*/ 92286 h 337308"/>
              <a:gd name="connsiteX624" fmla="*/ 169703 w 367360"/>
              <a:gd name="connsiteY624" fmla="*/ 95510 h 337308"/>
              <a:gd name="connsiteX625" fmla="*/ 170033 w 367360"/>
              <a:gd name="connsiteY625" fmla="*/ 99718 h 337308"/>
              <a:gd name="connsiteX626" fmla="*/ 162756 w 367360"/>
              <a:gd name="connsiteY626" fmla="*/ 101975 h 337308"/>
              <a:gd name="connsiteX627" fmla="*/ 154361 w 367360"/>
              <a:gd name="connsiteY627" fmla="*/ 105865 h 337308"/>
              <a:gd name="connsiteX628" fmla="*/ 147414 w 367360"/>
              <a:gd name="connsiteY628" fmla="*/ 110870 h 337308"/>
              <a:gd name="connsiteX629" fmla="*/ 144506 w 367360"/>
              <a:gd name="connsiteY629" fmla="*/ 116530 h 337308"/>
              <a:gd name="connsiteX630" fmla="*/ 145154 w 367360"/>
              <a:gd name="connsiteY630" fmla="*/ 118460 h 337308"/>
              <a:gd name="connsiteX631" fmla="*/ 139007 w 367360"/>
              <a:gd name="connsiteY631" fmla="*/ 121690 h 337308"/>
              <a:gd name="connsiteX632" fmla="*/ 132873 w 367360"/>
              <a:gd name="connsiteY632" fmla="*/ 127822 h 337308"/>
              <a:gd name="connsiteX633" fmla="*/ 132225 w 367360"/>
              <a:gd name="connsiteY633" fmla="*/ 127822 h 337308"/>
              <a:gd name="connsiteX634" fmla="*/ 130777 w 367360"/>
              <a:gd name="connsiteY634" fmla="*/ 139291 h 337308"/>
              <a:gd name="connsiteX635" fmla="*/ 129152 w 367360"/>
              <a:gd name="connsiteY635" fmla="*/ 157716 h 337308"/>
              <a:gd name="connsiteX636" fmla="*/ 127209 w 367360"/>
              <a:gd name="connsiteY636" fmla="*/ 176300 h 337308"/>
              <a:gd name="connsiteX637" fmla="*/ 125113 w 367360"/>
              <a:gd name="connsiteY637" fmla="*/ 188251 h 337308"/>
              <a:gd name="connsiteX638" fmla="*/ 129482 w 367360"/>
              <a:gd name="connsiteY638" fmla="*/ 207311 h 337308"/>
              <a:gd name="connsiteX639" fmla="*/ 132543 w 367360"/>
              <a:gd name="connsiteY639" fmla="*/ 226057 h 337308"/>
              <a:gd name="connsiteX640" fmla="*/ 136429 w 367360"/>
              <a:gd name="connsiteY640" fmla="*/ 234119 h 337308"/>
              <a:gd name="connsiteX641" fmla="*/ 143693 w 367360"/>
              <a:gd name="connsiteY641" fmla="*/ 238172 h 337308"/>
              <a:gd name="connsiteX642" fmla="*/ 151936 w 367360"/>
              <a:gd name="connsiteY642" fmla="*/ 245435 h 337308"/>
              <a:gd name="connsiteX643" fmla="*/ 154196 w 367360"/>
              <a:gd name="connsiteY643" fmla="*/ 247697 h 337308"/>
              <a:gd name="connsiteX644" fmla="*/ 158552 w 367360"/>
              <a:gd name="connsiteY644" fmla="*/ 249474 h 337308"/>
              <a:gd name="connsiteX645" fmla="*/ 163404 w 367360"/>
              <a:gd name="connsiteY645" fmla="*/ 251736 h 337308"/>
              <a:gd name="connsiteX646" fmla="*/ 167442 w 367360"/>
              <a:gd name="connsiteY646" fmla="*/ 253830 h 337308"/>
              <a:gd name="connsiteX647" fmla="*/ 169055 w 367360"/>
              <a:gd name="connsiteY647" fmla="*/ 255139 h 337308"/>
              <a:gd name="connsiteX648" fmla="*/ 168420 w 367360"/>
              <a:gd name="connsiteY648" fmla="*/ 255139 h 337308"/>
              <a:gd name="connsiteX649" fmla="*/ 167760 w 367360"/>
              <a:gd name="connsiteY649" fmla="*/ 255278 h 337308"/>
              <a:gd name="connsiteX650" fmla="*/ 167125 w 367360"/>
              <a:gd name="connsiteY650" fmla="*/ 255457 h 337308"/>
              <a:gd name="connsiteX651" fmla="*/ 165182 w 367360"/>
              <a:gd name="connsiteY651" fmla="*/ 255774 h 337308"/>
              <a:gd name="connsiteX652" fmla="*/ 165829 w 367360"/>
              <a:gd name="connsiteY652" fmla="*/ 256107 h 337308"/>
              <a:gd name="connsiteX653" fmla="*/ 166147 w 367360"/>
              <a:gd name="connsiteY653" fmla="*/ 256424 h 337308"/>
              <a:gd name="connsiteX654" fmla="*/ 173741 w 367360"/>
              <a:gd name="connsiteY654" fmla="*/ 257068 h 337308"/>
              <a:gd name="connsiteX655" fmla="*/ 184409 w 367360"/>
              <a:gd name="connsiteY655" fmla="*/ 257867 h 337308"/>
              <a:gd name="connsiteX656" fmla="*/ 193782 w 367360"/>
              <a:gd name="connsiteY656" fmla="*/ 258999 h 337308"/>
              <a:gd name="connsiteX657" fmla="*/ 197821 w 367360"/>
              <a:gd name="connsiteY657" fmla="*/ 260610 h 337308"/>
              <a:gd name="connsiteX658" fmla="*/ 202659 w 367360"/>
              <a:gd name="connsiteY658" fmla="*/ 258353 h 337308"/>
              <a:gd name="connsiteX659" fmla="*/ 203955 w 367360"/>
              <a:gd name="connsiteY659" fmla="*/ 258681 h 337308"/>
              <a:gd name="connsiteX660" fmla="*/ 204272 w 367360"/>
              <a:gd name="connsiteY660" fmla="*/ 258353 h 337308"/>
              <a:gd name="connsiteX661" fmla="*/ 203307 w 367360"/>
              <a:gd name="connsiteY661" fmla="*/ 258353 h 337308"/>
              <a:gd name="connsiteX662" fmla="*/ 205885 w 367360"/>
              <a:gd name="connsiteY662" fmla="*/ 257386 h 337308"/>
              <a:gd name="connsiteX663" fmla="*/ 206698 w 367360"/>
              <a:gd name="connsiteY663" fmla="*/ 257550 h 337308"/>
              <a:gd name="connsiteX664" fmla="*/ 207511 w 367360"/>
              <a:gd name="connsiteY664" fmla="*/ 257718 h 337308"/>
              <a:gd name="connsiteX665" fmla="*/ 132543 w 367360"/>
              <a:gd name="connsiteY665" fmla="*/ 36397 h 337308"/>
              <a:gd name="connsiteX666" fmla="*/ 126091 w 367360"/>
              <a:gd name="connsiteY666" fmla="*/ 37358 h 337308"/>
              <a:gd name="connsiteX667" fmla="*/ 123183 w 367360"/>
              <a:gd name="connsiteY667" fmla="*/ 35747 h 337308"/>
              <a:gd name="connsiteX668" fmla="*/ 129634 w 367360"/>
              <a:gd name="connsiteY668" fmla="*/ 34120 h 337308"/>
              <a:gd name="connsiteX669" fmla="*/ 117366 w 367360"/>
              <a:gd name="connsiteY669" fmla="*/ 20228 h 337308"/>
              <a:gd name="connsiteX670" fmla="*/ 118979 w 367360"/>
              <a:gd name="connsiteY670" fmla="*/ 19911 h 337308"/>
              <a:gd name="connsiteX671" fmla="*/ 119296 w 367360"/>
              <a:gd name="connsiteY671" fmla="*/ 21206 h 337308"/>
              <a:gd name="connsiteX672" fmla="*/ 119296 w 367360"/>
              <a:gd name="connsiteY672" fmla="*/ 21524 h 337308"/>
              <a:gd name="connsiteX673" fmla="*/ 107663 w 367360"/>
              <a:gd name="connsiteY673" fmla="*/ 23151 h 337308"/>
              <a:gd name="connsiteX674" fmla="*/ 110902 w 367360"/>
              <a:gd name="connsiteY674" fmla="*/ 23796 h 337308"/>
              <a:gd name="connsiteX675" fmla="*/ 108311 w 367360"/>
              <a:gd name="connsiteY675" fmla="*/ 24762 h 337308"/>
              <a:gd name="connsiteX676" fmla="*/ 103142 w 367360"/>
              <a:gd name="connsiteY676" fmla="*/ 44473 h 337308"/>
              <a:gd name="connsiteX677" fmla="*/ 102825 w 367360"/>
              <a:gd name="connsiteY677" fmla="*/ 44140 h 337308"/>
              <a:gd name="connsiteX678" fmla="*/ 105250 w 367360"/>
              <a:gd name="connsiteY678" fmla="*/ 42860 h 337308"/>
              <a:gd name="connsiteX679" fmla="*/ 107993 w 367360"/>
              <a:gd name="connsiteY679" fmla="*/ 41566 h 337308"/>
              <a:gd name="connsiteX680" fmla="*/ 108959 w 367360"/>
              <a:gd name="connsiteY680" fmla="*/ 42211 h 337308"/>
              <a:gd name="connsiteX681" fmla="*/ 104755 w 367360"/>
              <a:gd name="connsiteY681" fmla="*/ 43823 h 337308"/>
              <a:gd name="connsiteX682" fmla="*/ 96691 w 367360"/>
              <a:gd name="connsiteY682" fmla="*/ 38326 h 337308"/>
              <a:gd name="connsiteX683" fmla="*/ 100881 w 367360"/>
              <a:gd name="connsiteY683" fmla="*/ 37358 h 337308"/>
              <a:gd name="connsiteX684" fmla="*/ 101212 w 367360"/>
              <a:gd name="connsiteY684" fmla="*/ 37691 h 337308"/>
              <a:gd name="connsiteX685" fmla="*/ 97973 w 367360"/>
              <a:gd name="connsiteY685" fmla="*/ 39289 h 337308"/>
              <a:gd name="connsiteX686" fmla="*/ 100564 w 367360"/>
              <a:gd name="connsiteY686" fmla="*/ 63533 h 337308"/>
              <a:gd name="connsiteX687" fmla="*/ 98621 w 367360"/>
              <a:gd name="connsiteY687" fmla="*/ 60957 h 337308"/>
              <a:gd name="connsiteX688" fmla="*/ 96360 w 367360"/>
              <a:gd name="connsiteY688" fmla="*/ 58354 h 337308"/>
              <a:gd name="connsiteX689" fmla="*/ 111550 w 367360"/>
              <a:gd name="connsiteY689" fmla="*/ 51900 h 337308"/>
              <a:gd name="connsiteX690" fmla="*/ 110902 w 367360"/>
              <a:gd name="connsiteY690" fmla="*/ 53527 h 337308"/>
              <a:gd name="connsiteX691" fmla="*/ 111867 w 367360"/>
              <a:gd name="connsiteY691" fmla="*/ 55773 h 337308"/>
              <a:gd name="connsiteX692" fmla="*/ 102507 w 367360"/>
              <a:gd name="connsiteY692" fmla="*/ 62238 h 337308"/>
              <a:gd name="connsiteX693" fmla="*/ 101212 w 367360"/>
              <a:gd name="connsiteY693" fmla="*/ 64499 h 337308"/>
              <a:gd name="connsiteX694" fmla="*/ 100234 w 367360"/>
              <a:gd name="connsiteY694" fmla="*/ 65795 h 337308"/>
              <a:gd name="connsiteX695" fmla="*/ 94100 w 367360"/>
              <a:gd name="connsiteY695" fmla="*/ 91007 h 337308"/>
              <a:gd name="connsiteX696" fmla="*/ 95065 w 367360"/>
              <a:gd name="connsiteY696" fmla="*/ 89047 h 337308"/>
              <a:gd name="connsiteX697" fmla="*/ 92487 w 367360"/>
              <a:gd name="connsiteY697" fmla="*/ 91651 h 337308"/>
              <a:gd name="connsiteX698" fmla="*/ 92487 w 367360"/>
              <a:gd name="connsiteY698" fmla="*/ 92286 h 337308"/>
              <a:gd name="connsiteX699" fmla="*/ 97973 w 367360"/>
              <a:gd name="connsiteY699" fmla="*/ 70315 h 337308"/>
              <a:gd name="connsiteX700" fmla="*/ 99599 w 367360"/>
              <a:gd name="connsiteY700" fmla="*/ 68057 h 337308"/>
              <a:gd name="connsiteX701" fmla="*/ 101529 w 367360"/>
              <a:gd name="connsiteY701" fmla="*/ 66128 h 337308"/>
              <a:gd name="connsiteX702" fmla="*/ 102177 w 367360"/>
              <a:gd name="connsiteY702" fmla="*/ 67090 h 337308"/>
              <a:gd name="connsiteX703" fmla="*/ 92157 w 367360"/>
              <a:gd name="connsiteY703" fmla="*/ 75801 h 337308"/>
              <a:gd name="connsiteX704" fmla="*/ 92487 w 367360"/>
              <a:gd name="connsiteY704" fmla="*/ 91651 h 337308"/>
              <a:gd name="connsiteX705" fmla="*/ 93135 w 367360"/>
              <a:gd name="connsiteY705" fmla="*/ 89696 h 337308"/>
              <a:gd name="connsiteX706" fmla="*/ 90544 w 367360"/>
              <a:gd name="connsiteY706" fmla="*/ 91651 h 337308"/>
              <a:gd name="connsiteX707" fmla="*/ 92157 w 367360"/>
              <a:gd name="connsiteY707" fmla="*/ 91968 h 337308"/>
              <a:gd name="connsiteX708" fmla="*/ 97008 w 367360"/>
              <a:gd name="connsiteY708" fmla="*/ 47052 h 337308"/>
              <a:gd name="connsiteX709" fmla="*/ 97973 w 367360"/>
              <a:gd name="connsiteY709" fmla="*/ 47370 h 337308"/>
              <a:gd name="connsiteX710" fmla="*/ 89248 w 367360"/>
              <a:gd name="connsiteY710" fmla="*/ 52881 h 337308"/>
              <a:gd name="connsiteX711" fmla="*/ 88601 w 367360"/>
              <a:gd name="connsiteY711" fmla="*/ 52217 h 337308"/>
              <a:gd name="connsiteX712" fmla="*/ 79558 w 367360"/>
              <a:gd name="connsiteY712" fmla="*/ 46084 h 337308"/>
              <a:gd name="connsiteX713" fmla="*/ 81336 w 367360"/>
              <a:gd name="connsiteY713" fmla="*/ 43010 h 337308"/>
              <a:gd name="connsiteX714" fmla="*/ 82784 w 367360"/>
              <a:gd name="connsiteY714" fmla="*/ 39948 h 337308"/>
              <a:gd name="connsiteX715" fmla="*/ 85375 w 367360"/>
              <a:gd name="connsiteY715" fmla="*/ 40916 h 337308"/>
              <a:gd name="connsiteX716" fmla="*/ 85692 w 367360"/>
              <a:gd name="connsiteY716" fmla="*/ 40752 h 337308"/>
              <a:gd name="connsiteX717" fmla="*/ 86023 w 367360"/>
              <a:gd name="connsiteY717" fmla="*/ 40598 h 337308"/>
              <a:gd name="connsiteX718" fmla="*/ 90874 w 367360"/>
              <a:gd name="connsiteY718" fmla="*/ 43505 h 337308"/>
              <a:gd name="connsiteX719" fmla="*/ 83114 w 367360"/>
              <a:gd name="connsiteY719" fmla="*/ 48348 h 337308"/>
              <a:gd name="connsiteX720" fmla="*/ 83762 w 367360"/>
              <a:gd name="connsiteY720" fmla="*/ 235415 h 337308"/>
              <a:gd name="connsiteX721" fmla="*/ 78911 w 367360"/>
              <a:gd name="connsiteY721" fmla="*/ 229932 h 337308"/>
              <a:gd name="connsiteX722" fmla="*/ 82149 w 367360"/>
              <a:gd name="connsiteY722" fmla="*/ 236699 h 337308"/>
              <a:gd name="connsiteX723" fmla="*/ 83114 w 367360"/>
              <a:gd name="connsiteY723" fmla="*/ 236381 h 337308"/>
              <a:gd name="connsiteX724" fmla="*/ 84410 w 367360"/>
              <a:gd name="connsiteY724" fmla="*/ 236699 h 337308"/>
              <a:gd name="connsiteX725" fmla="*/ 84410 w 367360"/>
              <a:gd name="connsiteY725" fmla="*/ 236381 h 337308"/>
              <a:gd name="connsiteX726" fmla="*/ 83762 w 367360"/>
              <a:gd name="connsiteY726" fmla="*/ 22485 h 337308"/>
              <a:gd name="connsiteX727" fmla="*/ 100564 w 367360"/>
              <a:gd name="connsiteY727" fmla="*/ 17649 h 337308"/>
              <a:gd name="connsiteX728" fmla="*/ 101847 w 367360"/>
              <a:gd name="connsiteY728" fmla="*/ 18943 h 337308"/>
              <a:gd name="connsiteX729" fmla="*/ 101847 w 367360"/>
              <a:gd name="connsiteY729" fmla="*/ 20556 h 337308"/>
              <a:gd name="connsiteX730" fmla="*/ 103472 w 367360"/>
              <a:gd name="connsiteY730" fmla="*/ 26058 h 337308"/>
              <a:gd name="connsiteX731" fmla="*/ 98786 w 367360"/>
              <a:gd name="connsiteY731" fmla="*/ 27507 h 337308"/>
              <a:gd name="connsiteX732" fmla="*/ 94747 w 367360"/>
              <a:gd name="connsiteY732" fmla="*/ 29282 h 337308"/>
              <a:gd name="connsiteX733" fmla="*/ 88766 w 367360"/>
              <a:gd name="connsiteY733" fmla="*/ 26058 h 337308"/>
              <a:gd name="connsiteX734" fmla="*/ 85057 w 367360"/>
              <a:gd name="connsiteY734" fmla="*/ 24113 h 337308"/>
              <a:gd name="connsiteX735" fmla="*/ 81501 w 367360"/>
              <a:gd name="connsiteY735" fmla="*/ 25244 h 337308"/>
              <a:gd name="connsiteX736" fmla="*/ 77628 w 367360"/>
              <a:gd name="connsiteY736" fmla="*/ 27669 h 337308"/>
              <a:gd name="connsiteX737" fmla="*/ 77298 w 367360"/>
              <a:gd name="connsiteY737" fmla="*/ 25080 h 337308"/>
              <a:gd name="connsiteX738" fmla="*/ 80536 w 367360"/>
              <a:gd name="connsiteY738" fmla="*/ 23632 h 337308"/>
              <a:gd name="connsiteX739" fmla="*/ 84092 w 367360"/>
              <a:gd name="connsiteY739" fmla="*/ 274824 h 337308"/>
              <a:gd name="connsiteX740" fmla="*/ 86670 w 367360"/>
              <a:gd name="connsiteY740" fmla="*/ 272576 h 337308"/>
              <a:gd name="connsiteX741" fmla="*/ 83444 w 367360"/>
              <a:gd name="connsiteY741" fmla="*/ 268058 h 337308"/>
              <a:gd name="connsiteX742" fmla="*/ 78263 w 367360"/>
              <a:gd name="connsiteY742" fmla="*/ 264818 h 337308"/>
              <a:gd name="connsiteX743" fmla="*/ 76332 w 367360"/>
              <a:gd name="connsiteY743" fmla="*/ 262570 h 337308"/>
              <a:gd name="connsiteX744" fmla="*/ 77628 w 367360"/>
              <a:gd name="connsiteY744" fmla="*/ 259966 h 337308"/>
              <a:gd name="connsiteX745" fmla="*/ 76650 w 367360"/>
              <a:gd name="connsiteY745" fmla="*/ 257068 h 337308"/>
              <a:gd name="connsiteX746" fmla="*/ 75355 w 367360"/>
              <a:gd name="connsiteY746" fmla="*/ 255457 h 337308"/>
              <a:gd name="connsiteX747" fmla="*/ 78263 w 367360"/>
              <a:gd name="connsiteY747" fmla="*/ 257718 h 337308"/>
              <a:gd name="connsiteX748" fmla="*/ 81501 w 367360"/>
              <a:gd name="connsiteY748" fmla="*/ 260293 h 337308"/>
              <a:gd name="connsiteX749" fmla="*/ 90391 w 367360"/>
              <a:gd name="connsiteY749" fmla="*/ 271446 h 337308"/>
              <a:gd name="connsiteX750" fmla="*/ 98951 w 367360"/>
              <a:gd name="connsiteY750" fmla="*/ 282265 h 337308"/>
              <a:gd name="connsiteX751" fmla="*/ 74389 w 367360"/>
              <a:gd name="connsiteY751" fmla="*/ 95193 h 337308"/>
              <a:gd name="connsiteX752" fmla="*/ 78263 w 367360"/>
              <a:gd name="connsiteY752" fmla="*/ 87767 h 337308"/>
              <a:gd name="connsiteX753" fmla="*/ 77628 w 367360"/>
              <a:gd name="connsiteY753" fmla="*/ 89696 h 337308"/>
              <a:gd name="connsiteX754" fmla="*/ 74072 w 367360"/>
              <a:gd name="connsiteY754" fmla="*/ 41893 h 337308"/>
              <a:gd name="connsiteX755" fmla="*/ 73424 w 367360"/>
              <a:gd name="connsiteY755" fmla="*/ 41566 h 337308"/>
              <a:gd name="connsiteX756" fmla="*/ 75355 w 367360"/>
              <a:gd name="connsiteY756" fmla="*/ 38971 h 337308"/>
              <a:gd name="connsiteX757" fmla="*/ 76980 w 367360"/>
              <a:gd name="connsiteY757" fmla="*/ 37691 h 337308"/>
              <a:gd name="connsiteX758" fmla="*/ 75355 w 367360"/>
              <a:gd name="connsiteY758" fmla="*/ 52549 h 337308"/>
              <a:gd name="connsiteX759" fmla="*/ 76002 w 367360"/>
              <a:gd name="connsiteY759" fmla="*/ 53199 h 337308"/>
              <a:gd name="connsiteX760" fmla="*/ 73424 w 367360"/>
              <a:gd name="connsiteY760" fmla="*/ 55138 h 337308"/>
              <a:gd name="connsiteX761" fmla="*/ 72776 w 367360"/>
              <a:gd name="connsiteY761" fmla="*/ 63533 h 337308"/>
              <a:gd name="connsiteX762" fmla="*/ 74720 w 367360"/>
              <a:gd name="connsiteY762" fmla="*/ 63850 h 337308"/>
              <a:gd name="connsiteX763" fmla="*/ 73754 w 367360"/>
              <a:gd name="connsiteY763" fmla="*/ 64817 h 337308"/>
              <a:gd name="connsiteX764" fmla="*/ 68573 w 367360"/>
              <a:gd name="connsiteY764" fmla="*/ 188568 h 337308"/>
              <a:gd name="connsiteX765" fmla="*/ 68420 w 367360"/>
              <a:gd name="connsiteY765" fmla="*/ 187601 h 337308"/>
              <a:gd name="connsiteX766" fmla="*/ 68255 w 367360"/>
              <a:gd name="connsiteY766" fmla="*/ 186950 h 337308"/>
              <a:gd name="connsiteX767" fmla="*/ 69220 w 367360"/>
              <a:gd name="connsiteY767" fmla="*/ 200847 h 337308"/>
              <a:gd name="connsiteX768" fmla="*/ 69220 w 367360"/>
              <a:gd name="connsiteY768" fmla="*/ 197940 h 337308"/>
              <a:gd name="connsiteX769" fmla="*/ 69538 w 367360"/>
              <a:gd name="connsiteY769" fmla="*/ 195033 h 337308"/>
              <a:gd name="connsiteX770" fmla="*/ 69538 w 367360"/>
              <a:gd name="connsiteY770" fmla="*/ 194382 h 337308"/>
              <a:gd name="connsiteX771" fmla="*/ 63086 w 367360"/>
              <a:gd name="connsiteY771" fmla="*/ 254811 h 337308"/>
              <a:gd name="connsiteX772" fmla="*/ 63404 w 367360"/>
              <a:gd name="connsiteY772" fmla="*/ 248014 h 337308"/>
              <a:gd name="connsiteX773" fmla="*/ 64051 w 367360"/>
              <a:gd name="connsiteY773" fmla="*/ 248332 h 337308"/>
              <a:gd name="connsiteX774" fmla="*/ 65029 w 367360"/>
              <a:gd name="connsiteY774" fmla="*/ 249627 h 337308"/>
              <a:gd name="connsiteX775" fmla="*/ 68903 w 367360"/>
              <a:gd name="connsiteY775" fmla="*/ 259966 h 337308"/>
              <a:gd name="connsiteX776" fmla="*/ 63721 w 367360"/>
              <a:gd name="connsiteY776" fmla="*/ 30260 h 337308"/>
              <a:gd name="connsiteX777" fmla="*/ 71481 w 367360"/>
              <a:gd name="connsiteY777" fmla="*/ 32840 h 337308"/>
              <a:gd name="connsiteX778" fmla="*/ 67608 w 367360"/>
              <a:gd name="connsiteY778" fmla="*/ 36714 h 337308"/>
              <a:gd name="connsiteX779" fmla="*/ 64699 w 367360"/>
              <a:gd name="connsiteY779" fmla="*/ 33475 h 337308"/>
              <a:gd name="connsiteX780" fmla="*/ 62756 w 367360"/>
              <a:gd name="connsiteY780" fmla="*/ 30260 h 337308"/>
              <a:gd name="connsiteX781" fmla="*/ 350310 w 367360"/>
              <a:gd name="connsiteY781" fmla="*/ 31544 h 337308"/>
              <a:gd name="connsiteX782" fmla="*/ 349992 w 367360"/>
              <a:gd name="connsiteY782" fmla="*/ 35910 h 337308"/>
              <a:gd name="connsiteX783" fmla="*/ 349992 w 367360"/>
              <a:gd name="connsiteY783" fmla="*/ 40281 h 337308"/>
              <a:gd name="connsiteX784" fmla="*/ 348697 w 367360"/>
              <a:gd name="connsiteY784" fmla="*/ 36079 h 337308"/>
              <a:gd name="connsiteX785" fmla="*/ 347731 w 367360"/>
              <a:gd name="connsiteY785" fmla="*/ 36714 h 337308"/>
              <a:gd name="connsiteX786" fmla="*/ 347084 w 367360"/>
              <a:gd name="connsiteY786" fmla="*/ 36714 h 337308"/>
              <a:gd name="connsiteX787" fmla="*/ 347731 w 367360"/>
              <a:gd name="connsiteY787" fmla="*/ 44790 h 337308"/>
              <a:gd name="connsiteX788" fmla="*/ 349675 w 367360"/>
              <a:gd name="connsiteY788" fmla="*/ 44140 h 337308"/>
              <a:gd name="connsiteX789" fmla="*/ 349675 w 367360"/>
              <a:gd name="connsiteY789" fmla="*/ 52217 h 337308"/>
              <a:gd name="connsiteX790" fmla="*/ 347401 w 367360"/>
              <a:gd name="connsiteY790" fmla="*/ 60145 h 337308"/>
              <a:gd name="connsiteX791" fmla="*/ 346436 w 367360"/>
              <a:gd name="connsiteY791" fmla="*/ 71778 h 337308"/>
              <a:gd name="connsiteX792" fmla="*/ 346118 w 367360"/>
              <a:gd name="connsiteY792" fmla="*/ 84374 h 337308"/>
              <a:gd name="connsiteX793" fmla="*/ 345788 w 367360"/>
              <a:gd name="connsiteY793" fmla="*/ 95193 h 337308"/>
              <a:gd name="connsiteX794" fmla="*/ 347084 w 367360"/>
              <a:gd name="connsiteY794" fmla="*/ 106182 h 337308"/>
              <a:gd name="connsiteX795" fmla="*/ 350957 w 367360"/>
              <a:gd name="connsiteY795" fmla="*/ 82597 h 337308"/>
              <a:gd name="connsiteX796" fmla="*/ 351935 w 367360"/>
              <a:gd name="connsiteY796" fmla="*/ 93253 h 337308"/>
              <a:gd name="connsiteX797" fmla="*/ 349344 w 367360"/>
              <a:gd name="connsiteY797" fmla="*/ 115057 h 337308"/>
              <a:gd name="connsiteX798" fmla="*/ 345788 w 367360"/>
              <a:gd name="connsiteY798" fmla="*/ 136875 h 337308"/>
              <a:gd name="connsiteX799" fmla="*/ 345471 w 367360"/>
              <a:gd name="connsiteY799" fmla="*/ 137842 h 337308"/>
              <a:gd name="connsiteX800" fmla="*/ 344493 w 367360"/>
              <a:gd name="connsiteY800" fmla="*/ 151252 h 337308"/>
              <a:gd name="connsiteX801" fmla="*/ 343858 w 367360"/>
              <a:gd name="connsiteY801" fmla="*/ 163853 h 337308"/>
              <a:gd name="connsiteX802" fmla="*/ 343045 w 367360"/>
              <a:gd name="connsiteY802" fmla="*/ 177263 h 337308"/>
              <a:gd name="connsiteX803" fmla="*/ 342245 w 367360"/>
              <a:gd name="connsiteY803" fmla="*/ 188896 h 337308"/>
              <a:gd name="connsiteX804" fmla="*/ 341597 w 367360"/>
              <a:gd name="connsiteY804" fmla="*/ 196327 h 337308"/>
              <a:gd name="connsiteX805" fmla="*/ 342563 w 367360"/>
              <a:gd name="connsiteY805" fmla="*/ 208923 h 337308"/>
              <a:gd name="connsiteX806" fmla="*/ 343693 w 367360"/>
              <a:gd name="connsiteY806" fmla="*/ 203590 h 337308"/>
              <a:gd name="connsiteX807" fmla="*/ 346118 w 367360"/>
              <a:gd name="connsiteY807" fmla="*/ 200529 h 337308"/>
              <a:gd name="connsiteX808" fmla="*/ 344010 w 367360"/>
              <a:gd name="connsiteY808" fmla="*/ 212316 h 337308"/>
              <a:gd name="connsiteX809" fmla="*/ 343528 w 367360"/>
              <a:gd name="connsiteY809" fmla="*/ 224431 h 337308"/>
              <a:gd name="connsiteX810" fmla="*/ 344010 w 367360"/>
              <a:gd name="connsiteY810" fmla="*/ 237031 h 337308"/>
              <a:gd name="connsiteX811" fmla="*/ 345153 w 367360"/>
              <a:gd name="connsiteY811" fmla="*/ 249627 h 337308"/>
              <a:gd name="connsiteX812" fmla="*/ 343045 w 367360"/>
              <a:gd name="connsiteY812" fmla="*/ 273211 h 337308"/>
              <a:gd name="connsiteX813" fmla="*/ 341267 w 367360"/>
              <a:gd name="connsiteY813" fmla="*/ 296805 h 337308"/>
              <a:gd name="connsiteX814" fmla="*/ 339654 w 367360"/>
              <a:gd name="connsiteY814" fmla="*/ 299703 h 337308"/>
              <a:gd name="connsiteX815" fmla="*/ 339006 w 367360"/>
              <a:gd name="connsiteY815" fmla="*/ 301330 h 337308"/>
              <a:gd name="connsiteX816" fmla="*/ 340619 w 367360"/>
              <a:gd name="connsiteY816" fmla="*/ 304570 h 337308"/>
              <a:gd name="connsiteX817" fmla="*/ 337394 w 367360"/>
              <a:gd name="connsiteY817" fmla="*/ 313609 h 337308"/>
              <a:gd name="connsiteX818" fmla="*/ 337711 w 367360"/>
              <a:gd name="connsiteY818" fmla="*/ 314259 h 337308"/>
              <a:gd name="connsiteX819" fmla="*/ 340137 w 367360"/>
              <a:gd name="connsiteY819" fmla="*/ 312963 h 337308"/>
              <a:gd name="connsiteX820" fmla="*/ 342563 w 367360"/>
              <a:gd name="connsiteY820" fmla="*/ 311669 h 337308"/>
              <a:gd name="connsiteX821" fmla="*/ 343693 w 367360"/>
              <a:gd name="connsiteY821" fmla="*/ 312810 h 337308"/>
              <a:gd name="connsiteX822" fmla="*/ 344175 w 367360"/>
              <a:gd name="connsiteY822" fmla="*/ 314908 h 337308"/>
              <a:gd name="connsiteX823" fmla="*/ 344175 w 367360"/>
              <a:gd name="connsiteY823" fmla="*/ 316521 h 337308"/>
              <a:gd name="connsiteX824" fmla="*/ 342245 w 367360"/>
              <a:gd name="connsiteY824" fmla="*/ 317815 h 337308"/>
              <a:gd name="connsiteX825" fmla="*/ 340619 w 367360"/>
              <a:gd name="connsiteY825" fmla="*/ 317497 h 337308"/>
              <a:gd name="connsiteX826" fmla="*/ 340302 w 367360"/>
              <a:gd name="connsiteY826" fmla="*/ 318143 h 337308"/>
              <a:gd name="connsiteX827" fmla="*/ 339972 w 367360"/>
              <a:gd name="connsiteY827" fmla="*/ 317166 h 337308"/>
              <a:gd name="connsiteX828" fmla="*/ 340619 w 367360"/>
              <a:gd name="connsiteY828" fmla="*/ 317497 h 337308"/>
              <a:gd name="connsiteX829" fmla="*/ 340619 w 367360"/>
              <a:gd name="connsiteY829" fmla="*/ 315538 h 337308"/>
              <a:gd name="connsiteX830" fmla="*/ 339972 w 367360"/>
              <a:gd name="connsiteY830" fmla="*/ 317166 h 337308"/>
              <a:gd name="connsiteX831" fmla="*/ 339337 w 367360"/>
              <a:gd name="connsiteY831" fmla="*/ 316521 h 337308"/>
              <a:gd name="connsiteX832" fmla="*/ 339337 w 367360"/>
              <a:gd name="connsiteY832" fmla="*/ 318143 h 337308"/>
              <a:gd name="connsiteX833" fmla="*/ 337394 w 367360"/>
              <a:gd name="connsiteY833" fmla="*/ 320722 h 337308"/>
              <a:gd name="connsiteX834" fmla="*/ 336428 w 367360"/>
              <a:gd name="connsiteY834" fmla="*/ 323948 h 337308"/>
              <a:gd name="connsiteX835" fmla="*/ 335451 w 367360"/>
              <a:gd name="connsiteY835" fmla="*/ 322970 h 337308"/>
              <a:gd name="connsiteX836" fmla="*/ 332390 w 367360"/>
              <a:gd name="connsiteY836" fmla="*/ 324760 h 337308"/>
              <a:gd name="connsiteX837" fmla="*/ 329634 w 367360"/>
              <a:gd name="connsiteY837" fmla="*/ 325892 h 337308"/>
              <a:gd name="connsiteX838" fmla="*/ 328999 w 367360"/>
              <a:gd name="connsiteY838" fmla="*/ 325728 h 337308"/>
              <a:gd name="connsiteX839" fmla="*/ 328338 w 367360"/>
              <a:gd name="connsiteY839" fmla="*/ 325559 h 337308"/>
              <a:gd name="connsiteX840" fmla="*/ 325430 w 367360"/>
              <a:gd name="connsiteY840" fmla="*/ 323948 h 337308"/>
              <a:gd name="connsiteX841" fmla="*/ 320591 w 367360"/>
              <a:gd name="connsiteY841" fmla="*/ 323134 h 337308"/>
              <a:gd name="connsiteX842" fmla="*/ 313645 w 367360"/>
              <a:gd name="connsiteY842" fmla="*/ 322007 h 337308"/>
              <a:gd name="connsiteX843" fmla="*/ 306698 w 367360"/>
              <a:gd name="connsiteY843" fmla="*/ 320722 h 337308"/>
              <a:gd name="connsiteX844" fmla="*/ 302176 w 367360"/>
              <a:gd name="connsiteY844" fmla="*/ 319428 h 337308"/>
              <a:gd name="connsiteX845" fmla="*/ 285705 w 367360"/>
              <a:gd name="connsiteY845" fmla="*/ 320390 h 337308"/>
              <a:gd name="connsiteX846" fmla="*/ 269550 w 367360"/>
              <a:gd name="connsiteY846" fmla="*/ 322652 h 337308"/>
              <a:gd name="connsiteX847" fmla="*/ 270033 w 367360"/>
              <a:gd name="connsiteY847" fmla="*/ 320390 h 337308"/>
              <a:gd name="connsiteX848" fmla="*/ 270185 w 367360"/>
              <a:gd name="connsiteY848" fmla="*/ 318460 h 337308"/>
              <a:gd name="connsiteX849" fmla="*/ 267607 w 367360"/>
              <a:gd name="connsiteY849" fmla="*/ 309888 h 337308"/>
              <a:gd name="connsiteX850" fmla="*/ 265016 w 367360"/>
              <a:gd name="connsiteY850" fmla="*/ 301975 h 337308"/>
              <a:gd name="connsiteX851" fmla="*/ 265334 w 367360"/>
              <a:gd name="connsiteY851" fmla="*/ 300035 h 337308"/>
              <a:gd name="connsiteX852" fmla="*/ 264699 w 367360"/>
              <a:gd name="connsiteY852" fmla="*/ 299703 h 337308"/>
              <a:gd name="connsiteX853" fmla="*/ 264051 w 367360"/>
              <a:gd name="connsiteY853" fmla="*/ 297123 h 337308"/>
              <a:gd name="connsiteX854" fmla="*/ 264534 w 367360"/>
              <a:gd name="connsiteY854" fmla="*/ 294231 h 337308"/>
              <a:gd name="connsiteX855" fmla="*/ 265334 w 367360"/>
              <a:gd name="connsiteY855" fmla="*/ 291309 h 337308"/>
              <a:gd name="connsiteX856" fmla="*/ 262426 w 367360"/>
              <a:gd name="connsiteY856" fmla="*/ 285177 h 337308"/>
              <a:gd name="connsiteX857" fmla="*/ 261143 w 367360"/>
              <a:gd name="connsiteY857" fmla="*/ 286140 h 337308"/>
              <a:gd name="connsiteX858" fmla="*/ 259847 w 367360"/>
              <a:gd name="connsiteY858" fmla="*/ 285495 h 337308"/>
              <a:gd name="connsiteX859" fmla="*/ 258552 w 367360"/>
              <a:gd name="connsiteY859" fmla="*/ 286140 h 337308"/>
              <a:gd name="connsiteX860" fmla="*/ 257752 w 367360"/>
              <a:gd name="connsiteY860" fmla="*/ 283729 h 337308"/>
              <a:gd name="connsiteX861" fmla="*/ 255326 w 367360"/>
              <a:gd name="connsiteY861" fmla="*/ 282598 h 337308"/>
              <a:gd name="connsiteX862" fmla="*/ 254844 w 367360"/>
              <a:gd name="connsiteY862" fmla="*/ 282751 h 337308"/>
              <a:gd name="connsiteX863" fmla="*/ 254361 w 367360"/>
              <a:gd name="connsiteY863" fmla="*/ 282915 h 337308"/>
              <a:gd name="connsiteX864" fmla="*/ 243693 w 367360"/>
              <a:gd name="connsiteY864" fmla="*/ 288566 h 337308"/>
              <a:gd name="connsiteX865" fmla="*/ 231742 w 367360"/>
              <a:gd name="connsiteY865" fmla="*/ 295363 h 337308"/>
              <a:gd name="connsiteX866" fmla="*/ 220757 w 367360"/>
              <a:gd name="connsiteY866" fmla="*/ 301494 h 337308"/>
              <a:gd name="connsiteX867" fmla="*/ 212997 w 367360"/>
              <a:gd name="connsiteY867" fmla="*/ 304898 h 337308"/>
              <a:gd name="connsiteX868" fmla="*/ 208476 w 367360"/>
              <a:gd name="connsiteY868" fmla="*/ 303905 h 337308"/>
              <a:gd name="connsiteX869" fmla="*/ 205885 w 367360"/>
              <a:gd name="connsiteY869" fmla="*/ 301330 h 337308"/>
              <a:gd name="connsiteX870" fmla="*/ 194582 w 367360"/>
              <a:gd name="connsiteY870" fmla="*/ 302942 h 337308"/>
              <a:gd name="connsiteX871" fmla="*/ 193617 w 367360"/>
              <a:gd name="connsiteY871" fmla="*/ 303106 h 337308"/>
              <a:gd name="connsiteX872" fmla="*/ 192969 w 367360"/>
              <a:gd name="connsiteY872" fmla="*/ 303275 h 337308"/>
              <a:gd name="connsiteX873" fmla="*/ 192321 w 367360"/>
              <a:gd name="connsiteY873" fmla="*/ 304237 h 337308"/>
              <a:gd name="connsiteX874" fmla="*/ 189096 w 367360"/>
              <a:gd name="connsiteY874" fmla="*/ 305215 h 337308"/>
              <a:gd name="connsiteX875" fmla="*/ 187153 w 367360"/>
              <a:gd name="connsiteY875" fmla="*/ 306182 h 337308"/>
              <a:gd name="connsiteX876" fmla="*/ 188283 w 367360"/>
              <a:gd name="connsiteY876" fmla="*/ 306827 h 337308"/>
              <a:gd name="connsiteX877" fmla="*/ 190874 w 367360"/>
              <a:gd name="connsiteY877" fmla="*/ 307631 h 337308"/>
              <a:gd name="connsiteX878" fmla="*/ 193452 w 367360"/>
              <a:gd name="connsiteY878" fmla="*/ 308440 h 337308"/>
              <a:gd name="connsiteX879" fmla="*/ 194582 w 367360"/>
              <a:gd name="connsiteY879" fmla="*/ 309089 h 337308"/>
              <a:gd name="connsiteX880" fmla="*/ 193934 w 367360"/>
              <a:gd name="connsiteY880" fmla="*/ 309724 h 337308"/>
              <a:gd name="connsiteX881" fmla="*/ 192321 w 367360"/>
              <a:gd name="connsiteY881" fmla="*/ 310702 h 337308"/>
              <a:gd name="connsiteX882" fmla="*/ 181984 w 367360"/>
              <a:gd name="connsiteY882" fmla="*/ 310702 h 337308"/>
              <a:gd name="connsiteX883" fmla="*/ 169550 w 367360"/>
              <a:gd name="connsiteY883" fmla="*/ 307631 h 337308"/>
              <a:gd name="connsiteX884" fmla="*/ 156787 w 367360"/>
              <a:gd name="connsiteY884" fmla="*/ 305864 h 337308"/>
              <a:gd name="connsiteX885" fmla="*/ 154844 w 367360"/>
              <a:gd name="connsiteY885" fmla="*/ 307477 h 337308"/>
              <a:gd name="connsiteX886" fmla="*/ 154514 w 367360"/>
              <a:gd name="connsiteY886" fmla="*/ 307477 h 337308"/>
              <a:gd name="connsiteX887" fmla="*/ 149510 w 367360"/>
              <a:gd name="connsiteY887" fmla="*/ 304237 h 337308"/>
              <a:gd name="connsiteX888" fmla="*/ 142880 w 367360"/>
              <a:gd name="connsiteY888" fmla="*/ 302293 h 337308"/>
              <a:gd name="connsiteX889" fmla="*/ 142563 w 367360"/>
              <a:gd name="connsiteY889" fmla="*/ 302293 h 337308"/>
              <a:gd name="connsiteX890" fmla="*/ 127209 w 367360"/>
              <a:gd name="connsiteY890" fmla="*/ 292937 h 337308"/>
              <a:gd name="connsiteX891" fmla="*/ 108959 w 367360"/>
              <a:gd name="connsiteY891" fmla="*/ 283560 h 337308"/>
              <a:gd name="connsiteX892" fmla="*/ 108159 w 367360"/>
              <a:gd name="connsiteY892" fmla="*/ 282915 h 337308"/>
              <a:gd name="connsiteX893" fmla="*/ 107663 w 367360"/>
              <a:gd name="connsiteY893" fmla="*/ 282265 h 337308"/>
              <a:gd name="connsiteX894" fmla="*/ 107663 w 367360"/>
              <a:gd name="connsiteY894" fmla="*/ 280336 h 337308"/>
              <a:gd name="connsiteX895" fmla="*/ 105733 w 367360"/>
              <a:gd name="connsiteY895" fmla="*/ 271600 h 337308"/>
              <a:gd name="connsiteX896" fmla="*/ 100881 w 367360"/>
              <a:gd name="connsiteY896" fmla="*/ 265463 h 337308"/>
              <a:gd name="connsiteX897" fmla="*/ 99599 w 367360"/>
              <a:gd name="connsiteY897" fmla="*/ 264183 h 337308"/>
              <a:gd name="connsiteX898" fmla="*/ 99434 w 367360"/>
              <a:gd name="connsiteY898" fmla="*/ 264664 h 337308"/>
              <a:gd name="connsiteX899" fmla="*/ 99269 w 367360"/>
              <a:gd name="connsiteY899" fmla="*/ 265145 h 337308"/>
              <a:gd name="connsiteX900" fmla="*/ 98951 w 367360"/>
              <a:gd name="connsiteY900" fmla="*/ 265145 h 337308"/>
              <a:gd name="connsiteX901" fmla="*/ 95548 w 367360"/>
              <a:gd name="connsiteY901" fmla="*/ 261440 h 337308"/>
              <a:gd name="connsiteX902" fmla="*/ 93135 w 367360"/>
              <a:gd name="connsiteY902" fmla="*/ 257718 h 337308"/>
              <a:gd name="connsiteX903" fmla="*/ 88601 w 367360"/>
              <a:gd name="connsiteY903" fmla="*/ 254811 h 337308"/>
              <a:gd name="connsiteX904" fmla="*/ 87966 w 367360"/>
              <a:gd name="connsiteY904" fmla="*/ 253512 h 337308"/>
              <a:gd name="connsiteX905" fmla="*/ 80688 w 367360"/>
              <a:gd name="connsiteY905" fmla="*/ 245435 h 337308"/>
              <a:gd name="connsiteX906" fmla="*/ 75685 w 367360"/>
              <a:gd name="connsiteY906" fmla="*/ 240102 h 337308"/>
              <a:gd name="connsiteX907" fmla="*/ 72776 w 367360"/>
              <a:gd name="connsiteY907" fmla="*/ 234933 h 337308"/>
              <a:gd name="connsiteX908" fmla="*/ 71811 w 367360"/>
              <a:gd name="connsiteY908" fmla="*/ 227670 h 337308"/>
              <a:gd name="connsiteX909" fmla="*/ 71964 w 367360"/>
              <a:gd name="connsiteY909" fmla="*/ 224098 h 337308"/>
              <a:gd name="connsiteX910" fmla="*/ 72446 w 367360"/>
              <a:gd name="connsiteY910" fmla="*/ 220238 h 337308"/>
              <a:gd name="connsiteX911" fmla="*/ 68255 w 367360"/>
              <a:gd name="connsiteY911" fmla="*/ 214742 h 337308"/>
              <a:gd name="connsiteX912" fmla="*/ 66795 w 367360"/>
              <a:gd name="connsiteY912" fmla="*/ 209409 h 337308"/>
              <a:gd name="connsiteX913" fmla="*/ 65347 w 367360"/>
              <a:gd name="connsiteY913" fmla="*/ 204086 h 337308"/>
              <a:gd name="connsiteX914" fmla="*/ 63086 w 367360"/>
              <a:gd name="connsiteY914" fmla="*/ 194382 h 337308"/>
              <a:gd name="connsiteX915" fmla="*/ 62756 w 367360"/>
              <a:gd name="connsiteY915" fmla="*/ 191158 h 337308"/>
              <a:gd name="connsiteX916" fmla="*/ 62756 w 367360"/>
              <a:gd name="connsiteY916" fmla="*/ 187933 h 337308"/>
              <a:gd name="connsiteX917" fmla="*/ 63239 w 367360"/>
              <a:gd name="connsiteY917" fmla="*/ 181136 h 337308"/>
              <a:gd name="connsiteX918" fmla="*/ 63569 w 367360"/>
              <a:gd name="connsiteY918" fmla="*/ 167728 h 337308"/>
              <a:gd name="connsiteX919" fmla="*/ 63886 w 367360"/>
              <a:gd name="connsiteY919" fmla="*/ 154149 h 337308"/>
              <a:gd name="connsiteX920" fmla="*/ 64051 w 367360"/>
              <a:gd name="connsiteY920" fmla="*/ 146887 h 337308"/>
              <a:gd name="connsiteX921" fmla="*/ 64217 w 367360"/>
              <a:gd name="connsiteY921" fmla="*/ 142858 h 337308"/>
              <a:gd name="connsiteX922" fmla="*/ 65029 w 367360"/>
              <a:gd name="connsiteY922" fmla="*/ 139455 h 337308"/>
              <a:gd name="connsiteX923" fmla="*/ 64699 w 367360"/>
              <a:gd name="connsiteY923" fmla="*/ 137688 h 337308"/>
              <a:gd name="connsiteX924" fmla="*/ 64699 w 367360"/>
              <a:gd name="connsiteY924" fmla="*/ 136215 h 337308"/>
              <a:gd name="connsiteX925" fmla="*/ 66630 w 367360"/>
              <a:gd name="connsiteY925" fmla="*/ 132673 h 337308"/>
              <a:gd name="connsiteX926" fmla="*/ 67608 w 367360"/>
              <a:gd name="connsiteY926" fmla="*/ 132991 h 337308"/>
              <a:gd name="connsiteX927" fmla="*/ 67608 w 367360"/>
              <a:gd name="connsiteY927" fmla="*/ 132673 h 337308"/>
              <a:gd name="connsiteX928" fmla="*/ 69538 w 367360"/>
              <a:gd name="connsiteY928" fmla="*/ 127822 h 337308"/>
              <a:gd name="connsiteX929" fmla="*/ 73424 w 367360"/>
              <a:gd name="connsiteY929" fmla="*/ 118778 h 337308"/>
              <a:gd name="connsiteX930" fmla="*/ 74554 w 367360"/>
              <a:gd name="connsiteY930" fmla="*/ 115226 h 337308"/>
              <a:gd name="connsiteX931" fmla="*/ 75685 w 367360"/>
              <a:gd name="connsiteY931" fmla="*/ 111018 h 337308"/>
              <a:gd name="connsiteX932" fmla="*/ 74720 w 367360"/>
              <a:gd name="connsiteY932" fmla="*/ 111996 h 337308"/>
              <a:gd name="connsiteX933" fmla="*/ 76980 w 367360"/>
              <a:gd name="connsiteY933" fmla="*/ 103920 h 337308"/>
              <a:gd name="connsiteX934" fmla="*/ 80206 w 367360"/>
              <a:gd name="connsiteY934" fmla="*/ 95843 h 337308"/>
              <a:gd name="connsiteX935" fmla="*/ 84575 w 367360"/>
              <a:gd name="connsiteY935" fmla="*/ 88897 h 337308"/>
              <a:gd name="connsiteX936" fmla="*/ 90226 w 367360"/>
              <a:gd name="connsiteY936" fmla="*/ 84210 h 337308"/>
              <a:gd name="connsiteX937" fmla="*/ 95713 w 367360"/>
              <a:gd name="connsiteY937" fmla="*/ 77264 h 337308"/>
              <a:gd name="connsiteX938" fmla="*/ 102507 w 367360"/>
              <a:gd name="connsiteY938" fmla="*/ 73871 h 337308"/>
              <a:gd name="connsiteX939" fmla="*/ 104120 w 367360"/>
              <a:gd name="connsiteY939" fmla="*/ 74203 h 337308"/>
              <a:gd name="connsiteX940" fmla="*/ 105733 w 367360"/>
              <a:gd name="connsiteY940" fmla="*/ 74521 h 337308"/>
              <a:gd name="connsiteX941" fmla="*/ 108959 w 367360"/>
              <a:gd name="connsiteY941" fmla="*/ 71931 h 337308"/>
              <a:gd name="connsiteX942" fmla="*/ 109289 w 367360"/>
              <a:gd name="connsiteY942" fmla="*/ 69670 h 337308"/>
              <a:gd name="connsiteX943" fmla="*/ 114458 w 367360"/>
              <a:gd name="connsiteY943" fmla="*/ 64817 h 337308"/>
              <a:gd name="connsiteX944" fmla="*/ 131908 w 367360"/>
              <a:gd name="connsiteY944" fmla="*/ 56587 h 337308"/>
              <a:gd name="connsiteX945" fmla="*/ 144506 w 367360"/>
              <a:gd name="connsiteY945" fmla="*/ 49959 h 337308"/>
              <a:gd name="connsiteX946" fmla="*/ 155974 w 367360"/>
              <a:gd name="connsiteY946" fmla="*/ 45435 h 337308"/>
              <a:gd name="connsiteX947" fmla="*/ 170033 w 367360"/>
              <a:gd name="connsiteY947" fmla="*/ 43823 h 337308"/>
              <a:gd name="connsiteX948" fmla="*/ 174059 w 367360"/>
              <a:gd name="connsiteY948" fmla="*/ 42211 h 337308"/>
              <a:gd name="connsiteX949" fmla="*/ 179393 w 367360"/>
              <a:gd name="connsiteY949" fmla="*/ 41893 h 337308"/>
              <a:gd name="connsiteX950" fmla="*/ 188766 w 367360"/>
              <a:gd name="connsiteY950" fmla="*/ 41893 h 337308"/>
              <a:gd name="connsiteX951" fmla="*/ 196843 w 367360"/>
              <a:gd name="connsiteY951" fmla="*/ 39948 h 337308"/>
              <a:gd name="connsiteX952" fmla="*/ 200729 w 367360"/>
              <a:gd name="connsiteY952" fmla="*/ 41893 h 337308"/>
              <a:gd name="connsiteX953" fmla="*/ 195230 w 367360"/>
              <a:gd name="connsiteY953" fmla="*/ 41893 h 337308"/>
              <a:gd name="connsiteX954" fmla="*/ 201694 w 367360"/>
              <a:gd name="connsiteY954" fmla="*/ 43177 h 337308"/>
              <a:gd name="connsiteX955" fmla="*/ 196843 w 367360"/>
              <a:gd name="connsiteY955" fmla="*/ 43823 h 337308"/>
              <a:gd name="connsiteX956" fmla="*/ 203637 w 367360"/>
              <a:gd name="connsiteY956" fmla="*/ 46084 h 337308"/>
              <a:gd name="connsiteX957" fmla="*/ 226573 w 367360"/>
              <a:gd name="connsiteY957" fmla="*/ 49806 h 337308"/>
              <a:gd name="connsiteX958" fmla="*/ 248862 w 367360"/>
              <a:gd name="connsiteY958" fmla="*/ 56741 h 337308"/>
              <a:gd name="connsiteX959" fmla="*/ 252735 w 367360"/>
              <a:gd name="connsiteY959" fmla="*/ 57069 h 337308"/>
              <a:gd name="connsiteX960" fmla="*/ 254678 w 367360"/>
              <a:gd name="connsiteY960" fmla="*/ 56423 h 337308"/>
              <a:gd name="connsiteX961" fmla="*/ 259517 w 367360"/>
              <a:gd name="connsiteY961" fmla="*/ 57386 h 337308"/>
              <a:gd name="connsiteX962" fmla="*/ 277132 w 367360"/>
              <a:gd name="connsiteY962" fmla="*/ 69670 h 337308"/>
              <a:gd name="connsiteX963" fmla="*/ 286022 w 367360"/>
              <a:gd name="connsiteY963" fmla="*/ 78406 h 337308"/>
              <a:gd name="connsiteX964" fmla="*/ 287635 w 367360"/>
              <a:gd name="connsiteY964" fmla="*/ 79690 h 337308"/>
              <a:gd name="connsiteX965" fmla="*/ 288930 w 367360"/>
              <a:gd name="connsiteY965" fmla="*/ 82914 h 337308"/>
              <a:gd name="connsiteX966" fmla="*/ 290861 w 367360"/>
              <a:gd name="connsiteY966" fmla="*/ 84527 h 337308"/>
              <a:gd name="connsiteX967" fmla="*/ 292486 w 367360"/>
              <a:gd name="connsiteY967" fmla="*/ 76134 h 337308"/>
              <a:gd name="connsiteX968" fmla="*/ 295395 w 367360"/>
              <a:gd name="connsiteY968" fmla="*/ 73212 h 337308"/>
              <a:gd name="connsiteX969" fmla="*/ 294099 w 367360"/>
              <a:gd name="connsiteY969" fmla="*/ 67258 h 337308"/>
              <a:gd name="connsiteX970" fmla="*/ 292156 w 367360"/>
              <a:gd name="connsiteY970" fmla="*/ 61275 h 337308"/>
              <a:gd name="connsiteX971" fmla="*/ 293769 w 367360"/>
              <a:gd name="connsiteY971" fmla="*/ 58680 h 337308"/>
              <a:gd name="connsiteX972" fmla="*/ 293769 w 367360"/>
              <a:gd name="connsiteY972" fmla="*/ 57719 h 337308"/>
              <a:gd name="connsiteX973" fmla="*/ 292969 w 367360"/>
              <a:gd name="connsiteY973" fmla="*/ 54494 h 337308"/>
              <a:gd name="connsiteX974" fmla="*/ 292004 w 367360"/>
              <a:gd name="connsiteY974" fmla="*/ 47861 h 337308"/>
              <a:gd name="connsiteX975" fmla="*/ 291026 w 367360"/>
              <a:gd name="connsiteY975" fmla="*/ 40598 h 337308"/>
              <a:gd name="connsiteX976" fmla="*/ 290213 w 367360"/>
              <a:gd name="connsiteY976" fmla="*/ 35419 h 337308"/>
              <a:gd name="connsiteX977" fmla="*/ 323500 w 367360"/>
              <a:gd name="connsiteY977" fmla="*/ 33335 h 337308"/>
              <a:gd name="connsiteX978" fmla="*/ 346766 w 367360"/>
              <a:gd name="connsiteY978" fmla="*/ 30895 h 337308"/>
              <a:gd name="connsiteX979" fmla="*/ 350310 w 367360"/>
              <a:gd name="connsiteY979" fmla="*/ 31544 h 337308"/>
              <a:gd name="connsiteX980" fmla="*/ 68573 w 367360"/>
              <a:gd name="connsiteY980" fmla="*/ 47697 h 337308"/>
              <a:gd name="connsiteX981" fmla="*/ 69538 w 367360"/>
              <a:gd name="connsiteY981" fmla="*/ 48348 h 337308"/>
              <a:gd name="connsiteX982" fmla="*/ 66795 w 367360"/>
              <a:gd name="connsiteY982" fmla="*/ 52217 h 337308"/>
              <a:gd name="connsiteX983" fmla="*/ 64382 w 367360"/>
              <a:gd name="connsiteY983" fmla="*/ 56106 h 337308"/>
              <a:gd name="connsiteX984" fmla="*/ 62121 w 367360"/>
              <a:gd name="connsiteY984" fmla="*/ 54494 h 337308"/>
              <a:gd name="connsiteX985" fmla="*/ 66960 w 367360"/>
              <a:gd name="connsiteY985" fmla="*/ 70632 h 337308"/>
              <a:gd name="connsiteX986" fmla="*/ 60496 w 367360"/>
              <a:gd name="connsiteY986" fmla="*/ 78406 h 337308"/>
              <a:gd name="connsiteX987" fmla="*/ 62121 w 367360"/>
              <a:gd name="connsiteY987" fmla="*/ 73871 h 337308"/>
              <a:gd name="connsiteX988" fmla="*/ 64699 w 367360"/>
              <a:gd name="connsiteY988" fmla="*/ 69019 h 337308"/>
              <a:gd name="connsiteX989" fmla="*/ 59213 w 367360"/>
              <a:gd name="connsiteY989" fmla="*/ 125560 h 337308"/>
              <a:gd name="connsiteX990" fmla="*/ 58883 w 367360"/>
              <a:gd name="connsiteY990" fmla="*/ 127176 h 337308"/>
              <a:gd name="connsiteX991" fmla="*/ 59530 w 367360"/>
              <a:gd name="connsiteY991" fmla="*/ 129766 h 337308"/>
              <a:gd name="connsiteX992" fmla="*/ 59048 w 367360"/>
              <a:gd name="connsiteY992" fmla="*/ 131543 h 337308"/>
              <a:gd name="connsiteX993" fmla="*/ 57905 w 367360"/>
              <a:gd name="connsiteY993" fmla="*/ 132673 h 337308"/>
              <a:gd name="connsiteX994" fmla="*/ 57587 w 367360"/>
              <a:gd name="connsiteY994" fmla="*/ 132356 h 337308"/>
              <a:gd name="connsiteX995" fmla="*/ 58883 w 367360"/>
              <a:gd name="connsiteY995" fmla="*/ 126209 h 337308"/>
              <a:gd name="connsiteX996" fmla="*/ 61791 w 367360"/>
              <a:gd name="connsiteY996" fmla="*/ 121357 h 337308"/>
              <a:gd name="connsiteX997" fmla="*/ 62121 w 367360"/>
              <a:gd name="connsiteY997" fmla="*/ 116202 h 337308"/>
              <a:gd name="connsiteX998" fmla="*/ 59848 w 367360"/>
              <a:gd name="connsiteY998" fmla="*/ 112314 h 337308"/>
              <a:gd name="connsiteX999" fmla="*/ 56622 w 367360"/>
              <a:gd name="connsiteY999" fmla="*/ 108444 h 337308"/>
              <a:gd name="connsiteX1000" fmla="*/ 60496 w 367360"/>
              <a:gd name="connsiteY1000" fmla="*/ 97456 h 337308"/>
              <a:gd name="connsiteX1001" fmla="*/ 63239 w 367360"/>
              <a:gd name="connsiteY1001" fmla="*/ 98091 h 337308"/>
              <a:gd name="connsiteX1002" fmla="*/ 65664 w 367360"/>
              <a:gd name="connsiteY1002" fmla="*/ 98091 h 337308"/>
              <a:gd name="connsiteX1003" fmla="*/ 67608 w 367360"/>
              <a:gd name="connsiteY1003" fmla="*/ 93899 h 337308"/>
              <a:gd name="connsiteX1004" fmla="*/ 65995 w 367360"/>
              <a:gd name="connsiteY1004" fmla="*/ 87767 h 337308"/>
              <a:gd name="connsiteX1005" fmla="*/ 75520 w 367360"/>
              <a:gd name="connsiteY1005" fmla="*/ 74521 h 337308"/>
              <a:gd name="connsiteX1006" fmla="*/ 87318 w 367360"/>
              <a:gd name="connsiteY1006" fmla="*/ 63205 h 337308"/>
              <a:gd name="connsiteX1007" fmla="*/ 88931 w 367360"/>
              <a:gd name="connsiteY1007" fmla="*/ 62238 h 337308"/>
              <a:gd name="connsiteX1008" fmla="*/ 93782 w 367360"/>
              <a:gd name="connsiteY1008" fmla="*/ 65160 h 337308"/>
              <a:gd name="connsiteX1009" fmla="*/ 96691 w 367360"/>
              <a:gd name="connsiteY1009" fmla="*/ 66911 h 337308"/>
              <a:gd name="connsiteX1010" fmla="*/ 97973 w 367360"/>
              <a:gd name="connsiteY1010" fmla="*/ 67408 h 337308"/>
              <a:gd name="connsiteX1011" fmla="*/ 98621 w 367360"/>
              <a:gd name="connsiteY1011" fmla="*/ 67408 h 337308"/>
              <a:gd name="connsiteX1012" fmla="*/ 91674 w 367360"/>
              <a:gd name="connsiteY1012" fmla="*/ 73871 h 337308"/>
              <a:gd name="connsiteX1013" fmla="*/ 84727 w 367360"/>
              <a:gd name="connsiteY1013" fmla="*/ 80985 h 337308"/>
              <a:gd name="connsiteX1014" fmla="*/ 84245 w 367360"/>
              <a:gd name="connsiteY1014" fmla="*/ 76615 h 337308"/>
              <a:gd name="connsiteX1015" fmla="*/ 81171 w 367360"/>
              <a:gd name="connsiteY1015" fmla="*/ 74521 h 337308"/>
              <a:gd name="connsiteX1016" fmla="*/ 79558 w 367360"/>
              <a:gd name="connsiteY1016" fmla="*/ 75166 h 337308"/>
              <a:gd name="connsiteX1017" fmla="*/ 73094 w 367360"/>
              <a:gd name="connsiteY1017" fmla="*/ 82914 h 337308"/>
              <a:gd name="connsiteX1018" fmla="*/ 69386 w 367360"/>
              <a:gd name="connsiteY1018" fmla="*/ 92450 h 337308"/>
              <a:gd name="connsiteX1019" fmla="*/ 66960 w 367360"/>
              <a:gd name="connsiteY1019" fmla="*/ 102778 h 337308"/>
              <a:gd name="connsiteX1020" fmla="*/ 64699 w 367360"/>
              <a:gd name="connsiteY1020" fmla="*/ 113295 h 337308"/>
              <a:gd name="connsiteX1021" fmla="*/ 62439 w 367360"/>
              <a:gd name="connsiteY1021" fmla="*/ 119744 h 337308"/>
              <a:gd name="connsiteX1022" fmla="*/ 62439 w 367360"/>
              <a:gd name="connsiteY1022" fmla="*/ 119109 h 337308"/>
              <a:gd name="connsiteX1023" fmla="*/ 62121 w 367360"/>
              <a:gd name="connsiteY1023" fmla="*/ 116202 h 337308"/>
              <a:gd name="connsiteX1024" fmla="*/ 56305 w 367360"/>
              <a:gd name="connsiteY1024" fmla="*/ 145274 h 337308"/>
              <a:gd name="connsiteX1025" fmla="*/ 56305 w 367360"/>
              <a:gd name="connsiteY1025" fmla="*/ 141881 h 337308"/>
              <a:gd name="connsiteX1026" fmla="*/ 56622 w 367360"/>
              <a:gd name="connsiteY1026" fmla="*/ 138487 h 337308"/>
              <a:gd name="connsiteX1027" fmla="*/ 57270 w 367360"/>
              <a:gd name="connsiteY1027" fmla="*/ 138487 h 337308"/>
              <a:gd name="connsiteX1028" fmla="*/ 56787 w 367360"/>
              <a:gd name="connsiteY1028" fmla="*/ 142044 h 337308"/>
              <a:gd name="connsiteX1029" fmla="*/ 56622 w 367360"/>
              <a:gd name="connsiteY1029" fmla="*/ 145919 h 337308"/>
              <a:gd name="connsiteX1030" fmla="*/ 54361 w 367360"/>
              <a:gd name="connsiteY1030" fmla="*/ 238653 h 337308"/>
              <a:gd name="connsiteX1031" fmla="*/ 54361 w 367360"/>
              <a:gd name="connsiteY1031" fmla="*/ 233484 h 337308"/>
              <a:gd name="connsiteX1032" fmla="*/ 56305 w 367360"/>
              <a:gd name="connsiteY1032" fmla="*/ 239621 h 337308"/>
              <a:gd name="connsiteX1033" fmla="*/ 56622 w 367360"/>
              <a:gd name="connsiteY1033" fmla="*/ 215704 h 337308"/>
              <a:gd name="connsiteX1034" fmla="*/ 55174 w 367360"/>
              <a:gd name="connsiteY1034" fmla="*/ 208759 h 337308"/>
              <a:gd name="connsiteX1035" fmla="*/ 54031 w 367360"/>
              <a:gd name="connsiteY1035" fmla="*/ 201814 h 337308"/>
              <a:gd name="connsiteX1036" fmla="*/ 56305 w 367360"/>
              <a:gd name="connsiteY1036" fmla="*/ 203426 h 337308"/>
              <a:gd name="connsiteX1037" fmla="*/ 56940 w 367360"/>
              <a:gd name="connsiteY1037" fmla="*/ 212813 h 337308"/>
              <a:gd name="connsiteX1038" fmla="*/ 58235 w 367360"/>
              <a:gd name="connsiteY1038" fmla="*/ 215059 h 337308"/>
              <a:gd name="connsiteX1039" fmla="*/ 58883 w 367360"/>
              <a:gd name="connsiteY1039" fmla="*/ 217649 h 337308"/>
              <a:gd name="connsiteX1040" fmla="*/ 62121 w 367360"/>
              <a:gd name="connsiteY1040" fmla="*/ 38654 h 337308"/>
              <a:gd name="connsiteX1041" fmla="*/ 53396 w 367360"/>
              <a:gd name="connsiteY1041" fmla="*/ 36397 h 337308"/>
              <a:gd name="connsiteX1042" fmla="*/ 57905 w 367360"/>
              <a:gd name="connsiteY1042" fmla="*/ 32189 h 337308"/>
              <a:gd name="connsiteX1043" fmla="*/ 62121 w 367360"/>
              <a:gd name="connsiteY1043" fmla="*/ 38654 h 337308"/>
              <a:gd name="connsiteX1044" fmla="*/ 53396 w 367360"/>
              <a:gd name="connsiteY1044" fmla="*/ 42211 h 337308"/>
              <a:gd name="connsiteX1045" fmla="*/ 61473 w 367360"/>
              <a:gd name="connsiteY1045" fmla="*/ 43823 h 337308"/>
              <a:gd name="connsiteX1046" fmla="*/ 56940 w 367360"/>
              <a:gd name="connsiteY1046" fmla="*/ 49324 h 337308"/>
              <a:gd name="connsiteX1047" fmla="*/ 53066 w 367360"/>
              <a:gd name="connsiteY1047" fmla="*/ 43177 h 337308"/>
              <a:gd name="connsiteX1048" fmla="*/ 53231 w 367360"/>
              <a:gd name="connsiteY1048" fmla="*/ 42692 h 337308"/>
              <a:gd name="connsiteX1049" fmla="*/ 53396 w 367360"/>
              <a:gd name="connsiteY1049" fmla="*/ 193420 h 337308"/>
              <a:gd name="connsiteX1050" fmla="*/ 52748 w 367360"/>
              <a:gd name="connsiteY1050" fmla="*/ 187283 h 337308"/>
              <a:gd name="connsiteX1051" fmla="*/ 54514 w 367360"/>
              <a:gd name="connsiteY1051" fmla="*/ 189862 h 337308"/>
              <a:gd name="connsiteX1052" fmla="*/ 55174 w 367360"/>
              <a:gd name="connsiteY1052" fmla="*/ 191485 h 337308"/>
              <a:gd name="connsiteX1053" fmla="*/ 55327 w 367360"/>
              <a:gd name="connsiteY1053" fmla="*/ 192924 h 337308"/>
              <a:gd name="connsiteX1054" fmla="*/ 55657 w 367360"/>
              <a:gd name="connsiteY1054" fmla="*/ 195360 h 337308"/>
              <a:gd name="connsiteX1055" fmla="*/ 52418 w 367360"/>
              <a:gd name="connsiteY1055" fmla="*/ 244472 h 337308"/>
              <a:gd name="connsiteX1056" fmla="*/ 52748 w 367360"/>
              <a:gd name="connsiteY1056" fmla="*/ 244141 h 337308"/>
              <a:gd name="connsiteX1057" fmla="*/ 57587 w 367360"/>
              <a:gd name="connsiteY1057" fmla="*/ 246085 h 337308"/>
              <a:gd name="connsiteX1058" fmla="*/ 57905 w 367360"/>
              <a:gd name="connsiteY1058" fmla="*/ 249627 h 337308"/>
              <a:gd name="connsiteX1059" fmla="*/ 56305 w 367360"/>
              <a:gd name="connsiteY1059" fmla="*/ 248982 h 337308"/>
              <a:gd name="connsiteX1060" fmla="*/ 58883 w 367360"/>
              <a:gd name="connsiteY1060" fmla="*/ 65160 h 337308"/>
              <a:gd name="connsiteX1061" fmla="*/ 56622 w 367360"/>
              <a:gd name="connsiteY1061" fmla="*/ 69188 h 337308"/>
              <a:gd name="connsiteX1062" fmla="*/ 54679 w 367360"/>
              <a:gd name="connsiteY1062" fmla="*/ 73212 h 337308"/>
              <a:gd name="connsiteX1063" fmla="*/ 51123 w 367360"/>
              <a:gd name="connsiteY1063" fmla="*/ 69352 h 337308"/>
              <a:gd name="connsiteX1064" fmla="*/ 55327 w 367360"/>
              <a:gd name="connsiteY1064" fmla="*/ 62238 h 337308"/>
              <a:gd name="connsiteX1065" fmla="*/ 48545 w 367360"/>
              <a:gd name="connsiteY1065" fmla="*/ 197289 h 337308"/>
              <a:gd name="connsiteX1066" fmla="*/ 50488 w 367360"/>
              <a:gd name="connsiteY1066" fmla="*/ 210535 h 337308"/>
              <a:gd name="connsiteX1067" fmla="*/ 49510 w 367360"/>
              <a:gd name="connsiteY1067" fmla="*/ 207628 h 337308"/>
              <a:gd name="connsiteX1068" fmla="*/ 47580 w 367360"/>
              <a:gd name="connsiteY1068" fmla="*/ 196972 h 337308"/>
              <a:gd name="connsiteX1069" fmla="*/ 48062 w 367360"/>
              <a:gd name="connsiteY1069" fmla="*/ 197126 h 337308"/>
              <a:gd name="connsiteX1070" fmla="*/ 47580 w 367360"/>
              <a:gd name="connsiteY1070" fmla="*/ 188896 h 337308"/>
              <a:gd name="connsiteX1071" fmla="*/ 47249 w 367360"/>
              <a:gd name="connsiteY1071" fmla="*/ 188568 h 337308"/>
              <a:gd name="connsiteX1072" fmla="*/ 47249 w 367360"/>
              <a:gd name="connsiteY1072" fmla="*/ 187283 h 337308"/>
              <a:gd name="connsiteX1073" fmla="*/ 47415 w 367360"/>
              <a:gd name="connsiteY1073" fmla="*/ 187933 h 337308"/>
              <a:gd name="connsiteX1074" fmla="*/ 51783 w 367360"/>
              <a:gd name="connsiteY1074" fmla="*/ 85495 h 337308"/>
              <a:gd name="connsiteX1075" fmla="*/ 48710 w 367360"/>
              <a:gd name="connsiteY1075" fmla="*/ 83078 h 337308"/>
              <a:gd name="connsiteX1076" fmla="*/ 45636 w 367360"/>
              <a:gd name="connsiteY1076" fmla="*/ 80985 h 337308"/>
              <a:gd name="connsiteX1077" fmla="*/ 48215 w 367360"/>
              <a:gd name="connsiteY1077" fmla="*/ 74838 h 337308"/>
              <a:gd name="connsiteX1078" fmla="*/ 52748 w 367360"/>
              <a:gd name="connsiteY1078" fmla="*/ 79690 h 337308"/>
              <a:gd name="connsiteX1079" fmla="*/ 52583 w 367360"/>
              <a:gd name="connsiteY1079" fmla="*/ 80985 h 337308"/>
              <a:gd name="connsiteX1080" fmla="*/ 52418 w 367360"/>
              <a:gd name="connsiteY1080" fmla="*/ 82265 h 337308"/>
              <a:gd name="connsiteX1081" fmla="*/ 44341 w 367360"/>
              <a:gd name="connsiteY1081" fmla="*/ 86472 h 337308"/>
              <a:gd name="connsiteX1082" fmla="*/ 47732 w 367360"/>
              <a:gd name="connsiteY1082" fmla="*/ 89379 h 337308"/>
              <a:gd name="connsiteX1083" fmla="*/ 51123 w 367360"/>
              <a:gd name="connsiteY1083" fmla="*/ 91968 h 337308"/>
              <a:gd name="connsiteX1084" fmla="*/ 50158 w 367360"/>
              <a:gd name="connsiteY1084" fmla="*/ 102292 h 337308"/>
              <a:gd name="connsiteX1085" fmla="*/ 44659 w 367360"/>
              <a:gd name="connsiteY1085" fmla="*/ 97773 h 337308"/>
              <a:gd name="connsiteX1086" fmla="*/ 44506 w 367360"/>
              <a:gd name="connsiteY1086" fmla="*/ 91790 h 337308"/>
              <a:gd name="connsiteX1087" fmla="*/ 44341 w 367360"/>
              <a:gd name="connsiteY1087" fmla="*/ 86472 h 337308"/>
              <a:gd name="connsiteX1088" fmla="*/ 47580 w 367360"/>
              <a:gd name="connsiteY1088" fmla="*/ 41566 h 337308"/>
              <a:gd name="connsiteX1089" fmla="*/ 48062 w 367360"/>
              <a:gd name="connsiteY1089" fmla="*/ 45753 h 337308"/>
              <a:gd name="connsiteX1090" fmla="*/ 50805 w 367360"/>
              <a:gd name="connsiteY1090" fmla="*/ 50922 h 337308"/>
              <a:gd name="connsiteX1091" fmla="*/ 46119 w 367360"/>
              <a:gd name="connsiteY1091" fmla="*/ 48829 h 337308"/>
              <a:gd name="connsiteX1092" fmla="*/ 42411 w 367360"/>
              <a:gd name="connsiteY1092" fmla="*/ 47370 h 337308"/>
              <a:gd name="connsiteX1093" fmla="*/ 41433 w 367360"/>
              <a:gd name="connsiteY1093" fmla="*/ 182432 h 337308"/>
              <a:gd name="connsiteX1094" fmla="*/ 41115 w 367360"/>
              <a:gd name="connsiteY1094" fmla="*/ 179207 h 337308"/>
              <a:gd name="connsiteX1095" fmla="*/ 41115 w 367360"/>
              <a:gd name="connsiteY1095" fmla="*/ 173695 h 337308"/>
              <a:gd name="connsiteX1096" fmla="*/ 41268 w 367360"/>
              <a:gd name="connsiteY1096" fmla="*/ 161427 h 337308"/>
              <a:gd name="connsiteX1097" fmla="*/ 41598 w 367360"/>
              <a:gd name="connsiteY1097" fmla="*/ 148181 h 337308"/>
              <a:gd name="connsiteX1098" fmla="*/ 41915 w 367360"/>
              <a:gd name="connsiteY1098" fmla="*/ 136712 h 337308"/>
              <a:gd name="connsiteX1099" fmla="*/ 42411 w 367360"/>
              <a:gd name="connsiteY1099" fmla="*/ 130094 h 337308"/>
              <a:gd name="connsiteX1100" fmla="*/ 43376 w 367360"/>
              <a:gd name="connsiteY1100" fmla="*/ 130744 h 337308"/>
              <a:gd name="connsiteX1101" fmla="*/ 42728 w 367360"/>
              <a:gd name="connsiteY1101" fmla="*/ 140904 h 337308"/>
              <a:gd name="connsiteX1102" fmla="*/ 42246 w 367360"/>
              <a:gd name="connsiteY1102" fmla="*/ 157870 h 337308"/>
              <a:gd name="connsiteX1103" fmla="*/ 42081 w 367360"/>
              <a:gd name="connsiteY1103" fmla="*/ 174836 h 337308"/>
              <a:gd name="connsiteX1104" fmla="*/ 42081 w 367360"/>
              <a:gd name="connsiteY1104" fmla="*/ 185328 h 337308"/>
              <a:gd name="connsiteX1105" fmla="*/ 41433 w 367360"/>
              <a:gd name="connsiteY1105" fmla="*/ 184212 h 337308"/>
              <a:gd name="connsiteX1106" fmla="*/ 44341 w 367360"/>
              <a:gd name="connsiteY1106" fmla="*/ 233484 h 337308"/>
              <a:gd name="connsiteX1107" fmla="*/ 42411 w 367360"/>
              <a:gd name="connsiteY1107" fmla="*/ 227174 h 337308"/>
              <a:gd name="connsiteX1108" fmla="*/ 40785 w 367360"/>
              <a:gd name="connsiteY1108" fmla="*/ 221206 h 337308"/>
              <a:gd name="connsiteX1109" fmla="*/ 47897 w 367360"/>
              <a:gd name="connsiteY1109" fmla="*/ 224431 h 337308"/>
              <a:gd name="connsiteX1110" fmla="*/ 48380 w 367360"/>
              <a:gd name="connsiteY1110" fmla="*/ 230081 h 337308"/>
              <a:gd name="connsiteX1111" fmla="*/ 48545 w 367360"/>
              <a:gd name="connsiteY1111" fmla="*/ 236064 h 337308"/>
              <a:gd name="connsiteX1112" fmla="*/ 40150 w 367360"/>
              <a:gd name="connsiteY1112" fmla="*/ 214742 h 337308"/>
              <a:gd name="connsiteX1113" fmla="*/ 39820 w 367360"/>
              <a:gd name="connsiteY1113" fmla="*/ 210208 h 337308"/>
              <a:gd name="connsiteX1114" fmla="*/ 45306 w 367360"/>
              <a:gd name="connsiteY1114" fmla="*/ 214742 h 337308"/>
              <a:gd name="connsiteX1115" fmla="*/ 46284 w 367360"/>
              <a:gd name="connsiteY1115" fmla="*/ 217649 h 337308"/>
              <a:gd name="connsiteX1116" fmla="*/ 39172 w 367360"/>
              <a:gd name="connsiteY1116" fmla="*/ 53527 h 337308"/>
              <a:gd name="connsiteX1117" fmla="*/ 44024 w 367360"/>
              <a:gd name="connsiteY1117" fmla="*/ 55138 h 337308"/>
              <a:gd name="connsiteX1118" fmla="*/ 49193 w 367360"/>
              <a:gd name="connsiteY1118" fmla="*/ 58036 h 337308"/>
              <a:gd name="connsiteX1119" fmla="*/ 45306 w 367360"/>
              <a:gd name="connsiteY1119" fmla="*/ 62570 h 337308"/>
              <a:gd name="connsiteX1120" fmla="*/ 41598 w 367360"/>
              <a:gd name="connsiteY1120" fmla="*/ 57873 h 337308"/>
              <a:gd name="connsiteX1121" fmla="*/ 39172 w 367360"/>
              <a:gd name="connsiteY1121" fmla="*/ 53527 h 337308"/>
              <a:gd name="connsiteX1122" fmla="*/ 39172 w 367360"/>
              <a:gd name="connsiteY1122" fmla="*/ 202141 h 337308"/>
              <a:gd name="connsiteX1123" fmla="*/ 38842 w 367360"/>
              <a:gd name="connsiteY1123" fmla="*/ 198752 h 337308"/>
              <a:gd name="connsiteX1124" fmla="*/ 38842 w 367360"/>
              <a:gd name="connsiteY1124" fmla="*/ 195360 h 337308"/>
              <a:gd name="connsiteX1125" fmla="*/ 41750 w 367360"/>
              <a:gd name="connsiteY1125" fmla="*/ 204086 h 337308"/>
              <a:gd name="connsiteX1126" fmla="*/ 35299 w 367360"/>
              <a:gd name="connsiteY1126" fmla="*/ 89047 h 337308"/>
              <a:gd name="connsiteX1127" fmla="*/ 37877 w 367360"/>
              <a:gd name="connsiteY1127" fmla="*/ 81948 h 337308"/>
              <a:gd name="connsiteX1128" fmla="*/ 39172 w 367360"/>
              <a:gd name="connsiteY1128" fmla="*/ 82597 h 337308"/>
              <a:gd name="connsiteX1129" fmla="*/ 38842 w 367360"/>
              <a:gd name="connsiteY1129" fmla="*/ 85823 h 337308"/>
              <a:gd name="connsiteX1130" fmla="*/ 39007 w 367360"/>
              <a:gd name="connsiteY1130" fmla="*/ 89543 h 337308"/>
              <a:gd name="connsiteX1131" fmla="*/ 39502 w 367360"/>
              <a:gd name="connsiteY1131" fmla="*/ 92936 h 337308"/>
              <a:gd name="connsiteX1132" fmla="*/ 37559 w 367360"/>
              <a:gd name="connsiteY1132" fmla="*/ 91324 h 337308"/>
              <a:gd name="connsiteX1133" fmla="*/ 35616 w 367360"/>
              <a:gd name="connsiteY1133" fmla="*/ 89379 h 337308"/>
              <a:gd name="connsiteX1134" fmla="*/ 34651 w 367360"/>
              <a:gd name="connsiteY1134" fmla="*/ 96478 h 337308"/>
              <a:gd name="connsiteX1135" fmla="*/ 34651 w 367360"/>
              <a:gd name="connsiteY1135" fmla="*/ 96161 h 337308"/>
              <a:gd name="connsiteX1136" fmla="*/ 35946 w 367360"/>
              <a:gd name="connsiteY1136" fmla="*/ 97456 h 337308"/>
              <a:gd name="connsiteX1137" fmla="*/ 31425 w 367360"/>
              <a:gd name="connsiteY1137" fmla="*/ 217014 h 337308"/>
              <a:gd name="connsiteX1138" fmla="*/ 35616 w 367360"/>
              <a:gd name="connsiteY1138" fmla="*/ 222005 h 337308"/>
              <a:gd name="connsiteX1139" fmla="*/ 36912 w 367360"/>
              <a:gd name="connsiteY1139" fmla="*/ 228964 h 337308"/>
              <a:gd name="connsiteX1140" fmla="*/ 36594 w 367360"/>
              <a:gd name="connsiteY1140" fmla="*/ 228964 h 337308"/>
              <a:gd name="connsiteX1141" fmla="*/ 33686 w 367360"/>
              <a:gd name="connsiteY1141" fmla="*/ 223314 h 337308"/>
              <a:gd name="connsiteX1142" fmla="*/ 31425 w 367360"/>
              <a:gd name="connsiteY1142" fmla="*/ 217014 h 337308"/>
              <a:gd name="connsiteX1143" fmla="*/ 29482 w 367360"/>
              <a:gd name="connsiteY1143" fmla="*/ 209890 h 337308"/>
              <a:gd name="connsiteX1144" fmla="*/ 29317 w 367360"/>
              <a:gd name="connsiteY1144" fmla="*/ 208759 h 337308"/>
              <a:gd name="connsiteX1145" fmla="*/ 29152 w 367360"/>
              <a:gd name="connsiteY1145" fmla="*/ 207628 h 337308"/>
              <a:gd name="connsiteX1146" fmla="*/ 28187 w 367360"/>
              <a:gd name="connsiteY1146" fmla="*/ 201814 h 337308"/>
              <a:gd name="connsiteX1147" fmla="*/ 33686 w 367360"/>
              <a:gd name="connsiteY1147" fmla="*/ 206016 h 337308"/>
              <a:gd name="connsiteX1148" fmla="*/ 33838 w 367360"/>
              <a:gd name="connsiteY1148" fmla="*/ 209091 h 337308"/>
              <a:gd name="connsiteX1149" fmla="*/ 34003 w 367360"/>
              <a:gd name="connsiteY1149" fmla="*/ 212162 h 337308"/>
              <a:gd name="connsiteX1150" fmla="*/ 27869 w 367360"/>
              <a:gd name="connsiteY1150" fmla="*/ 78078 h 337308"/>
              <a:gd name="connsiteX1151" fmla="*/ 33038 w 367360"/>
              <a:gd name="connsiteY1151" fmla="*/ 79372 h 337308"/>
              <a:gd name="connsiteX1152" fmla="*/ 31095 w 367360"/>
              <a:gd name="connsiteY1152" fmla="*/ 84210 h 337308"/>
              <a:gd name="connsiteX1153" fmla="*/ 27869 w 367360"/>
              <a:gd name="connsiteY1153" fmla="*/ 78078 h 337308"/>
              <a:gd name="connsiteX1154" fmla="*/ 27869 w 367360"/>
              <a:gd name="connsiteY1154" fmla="*/ 109089 h 337308"/>
              <a:gd name="connsiteX1155" fmla="*/ 29000 w 367360"/>
              <a:gd name="connsiteY1155" fmla="*/ 105214 h 337308"/>
              <a:gd name="connsiteX1156" fmla="*/ 30130 w 367360"/>
              <a:gd name="connsiteY1156" fmla="*/ 101662 h 337308"/>
              <a:gd name="connsiteX1157" fmla="*/ 32543 w 367360"/>
              <a:gd name="connsiteY1157" fmla="*/ 108275 h 337308"/>
              <a:gd name="connsiteX1158" fmla="*/ 37242 w 367360"/>
              <a:gd name="connsiteY1158" fmla="*/ 112314 h 337308"/>
              <a:gd name="connsiteX1159" fmla="*/ 43058 w 367360"/>
              <a:gd name="connsiteY1159" fmla="*/ 109407 h 337308"/>
              <a:gd name="connsiteX1160" fmla="*/ 49993 w 367360"/>
              <a:gd name="connsiteY1160" fmla="*/ 114094 h 337308"/>
              <a:gd name="connsiteX1161" fmla="*/ 54031 w 367360"/>
              <a:gd name="connsiteY1161" fmla="*/ 116202 h 337308"/>
              <a:gd name="connsiteX1162" fmla="*/ 55327 w 367360"/>
              <a:gd name="connsiteY1162" fmla="*/ 116848 h 337308"/>
              <a:gd name="connsiteX1163" fmla="*/ 53549 w 367360"/>
              <a:gd name="connsiteY1163" fmla="*/ 122653 h 337308"/>
              <a:gd name="connsiteX1164" fmla="*/ 52418 w 367360"/>
              <a:gd name="connsiteY1164" fmla="*/ 128798 h 337308"/>
              <a:gd name="connsiteX1165" fmla="*/ 51123 w 367360"/>
              <a:gd name="connsiteY1165" fmla="*/ 124597 h 337308"/>
              <a:gd name="connsiteX1166" fmla="*/ 51288 w 367360"/>
              <a:gd name="connsiteY1166" fmla="*/ 122498 h 337308"/>
              <a:gd name="connsiteX1167" fmla="*/ 51453 w 367360"/>
              <a:gd name="connsiteY1167" fmla="*/ 120395 h 337308"/>
              <a:gd name="connsiteX1168" fmla="*/ 48215 w 367360"/>
              <a:gd name="connsiteY1168" fmla="*/ 116202 h 337308"/>
              <a:gd name="connsiteX1169" fmla="*/ 45471 w 367360"/>
              <a:gd name="connsiteY1169" fmla="*/ 118460 h 337308"/>
              <a:gd name="connsiteX1170" fmla="*/ 44659 w 367360"/>
              <a:gd name="connsiteY1170" fmla="*/ 122970 h 337308"/>
              <a:gd name="connsiteX1171" fmla="*/ 43376 w 367360"/>
              <a:gd name="connsiteY1171" fmla="*/ 122008 h 337308"/>
              <a:gd name="connsiteX1172" fmla="*/ 43541 w 367360"/>
              <a:gd name="connsiteY1172" fmla="*/ 121357 h 337308"/>
              <a:gd name="connsiteX1173" fmla="*/ 43693 w 367360"/>
              <a:gd name="connsiteY1173" fmla="*/ 120722 h 337308"/>
              <a:gd name="connsiteX1174" fmla="*/ 42728 w 367360"/>
              <a:gd name="connsiteY1174" fmla="*/ 117651 h 337308"/>
              <a:gd name="connsiteX1175" fmla="*/ 40468 w 367360"/>
              <a:gd name="connsiteY1175" fmla="*/ 116202 h 337308"/>
              <a:gd name="connsiteX1176" fmla="*/ 38207 w 367360"/>
              <a:gd name="connsiteY1176" fmla="*/ 117815 h 337308"/>
              <a:gd name="connsiteX1177" fmla="*/ 26244 w 367360"/>
              <a:gd name="connsiteY1177" fmla="*/ 183726 h 337308"/>
              <a:gd name="connsiteX1178" fmla="*/ 29647 w 367360"/>
              <a:gd name="connsiteY1178" fmla="*/ 185190 h 337308"/>
              <a:gd name="connsiteX1179" fmla="*/ 33038 w 367360"/>
              <a:gd name="connsiteY1179" fmla="*/ 186950 h 337308"/>
              <a:gd name="connsiteX1180" fmla="*/ 33038 w 367360"/>
              <a:gd name="connsiteY1180" fmla="*/ 197607 h 337308"/>
              <a:gd name="connsiteX1181" fmla="*/ 26904 w 367360"/>
              <a:gd name="connsiteY1181" fmla="*/ 192452 h 337308"/>
              <a:gd name="connsiteX1182" fmla="*/ 35616 w 367360"/>
              <a:gd name="connsiteY1182" fmla="*/ 74838 h 337308"/>
              <a:gd name="connsiteX1183" fmla="*/ 30612 w 367360"/>
              <a:gd name="connsiteY1183" fmla="*/ 72740 h 337308"/>
              <a:gd name="connsiteX1184" fmla="*/ 25609 w 367360"/>
              <a:gd name="connsiteY1184" fmla="*/ 71931 h 337308"/>
              <a:gd name="connsiteX1185" fmla="*/ 29812 w 367360"/>
              <a:gd name="connsiteY1185" fmla="*/ 64663 h 337308"/>
              <a:gd name="connsiteX1186" fmla="*/ 34651 w 367360"/>
              <a:gd name="connsiteY1186" fmla="*/ 57386 h 337308"/>
              <a:gd name="connsiteX1187" fmla="*/ 41433 w 367360"/>
              <a:gd name="connsiteY1187" fmla="*/ 67090 h 337308"/>
              <a:gd name="connsiteX1188" fmla="*/ 38359 w 367360"/>
              <a:gd name="connsiteY1188" fmla="*/ 70800 h 337308"/>
              <a:gd name="connsiteX1189" fmla="*/ 35616 w 367360"/>
              <a:gd name="connsiteY1189" fmla="*/ 74838 h 337308"/>
              <a:gd name="connsiteX1190" fmla="*/ 25609 w 367360"/>
              <a:gd name="connsiteY1190" fmla="*/ 136558 h 337308"/>
              <a:gd name="connsiteX1191" fmla="*/ 25761 w 367360"/>
              <a:gd name="connsiteY1191" fmla="*/ 127822 h 337308"/>
              <a:gd name="connsiteX1192" fmla="*/ 26244 w 367360"/>
              <a:gd name="connsiteY1192" fmla="*/ 119744 h 337308"/>
              <a:gd name="connsiteX1193" fmla="*/ 35616 w 367360"/>
              <a:gd name="connsiteY1193" fmla="*/ 125560 h 337308"/>
              <a:gd name="connsiteX1194" fmla="*/ 34486 w 367360"/>
              <a:gd name="connsiteY1194" fmla="*/ 133968 h 337308"/>
              <a:gd name="connsiteX1195" fmla="*/ 33356 w 367360"/>
              <a:gd name="connsiteY1195" fmla="*/ 143340 h 337308"/>
              <a:gd name="connsiteX1196" fmla="*/ 25609 w 367360"/>
              <a:gd name="connsiteY1196" fmla="*/ 220556 h 337308"/>
              <a:gd name="connsiteX1197" fmla="*/ 25609 w 367360"/>
              <a:gd name="connsiteY1197" fmla="*/ 218627 h 337308"/>
              <a:gd name="connsiteX1198" fmla="*/ 23666 w 367360"/>
              <a:gd name="connsiteY1198" fmla="*/ 213448 h 337308"/>
              <a:gd name="connsiteX1199" fmla="*/ 24631 w 367360"/>
              <a:gd name="connsiteY1199" fmla="*/ 213775 h 337308"/>
              <a:gd name="connsiteX1200" fmla="*/ 25926 w 367360"/>
              <a:gd name="connsiteY1200" fmla="*/ 218130 h 337308"/>
              <a:gd name="connsiteX1201" fmla="*/ 27221 w 367360"/>
              <a:gd name="connsiteY1201" fmla="*/ 222169 h 337308"/>
              <a:gd name="connsiteX1202" fmla="*/ 30778 w 367360"/>
              <a:gd name="connsiteY1202" fmla="*/ 239303 h 337308"/>
              <a:gd name="connsiteX1203" fmla="*/ 31095 w 367360"/>
              <a:gd name="connsiteY1203" fmla="*/ 241234 h 337308"/>
              <a:gd name="connsiteX1204" fmla="*/ 32060 w 367360"/>
              <a:gd name="connsiteY1204" fmla="*/ 243506 h 337308"/>
              <a:gd name="connsiteX1205" fmla="*/ 23018 w 367360"/>
              <a:gd name="connsiteY1205" fmla="*/ 235087 h 337308"/>
              <a:gd name="connsiteX1206" fmla="*/ 23018 w 367360"/>
              <a:gd name="connsiteY1206" fmla="*/ 232508 h 337308"/>
              <a:gd name="connsiteX1207" fmla="*/ 27056 w 367360"/>
              <a:gd name="connsiteY1207" fmla="*/ 235910 h 337308"/>
              <a:gd name="connsiteX1208" fmla="*/ 30778 w 367360"/>
              <a:gd name="connsiteY1208" fmla="*/ 239303 h 337308"/>
              <a:gd name="connsiteX1209" fmla="*/ 21722 w 367360"/>
              <a:gd name="connsiteY1209" fmla="*/ 206348 h 337308"/>
              <a:gd name="connsiteX1210" fmla="*/ 20592 w 367360"/>
              <a:gd name="connsiteY1210" fmla="*/ 200529 h 337308"/>
              <a:gd name="connsiteX1211" fmla="*/ 19462 w 367360"/>
              <a:gd name="connsiteY1211" fmla="*/ 194715 h 337308"/>
              <a:gd name="connsiteX1212" fmla="*/ 21722 w 367360"/>
              <a:gd name="connsiteY1212" fmla="*/ 196644 h 337308"/>
              <a:gd name="connsiteX1213" fmla="*/ 22370 w 367360"/>
              <a:gd name="connsiteY1213" fmla="*/ 201814 h 337308"/>
              <a:gd name="connsiteX1214" fmla="*/ 23348 w 367360"/>
              <a:gd name="connsiteY1214" fmla="*/ 206993 h 337308"/>
              <a:gd name="connsiteX1215" fmla="*/ 18814 w 367360"/>
              <a:gd name="connsiteY1215" fmla="*/ 142377 h 337308"/>
              <a:gd name="connsiteX1216" fmla="*/ 18979 w 367360"/>
              <a:gd name="connsiteY1216" fmla="*/ 140423 h 337308"/>
              <a:gd name="connsiteX1217" fmla="*/ 19144 w 367360"/>
              <a:gd name="connsiteY1217" fmla="*/ 138487 h 337308"/>
              <a:gd name="connsiteX1218" fmla="*/ 20110 w 367360"/>
              <a:gd name="connsiteY1218" fmla="*/ 139455 h 337308"/>
              <a:gd name="connsiteX1219" fmla="*/ 20110 w 367360"/>
              <a:gd name="connsiteY1219" fmla="*/ 142377 h 337308"/>
              <a:gd name="connsiteX1220" fmla="*/ 21087 w 367360"/>
              <a:gd name="connsiteY1220" fmla="*/ 188568 h 337308"/>
              <a:gd name="connsiteX1221" fmla="*/ 19944 w 367360"/>
              <a:gd name="connsiteY1221" fmla="*/ 187764 h 337308"/>
              <a:gd name="connsiteX1222" fmla="*/ 18814 w 367360"/>
              <a:gd name="connsiteY1222" fmla="*/ 187283 h 337308"/>
              <a:gd name="connsiteX1223" fmla="*/ 18814 w 367360"/>
              <a:gd name="connsiteY1223" fmla="*/ 182432 h 337308"/>
              <a:gd name="connsiteX1224" fmla="*/ 20440 w 367360"/>
              <a:gd name="connsiteY1224" fmla="*/ 182432 h 337308"/>
              <a:gd name="connsiteX1225" fmla="*/ 27221 w 367360"/>
              <a:gd name="connsiteY1225" fmla="*/ 91968 h 337308"/>
              <a:gd name="connsiteX1226" fmla="*/ 18497 w 367360"/>
              <a:gd name="connsiteY1226" fmla="*/ 88412 h 337308"/>
              <a:gd name="connsiteX1227" fmla="*/ 22053 w 367360"/>
              <a:gd name="connsiteY1227" fmla="*/ 78723 h 337308"/>
              <a:gd name="connsiteX1228" fmla="*/ 28517 w 367360"/>
              <a:gd name="connsiteY1228" fmla="*/ 89696 h 337308"/>
              <a:gd name="connsiteX1229" fmla="*/ 15906 w 367360"/>
              <a:gd name="connsiteY1229" fmla="*/ 93899 h 337308"/>
              <a:gd name="connsiteX1230" fmla="*/ 24313 w 367360"/>
              <a:gd name="connsiteY1230" fmla="*/ 97456 h 337308"/>
              <a:gd name="connsiteX1231" fmla="*/ 21722 w 367360"/>
              <a:gd name="connsiteY1231" fmla="*/ 103285 h 337308"/>
              <a:gd name="connsiteX1232" fmla="*/ 18179 w 367360"/>
              <a:gd name="connsiteY1232" fmla="*/ 98919 h 337308"/>
              <a:gd name="connsiteX1233" fmla="*/ 15906 w 367360"/>
              <a:gd name="connsiteY1233" fmla="*/ 95193 h 337308"/>
              <a:gd name="connsiteX1234" fmla="*/ 13975 w 367360"/>
              <a:gd name="connsiteY1234" fmla="*/ 108444 h 337308"/>
              <a:gd name="connsiteX1235" fmla="*/ 14623 w 367360"/>
              <a:gd name="connsiteY1235" fmla="*/ 102958 h 337308"/>
              <a:gd name="connsiteX1236" fmla="*/ 16884 w 367360"/>
              <a:gd name="connsiteY1236" fmla="*/ 105865 h 337308"/>
              <a:gd name="connsiteX1237" fmla="*/ 19792 w 367360"/>
              <a:gd name="connsiteY1237" fmla="*/ 108761 h 337308"/>
              <a:gd name="connsiteX1238" fmla="*/ 19144 w 367360"/>
              <a:gd name="connsiteY1238" fmla="*/ 110374 h 337308"/>
              <a:gd name="connsiteX1239" fmla="*/ 12680 w 367360"/>
              <a:gd name="connsiteY1239" fmla="*/ 122008 h 337308"/>
              <a:gd name="connsiteX1240" fmla="*/ 12845 w 367360"/>
              <a:gd name="connsiteY1240" fmla="*/ 117979 h 337308"/>
              <a:gd name="connsiteX1241" fmla="*/ 13328 w 367360"/>
              <a:gd name="connsiteY1241" fmla="*/ 113608 h 337308"/>
              <a:gd name="connsiteX1242" fmla="*/ 17531 w 367360"/>
              <a:gd name="connsiteY1242" fmla="*/ 115226 h 337308"/>
              <a:gd name="connsiteX1243" fmla="*/ 16236 w 367360"/>
              <a:gd name="connsiteY1243" fmla="*/ 120395 h 337308"/>
              <a:gd name="connsiteX1244" fmla="*/ 14941 w 367360"/>
              <a:gd name="connsiteY1244" fmla="*/ 125560 h 337308"/>
              <a:gd name="connsiteX1245" fmla="*/ 12680 w 367360"/>
              <a:gd name="connsiteY1245" fmla="*/ 123302 h 337308"/>
              <a:gd name="connsiteX1246" fmla="*/ 8476 w 367360"/>
              <a:gd name="connsiteY1246" fmla="*/ 106500 h 337308"/>
              <a:gd name="connsiteX1247" fmla="*/ 7511 w 367360"/>
              <a:gd name="connsiteY1247" fmla="*/ 106500 h 337308"/>
              <a:gd name="connsiteX1248" fmla="*/ 9124 w 367360"/>
              <a:gd name="connsiteY1248" fmla="*/ 101012 h 337308"/>
              <a:gd name="connsiteX1249" fmla="*/ 6546 w 367360"/>
              <a:gd name="connsiteY1249" fmla="*/ 115885 h 337308"/>
              <a:gd name="connsiteX1250" fmla="*/ 6546 w 367360"/>
              <a:gd name="connsiteY1250" fmla="*/ 115553 h 337308"/>
              <a:gd name="connsiteX1251" fmla="*/ 6863 w 367360"/>
              <a:gd name="connsiteY1251" fmla="*/ 111996 h 337308"/>
              <a:gd name="connsiteX1252" fmla="*/ 7841 w 367360"/>
              <a:gd name="connsiteY1252" fmla="*/ 111996 h 337308"/>
              <a:gd name="connsiteX1253" fmla="*/ 7841 w 367360"/>
              <a:gd name="connsiteY1253" fmla="*/ 112964 h 337308"/>
              <a:gd name="connsiteX1254" fmla="*/ 7181 w 367360"/>
              <a:gd name="connsiteY1254" fmla="*/ 113925 h 337308"/>
              <a:gd name="connsiteX1255" fmla="*/ 5251 w 367360"/>
              <a:gd name="connsiteY1255" fmla="*/ 206016 h 337308"/>
              <a:gd name="connsiteX1256" fmla="*/ 5416 w 367360"/>
              <a:gd name="connsiteY1256" fmla="*/ 206666 h 337308"/>
              <a:gd name="connsiteX1257" fmla="*/ 5568 w 367360"/>
              <a:gd name="connsiteY1257" fmla="*/ 207311 h 337308"/>
              <a:gd name="connsiteX1258" fmla="*/ 2990 w 367360"/>
              <a:gd name="connsiteY1258" fmla="*/ 205381 h 337308"/>
              <a:gd name="connsiteX1259" fmla="*/ 224313 w 367360"/>
              <a:gd name="connsiteY1259" fmla="*/ 7310 h 337308"/>
              <a:gd name="connsiteX1260" fmla="*/ 225278 w 367360"/>
              <a:gd name="connsiteY1260" fmla="*/ 11200 h 337308"/>
              <a:gd name="connsiteX1261" fmla="*/ 224313 w 367360"/>
              <a:gd name="connsiteY1261" fmla="*/ 11200 h 337308"/>
              <a:gd name="connsiteX1262" fmla="*/ 221074 w 367360"/>
              <a:gd name="connsiteY1262" fmla="*/ 9572 h 337308"/>
              <a:gd name="connsiteX1263" fmla="*/ 218979 w 367360"/>
              <a:gd name="connsiteY1263" fmla="*/ 12163 h 337308"/>
              <a:gd name="connsiteX1264" fmla="*/ 217201 w 367360"/>
              <a:gd name="connsiteY1264" fmla="*/ 17813 h 337308"/>
              <a:gd name="connsiteX1265" fmla="*/ 216071 w 367360"/>
              <a:gd name="connsiteY1265" fmla="*/ 23315 h 337308"/>
              <a:gd name="connsiteX1266" fmla="*/ 215588 w 367360"/>
              <a:gd name="connsiteY1266" fmla="*/ 25408 h 337308"/>
              <a:gd name="connsiteX1267" fmla="*/ 204272 w 367360"/>
              <a:gd name="connsiteY1267" fmla="*/ 20075 h 337308"/>
              <a:gd name="connsiteX1268" fmla="*/ 196843 w 367360"/>
              <a:gd name="connsiteY1268" fmla="*/ 15541 h 337308"/>
              <a:gd name="connsiteX1269" fmla="*/ 186988 w 367360"/>
              <a:gd name="connsiteY1269" fmla="*/ 11349 h 337308"/>
              <a:gd name="connsiteX1270" fmla="*/ 168738 w 367360"/>
              <a:gd name="connsiteY1270" fmla="*/ 6993 h 337308"/>
              <a:gd name="connsiteX1271" fmla="*/ 165182 w 367360"/>
              <a:gd name="connsiteY1271" fmla="*/ 3118 h 337308"/>
              <a:gd name="connsiteX1272" fmla="*/ 159695 w 367360"/>
              <a:gd name="connsiteY1272" fmla="*/ 2156 h 337308"/>
              <a:gd name="connsiteX1273" fmla="*/ 153066 w 367360"/>
              <a:gd name="connsiteY1273" fmla="*/ 2628 h 337308"/>
              <a:gd name="connsiteX1274" fmla="*/ 146767 w 367360"/>
              <a:gd name="connsiteY1274" fmla="*/ 3768 h 337308"/>
              <a:gd name="connsiteX1275" fmla="*/ 143211 w 367360"/>
              <a:gd name="connsiteY1275" fmla="*/ 2295 h 337308"/>
              <a:gd name="connsiteX1276" fmla="*/ 139985 w 367360"/>
              <a:gd name="connsiteY1276" fmla="*/ 1496 h 337308"/>
              <a:gd name="connsiteX1277" fmla="*/ 137394 w 367360"/>
              <a:gd name="connsiteY1277" fmla="*/ 3768 h 337308"/>
              <a:gd name="connsiteX1278" fmla="*/ 113810 w 367360"/>
              <a:gd name="connsiteY1278" fmla="*/ 8595 h 337308"/>
              <a:gd name="connsiteX1279" fmla="*/ 97008 w 367360"/>
              <a:gd name="connsiteY1279" fmla="*/ 12316 h 337308"/>
              <a:gd name="connsiteX1280" fmla="*/ 87966 w 367360"/>
              <a:gd name="connsiteY1280" fmla="*/ 14425 h 337308"/>
              <a:gd name="connsiteX1281" fmla="*/ 96043 w 367360"/>
              <a:gd name="connsiteY1281" fmla="*/ 9572 h 337308"/>
              <a:gd name="connsiteX1282" fmla="*/ 97008 w 367360"/>
              <a:gd name="connsiteY1282" fmla="*/ 8923 h 337308"/>
              <a:gd name="connsiteX1283" fmla="*/ 96691 w 367360"/>
              <a:gd name="connsiteY1283" fmla="*/ 8595 h 337308"/>
              <a:gd name="connsiteX1284" fmla="*/ 96843 w 367360"/>
              <a:gd name="connsiteY1284" fmla="*/ 8124 h 337308"/>
              <a:gd name="connsiteX1285" fmla="*/ 97008 w 367360"/>
              <a:gd name="connsiteY1285" fmla="*/ 7310 h 337308"/>
              <a:gd name="connsiteX1286" fmla="*/ 92817 w 367360"/>
              <a:gd name="connsiteY1286" fmla="*/ 3768 h 337308"/>
              <a:gd name="connsiteX1287" fmla="*/ 74389 w 367360"/>
              <a:gd name="connsiteY1287" fmla="*/ 12812 h 337308"/>
              <a:gd name="connsiteX1288" fmla="*/ 55492 w 367360"/>
              <a:gd name="connsiteY1288" fmla="*/ 22485 h 337308"/>
              <a:gd name="connsiteX1289" fmla="*/ 38207 w 367360"/>
              <a:gd name="connsiteY1289" fmla="*/ 33802 h 337308"/>
              <a:gd name="connsiteX1290" fmla="*/ 23996 w 367360"/>
              <a:gd name="connsiteY1290" fmla="*/ 47370 h 337308"/>
              <a:gd name="connsiteX1291" fmla="*/ 23666 w 367360"/>
              <a:gd name="connsiteY1291" fmla="*/ 47697 h 337308"/>
              <a:gd name="connsiteX1292" fmla="*/ 23996 w 367360"/>
              <a:gd name="connsiteY1292" fmla="*/ 47697 h 337308"/>
              <a:gd name="connsiteX1293" fmla="*/ 23018 w 367360"/>
              <a:gd name="connsiteY1293" fmla="*/ 48675 h 337308"/>
              <a:gd name="connsiteX1294" fmla="*/ 19627 w 367360"/>
              <a:gd name="connsiteY1294" fmla="*/ 53199 h 337308"/>
              <a:gd name="connsiteX1295" fmla="*/ 17849 w 367360"/>
              <a:gd name="connsiteY1295" fmla="*/ 58354 h 337308"/>
              <a:gd name="connsiteX1296" fmla="*/ 19462 w 367360"/>
              <a:gd name="connsiteY1296" fmla="*/ 61592 h 337308"/>
              <a:gd name="connsiteX1297" fmla="*/ 13645 w 367360"/>
              <a:gd name="connsiteY1297" fmla="*/ 77761 h 337308"/>
              <a:gd name="connsiteX1298" fmla="*/ 6546 w 367360"/>
              <a:gd name="connsiteY1298" fmla="*/ 90674 h 337308"/>
              <a:gd name="connsiteX1299" fmla="*/ 2342 w 367360"/>
              <a:gd name="connsiteY1299" fmla="*/ 105214 h 337308"/>
              <a:gd name="connsiteX1300" fmla="*/ 729 w 367360"/>
              <a:gd name="connsiteY1300" fmla="*/ 105214 h 337308"/>
              <a:gd name="connsiteX1301" fmla="*/ -1214 w 367360"/>
              <a:gd name="connsiteY1301" fmla="*/ 108761 h 337308"/>
              <a:gd name="connsiteX1302" fmla="*/ -566 w 367360"/>
              <a:gd name="connsiteY1302" fmla="*/ 112165 h 337308"/>
              <a:gd name="connsiteX1303" fmla="*/ 729 w 367360"/>
              <a:gd name="connsiteY1303" fmla="*/ 115885 h 337308"/>
              <a:gd name="connsiteX1304" fmla="*/ 234 w 367360"/>
              <a:gd name="connsiteY1304" fmla="*/ 120722 h 337308"/>
              <a:gd name="connsiteX1305" fmla="*/ 82 w 367360"/>
              <a:gd name="connsiteY1305" fmla="*/ 125560 h 337308"/>
              <a:gd name="connsiteX1306" fmla="*/ 564 w 367360"/>
              <a:gd name="connsiteY1306" fmla="*/ 135898 h 337308"/>
              <a:gd name="connsiteX1307" fmla="*/ 1695 w 367360"/>
              <a:gd name="connsiteY1307" fmla="*/ 146237 h 337308"/>
              <a:gd name="connsiteX1308" fmla="*/ 1860 w 367360"/>
              <a:gd name="connsiteY1308" fmla="*/ 154149 h 337308"/>
              <a:gd name="connsiteX1309" fmla="*/ 2177 w 367360"/>
              <a:gd name="connsiteY1309" fmla="*/ 168704 h 337308"/>
              <a:gd name="connsiteX1310" fmla="*/ 2660 w 367360"/>
              <a:gd name="connsiteY1310" fmla="*/ 183399 h 337308"/>
              <a:gd name="connsiteX1311" fmla="*/ 3307 w 367360"/>
              <a:gd name="connsiteY1311" fmla="*/ 191485 h 337308"/>
              <a:gd name="connsiteX1312" fmla="*/ 3473 w 367360"/>
              <a:gd name="connsiteY1312" fmla="*/ 195514 h 337308"/>
              <a:gd name="connsiteX1313" fmla="*/ 3955 w 367360"/>
              <a:gd name="connsiteY1313" fmla="*/ 199566 h 337308"/>
              <a:gd name="connsiteX1314" fmla="*/ 1047 w 367360"/>
              <a:gd name="connsiteY1314" fmla="*/ 198902 h 337308"/>
              <a:gd name="connsiteX1315" fmla="*/ -566 w 367360"/>
              <a:gd name="connsiteY1315" fmla="*/ 200201 h 337308"/>
              <a:gd name="connsiteX1316" fmla="*/ 2342 w 367360"/>
              <a:gd name="connsiteY1316" fmla="*/ 207475 h 337308"/>
              <a:gd name="connsiteX1317" fmla="*/ 12680 w 367360"/>
              <a:gd name="connsiteY1317" fmla="*/ 221523 h 337308"/>
              <a:gd name="connsiteX1318" fmla="*/ 10089 w 367360"/>
              <a:gd name="connsiteY1318" fmla="*/ 221523 h 337308"/>
              <a:gd name="connsiteX1319" fmla="*/ 7841 w 367360"/>
              <a:gd name="connsiteY1319" fmla="*/ 224098 h 337308"/>
              <a:gd name="connsiteX1320" fmla="*/ 10572 w 367360"/>
              <a:gd name="connsiteY1320" fmla="*/ 228964 h 337308"/>
              <a:gd name="connsiteX1321" fmla="*/ 17531 w 367360"/>
              <a:gd name="connsiteY1321" fmla="*/ 236699 h 337308"/>
              <a:gd name="connsiteX1322" fmla="*/ 17531 w 367360"/>
              <a:gd name="connsiteY1322" fmla="*/ 238009 h 337308"/>
              <a:gd name="connsiteX1323" fmla="*/ 21087 w 367360"/>
              <a:gd name="connsiteY1323" fmla="*/ 240584 h 337308"/>
              <a:gd name="connsiteX1324" fmla="*/ 30612 w 367360"/>
              <a:gd name="connsiteY1324" fmla="*/ 249474 h 337308"/>
              <a:gd name="connsiteX1325" fmla="*/ 41268 w 367360"/>
              <a:gd name="connsiteY1325" fmla="*/ 258036 h 337308"/>
              <a:gd name="connsiteX1326" fmla="*/ 51453 w 367360"/>
              <a:gd name="connsiteY1326" fmla="*/ 264336 h 337308"/>
              <a:gd name="connsiteX1327" fmla="*/ 59848 w 367360"/>
              <a:gd name="connsiteY1327" fmla="*/ 266772 h 337308"/>
              <a:gd name="connsiteX1328" fmla="*/ 61143 w 367360"/>
              <a:gd name="connsiteY1328" fmla="*/ 267740 h 337308"/>
              <a:gd name="connsiteX1329" fmla="*/ 96360 w 367360"/>
              <a:gd name="connsiteY1329" fmla="*/ 290827 h 337308"/>
              <a:gd name="connsiteX1330" fmla="*/ 135451 w 367360"/>
              <a:gd name="connsiteY1330" fmla="*/ 306182 h 337308"/>
              <a:gd name="connsiteX1331" fmla="*/ 144506 w 367360"/>
              <a:gd name="connsiteY1331" fmla="*/ 310056 h 337308"/>
              <a:gd name="connsiteX1332" fmla="*/ 155161 w 367360"/>
              <a:gd name="connsiteY1332" fmla="*/ 314259 h 337308"/>
              <a:gd name="connsiteX1333" fmla="*/ 165994 w 367360"/>
              <a:gd name="connsiteY1333" fmla="*/ 317637 h 337308"/>
              <a:gd name="connsiteX1334" fmla="*/ 176167 w 367360"/>
              <a:gd name="connsiteY1334" fmla="*/ 319110 h 337308"/>
              <a:gd name="connsiteX1335" fmla="*/ 181819 w 367360"/>
              <a:gd name="connsiteY1335" fmla="*/ 317965 h 337308"/>
              <a:gd name="connsiteX1336" fmla="*/ 187483 w 367360"/>
              <a:gd name="connsiteY1336" fmla="*/ 316838 h 337308"/>
              <a:gd name="connsiteX1337" fmla="*/ 191674 w 367360"/>
              <a:gd name="connsiteY1337" fmla="*/ 316838 h 337308"/>
              <a:gd name="connsiteX1338" fmla="*/ 191356 w 367360"/>
              <a:gd name="connsiteY1338" fmla="*/ 316838 h 337308"/>
              <a:gd name="connsiteX1339" fmla="*/ 192004 w 367360"/>
              <a:gd name="connsiteY1339" fmla="*/ 316521 h 337308"/>
              <a:gd name="connsiteX1340" fmla="*/ 195230 w 367360"/>
              <a:gd name="connsiteY1340" fmla="*/ 316188 h 337308"/>
              <a:gd name="connsiteX1341" fmla="*/ 199433 w 367360"/>
              <a:gd name="connsiteY1341" fmla="*/ 315538 h 337308"/>
              <a:gd name="connsiteX1342" fmla="*/ 202659 w 367360"/>
              <a:gd name="connsiteY1342" fmla="*/ 317815 h 337308"/>
              <a:gd name="connsiteX1343" fmla="*/ 223017 w 367360"/>
              <a:gd name="connsiteY1343" fmla="*/ 312963 h 337308"/>
              <a:gd name="connsiteX1344" fmla="*/ 223983 w 367360"/>
              <a:gd name="connsiteY1344" fmla="*/ 311987 h 337308"/>
              <a:gd name="connsiteX1345" fmla="*/ 226891 w 367360"/>
              <a:gd name="connsiteY1345" fmla="*/ 313926 h 337308"/>
              <a:gd name="connsiteX1346" fmla="*/ 234651 w 367360"/>
              <a:gd name="connsiteY1346" fmla="*/ 320073 h 337308"/>
              <a:gd name="connsiteX1347" fmla="*/ 241432 w 367360"/>
              <a:gd name="connsiteY1347" fmla="*/ 325892 h 337308"/>
              <a:gd name="connsiteX1348" fmla="*/ 246919 w 367360"/>
              <a:gd name="connsiteY1348" fmla="*/ 329434 h 337308"/>
              <a:gd name="connsiteX1349" fmla="*/ 251770 w 367360"/>
              <a:gd name="connsiteY1349" fmla="*/ 331378 h 337308"/>
              <a:gd name="connsiteX1350" fmla="*/ 254031 w 367360"/>
              <a:gd name="connsiteY1350" fmla="*/ 328471 h 337308"/>
              <a:gd name="connsiteX1351" fmla="*/ 253878 w 367360"/>
              <a:gd name="connsiteY1351" fmla="*/ 327022 h 337308"/>
              <a:gd name="connsiteX1352" fmla="*/ 252418 w 367360"/>
              <a:gd name="connsiteY1352" fmla="*/ 325559 h 337308"/>
              <a:gd name="connsiteX1353" fmla="*/ 254361 w 367360"/>
              <a:gd name="connsiteY1353" fmla="*/ 325892 h 337308"/>
              <a:gd name="connsiteX1354" fmla="*/ 254361 w 367360"/>
              <a:gd name="connsiteY1354" fmla="*/ 325559 h 337308"/>
              <a:gd name="connsiteX1355" fmla="*/ 254678 w 367360"/>
              <a:gd name="connsiteY1355" fmla="*/ 325892 h 337308"/>
              <a:gd name="connsiteX1356" fmla="*/ 255326 w 367360"/>
              <a:gd name="connsiteY1356" fmla="*/ 325892 h 337308"/>
              <a:gd name="connsiteX1357" fmla="*/ 257422 w 367360"/>
              <a:gd name="connsiteY1357" fmla="*/ 328154 h 337308"/>
              <a:gd name="connsiteX1358" fmla="*/ 260495 w 367360"/>
              <a:gd name="connsiteY1358" fmla="*/ 330411 h 337308"/>
              <a:gd name="connsiteX1359" fmla="*/ 260495 w 367360"/>
              <a:gd name="connsiteY1359" fmla="*/ 335898 h 337308"/>
              <a:gd name="connsiteX1360" fmla="*/ 302176 w 367360"/>
              <a:gd name="connsiteY1360" fmla="*/ 332024 h 337308"/>
              <a:gd name="connsiteX1361" fmla="*/ 307993 w 367360"/>
              <a:gd name="connsiteY1361" fmla="*/ 333318 h 337308"/>
              <a:gd name="connsiteX1362" fmla="*/ 315740 w 367360"/>
              <a:gd name="connsiteY1362" fmla="*/ 334449 h 337308"/>
              <a:gd name="connsiteX1363" fmla="*/ 323017 w 367360"/>
              <a:gd name="connsiteY1363" fmla="*/ 335253 h 337308"/>
              <a:gd name="connsiteX1364" fmla="*/ 327373 w 367360"/>
              <a:gd name="connsiteY1364" fmla="*/ 335898 h 337308"/>
              <a:gd name="connsiteX1365" fmla="*/ 331577 w 367360"/>
              <a:gd name="connsiteY1365" fmla="*/ 337044 h 337308"/>
              <a:gd name="connsiteX1366" fmla="*/ 336428 w 367360"/>
              <a:gd name="connsiteY1366" fmla="*/ 337510 h 337308"/>
              <a:gd name="connsiteX1367" fmla="*/ 338359 w 367360"/>
              <a:gd name="connsiteY1367" fmla="*/ 337361 h 337308"/>
              <a:gd name="connsiteX1368" fmla="*/ 339972 w 367360"/>
              <a:gd name="connsiteY1368" fmla="*/ 337193 h 337308"/>
              <a:gd name="connsiteX1369" fmla="*/ 340950 w 367360"/>
              <a:gd name="connsiteY1369" fmla="*/ 336547 h 337308"/>
              <a:gd name="connsiteX1370" fmla="*/ 342245 w 367360"/>
              <a:gd name="connsiteY1370" fmla="*/ 337193 h 337308"/>
              <a:gd name="connsiteX1371" fmla="*/ 342880 w 367360"/>
              <a:gd name="connsiteY1371" fmla="*/ 337361 h 337308"/>
              <a:gd name="connsiteX1372" fmla="*/ 343528 w 367360"/>
              <a:gd name="connsiteY1372" fmla="*/ 337510 h 337308"/>
              <a:gd name="connsiteX1373" fmla="*/ 345471 w 367360"/>
              <a:gd name="connsiteY1373" fmla="*/ 334936 h 337308"/>
              <a:gd name="connsiteX1374" fmla="*/ 344988 w 367360"/>
              <a:gd name="connsiteY1374" fmla="*/ 332991 h 337308"/>
              <a:gd name="connsiteX1375" fmla="*/ 344493 w 367360"/>
              <a:gd name="connsiteY1375" fmla="*/ 332024 h 337308"/>
              <a:gd name="connsiteX1376" fmla="*/ 344175 w 367360"/>
              <a:gd name="connsiteY1376" fmla="*/ 330411 h 337308"/>
              <a:gd name="connsiteX1377" fmla="*/ 346118 w 367360"/>
              <a:gd name="connsiteY1377" fmla="*/ 328154 h 337308"/>
              <a:gd name="connsiteX1378" fmla="*/ 345788 w 367360"/>
              <a:gd name="connsiteY1378" fmla="*/ 330882 h 337308"/>
              <a:gd name="connsiteX1379" fmla="*/ 345788 w 367360"/>
              <a:gd name="connsiteY1379" fmla="*/ 333635 h 337308"/>
              <a:gd name="connsiteX1380" fmla="*/ 346766 w 367360"/>
              <a:gd name="connsiteY1380" fmla="*/ 336394 h 337308"/>
              <a:gd name="connsiteX1381" fmla="*/ 349027 w 367360"/>
              <a:gd name="connsiteY1381" fmla="*/ 337510 h 337308"/>
              <a:gd name="connsiteX1382" fmla="*/ 351287 w 367360"/>
              <a:gd name="connsiteY1382" fmla="*/ 335898 h 337308"/>
              <a:gd name="connsiteX1383" fmla="*/ 351287 w 367360"/>
              <a:gd name="connsiteY1383" fmla="*/ 332356 h 337308"/>
              <a:gd name="connsiteX1384" fmla="*/ 352735 w 367360"/>
              <a:gd name="connsiteY1384" fmla="*/ 329270 h 337308"/>
              <a:gd name="connsiteX1385" fmla="*/ 353383 w 367360"/>
              <a:gd name="connsiteY1385" fmla="*/ 323466 h 337308"/>
              <a:gd name="connsiteX1386" fmla="*/ 353548 w 367360"/>
              <a:gd name="connsiteY1386" fmla="*/ 316669 h 337308"/>
              <a:gd name="connsiteX1387" fmla="*/ 353548 w 367360"/>
              <a:gd name="connsiteY1387" fmla="*/ 311337 h 337308"/>
              <a:gd name="connsiteX1388" fmla="*/ 349027 w 367360"/>
              <a:gd name="connsiteY1388" fmla="*/ 314576 h 337308"/>
              <a:gd name="connsiteX1389" fmla="*/ 352418 w 367360"/>
              <a:gd name="connsiteY1389" fmla="*/ 298423 h 337308"/>
              <a:gd name="connsiteX1390" fmla="*/ 353218 w 367360"/>
              <a:gd name="connsiteY1390" fmla="*/ 281948 h 337308"/>
              <a:gd name="connsiteX1391" fmla="*/ 355326 w 367360"/>
              <a:gd name="connsiteY1391" fmla="*/ 267090 h 337308"/>
              <a:gd name="connsiteX1392" fmla="*/ 355809 w 367360"/>
              <a:gd name="connsiteY1392" fmla="*/ 252217 h 337308"/>
              <a:gd name="connsiteX1393" fmla="*/ 355491 w 367360"/>
              <a:gd name="connsiteY1393" fmla="*/ 235415 h 337308"/>
              <a:gd name="connsiteX1394" fmla="*/ 355161 w 367360"/>
              <a:gd name="connsiteY1394" fmla="*/ 218627 h 337308"/>
              <a:gd name="connsiteX1395" fmla="*/ 355491 w 367360"/>
              <a:gd name="connsiteY1395" fmla="*/ 208441 h 337308"/>
              <a:gd name="connsiteX1396" fmla="*/ 356456 w 367360"/>
              <a:gd name="connsiteY1396" fmla="*/ 198575 h 337308"/>
              <a:gd name="connsiteX1397" fmla="*/ 355643 w 367360"/>
              <a:gd name="connsiteY1397" fmla="*/ 195845 h 337308"/>
              <a:gd name="connsiteX1398" fmla="*/ 354843 w 367360"/>
              <a:gd name="connsiteY1398" fmla="*/ 193102 h 337308"/>
              <a:gd name="connsiteX1399" fmla="*/ 356939 w 367360"/>
              <a:gd name="connsiteY1399" fmla="*/ 189050 h 337308"/>
              <a:gd name="connsiteX1400" fmla="*/ 358399 w 367360"/>
              <a:gd name="connsiteY1400" fmla="*/ 185656 h 337308"/>
              <a:gd name="connsiteX1401" fmla="*/ 357421 w 367360"/>
              <a:gd name="connsiteY1401" fmla="*/ 182913 h 337308"/>
              <a:gd name="connsiteX1402" fmla="*/ 355161 w 367360"/>
              <a:gd name="connsiteY1402" fmla="*/ 181786 h 337308"/>
              <a:gd name="connsiteX1403" fmla="*/ 354031 w 367360"/>
              <a:gd name="connsiteY1403" fmla="*/ 181950 h 337308"/>
              <a:gd name="connsiteX1404" fmla="*/ 353218 w 367360"/>
              <a:gd name="connsiteY1404" fmla="*/ 182749 h 337308"/>
              <a:gd name="connsiteX1405" fmla="*/ 355161 w 367360"/>
              <a:gd name="connsiteY1405" fmla="*/ 131705 h 337308"/>
              <a:gd name="connsiteX1406" fmla="*/ 357421 w 367360"/>
              <a:gd name="connsiteY1406" fmla="*/ 132673 h 337308"/>
              <a:gd name="connsiteX1407" fmla="*/ 359365 w 367360"/>
              <a:gd name="connsiteY1407" fmla="*/ 130094 h 337308"/>
              <a:gd name="connsiteX1408" fmla="*/ 358882 w 367360"/>
              <a:gd name="connsiteY1408" fmla="*/ 108608 h 337308"/>
              <a:gd name="connsiteX1409" fmla="*/ 357752 w 367360"/>
              <a:gd name="connsiteY1409" fmla="*/ 87117 h 337308"/>
              <a:gd name="connsiteX1410" fmla="*/ 359034 w 367360"/>
              <a:gd name="connsiteY1410" fmla="*/ 86154 h 337308"/>
              <a:gd name="connsiteX1411" fmla="*/ 362590 w 367360"/>
              <a:gd name="connsiteY1411" fmla="*/ 75970 h 337308"/>
              <a:gd name="connsiteX1412" fmla="*/ 363556 w 367360"/>
              <a:gd name="connsiteY1412" fmla="*/ 61275 h 337308"/>
              <a:gd name="connsiteX1413" fmla="*/ 362590 w 367360"/>
              <a:gd name="connsiteY1413" fmla="*/ 43177 h 337308"/>
              <a:gd name="connsiteX1414" fmla="*/ 366146 w 367360"/>
              <a:gd name="connsiteY1414" fmla="*/ 33475 h 337308"/>
              <a:gd name="connsiteX1415" fmla="*/ 359365 w 367360"/>
              <a:gd name="connsiteY1415" fmla="*/ 29933 h 337308"/>
              <a:gd name="connsiteX1416" fmla="*/ 356291 w 367360"/>
              <a:gd name="connsiteY1416" fmla="*/ 29933 h 337308"/>
              <a:gd name="connsiteX1417" fmla="*/ 352900 w 367360"/>
              <a:gd name="connsiteY1417" fmla="*/ 30260 h 337308"/>
              <a:gd name="connsiteX1418" fmla="*/ 353548 w 367360"/>
              <a:gd name="connsiteY1418" fmla="*/ 28320 h 337308"/>
              <a:gd name="connsiteX1419" fmla="*/ 349992 w 367360"/>
              <a:gd name="connsiteY1419" fmla="*/ 22485 h 337308"/>
              <a:gd name="connsiteX1420" fmla="*/ 332707 w 367360"/>
              <a:gd name="connsiteY1420" fmla="*/ 18626 h 337308"/>
              <a:gd name="connsiteX1421" fmla="*/ 317683 w 367360"/>
              <a:gd name="connsiteY1421" fmla="*/ 10550 h 337308"/>
              <a:gd name="connsiteX1422" fmla="*/ 317848 w 367360"/>
              <a:gd name="connsiteY1422" fmla="*/ 9889 h 337308"/>
              <a:gd name="connsiteX1423" fmla="*/ 318001 w 367360"/>
              <a:gd name="connsiteY1423" fmla="*/ 9240 h 337308"/>
              <a:gd name="connsiteX1424" fmla="*/ 315258 w 367360"/>
              <a:gd name="connsiteY1424" fmla="*/ 4249 h 337308"/>
              <a:gd name="connsiteX1425" fmla="*/ 309276 w 367360"/>
              <a:gd name="connsiteY1425" fmla="*/ 2791 h 337308"/>
              <a:gd name="connsiteX1426" fmla="*/ 304755 w 367360"/>
              <a:gd name="connsiteY1426" fmla="*/ 3590 h 337308"/>
              <a:gd name="connsiteX1427" fmla="*/ 299268 w 367360"/>
              <a:gd name="connsiteY1427" fmla="*/ 4403 h 337308"/>
              <a:gd name="connsiteX1428" fmla="*/ 253396 w 367360"/>
              <a:gd name="connsiteY1428" fmla="*/ 202 h 337308"/>
              <a:gd name="connsiteX1429" fmla="*/ 240302 w 367360"/>
              <a:gd name="connsiteY1429" fmla="*/ 528 h 337308"/>
              <a:gd name="connsiteX1430" fmla="*/ 227221 w 367360"/>
              <a:gd name="connsiteY1430" fmla="*/ 1496 h 337308"/>
              <a:gd name="connsiteX1431" fmla="*/ 225278 w 367360"/>
              <a:gd name="connsiteY1431" fmla="*/ 3908 h 337308"/>
              <a:gd name="connsiteX1432" fmla="*/ 224313 w 367360"/>
              <a:gd name="connsiteY1432" fmla="*/ 7310 h 337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</a:cxnLst>
            <a:rect l="l" t="t" r="r" b="b"/>
            <a:pathLst>
              <a:path w="367360" h="337308">
                <a:moveTo>
                  <a:pt x="353866" y="130094"/>
                </a:moveTo>
                <a:lnTo>
                  <a:pt x="354196" y="130744"/>
                </a:lnTo>
                <a:lnTo>
                  <a:pt x="353218" y="132356"/>
                </a:lnTo>
                <a:lnTo>
                  <a:pt x="352253" y="133641"/>
                </a:lnTo>
                <a:lnTo>
                  <a:pt x="353548" y="124925"/>
                </a:lnTo>
                <a:lnTo>
                  <a:pt x="353700" y="127504"/>
                </a:lnTo>
                <a:close/>
                <a:moveTo>
                  <a:pt x="347731" y="103920"/>
                </a:moveTo>
                <a:lnTo>
                  <a:pt x="347896" y="102958"/>
                </a:lnTo>
                <a:lnTo>
                  <a:pt x="348062" y="102292"/>
                </a:lnTo>
                <a:lnTo>
                  <a:pt x="348062" y="101662"/>
                </a:lnTo>
                <a:lnTo>
                  <a:pt x="348062" y="101975"/>
                </a:lnTo>
                <a:lnTo>
                  <a:pt x="347731" y="102292"/>
                </a:lnTo>
                <a:close/>
                <a:moveTo>
                  <a:pt x="346766" y="321357"/>
                </a:moveTo>
                <a:cubicBezTo>
                  <a:pt x="346322" y="323084"/>
                  <a:pt x="346118" y="324493"/>
                  <a:pt x="346118" y="325559"/>
                </a:cubicBezTo>
                <a:lnTo>
                  <a:pt x="345788" y="323303"/>
                </a:lnTo>
                <a:close/>
                <a:moveTo>
                  <a:pt x="306698" y="23468"/>
                </a:moveTo>
                <a:cubicBezTo>
                  <a:pt x="306482" y="21954"/>
                  <a:pt x="306266" y="20611"/>
                  <a:pt x="306050" y="19425"/>
                </a:cubicBezTo>
                <a:cubicBezTo>
                  <a:pt x="305834" y="18245"/>
                  <a:pt x="305517" y="17103"/>
                  <a:pt x="305085" y="16036"/>
                </a:cubicBezTo>
                <a:cubicBezTo>
                  <a:pt x="307663" y="17753"/>
                  <a:pt x="310419" y="19261"/>
                  <a:pt x="313327" y="20556"/>
                </a:cubicBezTo>
                <a:cubicBezTo>
                  <a:pt x="316223" y="21841"/>
                  <a:pt x="319195" y="23036"/>
                  <a:pt x="322204" y="24113"/>
                </a:cubicBezTo>
                <a:close/>
                <a:moveTo>
                  <a:pt x="287635" y="90674"/>
                </a:moveTo>
                <a:lnTo>
                  <a:pt x="289248" y="92286"/>
                </a:lnTo>
                <a:lnTo>
                  <a:pt x="289578" y="91651"/>
                </a:lnTo>
                <a:close/>
                <a:moveTo>
                  <a:pt x="286022" y="18626"/>
                </a:moveTo>
                <a:cubicBezTo>
                  <a:pt x="287521" y="18626"/>
                  <a:pt x="289032" y="17550"/>
                  <a:pt x="290543" y="15401"/>
                </a:cubicBezTo>
                <a:cubicBezTo>
                  <a:pt x="292055" y="13243"/>
                  <a:pt x="293655" y="12048"/>
                  <a:pt x="295395" y="11835"/>
                </a:cubicBezTo>
                <a:cubicBezTo>
                  <a:pt x="295395" y="13561"/>
                  <a:pt x="295928" y="15070"/>
                  <a:pt x="297008" y="16369"/>
                </a:cubicBezTo>
                <a:cubicBezTo>
                  <a:pt x="298087" y="17649"/>
                  <a:pt x="298938" y="18830"/>
                  <a:pt x="299586" y="19911"/>
                </a:cubicBezTo>
                <a:lnTo>
                  <a:pt x="299586" y="20228"/>
                </a:lnTo>
                <a:lnTo>
                  <a:pt x="298138" y="19261"/>
                </a:lnTo>
                <a:lnTo>
                  <a:pt x="296360" y="18943"/>
                </a:lnTo>
                <a:cubicBezTo>
                  <a:pt x="295065" y="18943"/>
                  <a:pt x="293883" y="19112"/>
                  <a:pt x="292804" y="19425"/>
                </a:cubicBezTo>
                <a:lnTo>
                  <a:pt x="289578" y="19911"/>
                </a:lnTo>
                <a:cubicBezTo>
                  <a:pt x="288067" y="19911"/>
                  <a:pt x="286873" y="19479"/>
                  <a:pt x="286022" y="18626"/>
                </a:cubicBezTo>
                <a:close/>
                <a:moveTo>
                  <a:pt x="283431" y="239303"/>
                </a:moveTo>
                <a:lnTo>
                  <a:pt x="283114" y="238653"/>
                </a:lnTo>
                <a:lnTo>
                  <a:pt x="281488" y="239938"/>
                </a:lnTo>
                <a:close/>
                <a:moveTo>
                  <a:pt x="277615" y="44790"/>
                </a:moveTo>
                <a:cubicBezTo>
                  <a:pt x="279126" y="43708"/>
                  <a:pt x="280206" y="42097"/>
                  <a:pt x="280853" y="39948"/>
                </a:cubicBezTo>
                <a:lnTo>
                  <a:pt x="280853" y="45753"/>
                </a:lnTo>
                <a:close/>
                <a:moveTo>
                  <a:pt x="276967" y="224431"/>
                </a:moveTo>
                <a:lnTo>
                  <a:pt x="274389" y="235415"/>
                </a:lnTo>
                <a:lnTo>
                  <a:pt x="273741" y="228964"/>
                </a:lnTo>
                <a:lnTo>
                  <a:pt x="276332" y="227988"/>
                </a:lnTo>
                <a:lnTo>
                  <a:pt x="276815" y="226207"/>
                </a:lnTo>
                <a:close/>
                <a:moveTo>
                  <a:pt x="272458" y="185328"/>
                </a:moveTo>
                <a:lnTo>
                  <a:pt x="269868" y="182432"/>
                </a:lnTo>
                <a:cubicBezTo>
                  <a:pt x="269652" y="179624"/>
                  <a:pt x="269487" y="176399"/>
                  <a:pt x="269385" y="172728"/>
                </a:cubicBezTo>
                <a:cubicBezTo>
                  <a:pt x="269271" y="169071"/>
                  <a:pt x="269220" y="165198"/>
                  <a:pt x="269220" y="161094"/>
                </a:cubicBezTo>
                <a:cubicBezTo>
                  <a:pt x="269220" y="154848"/>
                  <a:pt x="269385" y="148995"/>
                  <a:pt x="269703" y="143507"/>
                </a:cubicBezTo>
                <a:cubicBezTo>
                  <a:pt x="270033" y="138006"/>
                  <a:pt x="270515" y="134400"/>
                  <a:pt x="271150" y="132673"/>
                </a:cubicBezTo>
                <a:lnTo>
                  <a:pt x="271481" y="132673"/>
                </a:lnTo>
                <a:cubicBezTo>
                  <a:pt x="271912" y="134603"/>
                  <a:pt x="272992" y="135580"/>
                  <a:pt x="274706" y="135580"/>
                </a:cubicBezTo>
                <a:cubicBezTo>
                  <a:pt x="274275" y="143543"/>
                  <a:pt x="274008" y="150175"/>
                  <a:pt x="273906" y="155459"/>
                </a:cubicBezTo>
                <a:cubicBezTo>
                  <a:pt x="273792" y="160727"/>
                  <a:pt x="273627" y="165961"/>
                  <a:pt x="273424" y="171116"/>
                </a:cubicBezTo>
                <a:cubicBezTo>
                  <a:pt x="273208" y="176300"/>
                  <a:pt x="273093" y="180045"/>
                  <a:pt x="273093" y="182432"/>
                </a:cubicBezTo>
                <a:close/>
                <a:moveTo>
                  <a:pt x="266642" y="246403"/>
                </a:moveTo>
                <a:lnTo>
                  <a:pt x="266642" y="246085"/>
                </a:lnTo>
                <a:lnTo>
                  <a:pt x="266312" y="246403"/>
                </a:lnTo>
                <a:close/>
                <a:moveTo>
                  <a:pt x="269868" y="18943"/>
                </a:moveTo>
                <a:lnTo>
                  <a:pt x="282466" y="18943"/>
                </a:lnTo>
                <a:cubicBezTo>
                  <a:pt x="280091" y="19593"/>
                  <a:pt x="278478" y="21206"/>
                  <a:pt x="277615" y="23796"/>
                </a:cubicBezTo>
                <a:cubicBezTo>
                  <a:pt x="277615" y="25080"/>
                  <a:pt x="277996" y="26539"/>
                  <a:pt x="278758" y="28151"/>
                </a:cubicBezTo>
                <a:cubicBezTo>
                  <a:pt x="279507" y="29764"/>
                  <a:pt x="280523" y="30578"/>
                  <a:pt x="281818" y="30578"/>
                </a:cubicBezTo>
                <a:lnTo>
                  <a:pt x="284396" y="28965"/>
                </a:lnTo>
                <a:lnTo>
                  <a:pt x="284396" y="28002"/>
                </a:lnTo>
                <a:cubicBezTo>
                  <a:pt x="286124" y="28002"/>
                  <a:pt x="287419" y="27874"/>
                  <a:pt x="288283" y="27669"/>
                </a:cubicBezTo>
                <a:lnTo>
                  <a:pt x="290213" y="35419"/>
                </a:lnTo>
                <a:cubicBezTo>
                  <a:pt x="287851" y="35632"/>
                  <a:pt x="285476" y="35747"/>
                  <a:pt x="283114" y="35747"/>
                </a:cubicBezTo>
                <a:cubicBezTo>
                  <a:pt x="280739" y="35747"/>
                  <a:pt x="278377" y="35747"/>
                  <a:pt x="276002" y="35747"/>
                </a:cubicBezTo>
                <a:cubicBezTo>
                  <a:pt x="275570" y="37473"/>
                  <a:pt x="274821" y="38758"/>
                  <a:pt x="273741" y="39621"/>
                </a:cubicBezTo>
                <a:lnTo>
                  <a:pt x="272128" y="42528"/>
                </a:lnTo>
                <a:lnTo>
                  <a:pt x="265334" y="38971"/>
                </a:lnTo>
                <a:cubicBezTo>
                  <a:pt x="266845" y="38123"/>
                  <a:pt x="268141" y="36714"/>
                  <a:pt x="269220" y="34769"/>
                </a:cubicBezTo>
                <a:cubicBezTo>
                  <a:pt x="271150" y="35419"/>
                  <a:pt x="272662" y="35747"/>
                  <a:pt x="273741" y="35747"/>
                </a:cubicBezTo>
                <a:lnTo>
                  <a:pt x="276002" y="35747"/>
                </a:lnTo>
                <a:lnTo>
                  <a:pt x="274706" y="35086"/>
                </a:lnTo>
                <a:cubicBezTo>
                  <a:pt x="275786" y="34451"/>
                  <a:pt x="276332" y="33475"/>
                  <a:pt x="276332" y="32189"/>
                </a:cubicBezTo>
                <a:cubicBezTo>
                  <a:pt x="276332" y="31326"/>
                  <a:pt x="276002" y="29818"/>
                  <a:pt x="275367" y="27669"/>
                </a:cubicBezTo>
                <a:cubicBezTo>
                  <a:pt x="274706" y="25522"/>
                  <a:pt x="273741" y="23999"/>
                  <a:pt x="272458" y="23151"/>
                </a:cubicBezTo>
                <a:lnTo>
                  <a:pt x="269868" y="20874"/>
                </a:lnTo>
                <a:close/>
                <a:moveTo>
                  <a:pt x="264369" y="145919"/>
                </a:moveTo>
                <a:cubicBezTo>
                  <a:pt x="264369" y="146138"/>
                  <a:pt x="264369" y="146887"/>
                  <a:pt x="264369" y="148181"/>
                </a:cubicBezTo>
                <a:cubicBezTo>
                  <a:pt x="264369" y="149476"/>
                  <a:pt x="264369" y="150934"/>
                  <a:pt x="264369" y="152537"/>
                </a:cubicBezTo>
                <a:cubicBezTo>
                  <a:pt x="264369" y="154149"/>
                  <a:pt x="264419" y="155673"/>
                  <a:pt x="264534" y="157071"/>
                </a:cubicBezTo>
                <a:cubicBezTo>
                  <a:pt x="264635" y="158465"/>
                  <a:pt x="264699" y="159393"/>
                  <a:pt x="264699" y="159814"/>
                </a:cubicBezTo>
                <a:lnTo>
                  <a:pt x="263734" y="159165"/>
                </a:lnTo>
                <a:cubicBezTo>
                  <a:pt x="263734" y="158733"/>
                  <a:pt x="263772" y="157820"/>
                  <a:pt x="263886" y="156421"/>
                </a:cubicBezTo>
                <a:cubicBezTo>
                  <a:pt x="264000" y="155028"/>
                  <a:pt x="264051" y="153563"/>
                  <a:pt x="264051" y="152056"/>
                </a:cubicBezTo>
                <a:cubicBezTo>
                  <a:pt x="264051" y="150557"/>
                  <a:pt x="264102" y="149208"/>
                  <a:pt x="264216" y="148027"/>
                </a:cubicBezTo>
                <a:cubicBezTo>
                  <a:pt x="264318" y="146832"/>
                  <a:pt x="264369" y="146138"/>
                  <a:pt x="264369" y="145919"/>
                </a:cubicBezTo>
                <a:close/>
                <a:moveTo>
                  <a:pt x="265994" y="178890"/>
                </a:moveTo>
                <a:lnTo>
                  <a:pt x="263086" y="176935"/>
                </a:lnTo>
                <a:cubicBezTo>
                  <a:pt x="263086" y="174772"/>
                  <a:pt x="263137" y="172678"/>
                  <a:pt x="263238" y="170635"/>
                </a:cubicBezTo>
                <a:cubicBezTo>
                  <a:pt x="263353" y="168590"/>
                  <a:pt x="263403" y="166710"/>
                  <a:pt x="263403" y="164984"/>
                </a:cubicBezTo>
                <a:lnTo>
                  <a:pt x="265016" y="163689"/>
                </a:lnTo>
                <a:close/>
                <a:moveTo>
                  <a:pt x="262756" y="183726"/>
                </a:moveTo>
                <a:lnTo>
                  <a:pt x="262756" y="183082"/>
                </a:lnTo>
                <a:lnTo>
                  <a:pt x="263886" y="184043"/>
                </a:lnTo>
                <a:lnTo>
                  <a:pt x="265016" y="185011"/>
                </a:lnTo>
                <a:close/>
                <a:moveTo>
                  <a:pt x="260825" y="323948"/>
                </a:moveTo>
                <a:lnTo>
                  <a:pt x="261143" y="321690"/>
                </a:lnTo>
                <a:lnTo>
                  <a:pt x="262108" y="320722"/>
                </a:lnTo>
                <a:lnTo>
                  <a:pt x="263238" y="320242"/>
                </a:lnTo>
                <a:lnTo>
                  <a:pt x="264369" y="319110"/>
                </a:lnTo>
                <a:lnTo>
                  <a:pt x="264699" y="318778"/>
                </a:lnTo>
                <a:cubicBezTo>
                  <a:pt x="264051" y="322007"/>
                  <a:pt x="262756" y="323734"/>
                  <a:pt x="260825" y="323948"/>
                </a:cubicBezTo>
                <a:close/>
                <a:moveTo>
                  <a:pt x="259847" y="35747"/>
                </a:moveTo>
                <a:lnTo>
                  <a:pt x="257917" y="34451"/>
                </a:lnTo>
                <a:lnTo>
                  <a:pt x="257269" y="29933"/>
                </a:lnTo>
                <a:cubicBezTo>
                  <a:pt x="258984" y="30795"/>
                  <a:pt x="260279" y="31326"/>
                  <a:pt x="261143" y="31544"/>
                </a:cubicBezTo>
                <a:lnTo>
                  <a:pt x="260178" y="35419"/>
                </a:lnTo>
                <a:close/>
                <a:moveTo>
                  <a:pt x="259200" y="279691"/>
                </a:moveTo>
                <a:lnTo>
                  <a:pt x="258552" y="279025"/>
                </a:lnTo>
                <a:lnTo>
                  <a:pt x="258400" y="279522"/>
                </a:lnTo>
                <a:lnTo>
                  <a:pt x="258235" y="280018"/>
                </a:lnTo>
                <a:lnTo>
                  <a:pt x="256622" y="281948"/>
                </a:lnTo>
                <a:close/>
                <a:moveTo>
                  <a:pt x="256622" y="181136"/>
                </a:moveTo>
                <a:cubicBezTo>
                  <a:pt x="256190" y="180274"/>
                  <a:pt x="255974" y="179207"/>
                  <a:pt x="255974" y="177912"/>
                </a:cubicBezTo>
                <a:lnTo>
                  <a:pt x="257587" y="179207"/>
                </a:lnTo>
                <a:lnTo>
                  <a:pt x="257422" y="180323"/>
                </a:lnTo>
                <a:lnTo>
                  <a:pt x="257269" y="181469"/>
                </a:lnTo>
                <a:close/>
                <a:moveTo>
                  <a:pt x="255644" y="320073"/>
                </a:moveTo>
                <a:lnTo>
                  <a:pt x="255009" y="319745"/>
                </a:lnTo>
                <a:lnTo>
                  <a:pt x="255326" y="319909"/>
                </a:lnTo>
                <a:close/>
                <a:moveTo>
                  <a:pt x="254678" y="171765"/>
                </a:moveTo>
                <a:lnTo>
                  <a:pt x="254513" y="169022"/>
                </a:lnTo>
                <a:lnTo>
                  <a:pt x="254361" y="166606"/>
                </a:lnTo>
                <a:lnTo>
                  <a:pt x="258235" y="166606"/>
                </a:lnTo>
                <a:cubicBezTo>
                  <a:pt x="258019" y="167673"/>
                  <a:pt x="257917" y="168818"/>
                  <a:pt x="257917" y="169984"/>
                </a:cubicBezTo>
                <a:cubicBezTo>
                  <a:pt x="257917" y="171165"/>
                  <a:pt x="257917" y="172311"/>
                  <a:pt x="257917" y="173378"/>
                </a:cubicBezTo>
                <a:close/>
                <a:moveTo>
                  <a:pt x="253066" y="191803"/>
                </a:moveTo>
                <a:lnTo>
                  <a:pt x="255326" y="193420"/>
                </a:lnTo>
                <a:lnTo>
                  <a:pt x="255326" y="194382"/>
                </a:lnTo>
                <a:lnTo>
                  <a:pt x="253066" y="192769"/>
                </a:lnTo>
                <a:close/>
                <a:moveTo>
                  <a:pt x="262756" y="128481"/>
                </a:moveTo>
                <a:lnTo>
                  <a:pt x="262591" y="128952"/>
                </a:lnTo>
                <a:lnTo>
                  <a:pt x="262426" y="129766"/>
                </a:lnTo>
                <a:cubicBezTo>
                  <a:pt x="260927" y="128902"/>
                  <a:pt x="259365" y="128040"/>
                  <a:pt x="257752" y="127176"/>
                </a:cubicBezTo>
                <a:cubicBezTo>
                  <a:pt x="256126" y="126323"/>
                  <a:pt x="254361" y="125355"/>
                  <a:pt x="252418" y="124280"/>
                </a:cubicBezTo>
                <a:lnTo>
                  <a:pt x="253066" y="124280"/>
                </a:lnTo>
                <a:close/>
                <a:moveTo>
                  <a:pt x="261791" y="217014"/>
                </a:moveTo>
                <a:lnTo>
                  <a:pt x="263403" y="217331"/>
                </a:lnTo>
                <a:cubicBezTo>
                  <a:pt x="264699" y="217331"/>
                  <a:pt x="265334" y="216682"/>
                  <a:pt x="265334" y="215387"/>
                </a:cubicBezTo>
                <a:cubicBezTo>
                  <a:pt x="265334" y="213888"/>
                  <a:pt x="264966" y="212813"/>
                  <a:pt x="264216" y="212162"/>
                </a:cubicBezTo>
                <a:cubicBezTo>
                  <a:pt x="263454" y="211502"/>
                  <a:pt x="261791" y="210650"/>
                  <a:pt x="259200" y="209573"/>
                </a:cubicBezTo>
                <a:lnTo>
                  <a:pt x="260495" y="206016"/>
                </a:lnTo>
                <a:lnTo>
                  <a:pt x="261791" y="206666"/>
                </a:lnTo>
                <a:lnTo>
                  <a:pt x="262591" y="206830"/>
                </a:lnTo>
                <a:lnTo>
                  <a:pt x="263086" y="206993"/>
                </a:lnTo>
                <a:cubicBezTo>
                  <a:pt x="264585" y="206993"/>
                  <a:pt x="265334" y="206234"/>
                  <a:pt x="265334" y="204730"/>
                </a:cubicBezTo>
                <a:lnTo>
                  <a:pt x="264369" y="201814"/>
                </a:lnTo>
                <a:cubicBezTo>
                  <a:pt x="265232" y="201610"/>
                  <a:pt x="265664" y="200732"/>
                  <a:pt x="265664" y="199220"/>
                </a:cubicBezTo>
                <a:cubicBezTo>
                  <a:pt x="265232" y="196441"/>
                  <a:pt x="264153" y="194169"/>
                  <a:pt x="262426" y="192452"/>
                </a:cubicBezTo>
                <a:lnTo>
                  <a:pt x="262426" y="188568"/>
                </a:lnTo>
                <a:cubicBezTo>
                  <a:pt x="263937" y="188568"/>
                  <a:pt x="265118" y="189377"/>
                  <a:pt x="265994" y="190994"/>
                </a:cubicBezTo>
                <a:cubicBezTo>
                  <a:pt x="266845" y="192607"/>
                  <a:pt x="267442" y="194382"/>
                  <a:pt x="267760" y="196327"/>
                </a:cubicBezTo>
                <a:cubicBezTo>
                  <a:pt x="268090" y="198257"/>
                  <a:pt x="268293" y="200097"/>
                  <a:pt x="268407" y="201814"/>
                </a:cubicBezTo>
                <a:cubicBezTo>
                  <a:pt x="268509" y="203540"/>
                  <a:pt x="268572" y="204607"/>
                  <a:pt x="268572" y="205048"/>
                </a:cubicBezTo>
                <a:cubicBezTo>
                  <a:pt x="268356" y="205916"/>
                  <a:pt x="268242" y="207082"/>
                  <a:pt x="268242" y="208605"/>
                </a:cubicBezTo>
                <a:cubicBezTo>
                  <a:pt x="268242" y="210535"/>
                  <a:pt x="268458" y="212529"/>
                  <a:pt x="268890" y="214573"/>
                </a:cubicBezTo>
                <a:cubicBezTo>
                  <a:pt x="269322" y="216623"/>
                  <a:pt x="269753" y="218180"/>
                  <a:pt x="270185" y="219262"/>
                </a:cubicBezTo>
                <a:lnTo>
                  <a:pt x="268572" y="227020"/>
                </a:lnTo>
                <a:lnTo>
                  <a:pt x="268090" y="226856"/>
                </a:lnTo>
                <a:lnTo>
                  <a:pt x="267607" y="226692"/>
                </a:lnTo>
                <a:cubicBezTo>
                  <a:pt x="265232" y="227556"/>
                  <a:pt x="263238" y="228305"/>
                  <a:pt x="261625" y="228964"/>
                </a:cubicBezTo>
                <a:cubicBezTo>
                  <a:pt x="260013" y="229615"/>
                  <a:pt x="258336" y="230195"/>
                  <a:pt x="256622" y="230731"/>
                </a:cubicBezTo>
                <a:cubicBezTo>
                  <a:pt x="254894" y="231277"/>
                  <a:pt x="253497" y="231758"/>
                  <a:pt x="252418" y="232190"/>
                </a:cubicBezTo>
                <a:cubicBezTo>
                  <a:pt x="253713" y="230031"/>
                  <a:pt x="254678" y="226906"/>
                  <a:pt x="255326" y="222819"/>
                </a:cubicBezTo>
                <a:lnTo>
                  <a:pt x="255974" y="222819"/>
                </a:lnTo>
                <a:lnTo>
                  <a:pt x="259517" y="226692"/>
                </a:lnTo>
                <a:lnTo>
                  <a:pt x="262426" y="228305"/>
                </a:lnTo>
                <a:cubicBezTo>
                  <a:pt x="263734" y="228305"/>
                  <a:pt x="264369" y="227020"/>
                  <a:pt x="264369" y="224431"/>
                </a:cubicBezTo>
                <a:lnTo>
                  <a:pt x="260178" y="219912"/>
                </a:lnTo>
                <a:lnTo>
                  <a:pt x="259695" y="218463"/>
                </a:lnTo>
                <a:lnTo>
                  <a:pt x="258882" y="217014"/>
                </a:lnTo>
                <a:lnTo>
                  <a:pt x="255326" y="214742"/>
                </a:lnTo>
                <a:lnTo>
                  <a:pt x="256939" y="214093"/>
                </a:lnTo>
                <a:close/>
                <a:moveTo>
                  <a:pt x="254361" y="313609"/>
                </a:moveTo>
                <a:lnTo>
                  <a:pt x="253218" y="312963"/>
                </a:lnTo>
                <a:lnTo>
                  <a:pt x="252100" y="312313"/>
                </a:lnTo>
                <a:lnTo>
                  <a:pt x="254031" y="310702"/>
                </a:lnTo>
                <a:lnTo>
                  <a:pt x="254196" y="312165"/>
                </a:lnTo>
                <a:close/>
                <a:moveTo>
                  <a:pt x="250157" y="10550"/>
                </a:moveTo>
                <a:cubicBezTo>
                  <a:pt x="252304" y="10550"/>
                  <a:pt x="254412" y="10803"/>
                  <a:pt x="256456" y="11349"/>
                </a:cubicBezTo>
                <a:cubicBezTo>
                  <a:pt x="258501" y="11885"/>
                  <a:pt x="260597" y="12163"/>
                  <a:pt x="262756" y="12163"/>
                </a:cubicBezTo>
                <a:cubicBezTo>
                  <a:pt x="258235" y="12163"/>
                  <a:pt x="254031" y="11632"/>
                  <a:pt x="250157" y="10550"/>
                </a:cubicBezTo>
                <a:close/>
                <a:moveTo>
                  <a:pt x="256622" y="298741"/>
                </a:moveTo>
                <a:lnTo>
                  <a:pt x="256291" y="301330"/>
                </a:lnTo>
                <a:lnTo>
                  <a:pt x="256939" y="303587"/>
                </a:lnTo>
                <a:lnTo>
                  <a:pt x="256456" y="303423"/>
                </a:lnTo>
                <a:lnTo>
                  <a:pt x="255974" y="303275"/>
                </a:lnTo>
                <a:lnTo>
                  <a:pt x="253548" y="304073"/>
                </a:lnTo>
                <a:lnTo>
                  <a:pt x="251453" y="305533"/>
                </a:lnTo>
                <a:lnTo>
                  <a:pt x="249192" y="301975"/>
                </a:lnTo>
                <a:cubicBezTo>
                  <a:pt x="250691" y="301330"/>
                  <a:pt x="252037" y="300730"/>
                  <a:pt x="253218" y="300199"/>
                </a:cubicBezTo>
                <a:cubicBezTo>
                  <a:pt x="254412" y="299654"/>
                  <a:pt x="255542" y="299173"/>
                  <a:pt x="256622" y="298741"/>
                </a:cubicBezTo>
                <a:close/>
                <a:moveTo>
                  <a:pt x="247897" y="27034"/>
                </a:moveTo>
                <a:lnTo>
                  <a:pt x="248214" y="26058"/>
                </a:lnTo>
                <a:lnTo>
                  <a:pt x="251453" y="27352"/>
                </a:lnTo>
                <a:lnTo>
                  <a:pt x="250805" y="24762"/>
                </a:lnTo>
                <a:lnTo>
                  <a:pt x="256939" y="28965"/>
                </a:lnTo>
                <a:lnTo>
                  <a:pt x="257269" y="29933"/>
                </a:lnTo>
                <a:lnTo>
                  <a:pt x="251453" y="27352"/>
                </a:lnTo>
                <a:lnTo>
                  <a:pt x="251770" y="29615"/>
                </a:lnTo>
                <a:close/>
                <a:moveTo>
                  <a:pt x="247897" y="131379"/>
                </a:moveTo>
                <a:cubicBezTo>
                  <a:pt x="249827" y="132241"/>
                  <a:pt x="251821" y="133095"/>
                  <a:pt x="253878" y="133968"/>
                </a:cubicBezTo>
                <a:cubicBezTo>
                  <a:pt x="255910" y="134831"/>
                  <a:pt x="257917" y="135580"/>
                  <a:pt x="259847" y="136215"/>
                </a:cubicBezTo>
                <a:cubicBezTo>
                  <a:pt x="259631" y="136875"/>
                  <a:pt x="259479" y="138175"/>
                  <a:pt x="259365" y="140105"/>
                </a:cubicBezTo>
                <a:cubicBezTo>
                  <a:pt x="259251" y="142044"/>
                  <a:pt x="259085" y="144192"/>
                  <a:pt x="258882" y="146569"/>
                </a:cubicBezTo>
                <a:cubicBezTo>
                  <a:pt x="256291" y="145487"/>
                  <a:pt x="254412" y="144470"/>
                  <a:pt x="253218" y="143507"/>
                </a:cubicBezTo>
                <a:cubicBezTo>
                  <a:pt x="252037" y="142516"/>
                  <a:pt x="251173" y="141409"/>
                  <a:pt x="250640" y="140105"/>
                </a:cubicBezTo>
                <a:cubicBezTo>
                  <a:pt x="250106" y="138805"/>
                  <a:pt x="249675" y="137461"/>
                  <a:pt x="249345" y="136077"/>
                </a:cubicBezTo>
                <a:cubicBezTo>
                  <a:pt x="249027" y="134653"/>
                  <a:pt x="248544" y="133095"/>
                  <a:pt x="247897" y="131379"/>
                </a:cubicBezTo>
                <a:close/>
                <a:moveTo>
                  <a:pt x="252418" y="124280"/>
                </a:moveTo>
                <a:lnTo>
                  <a:pt x="245954" y="121357"/>
                </a:lnTo>
                <a:lnTo>
                  <a:pt x="247579" y="120722"/>
                </a:lnTo>
                <a:lnTo>
                  <a:pt x="251123" y="122335"/>
                </a:lnTo>
                <a:lnTo>
                  <a:pt x="252418" y="123947"/>
                </a:lnTo>
                <a:close/>
                <a:moveTo>
                  <a:pt x="245636" y="198902"/>
                </a:moveTo>
                <a:lnTo>
                  <a:pt x="247579" y="199566"/>
                </a:lnTo>
                <a:lnTo>
                  <a:pt x="248862" y="204730"/>
                </a:lnTo>
                <a:cubicBezTo>
                  <a:pt x="247579" y="204290"/>
                  <a:pt x="246601" y="203858"/>
                  <a:pt x="245954" y="203426"/>
                </a:cubicBezTo>
                <a:lnTo>
                  <a:pt x="246271" y="201179"/>
                </a:lnTo>
                <a:close/>
                <a:moveTo>
                  <a:pt x="244671" y="187601"/>
                </a:moveTo>
                <a:lnTo>
                  <a:pt x="244671" y="186950"/>
                </a:lnTo>
                <a:lnTo>
                  <a:pt x="245954" y="187601"/>
                </a:lnTo>
                <a:lnTo>
                  <a:pt x="246271" y="188568"/>
                </a:lnTo>
                <a:close/>
                <a:moveTo>
                  <a:pt x="284396" y="64499"/>
                </a:moveTo>
                <a:lnTo>
                  <a:pt x="284727" y="63205"/>
                </a:lnTo>
                <a:cubicBezTo>
                  <a:pt x="284727" y="61488"/>
                  <a:pt x="283965" y="60298"/>
                  <a:pt x="282466" y="59648"/>
                </a:cubicBezTo>
                <a:cubicBezTo>
                  <a:pt x="282034" y="59430"/>
                  <a:pt x="280688" y="58467"/>
                  <a:pt x="278428" y="56741"/>
                </a:cubicBezTo>
                <a:cubicBezTo>
                  <a:pt x="276167" y="55025"/>
                  <a:pt x="273475" y="53199"/>
                  <a:pt x="270350" y="51255"/>
                </a:cubicBezTo>
                <a:cubicBezTo>
                  <a:pt x="267226" y="49324"/>
                  <a:pt x="264051" y="47544"/>
                  <a:pt x="260825" y="45922"/>
                </a:cubicBezTo>
                <a:cubicBezTo>
                  <a:pt x="257587" y="44309"/>
                  <a:pt x="254678" y="43505"/>
                  <a:pt x="252100" y="43505"/>
                </a:cubicBezTo>
                <a:cubicBezTo>
                  <a:pt x="250373" y="43505"/>
                  <a:pt x="248544" y="42960"/>
                  <a:pt x="246601" y="41893"/>
                </a:cubicBezTo>
                <a:cubicBezTo>
                  <a:pt x="244671" y="40801"/>
                  <a:pt x="243045" y="40052"/>
                  <a:pt x="241763" y="39621"/>
                </a:cubicBezTo>
                <a:cubicBezTo>
                  <a:pt x="241966" y="38758"/>
                  <a:pt x="242080" y="37358"/>
                  <a:pt x="242080" y="35419"/>
                </a:cubicBezTo>
                <a:lnTo>
                  <a:pt x="242080" y="32840"/>
                </a:lnTo>
                <a:lnTo>
                  <a:pt x="241763" y="30260"/>
                </a:lnTo>
                <a:lnTo>
                  <a:pt x="244023" y="31227"/>
                </a:lnTo>
                <a:cubicBezTo>
                  <a:pt x="245090" y="31872"/>
                  <a:pt x="246271" y="32790"/>
                  <a:pt x="247579" y="33980"/>
                </a:cubicBezTo>
                <a:cubicBezTo>
                  <a:pt x="248862" y="35136"/>
                  <a:pt x="250106" y="36397"/>
                  <a:pt x="251288" y="37691"/>
                </a:cubicBezTo>
                <a:cubicBezTo>
                  <a:pt x="252469" y="38971"/>
                  <a:pt x="253548" y="40103"/>
                  <a:pt x="254513" y="41069"/>
                </a:cubicBezTo>
                <a:lnTo>
                  <a:pt x="256622" y="42528"/>
                </a:lnTo>
                <a:lnTo>
                  <a:pt x="258235" y="41248"/>
                </a:lnTo>
                <a:cubicBezTo>
                  <a:pt x="261892" y="43595"/>
                  <a:pt x="265664" y="45654"/>
                  <a:pt x="269550" y="47370"/>
                </a:cubicBezTo>
                <a:cubicBezTo>
                  <a:pt x="273424" y="49106"/>
                  <a:pt x="277183" y="50490"/>
                  <a:pt x="280853" y="51572"/>
                </a:cubicBezTo>
                <a:lnTo>
                  <a:pt x="280853" y="52881"/>
                </a:lnTo>
                <a:cubicBezTo>
                  <a:pt x="280853" y="54162"/>
                  <a:pt x="281272" y="55138"/>
                  <a:pt x="282149" y="55773"/>
                </a:cubicBezTo>
                <a:lnTo>
                  <a:pt x="284727" y="56741"/>
                </a:lnTo>
                <a:lnTo>
                  <a:pt x="284562" y="55625"/>
                </a:lnTo>
                <a:lnTo>
                  <a:pt x="284396" y="54494"/>
                </a:lnTo>
                <a:lnTo>
                  <a:pt x="286022" y="54494"/>
                </a:lnTo>
                <a:cubicBezTo>
                  <a:pt x="286454" y="57490"/>
                  <a:pt x="286822" y="60462"/>
                  <a:pt x="287152" y="63369"/>
                </a:cubicBezTo>
                <a:cubicBezTo>
                  <a:pt x="287470" y="66266"/>
                  <a:pt x="288168" y="69123"/>
                  <a:pt x="289248" y="71931"/>
                </a:cubicBezTo>
                <a:cubicBezTo>
                  <a:pt x="287953" y="71931"/>
                  <a:pt x="286670" y="71063"/>
                  <a:pt x="285374" y="69352"/>
                </a:cubicBezTo>
                <a:lnTo>
                  <a:pt x="285374" y="65160"/>
                </a:lnTo>
                <a:close/>
                <a:moveTo>
                  <a:pt x="241763" y="219912"/>
                </a:moveTo>
                <a:lnTo>
                  <a:pt x="241763" y="219594"/>
                </a:lnTo>
                <a:cubicBezTo>
                  <a:pt x="244773" y="220873"/>
                  <a:pt x="247579" y="221841"/>
                  <a:pt x="250157" y="222486"/>
                </a:cubicBezTo>
                <a:lnTo>
                  <a:pt x="249510" y="225726"/>
                </a:lnTo>
                <a:lnTo>
                  <a:pt x="246436" y="223632"/>
                </a:lnTo>
                <a:lnTo>
                  <a:pt x="243363" y="222169"/>
                </a:lnTo>
                <a:close/>
                <a:moveTo>
                  <a:pt x="239489" y="125242"/>
                </a:moveTo>
                <a:lnTo>
                  <a:pt x="240302" y="126209"/>
                </a:lnTo>
                <a:lnTo>
                  <a:pt x="241115" y="126859"/>
                </a:lnTo>
                <a:cubicBezTo>
                  <a:pt x="239820" y="128163"/>
                  <a:pt x="239058" y="129979"/>
                  <a:pt x="238854" y="132356"/>
                </a:cubicBezTo>
                <a:cubicBezTo>
                  <a:pt x="238410" y="130630"/>
                  <a:pt x="237991" y="129066"/>
                  <a:pt x="237559" y="127658"/>
                </a:cubicBezTo>
                <a:cubicBezTo>
                  <a:pt x="237114" y="126258"/>
                  <a:pt x="236581" y="125029"/>
                  <a:pt x="235946" y="123947"/>
                </a:cubicBezTo>
                <a:cubicBezTo>
                  <a:pt x="237229" y="124165"/>
                  <a:pt x="238410" y="124597"/>
                  <a:pt x="239489" y="125242"/>
                </a:cubicBezTo>
                <a:close/>
                <a:moveTo>
                  <a:pt x="232390" y="13447"/>
                </a:moveTo>
                <a:lnTo>
                  <a:pt x="230447" y="12812"/>
                </a:lnTo>
                <a:lnTo>
                  <a:pt x="231425" y="10550"/>
                </a:lnTo>
                <a:cubicBezTo>
                  <a:pt x="232708" y="10321"/>
                  <a:pt x="234003" y="10168"/>
                  <a:pt x="235298" y="10068"/>
                </a:cubicBezTo>
                <a:cubicBezTo>
                  <a:pt x="236581" y="9940"/>
                  <a:pt x="237876" y="9889"/>
                  <a:pt x="239172" y="9889"/>
                </a:cubicBezTo>
                <a:lnTo>
                  <a:pt x="240785" y="10068"/>
                </a:lnTo>
                <a:lnTo>
                  <a:pt x="242398" y="10207"/>
                </a:lnTo>
                <a:lnTo>
                  <a:pt x="242080" y="11518"/>
                </a:lnTo>
                <a:cubicBezTo>
                  <a:pt x="242080" y="12163"/>
                  <a:pt x="242296" y="13129"/>
                  <a:pt x="242728" y="14425"/>
                </a:cubicBezTo>
                <a:cubicBezTo>
                  <a:pt x="241648" y="13978"/>
                  <a:pt x="240302" y="13447"/>
                  <a:pt x="238689" y="12812"/>
                </a:cubicBezTo>
                <a:cubicBezTo>
                  <a:pt x="237064" y="12163"/>
                  <a:pt x="235717" y="11835"/>
                  <a:pt x="234651" y="11835"/>
                </a:cubicBezTo>
                <a:close/>
                <a:moveTo>
                  <a:pt x="230447" y="134286"/>
                </a:moveTo>
                <a:lnTo>
                  <a:pt x="231742" y="127504"/>
                </a:lnTo>
                <a:cubicBezTo>
                  <a:pt x="231958" y="129003"/>
                  <a:pt x="232174" y="130466"/>
                  <a:pt x="232390" y="131874"/>
                </a:cubicBezTo>
                <a:cubicBezTo>
                  <a:pt x="232593" y="133269"/>
                  <a:pt x="232923" y="134718"/>
                  <a:pt x="233355" y="136215"/>
                </a:cubicBezTo>
                <a:close/>
                <a:moveTo>
                  <a:pt x="240137" y="200201"/>
                </a:moveTo>
                <a:cubicBezTo>
                  <a:pt x="238207" y="199119"/>
                  <a:pt x="236429" y="198103"/>
                  <a:pt x="234816" y="197126"/>
                </a:cubicBezTo>
                <a:cubicBezTo>
                  <a:pt x="233190" y="196158"/>
                  <a:pt x="231628" y="195132"/>
                  <a:pt x="230129" y="194065"/>
                </a:cubicBezTo>
                <a:cubicBezTo>
                  <a:pt x="232492" y="194486"/>
                  <a:pt x="234435" y="194978"/>
                  <a:pt x="235946" y="195514"/>
                </a:cubicBezTo>
                <a:cubicBezTo>
                  <a:pt x="237445" y="196045"/>
                  <a:pt x="238854" y="197607"/>
                  <a:pt x="240137" y="200201"/>
                </a:cubicBezTo>
                <a:close/>
                <a:moveTo>
                  <a:pt x="229799" y="142044"/>
                </a:moveTo>
                <a:lnTo>
                  <a:pt x="232390" y="142695"/>
                </a:lnTo>
                <a:lnTo>
                  <a:pt x="234651" y="143989"/>
                </a:lnTo>
                <a:cubicBezTo>
                  <a:pt x="234651" y="144192"/>
                  <a:pt x="234651" y="145487"/>
                  <a:pt x="234651" y="147848"/>
                </a:cubicBezTo>
                <a:cubicBezTo>
                  <a:pt x="234651" y="150240"/>
                  <a:pt x="234651" y="153032"/>
                  <a:pt x="234651" y="156257"/>
                </a:cubicBezTo>
                <a:cubicBezTo>
                  <a:pt x="234651" y="159483"/>
                  <a:pt x="234701" y="162771"/>
                  <a:pt x="234816" y="166115"/>
                </a:cubicBezTo>
                <a:cubicBezTo>
                  <a:pt x="234917" y="169453"/>
                  <a:pt x="234968" y="172197"/>
                  <a:pt x="234968" y="174354"/>
                </a:cubicBezTo>
                <a:cubicBezTo>
                  <a:pt x="233673" y="173695"/>
                  <a:pt x="232758" y="171814"/>
                  <a:pt x="232225" y="168704"/>
                </a:cubicBezTo>
                <a:cubicBezTo>
                  <a:pt x="231691" y="165579"/>
                  <a:pt x="231260" y="162176"/>
                  <a:pt x="230930" y="158520"/>
                </a:cubicBezTo>
                <a:cubicBezTo>
                  <a:pt x="230612" y="154848"/>
                  <a:pt x="230396" y="151569"/>
                  <a:pt x="230282" y="148678"/>
                </a:cubicBezTo>
                <a:cubicBezTo>
                  <a:pt x="230168" y="145755"/>
                  <a:pt x="230015" y="144192"/>
                  <a:pt x="229799" y="143989"/>
                </a:cubicBezTo>
                <a:close/>
                <a:moveTo>
                  <a:pt x="235616" y="306827"/>
                </a:moveTo>
                <a:cubicBezTo>
                  <a:pt x="238207" y="310056"/>
                  <a:pt x="241763" y="313063"/>
                  <a:pt x="246271" y="315870"/>
                </a:cubicBezTo>
                <a:cubicBezTo>
                  <a:pt x="243477" y="314790"/>
                  <a:pt x="240683" y="313663"/>
                  <a:pt x="237876" y="312482"/>
                </a:cubicBezTo>
                <a:cubicBezTo>
                  <a:pt x="235082" y="311287"/>
                  <a:pt x="232276" y="310056"/>
                  <a:pt x="229482" y="308757"/>
                </a:cubicBezTo>
                <a:close/>
                <a:moveTo>
                  <a:pt x="229482" y="33802"/>
                </a:moveTo>
                <a:lnTo>
                  <a:pt x="229317" y="32993"/>
                </a:lnTo>
                <a:lnTo>
                  <a:pt x="229151" y="32189"/>
                </a:lnTo>
                <a:lnTo>
                  <a:pt x="236581" y="37691"/>
                </a:lnTo>
                <a:close/>
                <a:moveTo>
                  <a:pt x="229151" y="186306"/>
                </a:moveTo>
                <a:lnTo>
                  <a:pt x="231907" y="187601"/>
                </a:lnTo>
                <a:lnTo>
                  <a:pt x="234968" y="189213"/>
                </a:lnTo>
                <a:lnTo>
                  <a:pt x="228834" y="187933"/>
                </a:lnTo>
                <a:lnTo>
                  <a:pt x="228999" y="186950"/>
                </a:lnTo>
                <a:close/>
                <a:moveTo>
                  <a:pt x="228834" y="198902"/>
                </a:moveTo>
                <a:cubicBezTo>
                  <a:pt x="232492" y="201278"/>
                  <a:pt x="236213" y="203426"/>
                  <a:pt x="239972" y="205381"/>
                </a:cubicBezTo>
                <a:cubicBezTo>
                  <a:pt x="243744" y="207311"/>
                  <a:pt x="247465" y="209240"/>
                  <a:pt x="251123" y="211184"/>
                </a:cubicBezTo>
                <a:lnTo>
                  <a:pt x="251770" y="212162"/>
                </a:lnTo>
                <a:lnTo>
                  <a:pt x="251935" y="212644"/>
                </a:lnTo>
                <a:lnTo>
                  <a:pt x="252100" y="213130"/>
                </a:lnTo>
                <a:lnTo>
                  <a:pt x="249992" y="211998"/>
                </a:lnTo>
                <a:lnTo>
                  <a:pt x="247897" y="210853"/>
                </a:lnTo>
                <a:lnTo>
                  <a:pt x="247579" y="210853"/>
                </a:lnTo>
                <a:cubicBezTo>
                  <a:pt x="244557" y="209141"/>
                  <a:pt x="241432" y="207628"/>
                  <a:pt x="238207" y="206348"/>
                </a:cubicBezTo>
                <a:cubicBezTo>
                  <a:pt x="234968" y="205048"/>
                  <a:pt x="231844" y="203858"/>
                  <a:pt x="228834" y="202791"/>
                </a:cubicBezTo>
                <a:close/>
                <a:moveTo>
                  <a:pt x="244671" y="230895"/>
                </a:moveTo>
                <a:cubicBezTo>
                  <a:pt x="241432" y="232190"/>
                  <a:pt x="236263" y="233157"/>
                  <a:pt x="229151" y="233802"/>
                </a:cubicBezTo>
                <a:lnTo>
                  <a:pt x="226891" y="232508"/>
                </a:lnTo>
                <a:cubicBezTo>
                  <a:pt x="230548" y="231228"/>
                  <a:pt x="234003" y="229169"/>
                  <a:pt x="237229" y="226375"/>
                </a:cubicBezTo>
                <a:lnTo>
                  <a:pt x="239489" y="227020"/>
                </a:lnTo>
                <a:lnTo>
                  <a:pt x="241763" y="227988"/>
                </a:lnTo>
                <a:close/>
                <a:moveTo>
                  <a:pt x="225278" y="17014"/>
                </a:moveTo>
                <a:cubicBezTo>
                  <a:pt x="229583" y="17649"/>
                  <a:pt x="233076" y="17753"/>
                  <a:pt x="235781" y="17332"/>
                </a:cubicBezTo>
                <a:cubicBezTo>
                  <a:pt x="238473" y="16900"/>
                  <a:pt x="241318" y="17753"/>
                  <a:pt x="244341" y="19911"/>
                </a:cubicBezTo>
                <a:lnTo>
                  <a:pt x="243363" y="19911"/>
                </a:lnTo>
                <a:lnTo>
                  <a:pt x="241598" y="20874"/>
                </a:lnTo>
                <a:lnTo>
                  <a:pt x="240137" y="22485"/>
                </a:lnTo>
                <a:cubicBezTo>
                  <a:pt x="237114" y="21420"/>
                  <a:pt x="234320" y="20556"/>
                  <a:pt x="231742" y="19911"/>
                </a:cubicBezTo>
                <a:cubicBezTo>
                  <a:pt x="229151" y="19261"/>
                  <a:pt x="226777" y="18943"/>
                  <a:pt x="224630" y="18943"/>
                </a:cubicBezTo>
                <a:close/>
                <a:moveTo>
                  <a:pt x="224313" y="39948"/>
                </a:moveTo>
                <a:lnTo>
                  <a:pt x="226243" y="40281"/>
                </a:lnTo>
                <a:lnTo>
                  <a:pt x="225926" y="40598"/>
                </a:lnTo>
                <a:close/>
                <a:moveTo>
                  <a:pt x="234320" y="217014"/>
                </a:moveTo>
                <a:lnTo>
                  <a:pt x="234651" y="218130"/>
                </a:lnTo>
                <a:lnTo>
                  <a:pt x="235298" y="219262"/>
                </a:lnTo>
                <a:lnTo>
                  <a:pt x="234968" y="219262"/>
                </a:lnTo>
                <a:cubicBezTo>
                  <a:pt x="233241" y="218830"/>
                  <a:pt x="231260" y="218398"/>
                  <a:pt x="228999" y="217981"/>
                </a:cubicBezTo>
                <a:cubicBezTo>
                  <a:pt x="226726" y="217534"/>
                  <a:pt x="224961" y="217331"/>
                  <a:pt x="223665" y="217331"/>
                </a:cubicBezTo>
                <a:cubicBezTo>
                  <a:pt x="224313" y="216469"/>
                  <a:pt x="225062" y="215173"/>
                  <a:pt x="225926" y="213448"/>
                </a:cubicBezTo>
                <a:close/>
                <a:moveTo>
                  <a:pt x="223017" y="37691"/>
                </a:moveTo>
                <a:lnTo>
                  <a:pt x="223335" y="37041"/>
                </a:lnTo>
                <a:lnTo>
                  <a:pt x="225278" y="38326"/>
                </a:lnTo>
                <a:close/>
                <a:moveTo>
                  <a:pt x="220757" y="183726"/>
                </a:moveTo>
                <a:lnTo>
                  <a:pt x="223017" y="184043"/>
                </a:lnTo>
                <a:lnTo>
                  <a:pt x="223017" y="187933"/>
                </a:lnTo>
                <a:close/>
                <a:moveTo>
                  <a:pt x="219144" y="118460"/>
                </a:moveTo>
                <a:cubicBezTo>
                  <a:pt x="220427" y="118882"/>
                  <a:pt x="221773" y="119264"/>
                  <a:pt x="223183" y="119591"/>
                </a:cubicBezTo>
                <a:cubicBezTo>
                  <a:pt x="224580" y="119908"/>
                  <a:pt x="226027" y="120275"/>
                  <a:pt x="227539" y="120722"/>
                </a:cubicBezTo>
                <a:cubicBezTo>
                  <a:pt x="226243" y="122880"/>
                  <a:pt x="225278" y="125891"/>
                  <a:pt x="224630" y="129766"/>
                </a:cubicBezTo>
                <a:lnTo>
                  <a:pt x="220109" y="125560"/>
                </a:lnTo>
                <a:close/>
                <a:moveTo>
                  <a:pt x="222700" y="223454"/>
                </a:moveTo>
                <a:cubicBezTo>
                  <a:pt x="223767" y="223454"/>
                  <a:pt x="224897" y="223503"/>
                  <a:pt x="226091" y="223632"/>
                </a:cubicBezTo>
                <a:cubicBezTo>
                  <a:pt x="227259" y="223731"/>
                  <a:pt x="228402" y="223900"/>
                  <a:pt x="229482" y="224098"/>
                </a:cubicBezTo>
                <a:cubicBezTo>
                  <a:pt x="227107" y="225612"/>
                  <a:pt x="223868" y="226906"/>
                  <a:pt x="219792" y="227988"/>
                </a:cubicBezTo>
                <a:lnTo>
                  <a:pt x="219144" y="227174"/>
                </a:lnTo>
                <a:lnTo>
                  <a:pt x="218496" y="226692"/>
                </a:lnTo>
                <a:cubicBezTo>
                  <a:pt x="219995" y="225612"/>
                  <a:pt x="221405" y="224530"/>
                  <a:pt x="222700" y="223454"/>
                </a:cubicBezTo>
                <a:close/>
                <a:moveTo>
                  <a:pt x="227539" y="111018"/>
                </a:moveTo>
                <a:cubicBezTo>
                  <a:pt x="232708" y="112314"/>
                  <a:pt x="237445" y="113925"/>
                  <a:pt x="241763" y="115885"/>
                </a:cubicBezTo>
                <a:lnTo>
                  <a:pt x="237559" y="116848"/>
                </a:lnTo>
                <a:lnTo>
                  <a:pt x="236581" y="117815"/>
                </a:lnTo>
                <a:cubicBezTo>
                  <a:pt x="233139" y="116530"/>
                  <a:pt x="229850" y="115340"/>
                  <a:pt x="226726" y="114258"/>
                </a:cubicBezTo>
                <a:cubicBezTo>
                  <a:pt x="223602" y="113177"/>
                  <a:pt x="220643" y="112428"/>
                  <a:pt x="217848" y="111996"/>
                </a:cubicBezTo>
                <a:lnTo>
                  <a:pt x="217848" y="111679"/>
                </a:lnTo>
                <a:cubicBezTo>
                  <a:pt x="219347" y="111882"/>
                  <a:pt x="220808" y="111996"/>
                  <a:pt x="222205" y="111996"/>
                </a:cubicBezTo>
                <a:cubicBezTo>
                  <a:pt x="223602" y="111996"/>
                  <a:pt x="224961" y="111996"/>
                  <a:pt x="226243" y="111996"/>
                </a:cubicBezTo>
                <a:close/>
                <a:moveTo>
                  <a:pt x="216236" y="187283"/>
                </a:moveTo>
                <a:cubicBezTo>
                  <a:pt x="217302" y="188782"/>
                  <a:pt x="218433" y="190076"/>
                  <a:pt x="219626" y="191158"/>
                </a:cubicBezTo>
                <a:cubicBezTo>
                  <a:pt x="220808" y="192225"/>
                  <a:pt x="221938" y="193300"/>
                  <a:pt x="223017" y="194382"/>
                </a:cubicBezTo>
                <a:cubicBezTo>
                  <a:pt x="223017" y="196099"/>
                  <a:pt x="223068" y="197508"/>
                  <a:pt x="223183" y="198575"/>
                </a:cubicBezTo>
                <a:lnTo>
                  <a:pt x="223335" y="201814"/>
                </a:lnTo>
                <a:lnTo>
                  <a:pt x="216553" y="199884"/>
                </a:lnTo>
                <a:lnTo>
                  <a:pt x="215588" y="199566"/>
                </a:lnTo>
                <a:cubicBezTo>
                  <a:pt x="215588" y="197404"/>
                  <a:pt x="215639" y="195360"/>
                  <a:pt x="215753" y="193420"/>
                </a:cubicBezTo>
                <a:cubicBezTo>
                  <a:pt x="215855" y="191485"/>
                  <a:pt x="216020" y="189432"/>
                  <a:pt x="216236" y="187283"/>
                </a:cubicBezTo>
                <a:close/>
                <a:moveTo>
                  <a:pt x="216236" y="34451"/>
                </a:moveTo>
                <a:cubicBezTo>
                  <a:pt x="215372" y="34233"/>
                  <a:pt x="214077" y="34120"/>
                  <a:pt x="212362" y="34120"/>
                </a:cubicBezTo>
                <a:lnTo>
                  <a:pt x="207828" y="30578"/>
                </a:lnTo>
                <a:cubicBezTo>
                  <a:pt x="209555" y="30999"/>
                  <a:pt x="211270" y="31544"/>
                  <a:pt x="212997" y="32189"/>
                </a:cubicBezTo>
                <a:cubicBezTo>
                  <a:pt x="214724" y="32840"/>
                  <a:pt x="216121" y="33702"/>
                  <a:pt x="217201" y="34769"/>
                </a:cubicBezTo>
                <a:close/>
                <a:moveTo>
                  <a:pt x="210419" y="205381"/>
                </a:moveTo>
                <a:lnTo>
                  <a:pt x="206863" y="206016"/>
                </a:lnTo>
                <a:lnTo>
                  <a:pt x="207828" y="204086"/>
                </a:lnTo>
                <a:lnTo>
                  <a:pt x="209454" y="205048"/>
                </a:lnTo>
                <a:close/>
                <a:moveTo>
                  <a:pt x="206863" y="236064"/>
                </a:moveTo>
                <a:lnTo>
                  <a:pt x="216236" y="234770"/>
                </a:lnTo>
                <a:lnTo>
                  <a:pt x="217518" y="235087"/>
                </a:lnTo>
                <a:lnTo>
                  <a:pt x="207181" y="236064"/>
                </a:lnTo>
                <a:close/>
                <a:moveTo>
                  <a:pt x="204272" y="225408"/>
                </a:moveTo>
                <a:lnTo>
                  <a:pt x="206863" y="224763"/>
                </a:lnTo>
                <a:lnTo>
                  <a:pt x="206546" y="225081"/>
                </a:lnTo>
                <a:lnTo>
                  <a:pt x="206546" y="225726"/>
                </a:lnTo>
                <a:close/>
                <a:moveTo>
                  <a:pt x="214293" y="211502"/>
                </a:moveTo>
                <a:lnTo>
                  <a:pt x="215905" y="208605"/>
                </a:lnTo>
                <a:lnTo>
                  <a:pt x="220109" y="211184"/>
                </a:lnTo>
                <a:cubicBezTo>
                  <a:pt x="219030" y="212912"/>
                  <a:pt x="217848" y="214206"/>
                  <a:pt x="216553" y="215059"/>
                </a:cubicBezTo>
                <a:lnTo>
                  <a:pt x="214940" y="214424"/>
                </a:lnTo>
                <a:cubicBezTo>
                  <a:pt x="212565" y="214627"/>
                  <a:pt x="210254" y="214791"/>
                  <a:pt x="207993" y="214906"/>
                </a:cubicBezTo>
                <a:cubicBezTo>
                  <a:pt x="205733" y="214994"/>
                  <a:pt x="203409" y="215273"/>
                  <a:pt x="201046" y="215704"/>
                </a:cubicBezTo>
                <a:lnTo>
                  <a:pt x="201046" y="215059"/>
                </a:lnTo>
                <a:cubicBezTo>
                  <a:pt x="205568" y="212912"/>
                  <a:pt x="209987" y="211731"/>
                  <a:pt x="214293" y="211502"/>
                </a:cubicBezTo>
                <a:close/>
                <a:moveTo>
                  <a:pt x="202342" y="258353"/>
                </a:moveTo>
                <a:lnTo>
                  <a:pt x="199751" y="258036"/>
                </a:lnTo>
                <a:lnTo>
                  <a:pt x="200081" y="256107"/>
                </a:lnTo>
                <a:lnTo>
                  <a:pt x="200399" y="256107"/>
                </a:lnTo>
                <a:close/>
                <a:moveTo>
                  <a:pt x="199433" y="254811"/>
                </a:moveTo>
                <a:lnTo>
                  <a:pt x="199916" y="254960"/>
                </a:lnTo>
                <a:lnTo>
                  <a:pt x="200399" y="255139"/>
                </a:lnTo>
                <a:lnTo>
                  <a:pt x="200399" y="255774"/>
                </a:lnTo>
                <a:lnTo>
                  <a:pt x="199751" y="255774"/>
                </a:lnTo>
                <a:lnTo>
                  <a:pt x="199586" y="255278"/>
                </a:lnTo>
                <a:close/>
                <a:moveTo>
                  <a:pt x="205250" y="230260"/>
                </a:moveTo>
                <a:cubicBezTo>
                  <a:pt x="204386" y="230448"/>
                  <a:pt x="203091" y="230577"/>
                  <a:pt x="201364" y="230577"/>
                </a:cubicBezTo>
                <a:lnTo>
                  <a:pt x="199103" y="229615"/>
                </a:lnTo>
                <a:lnTo>
                  <a:pt x="203637" y="228633"/>
                </a:lnTo>
                <a:close/>
                <a:moveTo>
                  <a:pt x="196195" y="257386"/>
                </a:moveTo>
                <a:lnTo>
                  <a:pt x="195230" y="257068"/>
                </a:lnTo>
                <a:lnTo>
                  <a:pt x="195878" y="256751"/>
                </a:lnTo>
                <a:close/>
                <a:moveTo>
                  <a:pt x="186505" y="236699"/>
                </a:moveTo>
                <a:lnTo>
                  <a:pt x="202990" y="236699"/>
                </a:lnTo>
                <a:lnTo>
                  <a:pt x="203955" y="238009"/>
                </a:lnTo>
                <a:lnTo>
                  <a:pt x="192639" y="238009"/>
                </a:lnTo>
                <a:lnTo>
                  <a:pt x="194582" y="240266"/>
                </a:lnTo>
                <a:close/>
                <a:moveTo>
                  <a:pt x="185210" y="22168"/>
                </a:moveTo>
                <a:lnTo>
                  <a:pt x="185540" y="22485"/>
                </a:lnTo>
                <a:lnTo>
                  <a:pt x="184892" y="22485"/>
                </a:lnTo>
                <a:close/>
                <a:moveTo>
                  <a:pt x="185540" y="247048"/>
                </a:moveTo>
                <a:cubicBezTo>
                  <a:pt x="183597" y="247048"/>
                  <a:pt x="182466" y="246934"/>
                  <a:pt x="182149" y="246720"/>
                </a:cubicBezTo>
                <a:cubicBezTo>
                  <a:pt x="181819" y="246502"/>
                  <a:pt x="180904" y="245653"/>
                  <a:pt x="179393" y="244141"/>
                </a:cubicBezTo>
                <a:cubicBezTo>
                  <a:pt x="184778" y="246085"/>
                  <a:pt x="190493" y="247365"/>
                  <a:pt x="196525" y="248014"/>
                </a:cubicBezTo>
                <a:lnTo>
                  <a:pt x="188766" y="249960"/>
                </a:lnTo>
                <a:cubicBezTo>
                  <a:pt x="187902" y="248446"/>
                  <a:pt x="186822" y="247480"/>
                  <a:pt x="185540" y="247048"/>
                </a:cubicBezTo>
                <a:close/>
                <a:moveTo>
                  <a:pt x="180371" y="259331"/>
                </a:moveTo>
                <a:lnTo>
                  <a:pt x="182301" y="258999"/>
                </a:lnTo>
                <a:cubicBezTo>
                  <a:pt x="181222" y="258785"/>
                  <a:pt x="180091" y="258632"/>
                  <a:pt x="178910" y="258517"/>
                </a:cubicBezTo>
                <a:cubicBezTo>
                  <a:pt x="177729" y="258403"/>
                  <a:pt x="176599" y="258353"/>
                  <a:pt x="175519" y="258353"/>
                </a:cubicBezTo>
                <a:lnTo>
                  <a:pt x="175685" y="258850"/>
                </a:lnTo>
                <a:lnTo>
                  <a:pt x="175850" y="259331"/>
                </a:lnTo>
                <a:close/>
                <a:moveTo>
                  <a:pt x="172294" y="27034"/>
                </a:moveTo>
                <a:lnTo>
                  <a:pt x="171963" y="28320"/>
                </a:lnTo>
                <a:lnTo>
                  <a:pt x="172941" y="30895"/>
                </a:lnTo>
                <a:lnTo>
                  <a:pt x="175519" y="32189"/>
                </a:lnTo>
                <a:lnTo>
                  <a:pt x="176815" y="32026"/>
                </a:lnTo>
                <a:lnTo>
                  <a:pt x="178428" y="31872"/>
                </a:lnTo>
                <a:cubicBezTo>
                  <a:pt x="176701" y="32293"/>
                  <a:pt x="175138" y="32790"/>
                  <a:pt x="173741" y="33335"/>
                </a:cubicBezTo>
                <a:cubicBezTo>
                  <a:pt x="172344" y="33857"/>
                  <a:pt x="171100" y="34352"/>
                  <a:pt x="170033" y="34769"/>
                </a:cubicBezTo>
                <a:lnTo>
                  <a:pt x="170351" y="31708"/>
                </a:lnTo>
                <a:lnTo>
                  <a:pt x="170668" y="28965"/>
                </a:lnTo>
                <a:cubicBezTo>
                  <a:pt x="170668" y="27452"/>
                  <a:pt x="170236" y="26261"/>
                  <a:pt x="169385" y="25408"/>
                </a:cubicBezTo>
                <a:close/>
                <a:moveTo>
                  <a:pt x="164534" y="238009"/>
                </a:moveTo>
                <a:cubicBezTo>
                  <a:pt x="164966" y="237781"/>
                  <a:pt x="165931" y="237692"/>
                  <a:pt x="167442" y="237692"/>
                </a:cubicBezTo>
                <a:cubicBezTo>
                  <a:pt x="169169" y="237692"/>
                  <a:pt x="170351" y="237840"/>
                  <a:pt x="170998" y="238172"/>
                </a:cubicBezTo>
                <a:lnTo>
                  <a:pt x="172459" y="239457"/>
                </a:lnTo>
                <a:lnTo>
                  <a:pt x="173259" y="240901"/>
                </a:lnTo>
                <a:lnTo>
                  <a:pt x="174554" y="242211"/>
                </a:lnTo>
                <a:cubicBezTo>
                  <a:pt x="172179" y="241982"/>
                  <a:pt x="170401" y="241615"/>
                  <a:pt x="169220" y="241070"/>
                </a:cubicBezTo>
                <a:cubicBezTo>
                  <a:pt x="168039" y="240534"/>
                  <a:pt x="166477" y="239507"/>
                  <a:pt x="164534" y="238009"/>
                </a:cubicBezTo>
                <a:close/>
                <a:moveTo>
                  <a:pt x="162273" y="243178"/>
                </a:moveTo>
                <a:lnTo>
                  <a:pt x="161956" y="242528"/>
                </a:lnTo>
                <a:lnTo>
                  <a:pt x="164216" y="244141"/>
                </a:lnTo>
                <a:lnTo>
                  <a:pt x="162273" y="243506"/>
                </a:lnTo>
                <a:close/>
                <a:moveTo>
                  <a:pt x="154844" y="104252"/>
                </a:moveTo>
                <a:lnTo>
                  <a:pt x="160978" y="98091"/>
                </a:lnTo>
                <a:lnTo>
                  <a:pt x="159695" y="98091"/>
                </a:lnTo>
                <a:lnTo>
                  <a:pt x="159048" y="98750"/>
                </a:lnTo>
                <a:close/>
                <a:moveTo>
                  <a:pt x="163886" y="28965"/>
                </a:moveTo>
                <a:cubicBezTo>
                  <a:pt x="161956" y="28320"/>
                  <a:pt x="159746" y="27452"/>
                  <a:pt x="157270" y="26375"/>
                </a:cubicBezTo>
                <a:cubicBezTo>
                  <a:pt x="154780" y="25293"/>
                  <a:pt x="152037" y="24113"/>
                  <a:pt x="149027" y="22818"/>
                </a:cubicBezTo>
                <a:lnTo>
                  <a:pt x="155161" y="22168"/>
                </a:lnTo>
                <a:close/>
                <a:moveTo>
                  <a:pt x="165829" y="35747"/>
                </a:moveTo>
                <a:cubicBezTo>
                  <a:pt x="163238" y="35965"/>
                  <a:pt x="160711" y="36283"/>
                  <a:pt x="158235" y="36714"/>
                </a:cubicBezTo>
                <a:cubicBezTo>
                  <a:pt x="155758" y="37155"/>
                  <a:pt x="153231" y="37691"/>
                  <a:pt x="150640" y="38326"/>
                </a:cubicBezTo>
                <a:cubicBezTo>
                  <a:pt x="150208" y="36610"/>
                  <a:pt x="149141" y="35533"/>
                  <a:pt x="147414" y="35086"/>
                </a:cubicBezTo>
                <a:lnTo>
                  <a:pt x="144341" y="35265"/>
                </a:lnTo>
                <a:lnTo>
                  <a:pt x="141268" y="35419"/>
                </a:lnTo>
                <a:lnTo>
                  <a:pt x="137724" y="32507"/>
                </a:lnTo>
                <a:lnTo>
                  <a:pt x="139337" y="32358"/>
                </a:lnTo>
                <a:lnTo>
                  <a:pt x="141268" y="32189"/>
                </a:lnTo>
                <a:lnTo>
                  <a:pt x="141598" y="31872"/>
                </a:lnTo>
                <a:lnTo>
                  <a:pt x="142880" y="29933"/>
                </a:lnTo>
                <a:lnTo>
                  <a:pt x="141268" y="26693"/>
                </a:lnTo>
                <a:cubicBezTo>
                  <a:pt x="144938" y="28002"/>
                  <a:pt x="148697" y="29386"/>
                  <a:pt x="152583" y="30895"/>
                </a:cubicBezTo>
                <a:cubicBezTo>
                  <a:pt x="156457" y="32408"/>
                  <a:pt x="160864" y="34019"/>
                  <a:pt x="165829" y="35747"/>
                </a:cubicBezTo>
                <a:close/>
                <a:moveTo>
                  <a:pt x="177780" y="230577"/>
                </a:moveTo>
                <a:cubicBezTo>
                  <a:pt x="174110" y="230349"/>
                  <a:pt x="171379" y="230260"/>
                  <a:pt x="169550" y="230260"/>
                </a:cubicBezTo>
                <a:cubicBezTo>
                  <a:pt x="167709" y="230260"/>
                  <a:pt x="165296" y="230260"/>
                  <a:pt x="162273" y="230260"/>
                </a:cubicBezTo>
                <a:lnTo>
                  <a:pt x="160013" y="232190"/>
                </a:lnTo>
                <a:lnTo>
                  <a:pt x="157752" y="233157"/>
                </a:lnTo>
                <a:cubicBezTo>
                  <a:pt x="156888" y="233802"/>
                  <a:pt x="156457" y="234770"/>
                  <a:pt x="156457" y="236064"/>
                </a:cubicBezTo>
                <a:cubicBezTo>
                  <a:pt x="155161" y="234770"/>
                  <a:pt x="153764" y="233573"/>
                  <a:pt x="152253" y="232508"/>
                </a:cubicBezTo>
                <a:cubicBezTo>
                  <a:pt x="150754" y="231431"/>
                  <a:pt x="149141" y="230681"/>
                  <a:pt x="147414" y="230260"/>
                </a:cubicBezTo>
                <a:lnTo>
                  <a:pt x="146119" y="229282"/>
                </a:lnTo>
                <a:lnTo>
                  <a:pt x="147579" y="229763"/>
                </a:lnTo>
                <a:lnTo>
                  <a:pt x="149027" y="230260"/>
                </a:lnTo>
                <a:cubicBezTo>
                  <a:pt x="150526" y="230260"/>
                  <a:pt x="151288" y="229282"/>
                  <a:pt x="151288" y="227338"/>
                </a:cubicBezTo>
                <a:cubicBezTo>
                  <a:pt x="151288" y="226489"/>
                  <a:pt x="150805" y="225408"/>
                  <a:pt x="149840" y="224098"/>
                </a:cubicBezTo>
                <a:cubicBezTo>
                  <a:pt x="148862" y="222819"/>
                  <a:pt x="147732" y="221523"/>
                  <a:pt x="146449" y="220238"/>
                </a:cubicBezTo>
                <a:cubicBezTo>
                  <a:pt x="145154" y="218944"/>
                  <a:pt x="144023" y="217748"/>
                  <a:pt x="143058" y="216682"/>
                </a:cubicBezTo>
                <a:lnTo>
                  <a:pt x="141598" y="214742"/>
                </a:lnTo>
                <a:cubicBezTo>
                  <a:pt x="142030" y="214093"/>
                  <a:pt x="142563" y="212847"/>
                  <a:pt x="143211" y="211031"/>
                </a:cubicBezTo>
                <a:cubicBezTo>
                  <a:pt x="143858" y="209191"/>
                  <a:pt x="144176" y="208164"/>
                  <a:pt x="144176" y="207960"/>
                </a:cubicBezTo>
                <a:cubicBezTo>
                  <a:pt x="144176" y="207529"/>
                  <a:pt x="143541" y="205633"/>
                  <a:pt x="142245" y="202294"/>
                </a:cubicBezTo>
                <a:cubicBezTo>
                  <a:pt x="140950" y="198957"/>
                  <a:pt x="139439" y="195449"/>
                  <a:pt x="137724" y="191803"/>
                </a:cubicBezTo>
                <a:lnTo>
                  <a:pt x="136746" y="190508"/>
                </a:lnTo>
                <a:cubicBezTo>
                  <a:pt x="137610" y="186202"/>
                  <a:pt x="139172" y="180170"/>
                  <a:pt x="141433" y="172410"/>
                </a:cubicBezTo>
                <a:cubicBezTo>
                  <a:pt x="143693" y="164667"/>
                  <a:pt x="146335" y="156689"/>
                  <a:pt x="149357" y="148498"/>
                </a:cubicBezTo>
                <a:cubicBezTo>
                  <a:pt x="152367" y="140318"/>
                  <a:pt x="155593" y="132673"/>
                  <a:pt x="159048" y="125560"/>
                </a:cubicBezTo>
                <a:cubicBezTo>
                  <a:pt x="162489" y="118460"/>
                  <a:pt x="165931" y="113495"/>
                  <a:pt x="169385" y="110701"/>
                </a:cubicBezTo>
                <a:cubicBezTo>
                  <a:pt x="171748" y="110057"/>
                  <a:pt x="173360" y="109253"/>
                  <a:pt x="174224" y="108275"/>
                </a:cubicBezTo>
                <a:cubicBezTo>
                  <a:pt x="175088" y="107312"/>
                  <a:pt x="176701" y="106281"/>
                  <a:pt x="179075" y="105214"/>
                </a:cubicBezTo>
                <a:cubicBezTo>
                  <a:pt x="179075" y="106931"/>
                  <a:pt x="180041" y="108111"/>
                  <a:pt x="181984" y="108761"/>
                </a:cubicBezTo>
                <a:cubicBezTo>
                  <a:pt x="184130" y="108761"/>
                  <a:pt x="185540" y="108761"/>
                  <a:pt x="186187" y="108761"/>
                </a:cubicBezTo>
                <a:lnTo>
                  <a:pt x="187153" y="108444"/>
                </a:lnTo>
                <a:lnTo>
                  <a:pt x="186505" y="108111"/>
                </a:lnTo>
                <a:lnTo>
                  <a:pt x="185857" y="107794"/>
                </a:lnTo>
                <a:lnTo>
                  <a:pt x="186822" y="106995"/>
                </a:lnTo>
                <a:cubicBezTo>
                  <a:pt x="187483" y="106882"/>
                  <a:pt x="188867" y="106599"/>
                  <a:pt x="191026" y="106182"/>
                </a:cubicBezTo>
                <a:cubicBezTo>
                  <a:pt x="194049" y="107249"/>
                  <a:pt x="197275" y="108226"/>
                  <a:pt x="200729" y="109089"/>
                </a:cubicBezTo>
                <a:cubicBezTo>
                  <a:pt x="204171" y="109953"/>
                  <a:pt x="207612" y="110602"/>
                  <a:pt x="211067" y="111018"/>
                </a:cubicBezTo>
                <a:cubicBezTo>
                  <a:pt x="211067" y="111679"/>
                  <a:pt x="210419" y="112165"/>
                  <a:pt x="209124" y="112483"/>
                </a:cubicBezTo>
                <a:cubicBezTo>
                  <a:pt x="207828" y="112810"/>
                  <a:pt x="207181" y="113727"/>
                  <a:pt x="207181" y="115226"/>
                </a:cubicBezTo>
                <a:lnTo>
                  <a:pt x="207511" y="117165"/>
                </a:lnTo>
                <a:lnTo>
                  <a:pt x="209454" y="120077"/>
                </a:lnTo>
                <a:cubicBezTo>
                  <a:pt x="209009" y="122653"/>
                  <a:pt x="208641" y="127226"/>
                  <a:pt x="208311" y="133805"/>
                </a:cubicBezTo>
                <a:cubicBezTo>
                  <a:pt x="207993" y="140368"/>
                  <a:pt x="207714" y="147213"/>
                  <a:pt x="207511" y="154328"/>
                </a:cubicBezTo>
                <a:cubicBezTo>
                  <a:pt x="207295" y="161427"/>
                  <a:pt x="207079" y="167891"/>
                  <a:pt x="206863" y="173695"/>
                </a:cubicBezTo>
                <a:cubicBezTo>
                  <a:pt x="206647" y="179525"/>
                  <a:pt x="206546" y="182968"/>
                  <a:pt x="206546" y="184043"/>
                </a:cubicBezTo>
                <a:lnTo>
                  <a:pt x="206863" y="185656"/>
                </a:lnTo>
                <a:lnTo>
                  <a:pt x="206698" y="187119"/>
                </a:lnTo>
                <a:lnTo>
                  <a:pt x="206546" y="188568"/>
                </a:lnTo>
                <a:lnTo>
                  <a:pt x="206698" y="191639"/>
                </a:lnTo>
                <a:lnTo>
                  <a:pt x="206863" y="194715"/>
                </a:lnTo>
                <a:lnTo>
                  <a:pt x="204920" y="194065"/>
                </a:lnTo>
                <a:lnTo>
                  <a:pt x="203307" y="194715"/>
                </a:lnTo>
                <a:cubicBezTo>
                  <a:pt x="202228" y="195360"/>
                  <a:pt x="201694" y="196327"/>
                  <a:pt x="201694" y="197607"/>
                </a:cubicBezTo>
                <a:cubicBezTo>
                  <a:pt x="201694" y="198039"/>
                  <a:pt x="202113" y="198902"/>
                  <a:pt x="202990" y="200201"/>
                </a:cubicBezTo>
                <a:cubicBezTo>
                  <a:pt x="201897" y="202791"/>
                  <a:pt x="200081" y="204885"/>
                  <a:pt x="197490" y="206497"/>
                </a:cubicBezTo>
                <a:cubicBezTo>
                  <a:pt x="194912" y="208110"/>
                  <a:pt x="192004" y="209354"/>
                  <a:pt x="188766" y="210208"/>
                </a:cubicBezTo>
                <a:lnTo>
                  <a:pt x="190709" y="210535"/>
                </a:lnTo>
                <a:cubicBezTo>
                  <a:pt x="191560" y="210535"/>
                  <a:pt x="192855" y="210754"/>
                  <a:pt x="194582" y="211184"/>
                </a:cubicBezTo>
                <a:cubicBezTo>
                  <a:pt x="191560" y="212912"/>
                  <a:pt x="188867" y="214627"/>
                  <a:pt x="186505" y="216365"/>
                </a:cubicBezTo>
                <a:lnTo>
                  <a:pt x="184575" y="217014"/>
                </a:lnTo>
                <a:cubicBezTo>
                  <a:pt x="181768" y="217430"/>
                  <a:pt x="179774" y="217748"/>
                  <a:pt x="178593" y="217981"/>
                </a:cubicBezTo>
                <a:cubicBezTo>
                  <a:pt x="177399" y="218180"/>
                  <a:pt x="175405" y="218398"/>
                  <a:pt x="172611" y="218627"/>
                </a:cubicBezTo>
                <a:cubicBezTo>
                  <a:pt x="172611" y="217331"/>
                  <a:pt x="171532" y="216469"/>
                  <a:pt x="169385" y="216022"/>
                </a:cubicBezTo>
                <a:cubicBezTo>
                  <a:pt x="167226" y="215590"/>
                  <a:pt x="165296" y="215387"/>
                  <a:pt x="163569" y="215387"/>
                </a:cubicBezTo>
                <a:cubicBezTo>
                  <a:pt x="159479" y="215387"/>
                  <a:pt x="156076" y="215704"/>
                  <a:pt x="153396" y="216365"/>
                </a:cubicBezTo>
                <a:cubicBezTo>
                  <a:pt x="150691" y="217014"/>
                  <a:pt x="149357" y="218081"/>
                  <a:pt x="149357" y="219594"/>
                </a:cubicBezTo>
                <a:cubicBezTo>
                  <a:pt x="149357" y="220873"/>
                  <a:pt x="150208" y="222005"/>
                  <a:pt x="151936" y="222983"/>
                </a:cubicBezTo>
                <a:cubicBezTo>
                  <a:pt x="153663" y="223959"/>
                  <a:pt x="155657" y="224763"/>
                  <a:pt x="157905" y="225408"/>
                </a:cubicBezTo>
                <a:cubicBezTo>
                  <a:pt x="160178" y="226057"/>
                  <a:pt x="162540" y="226489"/>
                  <a:pt x="165016" y="226692"/>
                </a:cubicBezTo>
                <a:cubicBezTo>
                  <a:pt x="167493" y="226906"/>
                  <a:pt x="169588" y="227020"/>
                  <a:pt x="171316" y="227020"/>
                </a:cubicBezTo>
                <a:cubicBezTo>
                  <a:pt x="172395" y="227020"/>
                  <a:pt x="173576" y="226955"/>
                  <a:pt x="174872" y="226856"/>
                </a:cubicBezTo>
                <a:cubicBezTo>
                  <a:pt x="176167" y="226742"/>
                  <a:pt x="177463" y="226692"/>
                  <a:pt x="178758" y="226692"/>
                </a:cubicBezTo>
                <a:lnTo>
                  <a:pt x="178428" y="227988"/>
                </a:lnTo>
                <a:lnTo>
                  <a:pt x="179075" y="229932"/>
                </a:lnTo>
                <a:lnTo>
                  <a:pt x="178110" y="230577"/>
                </a:lnTo>
                <a:close/>
                <a:moveTo>
                  <a:pt x="133521" y="145602"/>
                </a:moveTo>
                <a:cubicBezTo>
                  <a:pt x="136315" y="135252"/>
                  <a:pt x="141052" y="126745"/>
                  <a:pt x="147732" y="120077"/>
                </a:cubicBezTo>
                <a:lnTo>
                  <a:pt x="148380" y="120077"/>
                </a:lnTo>
                <a:lnTo>
                  <a:pt x="150970" y="119744"/>
                </a:lnTo>
                <a:cubicBezTo>
                  <a:pt x="147300" y="123848"/>
                  <a:pt x="143960" y="128040"/>
                  <a:pt x="140950" y="132356"/>
                </a:cubicBezTo>
                <a:cubicBezTo>
                  <a:pt x="137927" y="136647"/>
                  <a:pt x="135451" y="141082"/>
                  <a:pt x="133521" y="145602"/>
                </a:cubicBezTo>
                <a:close/>
                <a:moveTo>
                  <a:pt x="133190" y="17014"/>
                </a:moveTo>
                <a:cubicBezTo>
                  <a:pt x="135565" y="16567"/>
                  <a:pt x="137877" y="16239"/>
                  <a:pt x="140150" y="16036"/>
                </a:cubicBezTo>
                <a:cubicBezTo>
                  <a:pt x="142398" y="15818"/>
                  <a:pt x="144709" y="15719"/>
                  <a:pt x="147084" y="15719"/>
                </a:cubicBezTo>
                <a:lnTo>
                  <a:pt x="148380" y="16686"/>
                </a:lnTo>
                <a:lnTo>
                  <a:pt x="137076" y="18299"/>
                </a:lnTo>
                <a:close/>
                <a:moveTo>
                  <a:pt x="139007" y="26058"/>
                </a:moveTo>
                <a:cubicBezTo>
                  <a:pt x="137724" y="26058"/>
                  <a:pt x="136365" y="26058"/>
                  <a:pt x="134968" y="26058"/>
                </a:cubicBezTo>
                <a:cubicBezTo>
                  <a:pt x="133571" y="26058"/>
                  <a:pt x="132225" y="26157"/>
                  <a:pt x="130930" y="26375"/>
                </a:cubicBezTo>
                <a:lnTo>
                  <a:pt x="130612" y="26058"/>
                </a:lnTo>
                <a:lnTo>
                  <a:pt x="136099" y="24762"/>
                </a:lnTo>
                <a:close/>
                <a:moveTo>
                  <a:pt x="218814" y="256107"/>
                </a:moveTo>
                <a:cubicBezTo>
                  <a:pt x="228288" y="253512"/>
                  <a:pt x="237775" y="251085"/>
                  <a:pt x="247249" y="248828"/>
                </a:cubicBezTo>
                <a:cubicBezTo>
                  <a:pt x="256723" y="246567"/>
                  <a:pt x="265334" y="243392"/>
                  <a:pt x="273093" y="239303"/>
                </a:cubicBezTo>
                <a:lnTo>
                  <a:pt x="275684" y="236878"/>
                </a:lnTo>
                <a:lnTo>
                  <a:pt x="278910" y="234119"/>
                </a:lnTo>
                <a:lnTo>
                  <a:pt x="281653" y="231709"/>
                </a:lnTo>
                <a:lnTo>
                  <a:pt x="282784" y="230260"/>
                </a:lnTo>
                <a:lnTo>
                  <a:pt x="282149" y="228305"/>
                </a:lnTo>
                <a:cubicBezTo>
                  <a:pt x="282352" y="226588"/>
                  <a:pt x="282517" y="224927"/>
                  <a:pt x="282631" y="223314"/>
                </a:cubicBezTo>
                <a:cubicBezTo>
                  <a:pt x="282733" y="221687"/>
                  <a:pt x="282784" y="220011"/>
                  <a:pt x="282784" y="218299"/>
                </a:cubicBezTo>
                <a:lnTo>
                  <a:pt x="282631" y="215059"/>
                </a:lnTo>
                <a:lnTo>
                  <a:pt x="282466" y="211819"/>
                </a:lnTo>
                <a:lnTo>
                  <a:pt x="282466" y="210535"/>
                </a:lnTo>
                <a:lnTo>
                  <a:pt x="282149" y="210853"/>
                </a:lnTo>
                <a:cubicBezTo>
                  <a:pt x="281933" y="206765"/>
                  <a:pt x="281552" y="203272"/>
                  <a:pt x="281006" y="200365"/>
                </a:cubicBezTo>
                <a:cubicBezTo>
                  <a:pt x="280472" y="197468"/>
                  <a:pt x="280206" y="195678"/>
                  <a:pt x="280206" y="195033"/>
                </a:cubicBezTo>
                <a:lnTo>
                  <a:pt x="282784" y="185011"/>
                </a:lnTo>
                <a:cubicBezTo>
                  <a:pt x="282784" y="183285"/>
                  <a:pt x="282784" y="179793"/>
                  <a:pt x="282784" y="174518"/>
                </a:cubicBezTo>
                <a:cubicBezTo>
                  <a:pt x="282784" y="169235"/>
                  <a:pt x="282898" y="163535"/>
                  <a:pt x="283114" y="157388"/>
                </a:cubicBezTo>
                <a:cubicBezTo>
                  <a:pt x="283317" y="151252"/>
                  <a:pt x="283482" y="145438"/>
                  <a:pt x="283596" y="139936"/>
                </a:cubicBezTo>
                <a:cubicBezTo>
                  <a:pt x="283698" y="134464"/>
                  <a:pt x="283965" y="130744"/>
                  <a:pt x="284396" y="128798"/>
                </a:cubicBezTo>
                <a:lnTo>
                  <a:pt x="273741" y="124597"/>
                </a:lnTo>
                <a:cubicBezTo>
                  <a:pt x="272878" y="123083"/>
                  <a:pt x="271912" y="122335"/>
                  <a:pt x="270833" y="122335"/>
                </a:cubicBezTo>
                <a:lnTo>
                  <a:pt x="269550" y="122970"/>
                </a:lnTo>
                <a:lnTo>
                  <a:pt x="262756" y="119744"/>
                </a:lnTo>
                <a:lnTo>
                  <a:pt x="262591" y="119264"/>
                </a:lnTo>
                <a:lnTo>
                  <a:pt x="262426" y="118778"/>
                </a:lnTo>
                <a:lnTo>
                  <a:pt x="262426" y="118460"/>
                </a:lnTo>
                <a:lnTo>
                  <a:pt x="260013" y="117165"/>
                </a:lnTo>
                <a:lnTo>
                  <a:pt x="257917" y="115885"/>
                </a:lnTo>
                <a:lnTo>
                  <a:pt x="248544" y="112646"/>
                </a:lnTo>
                <a:cubicBezTo>
                  <a:pt x="243363" y="109838"/>
                  <a:pt x="238740" y="107145"/>
                  <a:pt x="234651" y="104569"/>
                </a:cubicBezTo>
                <a:cubicBezTo>
                  <a:pt x="227539" y="103478"/>
                  <a:pt x="220427" y="102143"/>
                  <a:pt x="213327" y="100532"/>
                </a:cubicBezTo>
                <a:cubicBezTo>
                  <a:pt x="206215" y="98919"/>
                  <a:pt x="199205" y="97024"/>
                  <a:pt x="192321" y="94866"/>
                </a:cubicBezTo>
                <a:cubicBezTo>
                  <a:pt x="192753" y="94866"/>
                  <a:pt x="193566" y="94916"/>
                  <a:pt x="194747" y="95030"/>
                </a:cubicBezTo>
                <a:cubicBezTo>
                  <a:pt x="195928" y="95143"/>
                  <a:pt x="197173" y="95193"/>
                  <a:pt x="198456" y="95193"/>
                </a:cubicBezTo>
                <a:lnTo>
                  <a:pt x="203307" y="95193"/>
                </a:lnTo>
                <a:cubicBezTo>
                  <a:pt x="198989" y="94117"/>
                  <a:pt x="195395" y="92871"/>
                  <a:pt x="192487" y="91473"/>
                </a:cubicBezTo>
                <a:cubicBezTo>
                  <a:pt x="189578" y="90078"/>
                  <a:pt x="187584" y="89264"/>
                  <a:pt x="186505" y="89047"/>
                </a:cubicBezTo>
                <a:cubicBezTo>
                  <a:pt x="183698" y="90128"/>
                  <a:pt x="180955" y="91195"/>
                  <a:pt x="178275" y="92286"/>
                </a:cubicBezTo>
                <a:cubicBezTo>
                  <a:pt x="175570" y="93353"/>
                  <a:pt x="172725" y="94435"/>
                  <a:pt x="169703" y="95510"/>
                </a:cubicBezTo>
                <a:lnTo>
                  <a:pt x="170033" y="99718"/>
                </a:lnTo>
                <a:cubicBezTo>
                  <a:pt x="168090" y="100150"/>
                  <a:pt x="165664" y="100899"/>
                  <a:pt x="162756" y="101975"/>
                </a:cubicBezTo>
                <a:cubicBezTo>
                  <a:pt x="159848" y="103057"/>
                  <a:pt x="157054" y="104351"/>
                  <a:pt x="154361" y="105865"/>
                </a:cubicBezTo>
                <a:cubicBezTo>
                  <a:pt x="151656" y="107362"/>
                  <a:pt x="149357" y="109040"/>
                  <a:pt x="147414" y="110870"/>
                </a:cubicBezTo>
                <a:cubicBezTo>
                  <a:pt x="145471" y="112696"/>
                  <a:pt x="144506" y="114576"/>
                  <a:pt x="144506" y="116530"/>
                </a:cubicBezTo>
                <a:lnTo>
                  <a:pt x="145154" y="118460"/>
                </a:lnTo>
                <a:lnTo>
                  <a:pt x="139007" y="121690"/>
                </a:lnTo>
                <a:lnTo>
                  <a:pt x="132873" y="127822"/>
                </a:lnTo>
                <a:lnTo>
                  <a:pt x="132225" y="127822"/>
                </a:lnTo>
                <a:cubicBezTo>
                  <a:pt x="131793" y="129766"/>
                  <a:pt x="131311" y="133586"/>
                  <a:pt x="130777" y="139291"/>
                </a:cubicBezTo>
                <a:cubicBezTo>
                  <a:pt x="130231" y="145006"/>
                  <a:pt x="129685" y="151138"/>
                  <a:pt x="129152" y="157716"/>
                </a:cubicBezTo>
                <a:cubicBezTo>
                  <a:pt x="128618" y="164269"/>
                  <a:pt x="127971" y="170481"/>
                  <a:pt x="127209" y="176300"/>
                </a:cubicBezTo>
                <a:cubicBezTo>
                  <a:pt x="126459" y="182114"/>
                  <a:pt x="125761" y="186088"/>
                  <a:pt x="125113" y="188251"/>
                </a:cubicBezTo>
                <a:cubicBezTo>
                  <a:pt x="127056" y="194486"/>
                  <a:pt x="128517" y="200847"/>
                  <a:pt x="129482" y="207311"/>
                </a:cubicBezTo>
                <a:cubicBezTo>
                  <a:pt x="130447" y="213775"/>
                  <a:pt x="131463" y="220011"/>
                  <a:pt x="132543" y="226057"/>
                </a:cubicBezTo>
                <a:lnTo>
                  <a:pt x="136429" y="234119"/>
                </a:lnTo>
                <a:cubicBezTo>
                  <a:pt x="138575" y="234770"/>
                  <a:pt x="141001" y="236113"/>
                  <a:pt x="143693" y="238172"/>
                </a:cubicBezTo>
                <a:cubicBezTo>
                  <a:pt x="146386" y="240206"/>
                  <a:pt x="149141" y="242632"/>
                  <a:pt x="151936" y="245435"/>
                </a:cubicBezTo>
                <a:lnTo>
                  <a:pt x="154196" y="247697"/>
                </a:lnTo>
                <a:cubicBezTo>
                  <a:pt x="155491" y="248129"/>
                  <a:pt x="156939" y="248714"/>
                  <a:pt x="158552" y="249474"/>
                </a:cubicBezTo>
                <a:cubicBezTo>
                  <a:pt x="160178" y="250223"/>
                  <a:pt x="161791" y="250972"/>
                  <a:pt x="163404" y="251736"/>
                </a:cubicBezTo>
                <a:cubicBezTo>
                  <a:pt x="165016" y="252485"/>
                  <a:pt x="166363" y="253185"/>
                  <a:pt x="167442" y="253830"/>
                </a:cubicBezTo>
                <a:lnTo>
                  <a:pt x="169055" y="255139"/>
                </a:lnTo>
                <a:lnTo>
                  <a:pt x="168420" y="255139"/>
                </a:lnTo>
                <a:lnTo>
                  <a:pt x="167760" y="255278"/>
                </a:lnTo>
                <a:lnTo>
                  <a:pt x="167125" y="255457"/>
                </a:lnTo>
                <a:lnTo>
                  <a:pt x="165182" y="255774"/>
                </a:lnTo>
                <a:lnTo>
                  <a:pt x="165829" y="256107"/>
                </a:lnTo>
                <a:lnTo>
                  <a:pt x="166147" y="256424"/>
                </a:lnTo>
                <a:cubicBezTo>
                  <a:pt x="167658" y="256638"/>
                  <a:pt x="170185" y="256841"/>
                  <a:pt x="173741" y="257068"/>
                </a:cubicBezTo>
                <a:cubicBezTo>
                  <a:pt x="177297" y="257287"/>
                  <a:pt x="180853" y="257550"/>
                  <a:pt x="184409" y="257867"/>
                </a:cubicBezTo>
                <a:cubicBezTo>
                  <a:pt x="187965" y="258200"/>
                  <a:pt x="191077" y="258567"/>
                  <a:pt x="193782" y="258999"/>
                </a:cubicBezTo>
                <a:cubicBezTo>
                  <a:pt x="196474" y="259430"/>
                  <a:pt x="197821" y="259966"/>
                  <a:pt x="197821" y="260610"/>
                </a:cubicBezTo>
                <a:lnTo>
                  <a:pt x="202659" y="258353"/>
                </a:lnTo>
                <a:lnTo>
                  <a:pt x="203955" y="258681"/>
                </a:lnTo>
                <a:lnTo>
                  <a:pt x="204272" y="258353"/>
                </a:lnTo>
                <a:lnTo>
                  <a:pt x="203307" y="258353"/>
                </a:lnTo>
                <a:lnTo>
                  <a:pt x="205885" y="257386"/>
                </a:lnTo>
                <a:lnTo>
                  <a:pt x="206698" y="257550"/>
                </a:lnTo>
                <a:lnTo>
                  <a:pt x="207511" y="257718"/>
                </a:lnTo>
                <a:close/>
                <a:moveTo>
                  <a:pt x="132543" y="36397"/>
                </a:moveTo>
                <a:lnTo>
                  <a:pt x="126091" y="37358"/>
                </a:lnTo>
                <a:cubicBezTo>
                  <a:pt x="125443" y="37155"/>
                  <a:pt x="124478" y="36610"/>
                  <a:pt x="123183" y="35747"/>
                </a:cubicBezTo>
                <a:lnTo>
                  <a:pt x="129634" y="34120"/>
                </a:lnTo>
                <a:close/>
                <a:moveTo>
                  <a:pt x="117366" y="20228"/>
                </a:moveTo>
                <a:lnTo>
                  <a:pt x="118979" y="19911"/>
                </a:lnTo>
                <a:lnTo>
                  <a:pt x="119296" y="21206"/>
                </a:lnTo>
                <a:lnTo>
                  <a:pt x="119296" y="21524"/>
                </a:lnTo>
                <a:close/>
                <a:moveTo>
                  <a:pt x="107663" y="23151"/>
                </a:moveTo>
                <a:cubicBezTo>
                  <a:pt x="108527" y="23151"/>
                  <a:pt x="109606" y="23364"/>
                  <a:pt x="110902" y="23796"/>
                </a:cubicBezTo>
                <a:lnTo>
                  <a:pt x="108311" y="24762"/>
                </a:lnTo>
                <a:close/>
                <a:moveTo>
                  <a:pt x="103142" y="44473"/>
                </a:moveTo>
                <a:lnTo>
                  <a:pt x="102825" y="44140"/>
                </a:lnTo>
                <a:lnTo>
                  <a:pt x="105250" y="42860"/>
                </a:lnTo>
                <a:lnTo>
                  <a:pt x="107993" y="41566"/>
                </a:lnTo>
                <a:lnTo>
                  <a:pt x="108959" y="42211"/>
                </a:lnTo>
                <a:cubicBezTo>
                  <a:pt x="107663" y="42429"/>
                  <a:pt x="106266" y="42960"/>
                  <a:pt x="104755" y="43823"/>
                </a:cubicBezTo>
                <a:close/>
                <a:moveTo>
                  <a:pt x="96691" y="38326"/>
                </a:moveTo>
                <a:lnTo>
                  <a:pt x="100881" y="37358"/>
                </a:lnTo>
                <a:lnTo>
                  <a:pt x="101212" y="37691"/>
                </a:lnTo>
                <a:lnTo>
                  <a:pt x="97973" y="39289"/>
                </a:lnTo>
                <a:close/>
                <a:moveTo>
                  <a:pt x="100564" y="63533"/>
                </a:moveTo>
                <a:lnTo>
                  <a:pt x="98621" y="60957"/>
                </a:lnTo>
                <a:lnTo>
                  <a:pt x="96360" y="58354"/>
                </a:lnTo>
                <a:lnTo>
                  <a:pt x="111550" y="51900"/>
                </a:lnTo>
                <a:lnTo>
                  <a:pt x="110902" y="53527"/>
                </a:lnTo>
                <a:lnTo>
                  <a:pt x="111867" y="55773"/>
                </a:lnTo>
                <a:lnTo>
                  <a:pt x="102507" y="62238"/>
                </a:lnTo>
                <a:lnTo>
                  <a:pt x="101212" y="64499"/>
                </a:lnTo>
                <a:lnTo>
                  <a:pt x="100234" y="65795"/>
                </a:lnTo>
                <a:close/>
                <a:moveTo>
                  <a:pt x="94100" y="91007"/>
                </a:moveTo>
                <a:lnTo>
                  <a:pt x="95065" y="89047"/>
                </a:lnTo>
                <a:cubicBezTo>
                  <a:pt x="93985" y="89047"/>
                  <a:pt x="93135" y="89915"/>
                  <a:pt x="92487" y="91651"/>
                </a:cubicBezTo>
                <a:lnTo>
                  <a:pt x="92487" y="92286"/>
                </a:lnTo>
                <a:close/>
                <a:moveTo>
                  <a:pt x="97973" y="70315"/>
                </a:moveTo>
                <a:lnTo>
                  <a:pt x="99599" y="68057"/>
                </a:lnTo>
                <a:lnTo>
                  <a:pt x="101529" y="66128"/>
                </a:lnTo>
                <a:lnTo>
                  <a:pt x="102177" y="67090"/>
                </a:lnTo>
                <a:lnTo>
                  <a:pt x="92157" y="75801"/>
                </a:lnTo>
                <a:close/>
                <a:moveTo>
                  <a:pt x="92487" y="91651"/>
                </a:moveTo>
                <a:lnTo>
                  <a:pt x="93135" y="89696"/>
                </a:lnTo>
                <a:lnTo>
                  <a:pt x="90544" y="91651"/>
                </a:lnTo>
                <a:lnTo>
                  <a:pt x="92157" y="91968"/>
                </a:lnTo>
                <a:close/>
                <a:moveTo>
                  <a:pt x="97008" y="47052"/>
                </a:moveTo>
                <a:lnTo>
                  <a:pt x="97973" y="47370"/>
                </a:lnTo>
                <a:lnTo>
                  <a:pt x="89248" y="52881"/>
                </a:lnTo>
                <a:lnTo>
                  <a:pt x="88601" y="52217"/>
                </a:lnTo>
                <a:close/>
                <a:moveTo>
                  <a:pt x="79558" y="46084"/>
                </a:moveTo>
                <a:lnTo>
                  <a:pt x="81336" y="43010"/>
                </a:lnTo>
                <a:lnTo>
                  <a:pt x="82784" y="39948"/>
                </a:lnTo>
                <a:lnTo>
                  <a:pt x="85375" y="40916"/>
                </a:lnTo>
                <a:lnTo>
                  <a:pt x="85692" y="40752"/>
                </a:lnTo>
                <a:lnTo>
                  <a:pt x="86023" y="40598"/>
                </a:lnTo>
                <a:lnTo>
                  <a:pt x="90874" y="43505"/>
                </a:lnTo>
                <a:lnTo>
                  <a:pt x="83114" y="48348"/>
                </a:lnTo>
                <a:close/>
                <a:moveTo>
                  <a:pt x="83762" y="235415"/>
                </a:moveTo>
                <a:lnTo>
                  <a:pt x="78911" y="229932"/>
                </a:lnTo>
                <a:cubicBezTo>
                  <a:pt x="79558" y="232508"/>
                  <a:pt x="80638" y="234770"/>
                  <a:pt x="82149" y="236699"/>
                </a:cubicBezTo>
                <a:lnTo>
                  <a:pt x="83114" y="236381"/>
                </a:lnTo>
                <a:lnTo>
                  <a:pt x="84410" y="236699"/>
                </a:lnTo>
                <a:lnTo>
                  <a:pt x="84410" y="236381"/>
                </a:lnTo>
                <a:close/>
                <a:moveTo>
                  <a:pt x="83762" y="22485"/>
                </a:moveTo>
                <a:cubicBezTo>
                  <a:pt x="89363" y="20556"/>
                  <a:pt x="94951" y="18943"/>
                  <a:pt x="100564" y="17649"/>
                </a:cubicBezTo>
                <a:lnTo>
                  <a:pt x="101847" y="18943"/>
                </a:lnTo>
                <a:lnTo>
                  <a:pt x="101847" y="20556"/>
                </a:lnTo>
                <a:cubicBezTo>
                  <a:pt x="101847" y="22069"/>
                  <a:pt x="102393" y="23910"/>
                  <a:pt x="103472" y="26058"/>
                </a:cubicBezTo>
                <a:cubicBezTo>
                  <a:pt x="101745" y="26490"/>
                  <a:pt x="100183" y="26971"/>
                  <a:pt x="98786" y="27507"/>
                </a:cubicBezTo>
                <a:cubicBezTo>
                  <a:pt x="97376" y="28052"/>
                  <a:pt x="96043" y="28647"/>
                  <a:pt x="94747" y="29282"/>
                </a:cubicBezTo>
                <a:cubicBezTo>
                  <a:pt x="92817" y="28419"/>
                  <a:pt x="90810" y="27352"/>
                  <a:pt x="88766" y="26058"/>
                </a:cubicBezTo>
                <a:cubicBezTo>
                  <a:pt x="86721" y="24762"/>
                  <a:pt x="85476" y="24113"/>
                  <a:pt x="85057" y="24113"/>
                </a:cubicBezTo>
                <a:cubicBezTo>
                  <a:pt x="83978" y="24113"/>
                  <a:pt x="82784" y="24480"/>
                  <a:pt x="81501" y="25244"/>
                </a:cubicBezTo>
                <a:cubicBezTo>
                  <a:pt x="80206" y="25993"/>
                  <a:pt x="78911" y="26807"/>
                  <a:pt x="77628" y="27669"/>
                </a:cubicBezTo>
                <a:lnTo>
                  <a:pt x="77298" y="25080"/>
                </a:lnTo>
                <a:lnTo>
                  <a:pt x="80536" y="23632"/>
                </a:lnTo>
                <a:close/>
                <a:moveTo>
                  <a:pt x="84092" y="274824"/>
                </a:moveTo>
                <a:cubicBezTo>
                  <a:pt x="85807" y="274824"/>
                  <a:pt x="86670" y="274090"/>
                  <a:pt x="86670" y="272576"/>
                </a:cubicBezTo>
                <a:cubicBezTo>
                  <a:pt x="86670" y="270200"/>
                  <a:pt x="85591" y="268703"/>
                  <a:pt x="83444" y="268058"/>
                </a:cubicBezTo>
                <a:cubicBezTo>
                  <a:pt x="81285" y="267407"/>
                  <a:pt x="79558" y="266316"/>
                  <a:pt x="78263" y="264818"/>
                </a:cubicBezTo>
                <a:lnTo>
                  <a:pt x="76332" y="262570"/>
                </a:lnTo>
                <a:cubicBezTo>
                  <a:pt x="77196" y="262343"/>
                  <a:pt x="77628" y="261489"/>
                  <a:pt x="77628" y="259966"/>
                </a:cubicBezTo>
                <a:lnTo>
                  <a:pt x="76650" y="257068"/>
                </a:lnTo>
                <a:lnTo>
                  <a:pt x="75355" y="255457"/>
                </a:lnTo>
                <a:lnTo>
                  <a:pt x="78263" y="257718"/>
                </a:lnTo>
                <a:lnTo>
                  <a:pt x="81501" y="260293"/>
                </a:lnTo>
                <a:cubicBezTo>
                  <a:pt x="84943" y="263964"/>
                  <a:pt x="87902" y="267675"/>
                  <a:pt x="90391" y="271446"/>
                </a:cubicBezTo>
                <a:cubicBezTo>
                  <a:pt x="92855" y="275220"/>
                  <a:pt x="95713" y="278827"/>
                  <a:pt x="98951" y="282265"/>
                </a:cubicBezTo>
                <a:close/>
                <a:moveTo>
                  <a:pt x="74389" y="95193"/>
                </a:moveTo>
                <a:cubicBezTo>
                  <a:pt x="75469" y="92390"/>
                  <a:pt x="76764" y="89915"/>
                  <a:pt x="78263" y="87767"/>
                </a:cubicBezTo>
                <a:lnTo>
                  <a:pt x="77628" y="89696"/>
                </a:lnTo>
                <a:close/>
                <a:moveTo>
                  <a:pt x="74072" y="41893"/>
                </a:moveTo>
                <a:lnTo>
                  <a:pt x="73424" y="41566"/>
                </a:lnTo>
                <a:lnTo>
                  <a:pt x="75355" y="38971"/>
                </a:lnTo>
                <a:lnTo>
                  <a:pt x="76980" y="37691"/>
                </a:lnTo>
                <a:close/>
                <a:moveTo>
                  <a:pt x="75355" y="52549"/>
                </a:moveTo>
                <a:lnTo>
                  <a:pt x="76002" y="53199"/>
                </a:lnTo>
                <a:lnTo>
                  <a:pt x="73424" y="55138"/>
                </a:lnTo>
                <a:close/>
                <a:moveTo>
                  <a:pt x="72776" y="63533"/>
                </a:moveTo>
                <a:lnTo>
                  <a:pt x="74720" y="63850"/>
                </a:lnTo>
                <a:lnTo>
                  <a:pt x="73754" y="64817"/>
                </a:lnTo>
                <a:close/>
                <a:moveTo>
                  <a:pt x="68573" y="188568"/>
                </a:moveTo>
                <a:lnTo>
                  <a:pt x="68420" y="187601"/>
                </a:lnTo>
                <a:lnTo>
                  <a:pt x="68255" y="186950"/>
                </a:lnTo>
                <a:cubicBezTo>
                  <a:pt x="68255" y="191043"/>
                  <a:pt x="68573" y="195678"/>
                  <a:pt x="69220" y="200847"/>
                </a:cubicBezTo>
                <a:lnTo>
                  <a:pt x="69220" y="197940"/>
                </a:lnTo>
                <a:lnTo>
                  <a:pt x="69538" y="195033"/>
                </a:lnTo>
                <a:lnTo>
                  <a:pt x="69538" y="194382"/>
                </a:lnTo>
                <a:close/>
                <a:moveTo>
                  <a:pt x="63086" y="254811"/>
                </a:moveTo>
                <a:lnTo>
                  <a:pt x="63404" y="248014"/>
                </a:lnTo>
                <a:lnTo>
                  <a:pt x="64051" y="248332"/>
                </a:lnTo>
                <a:lnTo>
                  <a:pt x="65029" y="249627"/>
                </a:lnTo>
                <a:cubicBezTo>
                  <a:pt x="66096" y="253715"/>
                  <a:pt x="67392" y="257172"/>
                  <a:pt x="68903" y="259966"/>
                </a:cubicBezTo>
                <a:close/>
                <a:moveTo>
                  <a:pt x="63721" y="30260"/>
                </a:moveTo>
                <a:cubicBezTo>
                  <a:pt x="65880" y="30682"/>
                  <a:pt x="68471" y="31544"/>
                  <a:pt x="71481" y="32840"/>
                </a:cubicBezTo>
                <a:lnTo>
                  <a:pt x="67608" y="36714"/>
                </a:lnTo>
                <a:lnTo>
                  <a:pt x="64699" y="33475"/>
                </a:lnTo>
                <a:lnTo>
                  <a:pt x="62756" y="30260"/>
                </a:lnTo>
                <a:close/>
                <a:moveTo>
                  <a:pt x="350310" y="31544"/>
                </a:moveTo>
                <a:cubicBezTo>
                  <a:pt x="350094" y="33053"/>
                  <a:pt x="349992" y="34501"/>
                  <a:pt x="349992" y="35910"/>
                </a:cubicBezTo>
                <a:cubicBezTo>
                  <a:pt x="349992" y="37295"/>
                  <a:pt x="349992" y="38758"/>
                  <a:pt x="349992" y="40281"/>
                </a:cubicBezTo>
                <a:lnTo>
                  <a:pt x="348697" y="36079"/>
                </a:lnTo>
                <a:lnTo>
                  <a:pt x="347731" y="36714"/>
                </a:lnTo>
                <a:lnTo>
                  <a:pt x="347084" y="36714"/>
                </a:lnTo>
                <a:lnTo>
                  <a:pt x="347731" y="44790"/>
                </a:lnTo>
                <a:lnTo>
                  <a:pt x="349675" y="44140"/>
                </a:lnTo>
                <a:lnTo>
                  <a:pt x="349675" y="52217"/>
                </a:lnTo>
                <a:cubicBezTo>
                  <a:pt x="348595" y="53948"/>
                  <a:pt x="347846" y="56587"/>
                  <a:pt x="347401" y="60145"/>
                </a:cubicBezTo>
                <a:cubicBezTo>
                  <a:pt x="346969" y="63687"/>
                  <a:pt x="346652" y="67570"/>
                  <a:pt x="346436" y="71778"/>
                </a:cubicBezTo>
                <a:cubicBezTo>
                  <a:pt x="346220" y="75970"/>
                  <a:pt x="346118" y="80171"/>
                  <a:pt x="346118" y="84374"/>
                </a:cubicBezTo>
                <a:cubicBezTo>
                  <a:pt x="346118" y="88566"/>
                  <a:pt x="346004" y="92187"/>
                  <a:pt x="345788" y="95193"/>
                </a:cubicBezTo>
                <a:lnTo>
                  <a:pt x="347084" y="106182"/>
                </a:lnTo>
                <a:lnTo>
                  <a:pt x="350957" y="82597"/>
                </a:lnTo>
                <a:lnTo>
                  <a:pt x="351935" y="93253"/>
                </a:lnTo>
                <a:cubicBezTo>
                  <a:pt x="351287" y="100581"/>
                  <a:pt x="350424" y="107843"/>
                  <a:pt x="349344" y="115057"/>
                </a:cubicBezTo>
                <a:cubicBezTo>
                  <a:pt x="348265" y="122284"/>
                  <a:pt x="347084" y="129548"/>
                  <a:pt x="345788" y="136875"/>
                </a:cubicBezTo>
                <a:lnTo>
                  <a:pt x="345471" y="137842"/>
                </a:lnTo>
                <a:cubicBezTo>
                  <a:pt x="345039" y="143012"/>
                  <a:pt x="344709" y="147481"/>
                  <a:pt x="344493" y="151252"/>
                </a:cubicBezTo>
                <a:cubicBezTo>
                  <a:pt x="344277" y="155028"/>
                  <a:pt x="344061" y="159215"/>
                  <a:pt x="343858" y="163853"/>
                </a:cubicBezTo>
                <a:cubicBezTo>
                  <a:pt x="343642" y="168477"/>
                  <a:pt x="343375" y="172956"/>
                  <a:pt x="343045" y="177263"/>
                </a:cubicBezTo>
                <a:cubicBezTo>
                  <a:pt x="342728" y="181568"/>
                  <a:pt x="342448" y="185443"/>
                  <a:pt x="342245" y="188896"/>
                </a:cubicBezTo>
                <a:cubicBezTo>
                  <a:pt x="342029" y="192324"/>
                  <a:pt x="341801" y="194814"/>
                  <a:pt x="341597" y="196327"/>
                </a:cubicBezTo>
                <a:lnTo>
                  <a:pt x="342563" y="208923"/>
                </a:lnTo>
                <a:cubicBezTo>
                  <a:pt x="342778" y="207415"/>
                  <a:pt x="343147" y="205633"/>
                  <a:pt x="343693" y="203590"/>
                </a:cubicBezTo>
                <a:cubicBezTo>
                  <a:pt x="344226" y="201546"/>
                  <a:pt x="345039" y="200529"/>
                  <a:pt x="346118" y="200529"/>
                </a:cubicBezTo>
                <a:cubicBezTo>
                  <a:pt x="345039" y="204404"/>
                  <a:pt x="344341" y="208327"/>
                  <a:pt x="344010" y="212316"/>
                </a:cubicBezTo>
                <a:cubicBezTo>
                  <a:pt x="343693" y="216305"/>
                  <a:pt x="343528" y="220328"/>
                  <a:pt x="343528" y="224431"/>
                </a:cubicBezTo>
                <a:cubicBezTo>
                  <a:pt x="343528" y="228737"/>
                  <a:pt x="343693" y="232938"/>
                  <a:pt x="344010" y="237031"/>
                </a:cubicBezTo>
                <a:cubicBezTo>
                  <a:pt x="344341" y="241120"/>
                  <a:pt x="344709" y="245321"/>
                  <a:pt x="345153" y="249627"/>
                </a:cubicBezTo>
                <a:cubicBezTo>
                  <a:pt x="344493" y="257604"/>
                  <a:pt x="343794" y="265463"/>
                  <a:pt x="343045" y="273211"/>
                </a:cubicBezTo>
                <a:cubicBezTo>
                  <a:pt x="342296" y="280985"/>
                  <a:pt x="341699" y="288844"/>
                  <a:pt x="341267" y="296805"/>
                </a:cubicBezTo>
                <a:lnTo>
                  <a:pt x="339654" y="299703"/>
                </a:lnTo>
                <a:lnTo>
                  <a:pt x="339006" y="301330"/>
                </a:lnTo>
                <a:cubicBezTo>
                  <a:pt x="339006" y="302829"/>
                  <a:pt x="339540" y="303905"/>
                  <a:pt x="340619" y="304570"/>
                </a:cubicBezTo>
                <a:lnTo>
                  <a:pt x="337394" y="313609"/>
                </a:lnTo>
                <a:lnTo>
                  <a:pt x="337711" y="314259"/>
                </a:lnTo>
                <a:lnTo>
                  <a:pt x="340137" y="312963"/>
                </a:lnTo>
                <a:lnTo>
                  <a:pt x="342563" y="311669"/>
                </a:lnTo>
                <a:lnTo>
                  <a:pt x="343693" y="312810"/>
                </a:lnTo>
                <a:lnTo>
                  <a:pt x="344175" y="314908"/>
                </a:lnTo>
                <a:lnTo>
                  <a:pt x="344175" y="316521"/>
                </a:lnTo>
                <a:lnTo>
                  <a:pt x="342245" y="317815"/>
                </a:lnTo>
                <a:lnTo>
                  <a:pt x="340619" y="317497"/>
                </a:lnTo>
                <a:lnTo>
                  <a:pt x="340302" y="318143"/>
                </a:lnTo>
                <a:lnTo>
                  <a:pt x="339972" y="317166"/>
                </a:lnTo>
                <a:lnTo>
                  <a:pt x="340619" y="317497"/>
                </a:lnTo>
                <a:lnTo>
                  <a:pt x="340619" y="315538"/>
                </a:lnTo>
                <a:lnTo>
                  <a:pt x="339972" y="317166"/>
                </a:lnTo>
                <a:lnTo>
                  <a:pt x="339337" y="316521"/>
                </a:lnTo>
                <a:lnTo>
                  <a:pt x="339337" y="318143"/>
                </a:lnTo>
                <a:cubicBezTo>
                  <a:pt x="338689" y="319428"/>
                  <a:pt x="338041" y="320276"/>
                  <a:pt x="337394" y="320722"/>
                </a:cubicBezTo>
                <a:cubicBezTo>
                  <a:pt x="336746" y="321140"/>
                  <a:pt x="336428" y="322220"/>
                  <a:pt x="336428" y="323948"/>
                </a:cubicBezTo>
                <a:lnTo>
                  <a:pt x="335451" y="322970"/>
                </a:lnTo>
                <a:cubicBezTo>
                  <a:pt x="335019" y="323417"/>
                  <a:pt x="334003" y="323987"/>
                  <a:pt x="332390" y="324760"/>
                </a:cubicBezTo>
                <a:cubicBezTo>
                  <a:pt x="330764" y="325510"/>
                  <a:pt x="329850" y="325892"/>
                  <a:pt x="329634" y="325892"/>
                </a:cubicBezTo>
                <a:lnTo>
                  <a:pt x="328999" y="325728"/>
                </a:lnTo>
                <a:lnTo>
                  <a:pt x="328338" y="325559"/>
                </a:lnTo>
                <a:lnTo>
                  <a:pt x="325430" y="323948"/>
                </a:lnTo>
                <a:cubicBezTo>
                  <a:pt x="324351" y="323734"/>
                  <a:pt x="322738" y="323466"/>
                  <a:pt x="320591" y="323134"/>
                </a:cubicBezTo>
                <a:cubicBezTo>
                  <a:pt x="318433" y="322816"/>
                  <a:pt x="316121" y="322439"/>
                  <a:pt x="313645" y="322007"/>
                </a:cubicBezTo>
                <a:cubicBezTo>
                  <a:pt x="311168" y="321570"/>
                  <a:pt x="308844" y="321140"/>
                  <a:pt x="306698" y="320722"/>
                </a:cubicBezTo>
                <a:cubicBezTo>
                  <a:pt x="304539" y="320276"/>
                  <a:pt x="303027" y="319844"/>
                  <a:pt x="302176" y="319428"/>
                </a:cubicBezTo>
                <a:cubicBezTo>
                  <a:pt x="296563" y="319641"/>
                  <a:pt x="291077" y="319959"/>
                  <a:pt x="285705" y="320390"/>
                </a:cubicBezTo>
                <a:cubicBezTo>
                  <a:pt x="280307" y="320812"/>
                  <a:pt x="274922" y="321570"/>
                  <a:pt x="269550" y="322652"/>
                </a:cubicBezTo>
                <a:lnTo>
                  <a:pt x="270033" y="320390"/>
                </a:lnTo>
                <a:lnTo>
                  <a:pt x="270185" y="318460"/>
                </a:lnTo>
                <a:cubicBezTo>
                  <a:pt x="270185" y="315220"/>
                  <a:pt x="269322" y="312354"/>
                  <a:pt x="267607" y="309888"/>
                </a:cubicBezTo>
                <a:cubicBezTo>
                  <a:pt x="265880" y="307428"/>
                  <a:pt x="265016" y="304773"/>
                  <a:pt x="265016" y="301975"/>
                </a:cubicBezTo>
                <a:lnTo>
                  <a:pt x="265334" y="300035"/>
                </a:lnTo>
                <a:lnTo>
                  <a:pt x="264699" y="299703"/>
                </a:lnTo>
                <a:lnTo>
                  <a:pt x="264051" y="297123"/>
                </a:lnTo>
                <a:lnTo>
                  <a:pt x="264534" y="294231"/>
                </a:lnTo>
                <a:lnTo>
                  <a:pt x="265334" y="291309"/>
                </a:lnTo>
                <a:cubicBezTo>
                  <a:pt x="264051" y="289380"/>
                  <a:pt x="263086" y="287335"/>
                  <a:pt x="262426" y="285177"/>
                </a:cubicBezTo>
                <a:lnTo>
                  <a:pt x="261143" y="286140"/>
                </a:lnTo>
                <a:lnTo>
                  <a:pt x="259847" y="285495"/>
                </a:lnTo>
                <a:lnTo>
                  <a:pt x="258552" y="286140"/>
                </a:lnTo>
                <a:lnTo>
                  <a:pt x="257752" y="283729"/>
                </a:lnTo>
                <a:lnTo>
                  <a:pt x="255326" y="282598"/>
                </a:lnTo>
                <a:lnTo>
                  <a:pt x="254844" y="282751"/>
                </a:lnTo>
                <a:lnTo>
                  <a:pt x="254361" y="282915"/>
                </a:lnTo>
                <a:cubicBezTo>
                  <a:pt x="251338" y="284414"/>
                  <a:pt x="247782" y="286319"/>
                  <a:pt x="243693" y="288566"/>
                </a:cubicBezTo>
                <a:cubicBezTo>
                  <a:pt x="239604" y="290827"/>
                  <a:pt x="235616" y="293085"/>
                  <a:pt x="231742" y="295363"/>
                </a:cubicBezTo>
                <a:cubicBezTo>
                  <a:pt x="227856" y="297609"/>
                  <a:pt x="224198" y="299654"/>
                  <a:pt x="220757" y="301494"/>
                </a:cubicBezTo>
                <a:cubicBezTo>
                  <a:pt x="217302" y="303324"/>
                  <a:pt x="214724" y="304440"/>
                  <a:pt x="212997" y="304898"/>
                </a:cubicBezTo>
                <a:cubicBezTo>
                  <a:pt x="211270" y="304898"/>
                  <a:pt x="209771" y="304570"/>
                  <a:pt x="208476" y="303905"/>
                </a:cubicBezTo>
                <a:cubicBezTo>
                  <a:pt x="207181" y="303275"/>
                  <a:pt x="206330" y="302407"/>
                  <a:pt x="205885" y="301330"/>
                </a:cubicBezTo>
                <a:lnTo>
                  <a:pt x="194582" y="302942"/>
                </a:lnTo>
                <a:lnTo>
                  <a:pt x="193617" y="303106"/>
                </a:lnTo>
                <a:lnTo>
                  <a:pt x="192969" y="303275"/>
                </a:lnTo>
                <a:lnTo>
                  <a:pt x="192321" y="304237"/>
                </a:lnTo>
                <a:cubicBezTo>
                  <a:pt x="191458" y="304669"/>
                  <a:pt x="190391" y="304987"/>
                  <a:pt x="189096" y="305215"/>
                </a:cubicBezTo>
                <a:cubicBezTo>
                  <a:pt x="187800" y="305418"/>
                  <a:pt x="187153" y="305736"/>
                  <a:pt x="187153" y="306182"/>
                </a:cubicBezTo>
                <a:lnTo>
                  <a:pt x="188283" y="306827"/>
                </a:lnTo>
                <a:lnTo>
                  <a:pt x="190874" y="307631"/>
                </a:lnTo>
                <a:lnTo>
                  <a:pt x="193452" y="308440"/>
                </a:lnTo>
                <a:lnTo>
                  <a:pt x="194582" y="309089"/>
                </a:lnTo>
                <a:lnTo>
                  <a:pt x="193934" y="309724"/>
                </a:lnTo>
                <a:lnTo>
                  <a:pt x="192321" y="310702"/>
                </a:lnTo>
                <a:lnTo>
                  <a:pt x="181984" y="310702"/>
                </a:lnTo>
                <a:cubicBezTo>
                  <a:pt x="177234" y="309406"/>
                  <a:pt x="173094" y="308390"/>
                  <a:pt x="169550" y="307631"/>
                </a:cubicBezTo>
                <a:cubicBezTo>
                  <a:pt x="165994" y="306881"/>
                  <a:pt x="161740" y="306281"/>
                  <a:pt x="156787" y="305864"/>
                </a:cubicBezTo>
                <a:cubicBezTo>
                  <a:pt x="155491" y="305864"/>
                  <a:pt x="154844" y="306395"/>
                  <a:pt x="154844" y="307477"/>
                </a:cubicBezTo>
                <a:lnTo>
                  <a:pt x="154514" y="307477"/>
                </a:lnTo>
                <a:cubicBezTo>
                  <a:pt x="153879" y="306182"/>
                  <a:pt x="152202" y="305091"/>
                  <a:pt x="149510" y="304237"/>
                </a:cubicBezTo>
                <a:cubicBezTo>
                  <a:pt x="146817" y="303374"/>
                  <a:pt x="144608" y="302739"/>
                  <a:pt x="142880" y="302293"/>
                </a:cubicBezTo>
                <a:lnTo>
                  <a:pt x="142563" y="302293"/>
                </a:lnTo>
                <a:cubicBezTo>
                  <a:pt x="137394" y="299287"/>
                  <a:pt x="132276" y="296161"/>
                  <a:pt x="127209" y="292937"/>
                </a:cubicBezTo>
                <a:cubicBezTo>
                  <a:pt x="122154" y="289697"/>
                  <a:pt x="116071" y="286572"/>
                  <a:pt x="108959" y="283560"/>
                </a:cubicBezTo>
                <a:lnTo>
                  <a:pt x="108159" y="282915"/>
                </a:lnTo>
                <a:lnTo>
                  <a:pt x="107663" y="282265"/>
                </a:lnTo>
                <a:lnTo>
                  <a:pt x="107663" y="280336"/>
                </a:lnTo>
                <a:cubicBezTo>
                  <a:pt x="106812" y="277315"/>
                  <a:pt x="106165" y="274408"/>
                  <a:pt x="105733" y="271600"/>
                </a:cubicBezTo>
                <a:cubicBezTo>
                  <a:pt x="105301" y="268807"/>
                  <a:pt x="103676" y="266772"/>
                  <a:pt x="100881" y="265463"/>
                </a:cubicBezTo>
                <a:lnTo>
                  <a:pt x="99599" y="264183"/>
                </a:lnTo>
                <a:lnTo>
                  <a:pt x="99434" y="264664"/>
                </a:lnTo>
                <a:lnTo>
                  <a:pt x="99269" y="265145"/>
                </a:lnTo>
                <a:lnTo>
                  <a:pt x="98951" y="265145"/>
                </a:lnTo>
                <a:cubicBezTo>
                  <a:pt x="97859" y="263850"/>
                  <a:pt x="96741" y="262605"/>
                  <a:pt x="95548" y="261440"/>
                </a:cubicBezTo>
                <a:cubicBezTo>
                  <a:pt x="94366" y="260243"/>
                  <a:pt x="93566" y="258999"/>
                  <a:pt x="93135" y="257718"/>
                </a:cubicBezTo>
                <a:lnTo>
                  <a:pt x="88601" y="254811"/>
                </a:lnTo>
                <a:lnTo>
                  <a:pt x="87966" y="253512"/>
                </a:lnTo>
                <a:cubicBezTo>
                  <a:pt x="85159" y="250059"/>
                  <a:pt x="82733" y="247365"/>
                  <a:pt x="80688" y="245435"/>
                </a:cubicBezTo>
                <a:cubicBezTo>
                  <a:pt x="78644" y="243506"/>
                  <a:pt x="76980" y="241715"/>
                  <a:pt x="75685" y="240102"/>
                </a:cubicBezTo>
                <a:cubicBezTo>
                  <a:pt x="74389" y="238489"/>
                  <a:pt x="73424" y="236748"/>
                  <a:pt x="72776" y="234933"/>
                </a:cubicBezTo>
                <a:cubicBezTo>
                  <a:pt x="72129" y="233107"/>
                  <a:pt x="71811" y="230681"/>
                  <a:pt x="71811" y="227670"/>
                </a:cubicBezTo>
                <a:cubicBezTo>
                  <a:pt x="71811" y="226588"/>
                  <a:pt x="71862" y="225408"/>
                  <a:pt x="71964" y="224098"/>
                </a:cubicBezTo>
                <a:cubicBezTo>
                  <a:pt x="72078" y="222819"/>
                  <a:pt x="72230" y="221523"/>
                  <a:pt x="72446" y="220238"/>
                </a:cubicBezTo>
                <a:lnTo>
                  <a:pt x="68255" y="214742"/>
                </a:lnTo>
                <a:cubicBezTo>
                  <a:pt x="67608" y="213016"/>
                  <a:pt x="67125" y="211235"/>
                  <a:pt x="66795" y="209409"/>
                </a:cubicBezTo>
                <a:cubicBezTo>
                  <a:pt x="66477" y="207579"/>
                  <a:pt x="65995" y="205802"/>
                  <a:pt x="65347" y="204086"/>
                </a:cubicBezTo>
                <a:lnTo>
                  <a:pt x="63086" y="194382"/>
                </a:lnTo>
                <a:lnTo>
                  <a:pt x="62756" y="191158"/>
                </a:lnTo>
                <a:lnTo>
                  <a:pt x="62756" y="187933"/>
                </a:lnTo>
                <a:cubicBezTo>
                  <a:pt x="62972" y="187486"/>
                  <a:pt x="63137" y="185240"/>
                  <a:pt x="63239" y="181136"/>
                </a:cubicBezTo>
                <a:cubicBezTo>
                  <a:pt x="63353" y="177049"/>
                  <a:pt x="63455" y="172589"/>
                  <a:pt x="63569" y="167728"/>
                </a:cubicBezTo>
                <a:cubicBezTo>
                  <a:pt x="63671" y="162885"/>
                  <a:pt x="63772" y="158351"/>
                  <a:pt x="63886" y="154149"/>
                </a:cubicBezTo>
                <a:cubicBezTo>
                  <a:pt x="63988" y="149958"/>
                  <a:pt x="64051" y="147531"/>
                  <a:pt x="64051" y="146887"/>
                </a:cubicBezTo>
                <a:cubicBezTo>
                  <a:pt x="64051" y="146033"/>
                  <a:pt x="64102" y="144673"/>
                  <a:pt x="64217" y="142858"/>
                </a:cubicBezTo>
                <a:cubicBezTo>
                  <a:pt x="64318" y="141017"/>
                  <a:pt x="64585" y="139887"/>
                  <a:pt x="65029" y="139455"/>
                </a:cubicBezTo>
                <a:lnTo>
                  <a:pt x="64699" y="137688"/>
                </a:lnTo>
                <a:lnTo>
                  <a:pt x="64699" y="136215"/>
                </a:lnTo>
                <a:cubicBezTo>
                  <a:pt x="64699" y="133869"/>
                  <a:pt x="65347" y="132673"/>
                  <a:pt x="66630" y="132673"/>
                </a:cubicBezTo>
                <a:lnTo>
                  <a:pt x="67608" y="132991"/>
                </a:lnTo>
                <a:lnTo>
                  <a:pt x="67608" y="132673"/>
                </a:lnTo>
                <a:cubicBezTo>
                  <a:pt x="67608" y="129448"/>
                  <a:pt x="68255" y="127822"/>
                  <a:pt x="69538" y="127822"/>
                </a:cubicBezTo>
                <a:lnTo>
                  <a:pt x="73424" y="118778"/>
                </a:lnTo>
                <a:cubicBezTo>
                  <a:pt x="73856" y="117701"/>
                  <a:pt x="74237" y="116530"/>
                  <a:pt x="74554" y="115226"/>
                </a:cubicBezTo>
                <a:cubicBezTo>
                  <a:pt x="74872" y="113925"/>
                  <a:pt x="75253" y="112532"/>
                  <a:pt x="75685" y="111018"/>
                </a:cubicBezTo>
                <a:lnTo>
                  <a:pt x="74720" y="111996"/>
                </a:lnTo>
                <a:cubicBezTo>
                  <a:pt x="75355" y="109407"/>
                  <a:pt x="76116" y="106713"/>
                  <a:pt x="76980" y="103920"/>
                </a:cubicBezTo>
                <a:cubicBezTo>
                  <a:pt x="77831" y="101126"/>
                  <a:pt x="78911" y="98422"/>
                  <a:pt x="80206" y="95843"/>
                </a:cubicBezTo>
                <a:cubicBezTo>
                  <a:pt x="81501" y="93253"/>
                  <a:pt x="82949" y="90942"/>
                  <a:pt x="84575" y="88897"/>
                </a:cubicBezTo>
                <a:cubicBezTo>
                  <a:pt x="86188" y="86854"/>
                  <a:pt x="88067" y="85292"/>
                  <a:pt x="90226" y="84210"/>
                </a:cubicBezTo>
                <a:cubicBezTo>
                  <a:pt x="91941" y="81834"/>
                  <a:pt x="93782" y="79512"/>
                  <a:pt x="95713" y="77264"/>
                </a:cubicBezTo>
                <a:cubicBezTo>
                  <a:pt x="97656" y="75002"/>
                  <a:pt x="99916" y="73871"/>
                  <a:pt x="102507" y="73871"/>
                </a:cubicBezTo>
                <a:lnTo>
                  <a:pt x="104120" y="74203"/>
                </a:lnTo>
                <a:lnTo>
                  <a:pt x="105733" y="74521"/>
                </a:lnTo>
                <a:lnTo>
                  <a:pt x="108959" y="71931"/>
                </a:lnTo>
                <a:lnTo>
                  <a:pt x="109289" y="69670"/>
                </a:lnTo>
                <a:lnTo>
                  <a:pt x="114458" y="64817"/>
                </a:lnTo>
                <a:cubicBezTo>
                  <a:pt x="121570" y="61806"/>
                  <a:pt x="127386" y="59052"/>
                  <a:pt x="131908" y="56587"/>
                </a:cubicBezTo>
                <a:cubicBezTo>
                  <a:pt x="136429" y="54097"/>
                  <a:pt x="140633" y="51900"/>
                  <a:pt x="144506" y="49959"/>
                </a:cubicBezTo>
                <a:cubicBezTo>
                  <a:pt x="148380" y="48015"/>
                  <a:pt x="152202" y="46516"/>
                  <a:pt x="155974" y="45435"/>
                </a:cubicBezTo>
                <a:cubicBezTo>
                  <a:pt x="159746" y="44358"/>
                  <a:pt x="164420" y="43823"/>
                  <a:pt x="170033" y="43823"/>
                </a:cubicBezTo>
                <a:cubicBezTo>
                  <a:pt x="171748" y="42960"/>
                  <a:pt x="173094" y="42429"/>
                  <a:pt x="174059" y="42211"/>
                </a:cubicBezTo>
                <a:cubicBezTo>
                  <a:pt x="175037" y="41982"/>
                  <a:pt x="176815" y="41893"/>
                  <a:pt x="179393" y="41893"/>
                </a:cubicBezTo>
                <a:lnTo>
                  <a:pt x="188766" y="41893"/>
                </a:lnTo>
                <a:lnTo>
                  <a:pt x="196843" y="39948"/>
                </a:lnTo>
                <a:cubicBezTo>
                  <a:pt x="198570" y="39948"/>
                  <a:pt x="199865" y="40598"/>
                  <a:pt x="200729" y="41893"/>
                </a:cubicBezTo>
                <a:lnTo>
                  <a:pt x="195230" y="41893"/>
                </a:lnTo>
                <a:cubicBezTo>
                  <a:pt x="196741" y="42315"/>
                  <a:pt x="198887" y="42747"/>
                  <a:pt x="201694" y="43177"/>
                </a:cubicBezTo>
                <a:lnTo>
                  <a:pt x="196843" y="43823"/>
                </a:lnTo>
                <a:lnTo>
                  <a:pt x="203637" y="46084"/>
                </a:lnTo>
                <a:cubicBezTo>
                  <a:pt x="210736" y="46516"/>
                  <a:pt x="218382" y="47747"/>
                  <a:pt x="226573" y="49806"/>
                </a:cubicBezTo>
                <a:cubicBezTo>
                  <a:pt x="234752" y="51850"/>
                  <a:pt x="242182" y="54162"/>
                  <a:pt x="248862" y="56741"/>
                </a:cubicBezTo>
                <a:cubicBezTo>
                  <a:pt x="249713" y="56954"/>
                  <a:pt x="251021" y="57069"/>
                  <a:pt x="252735" y="57069"/>
                </a:cubicBezTo>
                <a:lnTo>
                  <a:pt x="254678" y="56423"/>
                </a:lnTo>
                <a:lnTo>
                  <a:pt x="259517" y="57386"/>
                </a:lnTo>
                <a:cubicBezTo>
                  <a:pt x="265994" y="61707"/>
                  <a:pt x="271862" y="65795"/>
                  <a:pt x="277132" y="69670"/>
                </a:cubicBezTo>
                <a:cubicBezTo>
                  <a:pt x="282415" y="73553"/>
                  <a:pt x="285374" y="76451"/>
                  <a:pt x="286022" y="78406"/>
                </a:cubicBezTo>
                <a:lnTo>
                  <a:pt x="287635" y="79690"/>
                </a:lnTo>
                <a:cubicBezTo>
                  <a:pt x="288499" y="80985"/>
                  <a:pt x="288930" y="82052"/>
                  <a:pt x="288930" y="82914"/>
                </a:cubicBezTo>
                <a:lnTo>
                  <a:pt x="290861" y="84527"/>
                </a:lnTo>
                <a:lnTo>
                  <a:pt x="292486" y="76134"/>
                </a:lnTo>
                <a:cubicBezTo>
                  <a:pt x="294430" y="76134"/>
                  <a:pt x="295395" y="75166"/>
                  <a:pt x="295395" y="73212"/>
                </a:cubicBezTo>
                <a:cubicBezTo>
                  <a:pt x="295395" y="71510"/>
                  <a:pt x="294963" y="69506"/>
                  <a:pt x="294099" y="67258"/>
                </a:cubicBezTo>
                <a:cubicBezTo>
                  <a:pt x="293236" y="64981"/>
                  <a:pt x="292588" y="63002"/>
                  <a:pt x="292156" y="61275"/>
                </a:cubicBezTo>
                <a:cubicBezTo>
                  <a:pt x="293236" y="60844"/>
                  <a:pt x="293769" y="59966"/>
                  <a:pt x="293769" y="58680"/>
                </a:cubicBezTo>
                <a:lnTo>
                  <a:pt x="293769" y="57719"/>
                </a:lnTo>
                <a:cubicBezTo>
                  <a:pt x="293553" y="57490"/>
                  <a:pt x="293286" y="56423"/>
                  <a:pt x="292969" y="54494"/>
                </a:cubicBezTo>
                <a:cubicBezTo>
                  <a:pt x="292639" y="52549"/>
                  <a:pt x="292321" y="50341"/>
                  <a:pt x="292004" y="47861"/>
                </a:cubicBezTo>
                <a:cubicBezTo>
                  <a:pt x="291674" y="45386"/>
                  <a:pt x="291356" y="42960"/>
                  <a:pt x="291026" y="40598"/>
                </a:cubicBezTo>
                <a:cubicBezTo>
                  <a:pt x="290708" y="38222"/>
                  <a:pt x="290429" y="36510"/>
                  <a:pt x="290213" y="35419"/>
                </a:cubicBezTo>
                <a:cubicBezTo>
                  <a:pt x="303142" y="34997"/>
                  <a:pt x="314241" y="34298"/>
                  <a:pt x="323500" y="33335"/>
                </a:cubicBezTo>
                <a:cubicBezTo>
                  <a:pt x="332758" y="32358"/>
                  <a:pt x="340505" y="31544"/>
                  <a:pt x="346766" y="30895"/>
                </a:cubicBezTo>
                <a:cubicBezTo>
                  <a:pt x="347401" y="30895"/>
                  <a:pt x="348595" y="31112"/>
                  <a:pt x="350310" y="31544"/>
                </a:cubicBezTo>
                <a:close/>
                <a:moveTo>
                  <a:pt x="68573" y="47697"/>
                </a:moveTo>
                <a:lnTo>
                  <a:pt x="69538" y="48348"/>
                </a:lnTo>
                <a:cubicBezTo>
                  <a:pt x="68471" y="49642"/>
                  <a:pt x="67557" y="50922"/>
                  <a:pt x="66795" y="52217"/>
                </a:cubicBezTo>
                <a:cubicBezTo>
                  <a:pt x="66045" y="53527"/>
                  <a:pt x="65233" y="54812"/>
                  <a:pt x="64382" y="56106"/>
                </a:cubicBezTo>
                <a:lnTo>
                  <a:pt x="62121" y="54494"/>
                </a:lnTo>
                <a:close/>
                <a:moveTo>
                  <a:pt x="66960" y="70632"/>
                </a:moveTo>
                <a:cubicBezTo>
                  <a:pt x="64382" y="73212"/>
                  <a:pt x="62223" y="75801"/>
                  <a:pt x="60496" y="78406"/>
                </a:cubicBezTo>
                <a:cubicBezTo>
                  <a:pt x="60927" y="76882"/>
                  <a:pt x="61473" y="75369"/>
                  <a:pt x="62121" y="73871"/>
                </a:cubicBezTo>
                <a:cubicBezTo>
                  <a:pt x="62756" y="72363"/>
                  <a:pt x="63620" y="70745"/>
                  <a:pt x="64699" y="69019"/>
                </a:cubicBezTo>
                <a:close/>
                <a:moveTo>
                  <a:pt x="59213" y="125560"/>
                </a:moveTo>
                <a:lnTo>
                  <a:pt x="58883" y="127176"/>
                </a:lnTo>
                <a:cubicBezTo>
                  <a:pt x="58883" y="127618"/>
                  <a:pt x="59098" y="128481"/>
                  <a:pt x="59530" y="129766"/>
                </a:cubicBezTo>
                <a:lnTo>
                  <a:pt x="59048" y="131543"/>
                </a:lnTo>
                <a:lnTo>
                  <a:pt x="57905" y="132673"/>
                </a:lnTo>
                <a:lnTo>
                  <a:pt x="57587" y="132356"/>
                </a:lnTo>
                <a:cubicBezTo>
                  <a:pt x="58019" y="129979"/>
                  <a:pt x="58451" y="127936"/>
                  <a:pt x="58883" y="126209"/>
                </a:cubicBezTo>
                <a:cubicBezTo>
                  <a:pt x="59314" y="124483"/>
                  <a:pt x="60280" y="122880"/>
                  <a:pt x="61791" y="121357"/>
                </a:cubicBezTo>
                <a:close/>
                <a:moveTo>
                  <a:pt x="62121" y="116202"/>
                </a:moveTo>
                <a:cubicBezTo>
                  <a:pt x="61677" y="114908"/>
                  <a:pt x="60927" y="113608"/>
                  <a:pt x="59848" y="112314"/>
                </a:cubicBezTo>
                <a:cubicBezTo>
                  <a:pt x="58768" y="111018"/>
                  <a:pt x="57689" y="109724"/>
                  <a:pt x="56622" y="108444"/>
                </a:cubicBezTo>
                <a:cubicBezTo>
                  <a:pt x="57689" y="104351"/>
                  <a:pt x="58984" y="100680"/>
                  <a:pt x="60496" y="97456"/>
                </a:cubicBezTo>
                <a:lnTo>
                  <a:pt x="63239" y="98091"/>
                </a:lnTo>
                <a:lnTo>
                  <a:pt x="65664" y="98091"/>
                </a:lnTo>
                <a:cubicBezTo>
                  <a:pt x="66960" y="97456"/>
                  <a:pt x="67608" y="96061"/>
                  <a:pt x="67608" y="93899"/>
                </a:cubicBezTo>
                <a:cubicBezTo>
                  <a:pt x="67608" y="91968"/>
                  <a:pt x="67061" y="89915"/>
                  <a:pt x="65995" y="87767"/>
                </a:cubicBezTo>
                <a:cubicBezTo>
                  <a:pt x="68789" y="83232"/>
                  <a:pt x="71964" y="78828"/>
                  <a:pt x="75520" y="74521"/>
                </a:cubicBezTo>
                <a:cubicBezTo>
                  <a:pt x="79076" y="70200"/>
                  <a:pt x="83013" y="66445"/>
                  <a:pt x="87318" y="63205"/>
                </a:cubicBezTo>
                <a:lnTo>
                  <a:pt x="88931" y="62238"/>
                </a:lnTo>
                <a:lnTo>
                  <a:pt x="93782" y="65160"/>
                </a:lnTo>
                <a:cubicBezTo>
                  <a:pt x="95281" y="65998"/>
                  <a:pt x="96259" y="66594"/>
                  <a:pt x="96691" y="66911"/>
                </a:cubicBezTo>
                <a:lnTo>
                  <a:pt x="97973" y="67408"/>
                </a:lnTo>
                <a:lnTo>
                  <a:pt x="98621" y="67408"/>
                </a:lnTo>
                <a:cubicBezTo>
                  <a:pt x="96259" y="69352"/>
                  <a:pt x="93935" y="71510"/>
                  <a:pt x="91674" y="73871"/>
                </a:cubicBezTo>
                <a:cubicBezTo>
                  <a:pt x="89413" y="76247"/>
                  <a:pt x="87102" y="78599"/>
                  <a:pt x="84727" y="80985"/>
                </a:cubicBezTo>
                <a:cubicBezTo>
                  <a:pt x="84727" y="79473"/>
                  <a:pt x="84575" y="78013"/>
                  <a:pt x="84245" y="76615"/>
                </a:cubicBezTo>
                <a:cubicBezTo>
                  <a:pt x="83927" y="75221"/>
                  <a:pt x="82898" y="74521"/>
                  <a:pt x="81171" y="74521"/>
                </a:cubicBezTo>
                <a:lnTo>
                  <a:pt x="79558" y="75166"/>
                </a:lnTo>
                <a:cubicBezTo>
                  <a:pt x="76764" y="77314"/>
                  <a:pt x="74605" y="79903"/>
                  <a:pt x="73094" y="82914"/>
                </a:cubicBezTo>
                <a:cubicBezTo>
                  <a:pt x="71595" y="85927"/>
                  <a:pt x="70351" y="89102"/>
                  <a:pt x="69386" y="92450"/>
                </a:cubicBezTo>
                <a:cubicBezTo>
                  <a:pt x="68420" y="95793"/>
                  <a:pt x="67608" y="99236"/>
                  <a:pt x="66960" y="102778"/>
                </a:cubicBezTo>
                <a:cubicBezTo>
                  <a:pt x="66312" y="106346"/>
                  <a:pt x="65563" y="109838"/>
                  <a:pt x="64699" y="113295"/>
                </a:cubicBezTo>
                <a:lnTo>
                  <a:pt x="62439" y="119744"/>
                </a:lnTo>
                <a:lnTo>
                  <a:pt x="62439" y="119109"/>
                </a:lnTo>
                <a:cubicBezTo>
                  <a:pt x="62439" y="117815"/>
                  <a:pt x="62324" y="116848"/>
                  <a:pt x="62121" y="116202"/>
                </a:cubicBezTo>
                <a:close/>
                <a:moveTo>
                  <a:pt x="56305" y="145274"/>
                </a:moveTo>
                <a:cubicBezTo>
                  <a:pt x="56305" y="144192"/>
                  <a:pt x="56305" y="143062"/>
                  <a:pt x="56305" y="141881"/>
                </a:cubicBezTo>
                <a:cubicBezTo>
                  <a:pt x="56305" y="140699"/>
                  <a:pt x="56406" y="139569"/>
                  <a:pt x="56622" y="138487"/>
                </a:cubicBezTo>
                <a:lnTo>
                  <a:pt x="57270" y="138487"/>
                </a:lnTo>
                <a:cubicBezTo>
                  <a:pt x="57054" y="139569"/>
                  <a:pt x="56889" y="140764"/>
                  <a:pt x="56787" y="142044"/>
                </a:cubicBezTo>
                <a:cubicBezTo>
                  <a:pt x="56673" y="143340"/>
                  <a:pt x="56622" y="144624"/>
                  <a:pt x="56622" y="145919"/>
                </a:cubicBezTo>
                <a:close/>
                <a:moveTo>
                  <a:pt x="54361" y="238653"/>
                </a:moveTo>
                <a:lnTo>
                  <a:pt x="54361" y="233484"/>
                </a:lnTo>
                <a:lnTo>
                  <a:pt x="56305" y="239621"/>
                </a:lnTo>
                <a:close/>
                <a:moveTo>
                  <a:pt x="56622" y="215704"/>
                </a:moveTo>
                <a:cubicBezTo>
                  <a:pt x="55974" y="213343"/>
                  <a:pt x="55492" y="211031"/>
                  <a:pt x="55174" y="208759"/>
                </a:cubicBezTo>
                <a:cubicBezTo>
                  <a:pt x="54844" y="206497"/>
                  <a:pt x="54463" y="204185"/>
                  <a:pt x="54031" y="201814"/>
                </a:cubicBezTo>
                <a:lnTo>
                  <a:pt x="56305" y="203426"/>
                </a:lnTo>
                <a:lnTo>
                  <a:pt x="56940" y="212813"/>
                </a:lnTo>
                <a:lnTo>
                  <a:pt x="58235" y="215059"/>
                </a:lnTo>
                <a:cubicBezTo>
                  <a:pt x="58667" y="215491"/>
                  <a:pt x="58883" y="216365"/>
                  <a:pt x="58883" y="217649"/>
                </a:cubicBezTo>
                <a:close/>
                <a:moveTo>
                  <a:pt x="62121" y="38654"/>
                </a:moveTo>
                <a:cubicBezTo>
                  <a:pt x="58667" y="37155"/>
                  <a:pt x="55758" y="36397"/>
                  <a:pt x="53396" y="36397"/>
                </a:cubicBezTo>
                <a:lnTo>
                  <a:pt x="57905" y="32189"/>
                </a:lnTo>
                <a:cubicBezTo>
                  <a:pt x="58768" y="34120"/>
                  <a:pt x="60178" y="36283"/>
                  <a:pt x="62121" y="38654"/>
                </a:cubicBezTo>
                <a:close/>
                <a:moveTo>
                  <a:pt x="53396" y="42211"/>
                </a:moveTo>
                <a:cubicBezTo>
                  <a:pt x="55974" y="42211"/>
                  <a:pt x="58667" y="42747"/>
                  <a:pt x="61473" y="43823"/>
                </a:cubicBezTo>
                <a:cubicBezTo>
                  <a:pt x="59746" y="45550"/>
                  <a:pt x="58235" y="47370"/>
                  <a:pt x="56940" y="49324"/>
                </a:cubicBezTo>
                <a:cubicBezTo>
                  <a:pt x="54361" y="46719"/>
                  <a:pt x="53066" y="44676"/>
                  <a:pt x="53066" y="43177"/>
                </a:cubicBezTo>
                <a:lnTo>
                  <a:pt x="53231" y="42692"/>
                </a:lnTo>
                <a:close/>
                <a:moveTo>
                  <a:pt x="53396" y="193420"/>
                </a:moveTo>
                <a:lnTo>
                  <a:pt x="52748" y="187283"/>
                </a:lnTo>
                <a:lnTo>
                  <a:pt x="54514" y="189862"/>
                </a:lnTo>
                <a:lnTo>
                  <a:pt x="55174" y="191485"/>
                </a:lnTo>
                <a:lnTo>
                  <a:pt x="55327" y="192924"/>
                </a:lnTo>
                <a:lnTo>
                  <a:pt x="55657" y="195360"/>
                </a:lnTo>
                <a:close/>
                <a:moveTo>
                  <a:pt x="52418" y="244472"/>
                </a:moveTo>
                <a:lnTo>
                  <a:pt x="52748" y="244141"/>
                </a:lnTo>
                <a:lnTo>
                  <a:pt x="57587" y="246085"/>
                </a:lnTo>
                <a:cubicBezTo>
                  <a:pt x="57803" y="246934"/>
                  <a:pt x="57905" y="248129"/>
                  <a:pt x="57905" y="249627"/>
                </a:cubicBezTo>
                <a:lnTo>
                  <a:pt x="56305" y="248982"/>
                </a:lnTo>
                <a:close/>
                <a:moveTo>
                  <a:pt x="58883" y="65160"/>
                </a:moveTo>
                <a:cubicBezTo>
                  <a:pt x="58019" y="66445"/>
                  <a:pt x="57270" y="67789"/>
                  <a:pt x="56622" y="69188"/>
                </a:cubicBezTo>
                <a:cubicBezTo>
                  <a:pt x="55974" y="70583"/>
                  <a:pt x="55327" y="71931"/>
                  <a:pt x="54679" y="73212"/>
                </a:cubicBezTo>
                <a:lnTo>
                  <a:pt x="51123" y="69352"/>
                </a:lnTo>
                <a:cubicBezTo>
                  <a:pt x="52418" y="66544"/>
                  <a:pt x="53815" y="64168"/>
                  <a:pt x="55327" y="62238"/>
                </a:cubicBezTo>
                <a:close/>
                <a:moveTo>
                  <a:pt x="48545" y="197289"/>
                </a:moveTo>
                <a:cubicBezTo>
                  <a:pt x="48977" y="202028"/>
                  <a:pt x="49624" y="206447"/>
                  <a:pt x="50488" y="210535"/>
                </a:cubicBezTo>
                <a:lnTo>
                  <a:pt x="49510" y="207628"/>
                </a:lnTo>
                <a:cubicBezTo>
                  <a:pt x="48431" y="204404"/>
                  <a:pt x="47783" y="200847"/>
                  <a:pt x="47580" y="196972"/>
                </a:cubicBezTo>
                <a:lnTo>
                  <a:pt x="48062" y="197126"/>
                </a:lnTo>
                <a:close/>
                <a:moveTo>
                  <a:pt x="47580" y="188896"/>
                </a:moveTo>
                <a:lnTo>
                  <a:pt x="47249" y="188568"/>
                </a:lnTo>
                <a:lnTo>
                  <a:pt x="47249" y="187283"/>
                </a:lnTo>
                <a:lnTo>
                  <a:pt x="47415" y="187933"/>
                </a:lnTo>
                <a:close/>
                <a:moveTo>
                  <a:pt x="51783" y="85495"/>
                </a:moveTo>
                <a:lnTo>
                  <a:pt x="48710" y="83078"/>
                </a:lnTo>
                <a:lnTo>
                  <a:pt x="45636" y="80985"/>
                </a:lnTo>
                <a:lnTo>
                  <a:pt x="48215" y="74838"/>
                </a:lnTo>
                <a:lnTo>
                  <a:pt x="52748" y="79690"/>
                </a:lnTo>
                <a:lnTo>
                  <a:pt x="52583" y="80985"/>
                </a:lnTo>
                <a:lnTo>
                  <a:pt x="52418" y="82265"/>
                </a:lnTo>
                <a:close/>
                <a:moveTo>
                  <a:pt x="44341" y="86472"/>
                </a:moveTo>
                <a:cubicBezTo>
                  <a:pt x="45421" y="87549"/>
                  <a:pt x="46551" y="88516"/>
                  <a:pt x="47732" y="89379"/>
                </a:cubicBezTo>
                <a:cubicBezTo>
                  <a:pt x="48913" y="90232"/>
                  <a:pt x="50043" y="91106"/>
                  <a:pt x="51123" y="91968"/>
                </a:cubicBezTo>
                <a:lnTo>
                  <a:pt x="50158" y="102292"/>
                </a:lnTo>
                <a:cubicBezTo>
                  <a:pt x="48431" y="100581"/>
                  <a:pt x="46602" y="99083"/>
                  <a:pt x="44659" y="97773"/>
                </a:cubicBezTo>
                <a:cubicBezTo>
                  <a:pt x="44659" y="95625"/>
                  <a:pt x="44608" y="93636"/>
                  <a:pt x="44506" y="91790"/>
                </a:cubicBezTo>
                <a:cubicBezTo>
                  <a:pt x="44392" y="89974"/>
                  <a:pt x="44341" y="88199"/>
                  <a:pt x="44341" y="86472"/>
                </a:cubicBezTo>
                <a:close/>
                <a:moveTo>
                  <a:pt x="47580" y="41566"/>
                </a:moveTo>
                <a:cubicBezTo>
                  <a:pt x="47580" y="42633"/>
                  <a:pt x="47732" y="44041"/>
                  <a:pt x="48062" y="45753"/>
                </a:cubicBezTo>
                <a:cubicBezTo>
                  <a:pt x="48380" y="47484"/>
                  <a:pt x="49294" y="49210"/>
                  <a:pt x="50805" y="50922"/>
                </a:cubicBezTo>
                <a:cubicBezTo>
                  <a:pt x="49078" y="49855"/>
                  <a:pt x="47516" y="49155"/>
                  <a:pt x="46119" y="48829"/>
                </a:cubicBezTo>
                <a:cubicBezTo>
                  <a:pt x="44709" y="48511"/>
                  <a:pt x="43478" y="48015"/>
                  <a:pt x="42411" y="47370"/>
                </a:cubicBezTo>
                <a:close/>
                <a:moveTo>
                  <a:pt x="41433" y="182432"/>
                </a:moveTo>
                <a:cubicBezTo>
                  <a:pt x="41217" y="181786"/>
                  <a:pt x="41115" y="180704"/>
                  <a:pt x="41115" y="179207"/>
                </a:cubicBezTo>
                <a:cubicBezTo>
                  <a:pt x="41115" y="177693"/>
                  <a:pt x="41115" y="175853"/>
                  <a:pt x="41115" y="173695"/>
                </a:cubicBezTo>
                <a:cubicBezTo>
                  <a:pt x="41115" y="170039"/>
                  <a:pt x="41166" y="165961"/>
                  <a:pt x="41268" y="161427"/>
                </a:cubicBezTo>
                <a:cubicBezTo>
                  <a:pt x="41382" y="156907"/>
                  <a:pt x="41484" y="152498"/>
                  <a:pt x="41598" y="148181"/>
                </a:cubicBezTo>
                <a:cubicBezTo>
                  <a:pt x="41700" y="143874"/>
                  <a:pt x="41814" y="140050"/>
                  <a:pt x="41915" y="136712"/>
                </a:cubicBezTo>
                <a:cubicBezTo>
                  <a:pt x="42030" y="133373"/>
                  <a:pt x="42195" y="131160"/>
                  <a:pt x="42411" y="130094"/>
                </a:cubicBezTo>
                <a:lnTo>
                  <a:pt x="43376" y="130744"/>
                </a:lnTo>
                <a:cubicBezTo>
                  <a:pt x="43160" y="132241"/>
                  <a:pt x="42944" y="135619"/>
                  <a:pt x="42728" y="140904"/>
                </a:cubicBezTo>
                <a:cubicBezTo>
                  <a:pt x="42512" y="146187"/>
                  <a:pt x="42347" y="151853"/>
                  <a:pt x="42246" y="157870"/>
                </a:cubicBezTo>
                <a:cubicBezTo>
                  <a:pt x="42131" y="163902"/>
                  <a:pt x="42081" y="169553"/>
                  <a:pt x="42081" y="174836"/>
                </a:cubicBezTo>
                <a:cubicBezTo>
                  <a:pt x="42081" y="180110"/>
                  <a:pt x="42081" y="183613"/>
                  <a:pt x="42081" y="185328"/>
                </a:cubicBezTo>
                <a:lnTo>
                  <a:pt x="41433" y="184212"/>
                </a:lnTo>
                <a:close/>
                <a:moveTo>
                  <a:pt x="44341" y="233484"/>
                </a:moveTo>
                <a:cubicBezTo>
                  <a:pt x="43478" y="231327"/>
                  <a:pt x="42830" y="229232"/>
                  <a:pt x="42411" y="227174"/>
                </a:cubicBezTo>
                <a:cubicBezTo>
                  <a:pt x="41979" y="225130"/>
                  <a:pt x="41433" y="223136"/>
                  <a:pt x="40785" y="221206"/>
                </a:cubicBezTo>
                <a:lnTo>
                  <a:pt x="47897" y="224431"/>
                </a:lnTo>
                <a:cubicBezTo>
                  <a:pt x="48113" y="226375"/>
                  <a:pt x="48278" y="228256"/>
                  <a:pt x="48380" y="230081"/>
                </a:cubicBezTo>
                <a:cubicBezTo>
                  <a:pt x="48494" y="231912"/>
                  <a:pt x="48545" y="233906"/>
                  <a:pt x="48545" y="236064"/>
                </a:cubicBezTo>
                <a:close/>
                <a:moveTo>
                  <a:pt x="40150" y="214742"/>
                </a:moveTo>
                <a:cubicBezTo>
                  <a:pt x="39921" y="213888"/>
                  <a:pt x="39820" y="212366"/>
                  <a:pt x="39820" y="210208"/>
                </a:cubicBezTo>
                <a:lnTo>
                  <a:pt x="45306" y="214742"/>
                </a:lnTo>
                <a:lnTo>
                  <a:pt x="46284" y="217649"/>
                </a:lnTo>
                <a:close/>
                <a:moveTo>
                  <a:pt x="39172" y="53527"/>
                </a:moveTo>
                <a:cubicBezTo>
                  <a:pt x="40683" y="53720"/>
                  <a:pt x="42296" y="54266"/>
                  <a:pt x="44024" y="55138"/>
                </a:cubicBezTo>
                <a:cubicBezTo>
                  <a:pt x="45738" y="55992"/>
                  <a:pt x="47465" y="56954"/>
                  <a:pt x="49193" y="58036"/>
                </a:cubicBezTo>
                <a:lnTo>
                  <a:pt x="45306" y="62570"/>
                </a:lnTo>
                <a:cubicBezTo>
                  <a:pt x="44024" y="60844"/>
                  <a:pt x="42779" y="59281"/>
                  <a:pt x="41598" y="57873"/>
                </a:cubicBezTo>
                <a:cubicBezTo>
                  <a:pt x="40417" y="56473"/>
                  <a:pt x="39604" y="55025"/>
                  <a:pt x="39172" y="53527"/>
                </a:cubicBezTo>
                <a:close/>
                <a:moveTo>
                  <a:pt x="39172" y="202141"/>
                </a:moveTo>
                <a:cubicBezTo>
                  <a:pt x="38956" y="201065"/>
                  <a:pt x="38842" y="199933"/>
                  <a:pt x="38842" y="198752"/>
                </a:cubicBezTo>
                <a:cubicBezTo>
                  <a:pt x="38842" y="197557"/>
                  <a:pt x="38842" y="196441"/>
                  <a:pt x="38842" y="195360"/>
                </a:cubicBezTo>
                <a:lnTo>
                  <a:pt x="41750" y="204086"/>
                </a:lnTo>
                <a:close/>
                <a:moveTo>
                  <a:pt x="35299" y="89047"/>
                </a:moveTo>
                <a:cubicBezTo>
                  <a:pt x="35515" y="86903"/>
                  <a:pt x="36378" y="84527"/>
                  <a:pt x="37877" y="81948"/>
                </a:cubicBezTo>
                <a:lnTo>
                  <a:pt x="39172" y="82597"/>
                </a:lnTo>
                <a:cubicBezTo>
                  <a:pt x="38956" y="83232"/>
                  <a:pt x="38842" y="84314"/>
                  <a:pt x="38842" y="85823"/>
                </a:cubicBezTo>
                <a:cubicBezTo>
                  <a:pt x="38842" y="87117"/>
                  <a:pt x="38906" y="88353"/>
                  <a:pt x="39007" y="89543"/>
                </a:cubicBezTo>
                <a:cubicBezTo>
                  <a:pt x="39121" y="90724"/>
                  <a:pt x="39286" y="91845"/>
                  <a:pt x="39502" y="92936"/>
                </a:cubicBezTo>
                <a:lnTo>
                  <a:pt x="37559" y="91324"/>
                </a:lnTo>
                <a:lnTo>
                  <a:pt x="35616" y="89379"/>
                </a:lnTo>
                <a:close/>
                <a:moveTo>
                  <a:pt x="34651" y="96478"/>
                </a:moveTo>
                <a:lnTo>
                  <a:pt x="34651" y="96161"/>
                </a:lnTo>
                <a:lnTo>
                  <a:pt x="35946" y="97456"/>
                </a:lnTo>
                <a:close/>
                <a:moveTo>
                  <a:pt x="31425" y="217014"/>
                </a:moveTo>
                <a:cubicBezTo>
                  <a:pt x="34003" y="217649"/>
                  <a:pt x="35400" y="219311"/>
                  <a:pt x="35616" y="222005"/>
                </a:cubicBezTo>
                <a:cubicBezTo>
                  <a:pt x="35832" y="224698"/>
                  <a:pt x="36264" y="227020"/>
                  <a:pt x="36912" y="228964"/>
                </a:cubicBezTo>
                <a:lnTo>
                  <a:pt x="36594" y="228964"/>
                </a:lnTo>
                <a:cubicBezTo>
                  <a:pt x="35515" y="227223"/>
                  <a:pt x="34537" y="225344"/>
                  <a:pt x="33686" y="223314"/>
                </a:cubicBezTo>
                <a:cubicBezTo>
                  <a:pt x="32822" y="221256"/>
                  <a:pt x="32060" y="219163"/>
                  <a:pt x="31425" y="217014"/>
                </a:cubicBezTo>
                <a:close/>
                <a:moveTo>
                  <a:pt x="29482" y="209890"/>
                </a:moveTo>
                <a:lnTo>
                  <a:pt x="29317" y="208759"/>
                </a:lnTo>
                <a:lnTo>
                  <a:pt x="29152" y="207628"/>
                </a:lnTo>
                <a:lnTo>
                  <a:pt x="28187" y="201814"/>
                </a:lnTo>
                <a:lnTo>
                  <a:pt x="33686" y="206016"/>
                </a:lnTo>
                <a:lnTo>
                  <a:pt x="33838" y="209091"/>
                </a:lnTo>
                <a:lnTo>
                  <a:pt x="34003" y="212162"/>
                </a:lnTo>
                <a:close/>
                <a:moveTo>
                  <a:pt x="27869" y="78078"/>
                </a:moveTo>
                <a:cubicBezTo>
                  <a:pt x="29152" y="78078"/>
                  <a:pt x="30879" y="78495"/>
                  <a:pt x="33038" y="79372"/>
                </a:cubicBezTo>
                <a:lnTo>
                  <a:pt x="31095" y="84210"/>
                </a:lnTo>
                <a:cubicBezTo>
                  <a:pt x="29584" y="81834"/>
                  <a:pt x="28517" y="79790"/>
                  <a:pt x="27869" y="78078"/>
                </a:cubicBezTo>
                <a:close/>
                <a:moveTo>
                  <a:pt x="27869" y="109089"/>
                </a:moveTo>
                <a:cubicBezTo>
                  <a:pt x="28288" y="107794"/>
                  <a:pt x="28669" y="106500"/>
                  <a:pt x="29000" y="105214"/>
                </a:cubicBezTo>
                <a:cubicBezTo>
                  <a:pt x="29317" y="103920"/>
                  <a:pt x="29698" y="102739"/>
                  <a:pt x="30130" y="101662"/>
                </a:cubicBezTo>
                <a:cubicBezTo>
                  <a:pt x="30562" y="103374"/>
                  <a:pt x="31362" y="105586"/>
                  <a:pt x="32543" y="108275"/>
                </a:cubicBezTo>
                <a:cubicBezTo>
                  <a:pt x="33737" y="110969"/>
                  <a:pt x="35299" y="112314"/>
                  <a:pt x="37242" y="112314"/>
                </a:cubicBezTo>
                <a:cubicBezTo>
                  <a:pt x="39820" y="111882"/>
                  <a:pt x="41750" y="110919"/>
                  <a:pt x="43058" y="109407"/>
                </a:cubicBezTo>
                <a:cubicBezTo>
                  <a:pt x="45421" y="111133"/>
                  <a:pt x="47732" y="112696"/>
                  <a:pt x="49993" y="114094"/>
                </a:cubicBezTo>
                <a:cubicBezTo>
                  <a:pt x="52266" y="115489"/>
                  <a:pt x="53599" y="116202"/>
                  <a:pt x="54031" y="116202"/>
                </a:cubicBezTo>
                <a:lnTo>
                  <a:pt x="55327" y="116848"/>
                </a:lnTo>
                <a:cubicBezTo>
                  <a:pt x="54463" y="118565"/>
                  <a:pt x="53879" y="120494"/>
                  <a:pt x="53549" y="122653"/>
                </a:cubicBezTo>
                <a:cubicBezTo>
                  <a:pt x="53231" y="124810"/>
                  <a:pt x="52850" y="126859"/>
                  <a:pt x="52418" y="128798"/>
                </a:cubicBezTo>
                <a:cubicBezTo>
                  <a:pt x="51555" y="127936"/>
                  <a:pt x="51123" y="126541"/>
                  <a:pt x="51123" y="124597"/>
                </a:cubicBezTo>
                <a:lnTo>
                  <a:pt x="51288" y="122498"/>
                </a:lnTo>
                <a:lnTo>
                  <a:pt x="51453" y="120395"/>
                </a:lnTo>
                <a:cubicBezTo>
                  <a:pt x="51453" y="117597"/>
                  <a:pt x="50374" y="116202"/>
                  <a:pt x="48215" y="116202"/>
                </a:cubicBezTo>
                <a:cubicBezTo>
                  <a:pt x="46716" y="116202"/>
                  <a:pt x="45802" y="116952"/>
                  <a:pt x="45471" y="118460"/>
                </a:cubicBezTo>
                <a:cubicBezTo>
                  <a:pt x="45154" y="119958"/>
                  <a:pt x="44875" y="121472"/>
                  <a:pt x="44659" y="122970"/>
                </a:cubicBezTo>
                <a:lnTo>
                  <a:pt x="43376" y="122008"/>
                </a:lnTo>
                <a:lnTo>
                  <a:pt x="43541" y="121357"/>
                </a:lnTo>
                <a:lnTo>
                  <a:pt x="43693" y="120722"/>
                </a:lnTo>
                <a:lnTo>
                  <a:pt x="42728" y="117651"/>
                </a:lnTo>
                <a:lnTo>
                  <a:pt x="40468" y="116202"/>
                </a:lnTo>
                <a:lnTo>
                  <a:pt x="38207" y="117815"/>
                </a:lnTo>
                <a:close/>
                <a:moveTo>
                  <a:pt x="26244" y="183726"/>
                </a:moveTo>
                <a:cubicBezTo>
                  <a:pt x="27323" y="184158"/>
                  <a:pt x="28453" y="184644"/>
                  <a:pt x="29647" y="185190"/>
                </a:cubicBezTo>
                <a:cubicBezTo>
                  <a:pt x="30828" y="185711"/>
                  <a:pt x="31959" y="186306"/>
                  <a:pt x="33038" y="186950"/>
                </a:cubicBezTo>
                <a:lnTo>
                  <a:pt x="33038" y="197607"/>
                </a:lnTo>
                <a:lnTo>
                  <a:pt x="26904" y="192452"/>
                </a:lnTo>
                <a:close/>
                <a:moveTo>
                  <a:pt x="35616" y="74838"/>
                </a:moveTo>
                <a:cubicBezTo>
                  <a:pt x="33889" y="73975"/>
                  <a:pt x="32225" y="73276"/>
                  <a:pt x="30612" y="72740"/>
                </a:cubicBezTo>
                <a:cubicBezTo>
                  <a:pt x="29000" y="72194"/>
                  <a:pt x="27323" y="71931"/>
                  <a:pt x="25609" y="71931"/>
                </a:cubicBezTo>
                <a:cubicBezTo>
                  <a:pt x="26904" y="69555"/>
                  <a:pt x="28288" y="67140"/>
                  <a:pt x="29812" y="64663"/>
                </a:cubicBezTo>
                <a:cubicBezTo>
                  <a:pt x="31311" y="62173"/>
                  <a:pt x="32924" y="59762"/>
                  <a:pt x="34651" y="57386"/>
                </a:cubicBezTo>
                <a:cubicBezTo>
                  <a:pt x="36162" y="60194"/>
                  <a:pt x="38410" y="63419"/>
                  <a:pt x="41433" y="67090"/>
                </a:cubicBezTo>
                <a:cubicBezTo>
                  <a:pt x="40353" y="68384"/>
                  <a:pt x="39337" y="69620"/>
                  <a:pt x="38359" y="70800"/>
                </a:cubicBezTo>
                <a:cubicBezTo>
                  <a:pt x="37394" y="71981"/>
                  <a:pt x="36480" y="73326"/>
                  <a:pt x="35616" y="74838"/>
                </a:cubicBezTo>
                <a:close/>
                <a:moveTo>
                  <a:pt x="25609" y="136558"/>
                </a:moveTo>
                <a:cubicBezTo>
                  <a:pt x="25609" y="133526"/>
                  <a:pt x="25647" y="130630"/>
                  <a:pt x="25761" y="127822"/>
                </a:cubicBezTo>
                <a:cubicBezTo>
                  <a:pt x="25875" y="125029"/>
                  <a:pt x="26028" y="122335"/>
                  <a:pt x="26244" y="119744"/>
                </a:cubicBezTo>
                <a:cubicBezTo>
                  <a:pt x="29698" y="121472"/>
                  <a:pt x="32822" y="123416"/>
                  <a:pt x="35616" y="125560"/>
                </a:cubicBezTo>
                <a:cubicBezTo>
                  <a:pt x="35184" y="128163"/>
                  <a:pt x="34816" y="130947"/>
                  <a:pt x="34486" y="133968"/>
                </a:cubicBezTo>
                <a:cubicBezTo>
                  <a:pt x="34168" y="136980"/>
                  <a:pt x="33787" y="140105"/>
                  <a:pt x="33356" y="143340"/>
                </a:cubicBezTo>
                <a:close/>
                <a:moveTo>
                  <a:pt x="25609" y="220556"/>
                </a:moveTo>
                <a:lnTo>
                  <a:pt x="25609" y="218627"/>
                </a:lnTo>
                <a:lnTo>
                  <a:pt x="23666" y="213448"/>
                </a:lnTo>
                <a:lnTo>
                  <a:pt x="24631" y="213775"/>
                </a:lnTo>
                <a:cubicBezTo>
                  <a:pt x="25063" y="215273"/>
                  <a:pt x="25494" y="216737"/>
                  <a:pt x="25926" y="218130"/>
                </a:cubicBezTo>
                <a:cubicBezTo>
                  <a:pt x="26358" y="219540"/>
                  <a:pt x="26790" y="220873"/>
                  <a:pt x="27221" y="222169"/>
                </a:cubicBezTo>
                <a:close/>
                <a:moveTo>
                  <a:pt x="30778" y="239303"/>
                </a:moveTo>
                <a:lnTo>
                  <a:pt x="31095" y="241234"/>
                </a:lnTo>
                <a:lnTo>
                  <a:pt x="32060" y="243506"/>
                </a:lnTo>
                <a:lnTo>
                  <a:pt x="23018" y="235087"/>
                </a:lnTo>
                <a:lnTo>
                  <a:pt x="23018" y="232508"/>
                </a:lnTo>
                <a:cubicBezTo>
                  <a:pt x="24529" y="233573"/>
                  <a:pt x="25875" y="234720"/>
                  <a:pt x="27056" y="235910"/>
                </a:cubicBezTo>
                <a:cubicBezTo>
                  <a:pt x="28238" y="237091"/>
                  <a:pt x="29482" y="238223"/>
                  <a:pt x="30778" y="239303"/>
                </a:cubicBezTo>
                <a:close/>
                <a:moveTo>
                  <a:pt x="21722" y="206348"/>
                </a:moveTo>
                <a:cubicBezTo>
                  <a:pt x="21291" y="204404"/>
                  <a:pt x="20922" y="202458"/>
                  <a:pt x="20592" y="200529"/>
                </a:cubicBezTo>
                <a:cubicBezTo>
                  <a:pt x="20275" y="198575"/>
                  <a:pt x="19894" y="196644"/>
                  <a:pt x="19462" y="194715"/>
                </a:cubicBezTo>
                <a:lnTo>
                  <a:pt x="21722" y="196644"/>
                </a:lnTo>
                <a:cubicBezTo>
                  <a:pt x="21938" y="198371"/>
                  <a:pt x="22154" y="200097"/>
                  <a:pt x="22370" y="201814"/>
                </a:cubicBezTo>
                <a:cubicBezTo>
                  <a:pt x="22586" y="203540"/>
                  <a:pt x="22916" y="205252"/>
                  <a:pt x="23348" y="206993"/>
                </a:cubicBezTo>
                <a:close/>
                <a:moveTo>
                  <a:pt x="18814" y="142377"/>
                </a:moveTo>
                <a:lnTo>
                  <a:pt x="18979" y="140423"/>
                </a:lnTo>
                <a:lnTo>
                  <a:pt x="19144" y="138487"/>
                </a:lnTo>
                <a:lnTo>
                  <a:pt x="20110" y="139455"/>
                </a:lnTo>
                <a:lnTo>
                  <a:pt x="20110" y="142377"/>
                </a:lnTo>
                <a:close/>
                <a:moveTo>
                  <a:pt x="21087" y="188568"/>
                </a:moveTo>
                <a:lnTo>
                  <a:pt x="19944" y="187764"/>
                </a:lnTo>
                <a:lnTo>
                  <a:pt x="18814" y="187283"/>
                </a:lnTo>
                <a:lnTo>
                  <a:pt x="18814" y="182432"/>
                </a:lnTo>
                <a:lnTo>
                  <a:pt x="20440" y="182432"/>
                </a:lnTo>
                <a:close/>
                <a:moveTo>
                  <a:pt x="27221" y="91968"/>
                </a:moveTo>
                <a:cubicBezTo>
                  <a:pt x="23551" y="90029"/>
                  <a:pt x="20643" y="88843"/>
                  <a:pt x="18497" y="88412"/>
                </a:cubicBezTo>
                <a:cubicBezTo>
                  <a:pt x="19144" y="85391"/>
                  <a:pt x="20325" y="82151"/>
                  <a:pt x="22053" y="78723"/>
                </a:cubicBezTo>
                <a:cubicBezTo>
                  <a:pt x="23348" y="82370"/>
                  <a:pt x="25494" y="86040"/>
                  <a:pt x="28517" y="89696"/>
                </a:cubicBezTo>
                <a:close/>
                <a:moveTo>
                  <a:pt x="15906" y="93899"/>
                </a:moveTo>
                <a:cubicBezTo>
                  <a:pt x="17849" y="94549"/>
                  <a:pt x="20643" y="95729"/>
                  <a:pt x="24313" y="97456"/>
                </a:cubicBezTo>
                <a:lnTo>
                  <a:pt x="21722" y="103285"/>
                </a:lnTo>
                <a:cubicBezTo>
                  <a:pt x="20440" y="101761"/>
                  <a:pt x="19246" y="100303"/>
                  <a:pt x="18179" y="98919"/>
                </a:cubicBezTo>
                <a:cubicBezTo>
                  <a:pt x="17100" y="97495"/>
                  <a:pt x="16338" y="96275"/>
                  <a:pt x="15906" y="95193"/>
                </a:cubicBezTo>
                <a:close/>
                <a:moveTo>
                  <a:pt x="13975" y="108444"/>
                </a:moveTo>
                <a:cubicBezTo>
                  <a:pt x="13975" y="106931"/>
                  <a:pt x="14191" y="105100"/>
                  <a:pt x="14623" y="102958"/>
                </a:cubicBezTo>
                <a:lnTo>
                  <a:pt x="16884" y="105865"/>
                </a:lnTo>
                <a:lnTo>
                  <a:pt x="19792" y="108761"/>
                </a:lnTo>
                <a:lnTo>
                  <a:pt x="19144" y="110374"/>
                </a:lnTo>
                <a:close/>
                <a:moveTo>
                  <a:pt x="12680" y="122008"/>
                </a:moveTo>
                <a:cubicBezTo>
                  <a:pt x="12680" y="120722"/>
                  <a:pt x="12731" y="119377"/>
                  <a:pt x="12845" y="117979"/>
                </a:cubicBezTo>
                <a:cubicBezTo>
                  <a:pt x="12947" y="116569"/>
                  <a:pt x="13112" y="115111"/>
                  <a:pt x="13328" y="113608"/>
                </a:cubicBezTo>
                <a:cubicBezTo>
                  <a:pt x="14623" y="113826"/>
                  <a:pt x="16020" y="114372"/>
                  <a:pt x="17531" y="115226"/>
                </a:cubicBezTo>
                <a:cubicBezTo>
                  <a:pt x="17100" y="116952"/>
                  <a:pt x="16655" y="118664"/>
                  <a:pt x="16236" y="120395"/>
                </a:cubicBezTo>
                <a:cubicBezTo>
                  <a:pt x="15804" y="122122"/>
                  <a:pt x="15372" y="123848"/>
                  <a:pt x="14941" y="125560"/>
                </a:cubicBezTo>
                <a:lnTo>
                  <a:pt x="12680" y="123302"/>
                </a:lnTo>
                <a:close/>
                <a:moveTo>
                  <a:pt x="8476" y="106500"/>
                </a:moveTo>
                <a:lnTo>
                  <a:pt x="7511" y="106500"/>
                </a:lnTo>
                <a:cubicBezTo>
                  <a:pt x="7727" y="104783"/>
                  <a:pt x="8260" y="102958"/>
                  <a:pt x="9124" y="101012"/>
                </a:cubicBezTo>
                <a:close/>
                <a:moveTo>
                  <a:pt x="6546" y="115885"/>
                </a:moveTo>
                <a:lnTo>
                  <a:pt x="6546" y="115553"/>
                </a:lnTo>
                <a:cubicBezTo>
                  <a:pt x="6546" y="114045"/>
                  <a:pt x="6648" y="112850"/>
                  <a:pt x="6863" y="111996"/>
                </a:cubicBezTo>
                <a:lnTo>
                  <a:pt x="7841" y="111996"/>
                </a:lnTo>
                <a:lnTo>
                  <a:pt x="7841" y="112964"/>
                </a:lnTo>
                <a:lnTo>
                  <a:pt x="7181" y="113925"/>
                </a:lnTo>
                <a:close/>
                <a:moveTo>
                  <a:pt x="5251" y="206016"/>
                </a:moveTo>
                <a:lnTo>
                  <a:pt x="5416" y="206666"/>
                </a:lnTo>
                <a:lnTo>
                  <a:pt x="5568" y="207311"/>
                </a:lnTo>
                <a:lnTo>
                  <a:pt x="2990" y="205381"/>
                </a:lnTo>
                <a:close/>
                <a:moveTo>
                  <a:pt x="224313" y="7310"/>
                </a:moveTo>
                <a:cubicBezTo>
                  <a:pt x="224313" y="9037"/>
                  <a:pt x="224630" y="10321"/>
                  <a:pt x="225278" y="11200"/>
                </a:cubicBezTo>
                <a:lnTo>
                  <a:pt x="224313" y="11200"/>
                </a:lnTo>
                <a:lnTo>
                  <a:pt x="221074" y="9572"/>
                </a:lnTo>
                <a:cubicBezTo>
                  <a:pt x="220427" y="9572"/>
                  <a:pt x="219728" y="10436"/>
                  <a:pt x="218979" y="12163"/>
                </a:cubicBezTo>
                <a:cubicBezTo>
                  <a:pt x="218217" y="13878"/>
                  <a:pt x="217633" y="15768"/>
                  <a:pt x="217201" y="17813"/>
                </a:cubicBezTo>
                <a:cubicBezTo>
                  <a:pt x="216769" y="19861"/>
                  <a:pt x="216388" y="21702"/>
                  <a:pt x="216071" y="23315"/>
                </a:cubicBezTo>
                <a:cubicBezTo>
                  <a:pt x="215753" y="24926"/>
                  <a:pt x="215588" y="25611"/>
                  <a:pt x="215588" y="25408"/>
                </a:cubicBezTo>
                <a:cubicBezTo>
                  <a:pt x="210419" y="23468"/>
                  <a:pt x="206647" y="21702"/>
                  <a:pt x="204272" y="20075"/>
                </a:cubicBezTo>
                <a:cubicBezTo>
                  <a:pt x="201897" y="18462"/>
                  <a:pt x="199433" y="16949"/>
                  <a:pt x="196843" y="15541"/>
                </a:cubicBezTo>
                <a:cubicBezTo>
                  <a:pt x="194265" y="14157"/>
                  <a:pt x="190975" y="12747"/>
                  <a:pt x="186988" y="11349"/>
                </a:cubicBezTo>
                <a:cubicBezTo>
                  <a:pt x="183000" y="9940"/>
                  <a:pt x="176916" y="8506"/>
                  <a:pt x="168738" y="6993"/>
                </a:cubicBezTo>
                <a:cubicBezTo>
                  <a:pt x="167874" y="5053"/>
                  <a:pt x="166680" y="3768"/>
                  <a:pt x="165182" y="3118"/>
                </a:cubicBezTo>
                <a:cubicBezTo>
                  <a:pt x="163670" y="2474"/>
                  <a:pt x="161841" y="2156"/>
                  <a:pt x="159695" y="2156"/>
                </a:cubicBezTo>
                <a:cubicBezTo>
                  <a:pt x="157536" y="2156"/>
                  <a:pt x="155326" y="2295"/>
                  <a:pt x="153066" y="2628"/>
                </a:cubicBezTo>
                <a:cubicBezTo>
                  <a:pt x="150805" y="2945"/>
                  <a:pt x="148697" y="3312"/>
                  <a:pt x="146767" y="3768"/>
                </a:cubicBezTo>
                <a:cubicBezTo>
                  <a:pt x="145687" y="3312"/>
                  <a:pt x="144506" y="2841"/>
                  <a:pt x="143211" y="2295"/>
                </a:cubicBezTo>
                <a:cubicBezTo>
                  <a:pt x="141915" y="1764"/>
                  <a:pt x="140836" y="1496"/>
                  <a:pt x="139985" y="1496"/>
                </a:cubicBezTo>
                <a:cubicBezTo>
                  <a:pt x="138258" y="1496"/>
                  <a:pt x="137394" y="2245"/>
                  <a:pt x="137394" y="3768"/>
                </a:cubicBezTo>
                <a:cubicBezTo>
                  <a:pt x="127704" y="5698"/>
                  <a:pt x="119830" y="7310"/>
                  <a:pt x="113810" y="8595"/>
                </a:cubicBezTo>
                <a:cubicBezTo>
                  <a:pt x="107778" y="9889"/>
                  <a:pt x="102177" y="11135"/>
                  <a:pt x="97008" y="12316"/>
                </a:cubicBezTo>
                <a:cubicBezTo>
                  <a:pt x="91839" y="13496"/>
                  <a:pt x="88816" y="14206"/>
                  <a:pt x="87966" y="14425"/>
                </a:cubicBezTo>
                <a:lnTo>
                  <a:pt x="96043" y="9572"/>
                </a:lnTo>
                <a:lnTo>
                  <a:pt x="97008" y="8923"/>
                </a:lnTo>
                <a:lnTo>
                  <a:pt x="96691" y="8595"/>
                </a:lnTo>
                <a:lnTo>
                  <a:pt x="96843" y="8124"/>
                </a:lnTo>
                <a:lnTo>
                  <a:pt x="97008" y="7310"/>
                </a:lnTo>
                <a:cubicBezTo>
                  <a:pt x="97008" y="4939"/>
                  <a:pt x="95611" y="3768"/>
                  <a:pt x="92817" y="3768"/>
                </a:cubicBezTo>
                <a:cubicBezTo>
                  <a:pt x="87000" y="6765"/>
                  <a:pt x="80854" y="9785"/>
                  <a:pt x="74389" y="12812"/>
                </a:cubicBezTo>
                <a:cubicBezTo>
                  <a:pt x="67938" y="15818"/>
                  <a:pt x="61626" y="19047"/>
                  <a:pt x="55492" y="22485"/>
                </a:cubicBezTo>
                <a:cubicBezTo>
                  <a:pt x="49358" y="25943"/>
                  <a:pt x="43592" y="29714"/>
                  <a:pt x="38207" y="33802"/>
                </a:cubicBezTo>
                <a:cubicBezTo>
                  <a:pt x="32822" y="37894"/>
                  <a:pt x="28072" y="42429"/>
                  <a:pt x="23996" y="47370"/>
                </a:cubicBezTo>
                <a:lnTo>
                  <a:pt x="23666" y="47697"/>
                </a:lnTo>
                <a:lnTo>
                  <a:pt x="23996" y="47697"/>
                </a:lnTo>
                <a:lnTo>
                  <a:pt x="23018" y="48675"/>
                </a:lnTo>
                <a:cubicBezTo>
                  <a:pt x="21938" y="49756"/>
                  <a:pt x="20808" y="51255"/>
                  <a:pt x="19627" y="53199"/>
                </a:cubicBezTo>
                <a:cubicBezTo>
                  <a:pt x="18446" y="55138"/>
                  <a:pt x="17849" y="56840"/>
                  <a:pt x="17849" y="58354"/>
                </a:cubicBezTo>
                <a:lnTo>
                  <a:pt x="19462" y="61592"/>
                </a:lnTo>
                <a:cubicBezTo>
                  <a:pt x="17316" y="66316"/>
                  <a:pt x="15372" y="71713"/>
                  <a:pt x="13645" y="77761"/>
                </a:cubicBezTo>
                <a:cubicBezTo>
                  <a:pt x="10635" y="81620"/>
                  <a:pt x="8260" y="85927"/>
                  <a:pt x="6546" y="90674"/>
                </a:cubicBezTo>
                <a:cubicBezTo>
                  <a:pt x="4819" y="95397"/>
                  <a:pt x="3409" y="100249"/>
                  <a:pt x="2342" y="105214"/>
                </a:cubicBezTo>
                <a:lnTo>
                  <a:pt x="729" y="105214"/>
                </a:lnTo>
                <a:cubicBezTo>
                  <a:pt x="-566" y="105636"/>
                  <a:pt x="-1214" y="106827"/>
                  <a:pt x="-1214" y="108761"/>
                </a:cubicBezTo>
                <a:cubicBezTo>
                  <a:pt x="-1214" y="109838"/>
                  <a:pt x="-998" y="110969"/>
                  <a:pt x="-566" y="112165"/>
                </a:cubicBezTo>
                <a:cubicBezTo>
                  <a:pt x="-134" y="113345"/>
                  <a:pt x="298" y="114576"/>
                  <a:pt x="729" y="115885"/>
                </a:cubicBezTo>
                <a:cubicBezTo>
                  <a:pt x="513" y="117597"/>
                  <a:pt x="348" y="119200"/>
                  <a:pt x="234" y="120722"/>
                </a:cubicBezTo>
                <a:cubicBezTo>
                  <a:pt x="132" y="122235"/>
                  <a:pt x="82" y="123848"/>
                  <a:pt x="82" y="125560"/>
                </a:cubicBezTo>
                <a:cubicBezTo>
                  <a:pt x="82" y="129003"/>
                  <a:pt x="234" y="132444"/>
                  <a:pt x="564" y="135898"/>
                </a:cubicBezTo>
                <a:cubicBezTo>
                  <a:pt x="882" y="139341"/>
                  <a:pt x="1263" y="142794"/>
                  <a:pt x="1695" y="146237"/>
                </a:cubicBezTo>
                <a:cubicBezTo>
                  <a:pt x="1695" y="147114"/>
                  <a:pt x="1758" y="149744"/>
                  <a:pt x="1860" y="154149"/>
                </a:cubicBezTo>
                <a:cubicBezTo>
                  <a:pt x="1974" y="158570"/>
                  <a:pt x="2063" y="163421"/>
                  <a:pt x="2177" y="168704"/>
                </a:cubicBezTo>
                <a:cubicBezTo>
                  <a:pt x="2291" y="173973"/>
                  <a:pt x="2444" y="178890"/>
                  <a:pt x="2660" y="183399"/>
                </a:cubicBezTo>
                <a:cubicBezTo>
                  <a:pt x="2876" y="187933"/>
                  <a:pt x="3091" y="190622"/>
                  <a:pt x="3307" y="191485"/>
                </a:cubicBezTo>
                <a:cubicBezTo>
                  <a:pt x="3307" y="192769"/>
                  <a:pt x="3358" y="194114"/>
                  <a:pt x="3473" y="195514"/>
                </a:cubicBezTo>
                <a:cubicBezTo>
                  <a:pt x="3574" y="196922"/>
                  <a:pt x="3739" y="198257"/>
                  <a:pt x="3955" y="199566"/>
                </a:cubicBezTo>
                <a:cubicBezTo>
                  <a:pt x="2228" y="199119"/>
                  <a:pt x="1263" y="198902"/>
                  <a:pt x="1047" y="198902"/>
                </a:cubicBezTo>
                <a:lnTo>
                  <a:pt x="-566" y="200201"/>
                </a:lnTo>
                <a:cubicBezTo>
                  <a:pt x="-566" y="200643"/>
                  <a:pt x="399" y="203059"/>
                  <a:pt x="2342" y="207475"/>
                </a:cubicBezTo>
                <a:cubicBezTo>
                  <a:pt x="4273" y="211884"/>
                  <a:pt x="7727" y="216558"/>
                  <a:pt x="12680" y="221523"/>
                </a:cubicBezTo>
                <a:lnTo>
                  <a:pt x="10089" y="221523"/>
                </a:lnTo>
                <a:cubicBezTo>
                  <a:pt x="8591" y="221737"/>
                  <a:pt x="7841" y="222600"/>
                  <a:pt x="7841" y="224098"/>
                </a:cubicBezTo>
                <a:cubicBezTo>
                  <a:pt x="7841" y="225180"/>
                  <a:pt x="8743" y="226807"/>
                  <a:pt x="10572" y="228964"/>
                </a:cubicBezTo>
                <a:cubicBezTo>
                  <a:pt x="12401" y="231113"/>
                  <a:pt x="14725" y="233688"/>
                  <a:pt x="17531" y="236699"/>
                </a:cubicBezTo>
                <a:lnTo>
                  <a:pt x="17531" y="238009"/>
                </a:lnTo>
                <a:cubicBezTo>
                  <a:pt x="18598" y="239303"/>
                  <a:pt x="19792" y="240152"/>
                  <a:pt x="21087" y="240584"/>
                </a:cubicBezTo>
                <a:cubicBezTo>
                  <a:pt x="23881" y="243392"/>
                  <a:pt x="27056" y="246353"/>
                  <a:pt x="30612" y="249474"/>
                </a:cubicBezTo>
                <a:cubicBezTo>
                  <a:pt x="34168" y="252589"/>
                  <a:pt x="37724" y="255457"/>
                  <a:pt x="41268" y="258036"/>
                </a:cubicBezTo>
                <a:cubicBezTo>
                  <a:pt x="44824" y="260610"/>
                  <a:pt x="48215" y="262720"/>
                  <a:pt x="51453" y="264336"/>
                </a:cubicBezTo>
                <a:cubicBezTo>
                  <a:pt x="54679" y="265949"/>
                  <a:pt x="57473" y="266772"/>
                  <a:pt x="59848" y="266772"/>
                </a:cubicBezTo>
                <a:lnTo>
                  <a:pt x="61143" y="267740"/>
                </a:lnTo>
                <a:cubicBezTo>
                  <a:pt x="72129" y="275915"/>
                  <a:pt x="83863" y="283615"/>
                  <a:pt x="96360" y="290827"/>
                </a:cubicBezTo>
                <a:cubicBezTo>
                  <a:pt x="108857" y="298041"/>
                  <a:pt x="121887" y="303155"/>
                  <a:pt x="135451" y="306182"/>
                </a:cubicBezTo>
                <a:cubicBezTo>
                  <a:pt x="138042" y="307248"/>
                  <a:pt x="141052" y="308544"/>
                  <a:pt x="144506" y="310056"/>
                </a:cubicBezTo>
                <a:cubicBezTo>
                  <a:pt x="147948" y="311565"/>
                  <a:pt x="151504" y="312963"/>
                  <a:pt x="155161" y="314259"/>
                </a:cubicBezTo>
                <a:cubicBezTo>
                  <a:pt x="158832" y="315538"/>
                  <a:pt x="162438" y="316669"/>
                  <a:pt x="165994" y="317637"/>
                </a:cubicBezTo>
                <a:cubicBezTo>
                  <a:pt x="169550" y="318614"/>
                  <a:pt x="172941" y="319110"/>
                  <a:pt x="176167" y="319110"/>
                </a:cubicBezTo>
                <a:cubicBezTo>
                  <a:pt x="177894" y="319110"/>
                  <a:pt x="179774" y="318713"/>
                  <a:pt x="181819" y="317965"/>
                </a:cubicBezTo>
                <a:cubicBezTo>
                  <a:pt x="183863" y="317215"/>
                  <a:pt x="185743" y="316838"/>
                  <a:pt x="187483" y="316838"/>
                </a:cubicBezTo>
                <a:lnTo>
                  <a:pt x="191674" y="316838"/>
                </a:lnTo>
                <a:lnTo>
                  <a:pt x="191356" y="316838"/>
                </a:lnTo>
                <a:lnTo>
                  <a:pt x="192004" y="316521"/>
                </a:lnTo>
                <a:cubicBezTo>
                  <a:pt x="192423" y="316521"/>
                  <a:pt x="193503" y="316406"/>
                  <a:pt x="195230" y="316188"/>
                </a:cubicBezTo>
                <a:lnTo>
                  <a:pt x="199433" y="315538"/>
                </a:lnTo>
                <a:cubicBezTo>
                  <a:pt x="199865" y="317052"/>
                  <a:pt x="200932" y="317815"/>
                  <a:pt x="202659" y="317815"/>
                </a:cubicBezTo>
                <a:cubicBezTo>
                  <a:pt x="209771" y="317166"/>
                  <a:pt x="216553" y="315538"/>
                  <a:pt x="223017" y="312963"/>
                </a:cubicBezTo>
                <a:lnTo>
                  <a:pt x="223983" y="311987"/>
                </a:lnTo>
                <a:lnTo>
                  <a:pt x="226891" y="313926"/>
                </a:lnTo>
                <a:cubicBezTo>
                  <a:pt x="229050" y="316302"/>
                  <a:pt x="231628" y="318337"/>
                  <a:pt x="234651" y="320073"/>
                </a:cubicBezTo>
                <a:cubicBezTo>
                  <a:pt x="237013" y="322439"/>
                  <a:pt x="239273" y="324378"/>
                  <a:pt x="241432" y="325892"/>
                </a:cubicBezTo>
                <a:cubicBezTo>
                  <a:pt x="243591" y="327389"/>
                  <a:pt x="245420" y="328586"/>
                  <a:pt x="246919" y="329434"/>
                </a:cubicBezTo>
                <a:cubicBezTo>
                  <a:pt x="248646" y="330298"/>
                  <a:pt x="250259" y="330933"/>
                  <a:pt x="251770" y="331378"/>
                </a:cubicBezTo>
                <a:cubicBezTo>
                  <a:pt x="253281" y="331378"/>
                  <a:pt x="254031" y="330411"/>
                  <a:pt x="254031" y="328471"/>
                </a:cubicBezTo>
                <a:lnTo>
                  <a:pt x="253878" y="327022"/>
                </a:lnTo>
                <a:lnTo>
                  <a:pt x="252418" y="325559"/>
                </a:lnTo>
                <a:lnTo>
                  <a:pt x="254361" y="325892"/>
                </a:lnTo>
                <a:lnTo>
                  <a:pt x="254361" y="325559"/>
                </a:lnTo>
                <a:lnTo>
                  <a:pt x="254678" y="325892"/>
                </a:lnTo>
                <a:lnTo>
                  <a:pt x="255326" y="325892"/>
                </a:lnTo>
                <a:lnTo>
                  <a:pt x="257422" y="328154"/>
                </a:lnTo>
                <a:lnTo>
                  <a:pt x="260495" y="330411"/>
                </a:lnTo>
                <a:lnTo>
                  <a:pt x="260495" y="335898"/>
                </a:lnTo>
                <a:lnTo>
                  <a:pt x="302176" y="332024"/>
                </a:lnTo>
                <a:cubicBezTo>
                  <a:pt x="303459" y="332445"/>
                  <a:pt x="305402" y="332887"/>
                  <a:pt x="307993" y="333318"/>
                </a:cubicBezTo>
                <a:cubicBezTo>
                  <a:pt x="310571" y="333739"/>
                  <a:pt x="313162" y="334122"/>
                  <a:pt x="315740" y="334449"/>
                </a:cubicBezTo>
                <a:cubicBezTo>
                  <a:pt x="318331" y="334767"/>
                  <a:pt x="320757" y="335050"/>
                  <a:pt x="323017" y="335253"/>
                </a:cubicBezTo>
                <a:cubicBezTo>
                  <a:pt x="325278" y="335482"/>
                  <a:pt x="326726" y="335685"/>
                  <a:pt x="327373" y="335898"/>
                </a:cubicBezTo>
                <a:cubicBezTo>
                  <a:pt x="328453" y="336330"/>
                  <a:pt x="329850" y="336711"/>
                  <a:pt x="331577" y="337044"/>
                </a:cubicBezTo>
                <a:cubicBezTo>
                  <a:pt x="333304" y="337361"/>
                  <a:pt x="334917" y="337510"/>
                  <a:pt x="336428" y="337510"/>
                </a:cubicBezTo>
                <a:lnTo>
                  <a:pt x="338359" y="337361"/>
                </a:lnTo>
                <a:lnTo>
                  <a:pt x="339972" y="337193"/>
                </a:lnTo>
                <a:lnTo>
                  <a:pt x="340950" y="336547"/>
                </a:lnTo>
                <a:lnTo>
                  <a:pt x="342245" y="337193"/>
                </a:lnTo>
                <a:lnTo>
                  <a:pt x="342880" y="337361"/>
                </a:lnTo>
                <a:lnTo>
                  <a:pt x="343528" y="337510"/>
                </a:lnTo>
                <a:cubicBezTo>
                  <a:pt x="344823" y="337510"/>
                  <a:pt x="345471" y="336662"/>
                  <a:pt x="345471" y="334936"/>
                </a:cubicBezTo>
                <a:lnTo>
                  <a:pt x="344988" y="332991"/>
                </a:lnTo>
                <a:lnTo>
                  <a:pt x="344493" y="332024"/>
                </a:lnTo>
                <a:lnTo>
                  <a:pt x="344175" y="330411"/>
                </a:lnTo>
                <a:cubicBezTo>
                  <a:pt x="345255" y="330411"/>
                  <a:pt x="345903" y="329653"/>
                  <a:pt x="346118" y="328154"/>
                </a:cubicBezTo>
                <a:lnTo>
                  <a:pt x="345788" y="330882"/>
                </a:lnTo>
                <a:lnTo>
                  <a:pt x="345788" y="333635"/>
                </a:lnTo>
                <a:lnTo>
                  <a:pt x="346766" y="336394"/>
                </a:lnTo>
                <a:lnTo>
                  <a:pt x="349027" y="337510"/>
                </a:lnTo>
                <a:cubicBezTo>
                  <a:pt x="350310" y="337510"/>
                  <a:pt x="351071" y="336979"/>
                  <a:pt x="351287" y="335898"/>
                </a:cubicBezTo>
                <a:lnTo>
                  <a:pt x="351287" y="332356"/>
                </a:lnTo>
                <a:cubicBezTo>
                  <a:pt x="351935" y="331909"/>
                  <a:pt x="352418" y="330882"/>
                  <a:pt x="352735" y="329270"/>
                </a:cubicBezTo>
                <a:cubicBezTo>
                  <a:pt x="353065" y="327668"/>
                  <a:pt x="353269" y="325728"/>
                  <a:pt x="353383" y="323466"/>
                </a:cubicBezTo>
                <a:cubicBezTo>
                  <a:pt x="353485" y="321203"/>
                  <a:pt x="353548" y="318931"/>
                  <a:pt x="353548" y="316669"/>
                </a:cubicBezTo>
                <a:cubicBezTo>
                  <a:pt x="353548" y="314423"/>
                  <a:pt x="353548" y="312631"/>
                  <a:pt x="353548" y="311337"/>
                </a:cubicBezTo>
                <a:lnTo>
                  <a:pt x="349027" y="314576"/>
                </a:lnTo>
                <a:cubicBezTo>
                  <a:pt x="350741" y="309179"/>
                  <a:pt x="351872" y="303805"/>
                  <a:pt x="352418" y="298423"/>
                </a:cubicBezTo>
                <a:cubicBezTo>
                  <a:pt x="352951" y="293036"/>
                  <a:pt x="353218" y="287539"/>
                  <a:pt x="353218" y="281948"/>
                </a:cubicBezTo>
                <a:cubicBezTo>
                  <a:pt x="354297" y="276982"/>
                  <a:pt x="355008" y="272045"/>
                  <a:pt x="355326" y="267090"/>
                </a:cubicBezTo>
                <a:cubicBezTo>
                  <a:pt x="355643" y="262124"/>
                  <a:pt x="355809" y="257172"/>
                  <a:pt x="355809" y="252217"/>
                </a:cubicBezTo>
                <a:cubicBezTo>
                  <a:pt x="355809" y="246616"/>
                  <a:pt x="355694" y="241015"/>
                  <a:pt x="355491" y="235415"/>
                </a:cubicBezTo>
                <a:cubicBezTo>
                  <a:pt x="355275" y="229804"/>
                  <a:pt x="355161" y="224212"/>
                  <a:pt x="355161" y="218627"/>
                </a:cubicBezTo>
                <a:cubicBezTo>
                  <a:pt x="355161" y="215173"/>
                  <a:pt x="355275" y="211780"/>
                  <a:pt x="355491" y="208441"/>
                </a:cubicBezTo>
                <a:cubicBezTo>
                  <a:pt x="355694" y="205102"/>
                  <a:pt x="356025" y="201814"/>
                  <a:pt x="356456" y="198575"/>
                </a:cubicBezTo>
                <a:lnTo>
                  <a:pt x="355643" y="195845"/>
                </a:lnTo>
                <a:lnTo>
                  <a:pt x="354843" y="193102"/>
                </a:lnTo>
                <a:cubicBezTo>
                  <a:pt x="355275" y="191803"/>
                  <a:pt x="355974" y="190458"/>
                  <a:pt x="356939" y="189050"/>
                </a:cubicBezTo>
                <a:cubicBezTo>
                  <a:pt x="357917" y="187650"/>
                  <a:pt x="358399" y="186520"/>
                  <a:pt x="358399" y="185656"/>
                </a:cubicBezTo>
                <a:lnTo>
                  <a:pt x="357421" y="182913"/>
                </a:lnTo>
                <a:lnTo>
                  <a:pt x="355161" y="181786"/>
                </a:lnTo>
                <a:lnTo>
                  <a:pt x="354031" y="181950"/>
                </a:lnTo>
                <a:lnTo>
                  <a:pt x="353218" y="182749"/>
                </a:lnTo>
                <a:lnTo>
                  <a:pt x="355161" y="131705"/>
                </a:lnTo>
                <a:lnTo>
                  <a:pt x="357421" y="132673"/>
                </a:lnTo>
                <a:cubicBezTo>
                  <a:pt x="358717" y="132673"/>
                  <a:pt x="359365" y="131809"/>
                  <a:pt x="359365" y="130094"/>
                </a:cubicBezTo>
                <a:cubicBezTo>
                  <a:pt x="359365" y="122970"/>
                  <a:pt x="359200" y="115821"/>
                  <a:pt x="358882" y="108608"/>
                </a:cubicBezTo>
                <a:cubicBezTo>
                  <a:pt x="358552" y="101380"/>
                  <a:pt x="358183" y="94231"/>
                  <a:pt x="357752" y="87117"/>
                </a:cubicBezTo>
                <a:lnTo>
                  <a:pt x="359034" y="86154"/>
                </a:lnTo>
                <a:cubicBezTo>
                  <a:pt x="360762" y="83778"/>
                  <a:pt x="361943" y="80390"/>
                  <a:pt x="362590" y="75970"/>
                </a:cubicBezTo>
                <a:cubicBezTo>
                  <a:pt x="363238" y="71559"/>
                  <a:pt x="363556" y="66648"/>
                  <a:pt x="363556" y="61275"/>
                </a:cubicBezTo>
                <a:cubicBezTo>
                  <a:pt x="363556" y="55025"/>
                  <a:pt x="363238" y="48993"/>
                  <a:pt x="362590" y="43177"/>
                </a:cubicBezTo>
                <a:cubicBezTo>
                  <a:pt x="364965" y="39085"/>
                  <a:pt x="366146" y="35851"/>
                  <a:pt x="366146" y="33475"/>
                </a:cubicBezTo>
                <a:cubicBezTo>
                  <a:pt x="366146" y="31112"/>
                  <a:pt x="363886" y="29933"/>
                  <a:pt x="359365" y="29933"/>
                </a:cubicBezTo>
                <a:lnTo>
                  <a:pt x="356291" y="29933"/>
                </a:lnTo>
                <a:cubicBezTo>
                  <a:pt x="355326" y="29933"/>
                  <a:pt x="354196" y="30032"/>
                  <a:pt x="352900" y="30260"/>
                </a:cubicBezTo>
                <a:lnTo>
                  <a:pt x="353548" y="28320"/>
                </a:lnTo>
                <a:cubicBezTo>
                  <a:pt x="353548" y="25522"/>
                  <a:pt x="352367" y="23567"/>
                  <a:pt x="349992" y="22485"/>
                </a:cubicBezTo>
                <a:cubicBezTo>
                  <a:pt x="344607" y="21420"/>
                  <a:pt x="338854" y="20124"/>
                  <a:pt x="332707" y="18626"/>
                </a:cubicBezTo>
                <a:cubicBezTo>
                  <a:pt x="326573" y="17103"/>
                  <a:pt x="321557" y="14425"/>
                  <a:pt x="317683" y="10550"/>
                </a:cubicBezTo>
                <a:lnTo>
                  <a:pt x="317848" y="9889"/>
                </a:lnTo>
                <a:lnTo>
                  <a:pt x="318001" y="9240"/>
                </a:lnTo>
                <a:cubicBezTo>
                  <a:pt x="318001" y="6878"/>
                  <a:pt x="317086" y="5217"/>
                  <a:pt x="315258" y="4249"/>
                </a:cubicBezTo>
                <a:cubicBezTo>
                  <a:pt x="313429" y="3273"/>
                  <a:pt x="311435" y="2791"/>
                  <a:pt x="309276" y="2791"/>
                </a:cubicBezTo>
                <a:cubicBezTo>
                  <a:pt x="307993" y="2791"/>
                  <a:pt x="306482" y="3059"/>
                  <a:pt x="304755" y="3590"/>
                </a:cubicBezTo>
                <a:cubicBezTo>
                  <a:pt x="303027" y="4135"/>
                  <a:pt x="301211" y="4403"/>
                  <a:pt x="299268" y="4403"/>
                </a:cubicBezTo>
                <a:cubicBezTo>
                  <a:pt x="284625" y="1610"/>
                  <a:pt x="269322" y="202"/>
                  <a:pt x="253396" y="202"/>
                </a:cubicBezTo>
                <a:cubicBezTo>
                  <a:pt x="249078" y="202"/>
                  <a:pt x="244709" y="315"/>
                  <a:pt x="240302" y="528"/>
                </a:cubicBezTo>
                <a:cubicBezTo>
                  <a:pt x="235883" y="733"/>
                  <a:pt x="231526" y="1064"/>
                  <a:pt x="227221" y="1496"/>
                </a:cubicBezTo>
                <a:lnTo>
                  <a:pt x="225278" y="3908"/>
                </a:lnTo>
                <a:cubicBezTo>
                  <a:pt x="225062" y="4884"/>
                  <a:pt x="224732" y="6016"/>
                  <a:pt x="224313" y="7310"/>
                </a:cubicBezTo>
              </a:path>
            </a:pathLst>
          </a:custGeom>
          <a:solidFill>
            <a:srgbClr val="FFFFFF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9" name="Freeform: Shape 478">
            <a:extLst>
              <a:ext uri="{FF2B5EF4-FFF2-40B4-BE49-F238E27FC236}">
                <a16:creationId xmlns:a16="http://schemas.microsoft.com/office/drawing/2014/main" id="{4631D0B3-CC6E-BFBF-B6AB-E2E4E085831B}"/>
              </a:ext>
            </a:extLst>
          </p:cNvPr>
          <p:cNvSpPr/>
          <p:nvPr/>
        </p:nvSpPr>
        <p:spPr>
          <a:xfrm flipV="1">
            <a:off x="4863426" y="5894754"/>
            <a:ext cx="327939" cy="358978"/>
          </a:xfrm>
          <a:custGeom>
            <a:avLst/>
            <a:gdLst>
              <a:gd name="connsiteX0" fmla="*/ 291931 w 327939"/>
              <a:gd name="connsiteY0" fmla="*/ 312639 h 358978"/>
              <a:gd name="connsiteX1" fmla="*/ 290306 w 327939"/>
              <a:gd name="connsiteY1" fmla="*/ 312308 h 358978"/>
              <a:gd name="connsiteX2" fmla="*/ 295805 w 327939"/>
              <a:gd name="connsiteY2" fmla="*/ 306493 h 358978"/>
              <a:gd name="connsiteX3" fmla="*/ 296770 w 327939"/>
              <a:gd name="connsiteY3" fmla="*/ 307455 h 358978"/>
              <a:gd name="connsiteX4" fmla="*/ 296453 w 327939"/>
              <a:gd name="connsiteY4" fmla="*/ 307788 h 358978"/>
              <a:gd name="connsiteX5" fmla="*/ 296618 w 327939"/>
              <a:gd name="connsiteY5" fmla="*/ 308449 h 358978"/>
              <a:gd name="connsiteX6" fmla="*/ 296770 w 327939"/>
              <a:gd name="connsiteY6" fmla="*/ 309415 h 358978"/>
              <a:gd name="connsiteX7" fmla="*/ 295970 w 327939"/>
              <a:gd name="connsiteY7" fmla="*/ 311028 h 358978"/>
              <a:gd name="connsiteX8" fmla="*/ 294510 w 327939"/>
              <a:gd name="connsiteY8" fmla="*/ 311991 h 358978"/>
              <a:gd name="connsiteX9" fmla="*/ 294027 w 327939"/>
              <a:gd name="connsiteY9" fmla="*/ 311827 h 358978"/>
              <a:gd name="connsiteX10" fmla="*/ 293544 w 327939"/>
              <a:gd name="connsiteY10" fmla="*/ 311663 h 358978"/>
              <a:gd name="connsiteX11" fmla="*/ 293214 w 327939"/>
              <a:gd name="connsiteY11" fmla="*/ 311345 h 358978"/>
              <a:gd name="connsiteX12" fmla="*/ 293544 w 327939"/>
              <a:gd name="connsiteY12" fmla="*/ 58045 h 358978"/>
              <a:gd name="connsiteX13" fmla="*/ 294510 w 327939"/>
              <a:gd name="connsiteY13" fmla="*/ 58045 h 358978"/>
              <a:gd name="connsiteX14" fmla="*/ 291931 w 327939"/>
              <a:gd name="connsiteY14" fmla="*/ 55604 h 358978"/>
              <a:gd name="connsiteX15" fmla="*/ 288045 w 327939"/>
              <a:gd name="connsiteY15" fmla="*/ 52875 h 358978"/>
              <a:gd name="connsiteX16" fmla="*/ 291601 w 327939"/>
              <a:gd name="connsiteY16" fmla="*/ 80002 h 358978"/>
              <a:gd name="connsiteX17" fmla="*/ 275777 w 327939"/>
              <a:gd name="connsiteY17" fmla="*/ 73538 h 358978"/>
              <a:gd name="connsiteX18" fmla="*/ 278190 w 327939"/>
              <a:gd name="connsiteY18" fmla="*/ 73057 h 358978"/>
              <a:gd name="connsiteX19" fmla="*/ 281581 w 327939"/>
              <a:gd name="connsiteY19" fmla="*/ 72253 h 358978"/>
              <a:gd name="connsiteX20" fmla="*/ 308403 w 327939"/>
              <a:gd name="connsiteY20" fmla="*/ 89046 h 358978"/>
              <a:gd name="connsiteX21" fmla="*/ 278038 w 327939"/>
              <a:gd name="connsiteY21" fmla="*/ 338804 h 358978"/>
              <a:gd name="connsiteX22" fmla="*/ 277060 w 327939"/>
              <a:gd name="connsiteY22" fmla="*/ 339132 h 358978"/>
              <a:gd name="connsiteX23" fmla="*/ 272221 w 327939"/>
              <a:gd name="connsiteY23" fmla="*/ 343005 h 358978"/>
              <a:gd name="connsiteX24" fmla="*/ 273186 w 327939"/>
              <a:gd name="connsiteY24" fmla="*/ 342688 h 358978"/>
              <a:gd name="connsiteX25" fmla="*/ 257680 w 327939"/>
              <a:gd name="connsiteY25" fmla="*/ 69996 h 358978"/>
              <a:gd name="connsiteX26" fmla="*/ 260588 w 327939"/>
              <a:gd name="connsiteY26" fmla="*/ 64167 h 358978"/>
              <a:gd name="connsiteX27" fmla="*/ 262518 w 327939"/>
              <a:gd name="connsiteY27" fmla="*/ 57712 h 358978"/>
              <a:gd name="connsiteX28" fmla="*/ 268983 w 327939"/>
              <a:gd name="connsiteY28" fmla="*/ 65788 h 358978"/>
              <a:gd name="connsiteX29" fmla="*/ 275777 w 327939"/>
              <a:gd name="connsiteY29" fmla="*/ 73538 h 358978"/>
              <a:gd name="connsiteX30" fmla="*/ 272869 w 327939"/>
              <a:gd name="connsiteY30" fmla="*/ 72903 h 358978"/>
              <a:gd name="connsiteX31" fmla="*/ 270278 w 327939"/>
              <a:gd name="connsiteY31" fmla="*/ 72570 h 358978"/>
              <a:gd name="connsiteX32" fmla="*/ 269795 w 327939"/>
              <a:gd name="connsiteY32" fmla="*/ 72739 h 358978"/>
              <a:gd name="connsiteX33" fmla="*/ 269313 w 327939"/>
              <a:gd name="connsiteY33" fmla="*/ 72903 h 358978"/>
              <a:gd name="connsiteX34" fmla="*/ 268017 w 327939"/>
              <a:gd name="connsiteY34" fmla="*/ 72570 h 358978"/>
              <a:gd name="connsiteX35" fmla="*/ 262201 w 327939"/>
              <a:gd name="connsiteY35" fmla="*/ 71607 h 358978"/>
              <a:gd name="connsiteX36" fmla="*/ 257362 w 327939"/>
              <a:gd name="connsiteY36" fmla="*/ 53838 h 358978"/>
              <a:gd name="connsiteX37" fmla="*/ 256067 w 327939"/>
              <a:gd name="connsiteY37" fmla="*/ 57712 h 358978"/>
              <a:gd name="connsiteX38" fmla="*/ 254771 w 327939"/>
              <a:gd name="connsiteY38" fmla="*/ 61905 h 358978"/>
              <a:gd name="connsiteX39" fmla="*/ 252181 w 327939"/>
              <a:gd name="connsiteY39" fmla="*/ 54969 h 358978"/>
              <a:gd name="connsiteX40" fmla="*/ 249920 w 327939"/>
              <a:gd name="connsiteY40" fmla="*/ 48024 h 358978"/>
              <a:gd name="connsiteX41" fmla="*/ 253476 w 327939"/>
              <a:gd name="connsiteY41" fmla="*/ 51248 h 358978"/>
              <a:gd name="connsiteX42" fmla="*/ 256067 w 327939"/>
              <a:gd name="connsiteY42" fmla="*/ 52875 h 358978"/>
              <a:gd name="connsiteX43" fmla="*/ 250580 w 327939"/>
              <a:gd name="connsiteY43" fmla="*/ 83886 h 358978"/>
              <a:gd name="connsiteX44" fmla="*/ 251546 w 327939"/>
              <a:gd name="connsiteY44" fmla="*/ 83722 h 358978"/>
              <a:gd name="connsiteX45" fmla="*/ 252511 w 327939"/>
              <a:gd name="connsiteY45" fmla="*/ 83568 h 358978"/>
              <a:gd name="connsiteX46" fmla="*/ 248307 w 327939"/>
              <a:gd name="connsiteY46" fmla="*/ 81957 h 358978"/>
              <a:gd name="connsiteX47" fmla="*/ 246046 w 327939"/>
              <a:gd name="connsiteY47" fmla="*/ 253511 h 358978"/>
              <a:gd name="connsiteX48" fmla="*/ 246364 w 327939"/>
              <a:gd name="connsiteY48" fmla="*/ 254156 h 358978"/>
              <a:gd name="connsiteX49" fmla="*/ 246046 w 327939"/>
              <a:gd name="connsiteY49" fmla="*/ 253838 h 358978"/>
              <a:gd name="connsiteX50" fmla="*/ 248307 w 327939"/>
              <a:gd name="connsiteY50" fmla="*/ 256735 h 358978"/>
              <a:gd name="connsiteX51" fmla="*/ 245729 w 327939"/>
              <a:gd name="connsiteY51" fmla="*/ 263200 h 358978"/>
              <a:gd name="connsiteX52" fmla="*/ 245081 w 327939"/>
              <a:gd name="connsiteY52" fmla="*/ 263200 h 358978"/>
              <a:gd name="connsiteX53" fmla="*/ 246364 w 327939"/>
              <a:gd name="connsiteY53" fmla="*/ 260455 h 358978"/>
              <a:gd name="connsiteX54" fmla="*/ 247672 w 327939"/>
              <a:gd name="connsiteY54" fmla="*/ 257712 h 358978"/>
              <a:gd name="connsiteX55" fmla="*/ 247507 w 327939"/>
              <a:gd name="connsiteY55" fmla="*/ 256085 h 358978"/>
              <a:gd name="connsiteX56" fmla="*/ 247012 w 327939"/>
              <a:gd name="connsiteY56" fmla="*/ 254805 h 358978"/>
              <a:gd name="connsiteX57" fmla="*/ 245399 w 327939"/>
              <a:gd name="connsiteY57" fmla="*/ 252215 h 358978"/>
              <a:gd name="connsiteX58" fmla="*/ 244103 w 327939"/>
              <a:gd name="connsiteY58" fmla="*/ 251248 h 358978"/>
              <a:gd name="connsiteX59" fmla="*/ 244433 w 327939"/>
              <a:gd name="connsiteY59" fmla="*/ 250916 h 358978"/>
              <a:gd name="connsiteX60" fmla="*/ 241855 w 327939"/>
              <a:gd name="connsiteY60" fmla="*/ 342688 h 358978"/>
              <a:gd name="connsiteX61" fmla="*/ 248637 w 327939"/>
              <a:gd name="connsiteY61" fmla="*/ 338804 h 358978"/>
              <a:gd name="connsiteX62" fmla="*/ 245399 w 327939"/>
              <a:gd name="connsiteY62" fmla="*/ 342039 h 358978"/>
              <a:gd name="connsiteX63" fmla="*/ 243138 w 327939"/>
              <a:gd name="connsiteY63" fmla="*/ 342688 h 358978"/>
              <a:gd name="connsiteX64" fmla="*/ 241525 w 327939"/>
              <a:gd name="connsiteY64" fmla="*/ 49953 h 358978"/>
              <a:gd name="connsiteX65" fmla="*/ 241525 w 327939"/>
              <a:gd name="connsiteY65" fmla="*/ 46728 h 358978"/>
              <a:gd name="connsiteX66" fmla="*/ 241855 w 327939"/>
              <a:gd name="connsiteY66" fmla="*/ 43499 h 358978"/>
              <a:gd name="connsiteX67" fmla="*/ 243951 w 327939"/>
              <a:gd name="connsiteY67" fmla="*/ 48505 h 358978"/>
              <a:gd name="connsiteX68" fmla="*/ 245729 w 327939"/>
              <a:gd name="connsiteY68" fmla="*/ 54473 h 358978"/>
              <a:gd name="connsiteX69" fmla="*/ 240547 w 327939"/>
              <a:gd name="connsiteY69" fmla="*/ 241878 h 358978"/>
              <a:gd name="connsiteX70" fmla="*/ 241855 w 327939"/>
              <a:gd name="connsiteY70" fmla="*/ 243489 h 358978"/>
              <a:gd name="connsiteX71" fmla="*/ 240878 w 327939"/>
              <a:gd name="connsiteY71" fmla="*/ 244785 h 358978"/>
              <a:gd name="connsiteX72" fmla="*/ 240547 w 327939"/>
              <a:gd name="connsiteY72" fmla="*/ 244452 h 358978"/>
              <a:gd name="connsiteX73" fmla="*/ 248307 w 327939"/>
              <a:gd name="connsiteY73" fmla="*/ 67084 h 358978"/>
              <a:gd name="connsiteX74" fmla="*/ 239912 w 327939"/>
              <a:gd name="connsiteY74" fmla="*/ 65143 h 358978"/>
              <a:gd name="connsiteX75" fmla="*/ 240878 w 327939"/>
              <a:gd name="connsiteY75" fmla="*/ 60937 h 358978"/>
              <a:gd name="connsiteX76" fmla="*/ 236674 w 327939"/>
              <a:gd name="connsiteY76" fmla="*/ 39948 h 358978"/>
              <a:gd name="connsiteX77" fmla="*/ 236039 w 327939"/>
              <a:gd name="connsiteY77" fmla="*/ 41395 h 358978"/>
              <a:gd name="connsiteX78" fmla="*/ 235709 w 327939"/>
              <a:gd name="connsiteY78" fmla="*/ 43172 h 358978"/>
              <a:gd name="connsiteX79" fmla="*/ 234578 w 327939"/>
              <a:gd name="connsiteY79" fmla="*/ 41078 h 358978"/>
              <a:gd name="connsiteX80" fmla="*/ 233448 w 327939"/>
              <a:gd name="connsiteY80" fmla="*/ 38970 h 358978"/>
              <a:gd name="connsiteX81" fmla="*/ 229575 w 327939"/>
              <a:gd name="connsiteY81" fmla="*/ 232184 h 358978"/>
              <a:gd name="connsiteX82" fmla="*/ 232153 w 327939"/>
              <a:gd name="connsiteY82" fmla="*/ 233811 h 358978"/>
              <a:gd name="connsiteX83" fmla="*/ 235226 w 327939"/>
              <a:gd name="connsiteY83" fmla="*/ 236390 h 358978"/>
              <a:gd name="connsiteX84" fmla="*/ 238299 w 327939"/>
              <a:gd name="connsiteY84" fmla="*/ 239283 h 358978"/>
              <a:gd name="connsiteX85" fmla="*/ 235709 w 327939"/>
              <a:gd name="connsiteY85" fmla="*/ 237353 h 358978"/>
              <a:gd name="connsiteX86" fmla="*/ 237004 w 327939"/>
              <a:gd name="connsiteY86" fmla="*/ 248341 h 358978"/>
              <a:gd name="connsiteX87" fmla="*/ 234413 w 327939"/>
              <a:gd name="connsiteY87" fmla="*/ 250271 h 358978"/>
              <a:gd name="connsiteX88" fmla="*/ 231835 w 327939"/>
              <a:gd name="connsiteY88" fmla="*/ 252533 h 358978"/>
              <a:gd name="connsiteX89" fmla="*/ 232000 w 327939"/>
              <a:gd name="connsiteY89" fmla="*/ 251744 h 358978"/>
              <a:gd name="connsiteX90" fmla="*/ 232153 w 327939"/>
              <a:gd name="connsiteY90" fmla="*/ 250916 h 358978"/>
              <a:gd name="connsiteX91" fmla="*/ 226666 w 327939"/>
              <a:gd name="connsiteY91" fmla="*/ 243172 h 358978"/>
              <a:gd name="connsiteX92" fmla="*/ 227631 w 327939"/>
              <a:gd name="connsiteY92" fmla="*/ 240910 h 358978"/>
              <a:gd name="connsiteX93" fmla="*/ 233283 w 327939"/>
              <a:gd name="connsiteY93" fmla="*/ 244785 h 358978"/>
              <a:gd name="connsiteX94" fmla="*/ 237004 w 327939"/>
              <a:gd name="connsiteY94" fmla="*/ 248341 h 358978"/>
              <a:gd name="connsiteX95" fmla="*/ 226666 w 327939"/>
              <a:gd name="connsiteY95" fmla="*/ 35095 h 358978"/>
              <a:gd name="connsiteX96" fmla="*/ 225701 w 327939"/>
              <a:gd name="connsiteY96" fmla="*/ 34446 h 358978"/>
              <a:gd name="connsiteX97" fmla="*/ 226984 w 327939"/>
              <a:gd name="connsiteY97" fmla="*/ 35095 h 358978"/>
              <a:gd name="connsiteX98" fmla="*/ 227631 w 327939"/>
              <a:gd name="connsiteY98" fmla="*/ 44149 h 358978"/>
              <a:gd name="connsiteX99" fmla="*/ 225206 w 327939"/>
              <a:gd name="connsiteY99" fmla="*/ 42522 h 358978"/>
              <a:gd name="connsiteX100" fmla="*/ 222793 w 327939"/>
              <a:gd name="connsiteY100" fmla="*/ 40592 h 358978"/>
              <a:gd name="connsiteX101" fmla="*/ 223428 w 327939"/>
              <a:gd name="connsiteY101" fmla="*/ 39630 h 358978"/>
              <a:gd name="connsiteX102" fmla="*/ 227631 w 327939"/>
              <a:gd name="connsiteY102" fmla="*/ 44149 h 358978"/>
              <a:gd name="connsiteX103" fmla="*/ 230540 w 327939"/>
              <a:gd name="connsiteY103" fmla="*/ 253511 h 358978"/>
              <a:gd name="connsiteX104" fmla="*/ 222145 w 327939"/>
              <a:gd name="connsiteY104" fmla="*/ 261269 h 358978"/>
              <a:gd name="connsiteX105" fmla="*/ 223593 w 327939"/>
              <a:gd name="connsiteY105" fmla="*/ 254805 h 358978"/>
              <a:gd name="connsiteX106" fmla="*/ 226666 w 327939"/>
              <a:gd name="connsiteY106" fmla="*/ 249636 h 358978"/>
              <a:gd name="connsiteX107" fmla="*/ 226666 w 327939"/>
              <a:gd name="connsiteY107" fmla="*/ 250916 h 358978"/>
              <a:gd name="connsiteX108" fmla="*/ 230540 w 327939"/>
              <a:gd name="connsiteY108" fmla="*/ 253511 h 358978"/>
              <a:gd name="connsiteX109" fmla="*/ 221815 w 327939"/>
              <a:gd name="connsiteY109" fmla="*/ 63199 h 358978"/>
              <a:gd name="connsiteX110" fmla="*/ 224075 w 327939"/>
              <a:gd name="connsiteY110" fmla="*/ 64508 h 358978"/>
              <a:gd name="connsiteX111" fmla="*/ 221815 w 327939"/>
              <a:gd name="connsiteY111" fmla="*/ 64508 h 358978"/>
              <a:gd name="connsiteX112" fmla="*/ 230540 w 327939"/>
              <a:gd name="connsiteY112" fmla="*/ 53192 h 358978"/>
              <a:gd name="connsiteX113" fmla="*/ 231835 w 327939"/>
              <a:gd name="connsiteY113" fmla="*/ 59007 h 358978"/>
              <a:gd name="connsiteX114" fmla="*/ 220850 w 327939"/>
              <a:gd name="connsiteY114" fmla="*/ 50270 h 358978"/>
              <a:gd name="connsiteX115" fmla="*/ 221002 w 327939"/>
              <a:gd name="connsiteY115" fmla="*/ 48341 h 358978"/>
              <a:gd name="connsiteX116" fmla="*/ 221167 w 327939"/>
              <a:gd name="connsiteY116" fmla="*/ 46411 h 358978"/>
              <a:gd name="connsiteX117" fmla="*/ 220850 w 327939"/>
              <a:gd name="connsiteY117" fmla="*/ 32833 h 358978"/>
              <a:gd name="connsiteX118" fmla="*/ 222793 w 327939"/>
              <a:gd name="connsiteY118" fmla="*/ 33483 h 358978"/>
              <a:gd name="connsiteX119" fmla="*/ 223758 w 327939"/>
              <a:gd name="connsiteY119" fmla="*/ 33811 h 358978"/>
              <a:gd name="connsiteX120" fmla="*/ 222463 w 327939"/>
              <a:gd name="connsiteY120" fmla="*/ 33647 h 358978"/>
              <a:gd name="connsiteX121" fmla="*/ 221167 w 327939"/>
              <a:gd name="connsiteY121" fmla="*/ 33483 h 358978"/>
              <a:gd name="connsiteX122" fmla="*/ 219884 w 327939"/>
              <a:gd name="connsiteY122" fmla="*/ 34128 h 358978"/>
              <a:gd name="connsiteX123" fmla="*/ 217941 w 327939"/>
              <a:gd name="connsiteY123" fmla="*/ 37353 h 358978"/>
              <a:gd name="connsiteX124" fmla="*/ 217294 w 327939"/>
              <a:gd name="connsiteY124" fmla="*/ 34446 h 358978"/>
              <a:gd name="connsiteX125" fmla="*/ 216328 w 327939"/>
              <a:gd name="connsiteY125" fmla="*/ 31553 h 358978"/>
              <a:gd name="connsiteX126" fmla="*/ 218424 w 327939"/>
              <a:gd name="connsiteY126" fmla="*/ 32019 h 358978"/>
              <a:gd name="connsiteX127" fmla="*/ 215998 w 327939"/>
              <a:gd name="connsiteY127" fmla="*/ 242854 h 358978"/>
              <a:gd name="connsiteX128" fmla="*/ 221485 w 327939"/>
              <a:gd name="connsiteY128" fmla="*/ 245761 h 358978"/>
              <a:gd name="connsiteX129" fmla="*/ 219884 w 327939"/>
              <a:gd name="connsiteY129" fmla="*/ 248023 h 358978"/>
              <a:gd name="connsiteX130" fmla="*/ 218906 w 327939"/>
              <a:gd name="connsiteY130" fmla="*/ 250916 h 358978"/>
              <a:gd name="connsiteX131" fmla="*/ 233448 w 327939"/>
              <a:gd name="connsiteY131" fmla="*/ 277095 h 358978"/>
              <a:gd name="connsiteX132" fmla="*/ 223110 w 327939"/>
              <a:gd name="connsiteY132" fmla="*/ 281297 h 358978"/>
              <a:gd name="connsiteX133" fmla="*/ 209864 w 327939"/>
              <a:gd name="connsiteY133" fmla="*/ 284853 h 358978"/>
              <a:gd name="connsiteX134" fmla="*/ 210512 w 327939"/>
              <a:gd name="connsiteY134" fmla="*/ 283569 h 358978"/>
              <a:gd name="connsiteX135" fmla="*/ 210347 w 327939"/>
              <a:gd name="connsiteY135" fmla="*/ 282745 h 358978"/>
              <a:gd name="connsiteX136" fmla="*/ 210182 w 327939"/>
              <a:gd name="connsiteY136" fmla="*/ 282259 h 358978"/>
              <a:gd name="connsiteX137" fmla="*/ 218259 w 327939"/>
              <a:gd name="connsiteY137" fmla="*/ 280329 h 358978"/>
              <a:gd name="connsiteX138" fmla="*/ 220850 w 327939"/>
              <a:gd name="connsiteY138" fmla="*/ 281615 h 358978"/>
              <a:gd name="connsiteX139" fmla="*/ 225853 w 327939"/>
              <a:gd name="connsiteY139" fmla="*/ 279848 h 358978"/>
              <a:gd name="connsiteX140" fmla="*/ 233131 w 327939"/>
              <a:gd name="connsiteY140" fmla="*/ 276762 h 358978"/>
              <a:gd name="connsiteX141" fmla="*/ 209864 w 327939"/>
              <a:gd name="connsiteY141" fmla="*/ 29926 h 358978"/>
              <a:gd name="connsiteX142" fmla="*/ 211477 w 327939"/>
              <a:gd name="connsiteY142" fmla="*/ 33166 h 358978"/>
              <a:gd name="connsiteX143" fmla="*/ 206638 w 327939"/>
              <a:gd name="connsiteY143" fmla="*/ 30244 h 358978"/>
              <a:gd name="connsiteX144" fmla="*/ 207273 w 327939"/>
              <a:gd name="connsiteY144" fmla="*/ 29276 h 358978"/>
              <a:gd name="connsiteX145" fmla="*/ 206956 w 327939"/>
              <a:gd name="connsiteY145" fmla="*/ 65143 h 358978"/>
              <a:gd name="connsiteX146" fmla="*/ 205978 w 327939"/>
              <a:gd name="connsiteY146" fmla="*/ 53510 h 358978"/>
              <a:gd name="connsiteX147" fmla="*/ 215998 w 327939"/>
              <a:gd name="connsiteY147" fmla="*/ 59657 h 358978"/>
              <a:gd name="connsiteX148" fmla="*/ 216328 w 327939"/>
              <a:gd name="connsiteY148" fmla="*/ 63199 h 358978"/>
              <a:gd name="connsiteX149" fmla="*/ 216328 w 327939"/>
              <a:gd name="connsiteY149" fmla="*/ 64167 h 358978"/>
              <a:gd name="connsiteX150" fmla="*/ 205013 w 327939"/>
              <a:gd name="connsiteY150" fmla="*/ 44799 h 358978"/>
              <a:gd name="connsiteX151" fmla="*/ 205978 w 327939"/>
              <a:gd name="connsiteY151" fmla="*/ 45444 h 358978"/>
              <a:gd name="connsiteX152" fmla="*/ 205495 w 327939"/>
              <a:gd name="connsiteY152" fmla="*/ 45265 h 358978"/>
              <a:gd name="connsiteX153" fmla="*/ 205013 w 327939"/>
              <a:gd name="connsiteY153" fmla="*/ 45117 h 358978"/>
              <a:gd name="connsiteX154" fmla="*/ 205013 w 327939"/>
              <a:gd name="connsiteY154" fmla="*/ 35740 h 358978"/>
              <a:gd name="connsiteX155" fmla="*/ 209699 w 327939"/>
              <a:gd name="connsiteY155" fmla="*/ 38319 h 358978"/>
              <a:gd name="connsiteX156" fmla="*/ 214068 w 327939"/>
              <a:gd name="connsiteY156" fmla="*/ 41242 h 358978"/>
              <a:gd name="connsiteX157" fmla="*/ 214703 w 327939"/>
              <a:gd name="connsiteY157" fmla="*/ 45117 h 358978"/>
              <a:gd name="connsiteX158" fmla="*/ 209699 w 327939"/>
              <a:gd name="connsiteY158" fmla="*/ 41559 h 358978"/>
              <a:gd name="connsiteX159" fmla="*/ 204695 w 327939"/>
              <a:gd name="connsiteY159" fmla="*/ 38002 h 358978"/>
              <a:gd name="connsiteX160" fmla="*/ 204848 w 327939"/>
              <a:gd name="connsiteY160" fmla="*/ 36886 h 358978"/>
              <a:gd name="connsiteX161" fmla="*/ 204365 w 327939"/>
              <a:gd name="connsiteY161" fmla="*/ 261587 h 358978"/>
              <a:gd name="connsiteX162" fmla="*/ 204365 w 327939"/>
              <a:gd name="connsiteY162" fmla="*/ 258690 h 358978"/>
              <a:gd name="connsiteX163" fmla="*/ 208251 w 327939"/>
              <a:gd name="connsiteY163" fmla="*/ 265462 h 358978"/>
              <a:gd name="connsiteX164" fmla="*/ 213738 w 327939"/>
              <a:gd name="connsiteY164" fmla="*/ 255450 h 358978"/>
              <a:gd name="connsiteX165" fmla="*/ 215516 w 327939"/>
              <a:gd name="connsiteY165" fmla="*/ 262232 h 358978"/>
              <a:gd name="connsiteX166" fmla="*/ 216646 w 327939"/>
              <a:gd name="connsiteY166" fmla="*/ 268369 h 358978"/>
              <a:gd name="connsiteX167" fmla="*/ 216646 w 327939"/>
              <a:gd name="connsiteY167" fmla="*/ 270958 h 358978"/>
              <a:gd name="connsiteX168" fmla="*/ 214703 w 327939"/>
              <a:gd name="connsiteY168" fmla="*/ 271936 h 358978"/>
              <a:gd name="connsiteX169" fmla="*/ 215033 w 327939"/>
              <a:gd name="connsiteY169" fmla="*/ 269331 h 358978"/>
              <a:gd name="connsiteX170" fmla="*/ 212125 w 327939"/>
              <a:gd name="connsiteY170" fmla="*/ 260455 h 358978"/>
              <a:gd name="connsiteX171" fmla="*/ 204695 w 327939"/>
              <a:gd name="connsiteY171" fmla="*/ 250599 h 358978"/>
              <a:gd name="connsiteX172" fmla="*/ 204530 w 327939"/>
              <a:gd name="connsiteY172" fmla="*/ 249303 h 358978"/>
              <a:gd name="connsiteX173" fmla="*/ 204365 w 327939"/>
              <a:gd name="connsiteY173" fmla="*/ 248023 h 358978"/>
              <a:gd name="connsiteX174" fmla="*/ 213420 w 327939"/>
              <a:gd name="connsiteY174" fmla="*/ 255450 h 358978"/>
              <a:gd name="connsiteX175" fmla="*/ 204048 w 327939"/>
              <a:gd name="connsiteY175" fmla="*/ 239614 h 358978"/>
              <a:gd name="connsiteX176" fmla="*/ 203730 w 327939"/>
              <a:gd name="connsiteY176" fmla="*/ 235423 h 358978"/>
              <a:gd name="connsiteX177" fmla="*/ 204048 w 327939"/>
              <a:gd name="connsiteY177" fmla="*/ 231856 h 358978"/>
              <a:gd name="connsiteX178" fmla="*/ 206473 w 327939"/>
              <a:gd name="connsiteY178" fmla="*/ 236390 h 358978"/>
              <a:gd name="connsiteX179" fmla="*/ 210182 w 327939"/>
              <a:gd name="connsiteY179" fmla="*/ 245444 h 358978"/>
              <a:gd name="connsiteX180" fmla="*/ 200491 w 327939"/>
              <a:gd name="connsiteY180" fmla="*/ 52226 h 358978"/>
              <a:gd name="connsiteX181" fmla="*/ 199196 w 327939"/>
              <a:gd name="connsiteY181" fmla="*/ 48986 h 358978"/>
              <a:gd name="connsiteX182" fmla="*/ 200491 w 327939"/>
              <a:gd name="connsiteY182" fmla="*/ 49635 h 358978"/>
              <a:gd name="connsiteX183" fmla="*/ 198231 w 327939"/>
              <a:gd name="connsiteY183" fmla="*/ 243172 h 358978"/>
              <a:gd name="connsiteX184" fmla="*/ 198879 w 327939"/>
              <a:gd name="connsiteY184" fmla="*/ 242690 h 358978"/>
              <a:gd name="connsiteX185" fmla="*/ 205013 w 327939"/>
              <a:gd name="connsiteY185" fmla="*/ 242204 h 358978"/>
              <a:gd name="connsiteX186" fmla="*/ 212772 w 327939"/>
              <a:gd name="connsiteY186" fmla="*/ 341378 h 358978"/>
              <a:gd name="connsiteX187" fmla="*/ 208404 w 327939"/>
              <a:gd name="connsiteY187" fmla="*/ 340743 h 358978"/>
              <a:gd name="connsiteX188" fmla="*/ 204048 w 327939"/>
              <a:gd name="connsiteY188" fmla="*/ 339767 h 358978"/>
              <a:gd name="connsiteX189" fmla="*/ 202752 w 327939"/>
              <a:gd name="connsiteY189" fmla="*/ 339944 h 358978"/>
              <a:gd name="connsiteX190" fmla="*/ 201457 w 327939"/>
              <a:gd name="connsiteY190" fmla="*/ 340098 h 358978"/>
              <a:gd name="connsiteX191" fmla="*/ 200326 w 327939"/>
              <a:gd name="connsiteY191" fmla="*/ 339944 h 358978"/>
              <a:gd name="connsiteX192" fmla="*/ 199196 w 327939"/>
              <a:gd name="connsiteY192" fmla="*/ 339767 h 358978"/>
              <a:gd name="connsiteX193" fmla="*/ 197913 w 327939"/>
              <a:gd name="connsiteY193" fmla="*/ 340098 h 358978"/>
              <a:gd name="connsiteX194" fmla="*/ 196936 w 327939"/>
              <a:gd name="connsiteY194" fmla="*/ 340098 h 358978"/>
              <a:gd name="connsiteX195" fmla="*/ 201787 w 327939"/>
              <a:gd name="connsiteY195" fmla="*/ 343005 h 358978"/>
              <a:gd name="connsiteX196" fmla="*/ 202435 w 327939"/>
              <a:gd name="connsiteY196" fmla="*/ 343338 h 358978"/>
              <a:gd name="connsiteX197" fmla="*/ 198879 w 327939"/>
              <a:gd name="connsiteY197" fmla="*/ 355284 h 358978"/>
              <a:gd name="connsiteX198" fmla="*/ 198713 w 327939"/>
              <a:gd name="connsiteY198" fmla="*/ 355601 h 358978"/>
              <a:gd name="connsiteX199" fmla="*/ 198548 w 327939"/>
              <a:gd name="connsiteY199" fmla="*/ 355934 h 358978"/>
              <a:gd name="connsiteX200" fmla="*/ 198713 w 327939"/>
              <a:gd name="connsiteY200" fmla="*/ 356415 h 358978"/>
              <a:gd name="connsiteX201" fmla="*/ 198879 w 327939"/>
              <a:gd name="connsiteY201" fmla="*/ 356902 h 358978"/>
              <a:gd name="connsiteX202" fmla="*/ 198879 w 327939"/>
              <a:gd name="connsiteY202" fmla="*/ 358196 h 358978"/>
              <a:gd name="connsiteX203" fmla="*/ 195323 w 327939"/>
              <a:gd name="connsiteY203" fmla="*/ 355284 h 358978"/>
              <a:gd name="connsiteX204" fmla="*/ 197913 w 327939"/>
              <a:gd name="connsiteY204" fmla="*/ 225074 h 358978"/>
              <a:gd name="connsiteX205" fmla="*/ 198879 w 327939"/>
              <a:gd name="connsiteY205" fmla="*/ 226037 h 358978"/>
              <a:gd name="connsiteX206" fmla="*/ 198396 w 327939"/>
              <a:gd name="connsiteY206" fmla="*/ 230724 h 358978"/>
              <a:gd name="connsiteX207" fmla="*/ 198231 w 327939"/>
              <a:gd name="connsiteY207" fmla="*/ 234778 h 358978"/>
              <a:gd name="connsiteX208" fmla="*/ 196618 w 327939"/>
              <a:gd name="connsiteY208" fmla="*/ 233483 h 358978"/>
              <a:gd name="connsiteX209" fmla="*/ 195805 w 327939"/>
              <a:gd name="connsiteY209" fmla="*/ 228314 h 358978"/>
              <a:gd name="connsiteX210" fmla="*/ 194675 w 327939"/>
              <a:gd name="connsiteY210" fmla="*/ 222812 h 358978"/>
              <a:gd name="connsiteX211" fmla="*/ 196288 w 327939"/>
              <a:gd name="connsiteY211" fmla="*/ 223789 h 358978"/>
              <a:gd name="connsiteX212" fmla="*/ 199526 w 327939"/>
              <a:gd name="connsiteY212" fmla="*/ 41242 h 358978"/>
              <a:gd name="connsiteX213" fmla="*/ 194357 w 327939"/>
              <a:gd name="connsiteY213" fmla="*/ 37353 h 358978"/>
              <a:gd name="connsiteX214" fmla="*/ 194027 w 327939"/>
              <a:gd name="connsiteY214" fmla="*/ 37025 h 358978"/>
              <a:gd name="connsiteX215" fmla="*/ 193062 w 327939"/>
              <a:gd name="connsiteY215" fmla="*/ 66121 h 358978"/>
              <a:gd name="connsiteX216" fmla="*/ 192414 w 327939"/>
              <a:gd name="connsiteY216" fmla="*/ 54473 h 358978"/>
              <a:gd name="connsiteX217" fmla="*/ 191119 w 327939"/>
              <a:gd name="connsiteY217" fmla="*/ 43499 h 358978"/>
              <a:gd name="connsiteX218" fmla="*/ 195805 w 327939"/>
              <a:gd name="connsiteY218" fmla="*/ 55123 h 358978"/>
              <a:gd name="connsiteX219" fmla="*/ 201787 w 327939"/>
              <a:gd name="connsiteY219" fmla="*/ 65788 h 358978"/>
              <a:gd name="connsiteX220" fmla="*/ 199196 w 327939"/>
              <a:gd name="connsiteY220" fmla="*/ 66121 h 358978"/>
              <a:gd name="connsiteX221" fmla="*/ 196618 w 327939"/>
              <a:gd name="connsiteY221" fmla="*/ 66121 h 358978"/>
              <a:gd name="connsiteX222" fmla="*/ 199844 w 327939"/>
              <a:gd name="connsiteY222" fmla="*/ 32516 h 358978"/>
              <a:gd name="connsiteX223" fmla="*/ 199844 w 327939"/>
              <a:gd name="connsiteY223" fmla="*/ 33811 h 358978"/>
              <a:gd name="connsiteX224" fmla="*/ 199526 w 327939"/>
              <a:gd name="connsiteY224" fmla="*/ 34446 h 358978"/>
              <a:gd name="connsiteX225" fmla="*/ 190801 w 327939"/>
              <a:gd name="connsiteY225" fmla="*/ 27996 h 358978"/>
              <a:gd name="connsiteX226" fmla="*/ 186915 w 327939"/>
              <a:gd name="connsiteY226" fmla="*/ 58689 h 358978"/>
              <a:gd name="connsiteX227" fmla="*/ 187245 w 327939"/>
              <a:gd name="connsiteY227" fmla="*/ 58363 h 358978"/>
              <a:gd name="connsiteX228" fmla="*/ 187245 w 327939"/>
              <a:gd name="connsiteY228" fmla="*/ 59324 h 358978"/>
              <a:gd name="connsiteX229" fmla="*/ 187080 w 327939"/>
              <a:gd name="connsiteY229" fmla="*/ 59007 h 358978"/>
              <a:gd name="connsiteX230" fmla="*/ 186915 w 327939"/>
              <a:gd name="connsiteY230" fmla="*/ 222812 h 358978"/>
              <a:gd name="connsiteX231" fmla="*/ 188858 w 327939"/>
              <a:gd name="connsiteY231" fmla="*/ 221532 h 358978"/>
              <a:gd name="connsiteX232" fmla="*/ 190154 w 327939"/>
              <a:gd name="connsiteY232" fmla="*/ 226370 h 358978"/>
              <a:gd name="connsiteX233" fmla="*/ 201787 w 327939"/>
              <a:gd name="connsiteY233" fmla="*/ 278057 h 358978"/>
              <a:gd name="connsiteX234" fmla="*/ 195158 w 327939"/>
              <a:gd name="connsiteY234" fmla="*/ 267401 h 358978"/>
              <a:gd name="connsiteX235" fmla="*/ 183372 w 327939"/>
              <a:gd name="connsiteY235" fmla="*/ 256085 h 358978"/>
              <a:gd name="connsiteX236" fmla="*/ 183207 w 327939"/>
              <a:gd name="connsiteY236" fmla="*/ 253511 h 358978"/>
              <a:gd name="connsiteX237" fmla="*/ 182724 w 327939"/>
              <a:gd name="connsiteY237" fmla="*/ 250599 h 358978"/>
              <a:gd name="connsiteX238" fmla="*/ 195323 w 327939"/>
              <a:gd name="connsiteY238" fmla="*/ 259658 h 358978"/>
              <a:gd name="connsiteX239" fmla="*/ 196770 w 327939"/>
              <a:gd name="connsiteY239" fmla="*/ 266756 h 358978"/>
              <a:gd name="connsiteX240" fmla="*/ 200491 w 327939"/>
              <a:gd name="connsiteY240" fmla="*/ 270958 h 358978"/>
              <a:gd name="connsiteX241" fmla="*/ 202270 w 327939"/>
              <a:gd name="connsiteY241" fmla="*/ 269980 h 358978"/>
              <a:gd name="connsiteX242" fmla="*/ 203070 w 327939"/>
              <a:gd name="connsiteY242" fmla="*/ 268369 h 358978"/>
              <a:gd name="connsiteX243" fmla="*/ 206638 w 327939"/>
              <a:gd name="connsiteY243" fmla="*/ 271429 h 358978"/>
              <a:gd name="connsiteX244" fmla="*/ 211160 w 327939"/>
              <a:gd name="connsiteY244" fmla="*/ 273548 h 358978"/>
              <a:gd name="connsiteX245" fmla="*/ 206638 w 327939"/>
              <a:gd name="connsiteY245" fmla="*/ 275795 h 358978"/>
              <a:gd name="connsiteX246" fmla="*/ 205660 w 327939"/>
              <a:gd name="connsiteY246" fmla="*/ 276762 h 358978"/>
              <a:gd name="connsiteX247" fmla="*/ 194027 w 327939"/>
              <a:gd name="connsiteY247" fmla="*/ 252533 h 358978"/>
              <a:gd name="connsiteX248" fmla="*/ 188211 w 327939"/>
              <a:gd name="connsiteY248" fmla="*/ 247692 h 358978"/>
              <a:gd name="connsiteX249" fmla="*/ 181759 w 327939"/>
              <a:gd name="connsiteY249" fmla="*/ 242854 h 358978"/>
              <a:gd name="connsiteX250" fmla="*/ 180781 w 327939"/>
              <a:gd name="connsiteY250" fmla="*/ 236058 h 358978"/>
              <a:gd name="connsiteX251" fmla="*/ 187245 w 327939"/>
              <a:gd name="connsiteY251" fmla="*/ 241723 h 358978"/>
              <a:gd name="connsiteX252" fmla="*/ 193380 w 327939"/>
              <a:gd name="connsiteY252" fmla="*/ 247057 h 358978"/>
              <a:gd name="connsiteX253" fmla="*/ 186915 w 327939"/>
              <a:gd name="connsiteY253" fmla="*/ 271936 h 358978"/>
              <a:gd name="connsiteX254" fmla="*/ 179486 w 327939"/>
              <a:gd name="connsiteY254" fmla="*/ 260619 h 358978"/>
              <a:gd name="connsiteX255" fmla="*/ 179816 w 327939"/>
              <a:gd name="connsiteY255" fmla="*/ 260455 h 358978"/>
              <a:gd name="connsiteX256" fmla="*/ 180133 w 327939"/>
              <a:gd name="connsiteY256" fmla="*/ 260302 h 358978"/>
              <a:gd name="connsiteX257" fmla="*/ 191284 w 327939"/>
              <a:gd name="connsiteY257" fmla="*/ 270641 h 358978"/>
              <a:gd name="connsiteX258" fmla="*/ 196618 w 327939"/>
              <a:gd name="connsiteY258" fmla="*/ 278375 h 358978"/>
              <a:gd name="connsiteX259" fmla="*/ 191119 w 327939"/>
              <a:gd name="connsiteY259" fmla="*/ 278375 h 358978"/>
              <a:gd name="connsiteX260" fmla="*/ 189188 w 327939"/>
              <a:gd name="connsiteY260" fmla="*/ 275963 h 358978"/>
              <a:gd name="connsiteX261" fmla="*/ 186915 w 327939"/>
              <a:gd name="connsiteY261" fmla="*/ 273548 h 358978"/>
              <a:gd name="connsiteX262" fmla="*/ 178203 w 327939"/>
              <a:gd name="connsiteY262" fmla="*/ 230888 h 358978"/>
              <a:gd name="connsiteX263" fmla="*/ 181429 w 327939"/>
              <a:gd name="connsiteY263" fmla="*/ 227649 h 358978"/>
              <a:gd name="connsiteX264" fmla="*/ 184667 w 327939"/>
              <a:gd name="connsiteY264" fmla="*/ 224424 h 358978"/>
              <a:gd name="connsiteX265" fmla="*/ 181429 w 327939"/>
              <a:gd name="connsiteY265" fmla="*/ 228632 h 358978"/>
              <a:gd name="connsiteX266" fmla="*/ 188058 w 327939"/>
              <a:gd name="connsiteY266" fmla="*/ 233483 h 358978"/>
              <a:gd name="connsiteX267" fmla="*/ 192097 w 327939"/>
              <a:gd name="connsiteY267" fmla="*/ 238965 h 358978"/>
              <a:gd name="connsiteX268" fmla="*/ 180464 w 327939"/>
              <a:gd name="connsiteY268" fmla="*/ 229277 h 358978"/>
              <a:gd name="connsiteX269" fmla="*/ 188211 w 327939"/>
              <a:gd name="connsiteY269" fmla="*/ 13123 h 358978"/>
              <a:gd name="connsiteX270" fmla="*/ 188541 w 327939"/>
              <a:gd name="connsiteY270" fmla="*/ 12474 h 358978"/>
              <a:gd name="connsiteX271" fmla="*/ 195005 w 327939"/>
              <a:gd name="connsiteY271" fmla="*/ 14751 h 358978"/>
              <a:gd name="connsiteX272" fmla="*/ 194357 w 327939"/>
              <a:gd name="connsiteY272" fmla="*/ 15068 h 358978"/>
              <a:gd name="connsiteX273" fmla="*/ 193380 w 327939"/>
              <a:gd name="connsiteY273" fmla="*/ 15386 h 358978"/>
              <a:gd name="connsiteX274" fmla="*/ 190471 w 327939"/>
              <a:gd name="connsiteY274" fmla="*/ 14899 h 358978"/>
              <a:gd name="connsiteX275" fmla="*/ 187576 w 327939"/>
              <a:gd name="connsiteY275" fmla="*/ 14751 h 358978"/>
              <a:gd name="connsiteX276" fmla="*/ 184667 w 327939"/>
              <a:gd name="connsiteY276" fmla="*/ 14899 h 358978"/>
              <a:gd name="connsiteX277" fmla="*/ 182724 w 327939"/>
              <a:gd name="connsiteY277" fmla="*/ 16031 h 358978"/>
              <a:gd name="connsiteX278" fmla="*/ 177555 w 327939"/>
              <a:gd name="connsiteY278" fmla="*/ 16031 h 358978"/>
              <a:gd name="connsiteX279" fmla="*/ 176908 w 327939"/>
              <a:gd name="connsiteY279" fmla="*/ 15713 h 358978"/>
              <a:gd name="connsiteX280" fmla="*/ 188541 w 327939"/>
              <a:gd name="connsiteY280" fmla="*/ 13758 h 358978"/>
              <a:gd name="connsiteX281" fmla="*/ 177555 w 327939"/>
              <a:gd name="connsiteY281" fmla="*/ 247057 h 358978"/>
              <a:gd name="connsiteX282" fmla="*/ 177555 w 327939"/>
              <a:gd name="connsiteY282" fmla="*/ 250599 h 358978"/>
              <a:gd name="connsiteX283" fmla="*/ 174965 w 327939"/>
              <a:gd name="connsiteY283" fmla="*/ 245444 h 358978"/>
              <a:gd name="connsiteX284" fmla="*/ 186598 w 327939"/>
              <a:gd name="connsiteY284" fmla="*/ 31553 h 358978"/>
              <a:gd name="connsiteX285" fmla="*/ 186433 w 327939"/>
              <a:gd name="connsiteY285" fmla="*/ 31702 h 358978"/>
              <a:gd name="connsiteX286" fmla="*/ 186280 w 327939"/>
              <a:gd name="connsiteY286" fmla="*/ 31870 h 358978"/>
              <a:gd name="connsiteX287" fmla="*/ 173669 w 327939"/>
              <a:gd name="connsiteY287" fmla="*/ 23779 h 358978"/>
              <a:gd name="connsiteX288" fmla="*/ 176577 w 327939"/>
              <a:gd name="connsiteY288" fmla="*/ 23779 h 358978"/>
              <a:gd name="connsiteX289" fmla="*/ 180616 w 327939"/>
              <a:gd name="connsiteY289" fmla="*/ 27019 h 358978"/>
              <a:gd name="connsiteX290" fmla="*/ 185302 w 327939"/>
              <a:gd name="connsiteY290" fmla="*/ 30585 h 358978"/>
              <a:gd name="connsiteX291" fmla="*/ 172386 w 327939"/>
              <a:gd name="connsiteY291" fmla="*/ 236390 h 358978"/>
              <a:gd name="connsiteX292" fmla="*/ 175612 w 327939"/>
              <a:gd name="connsiteY292" fmla="*/ 233483 h 358978"/>
              <a:gd name="connsiteX293" fmla="*/ 176577 w 327939"/>
              <a:gd name="connsiteY293" fmla="*/ 238965 h 358978"/>
              <a:gd name="connsiteX294" fmla="*/ 171091 w 327939"/>
              <a:gd name="connsiteY294" fmla="*/ 45117 h 358978"/>
              <a:gd name="connsiteX295" fmla="*/ 171091 w 327939"/>
              <a:gd name="connsiteY295" fmla="*/ 44466 h 358978"/>
              <a:gd name="connsiteX296" fmla="*/ 172704 w 327939"/>
              <a:gd name="connsiteY296" fmla="*/ 46079 h 358978"/>
              <a:gd name="connsiteX297" fmla="*/ 179168 w 327939"/>
              <a:gd name="connsiteY297" fmla="*/ 56750 h 358978"/>
              <a:gd name="connsiteX298" fmla="*/ 181911 w 327939"/>
              <a:gd name="connsiteY298" fmla="*/ 61905 h 358978"/>
              <a:gd name="connsiteX299" fmla="*/ 184667 w 327939"/>
              <a:gd name="connsiteY299" fmla="*/ 66439 h 358978"/>
              <a:gd name="connsiteX300" fmla="*/ 176577 w 327939"/>
              <a:gd name="connsiteY300" fmla="*/ 69028 h 358978"/>
              <a:gd name="connsiteX301" fmla="*/ 171408 w 327939"/>
              <a:gd name="connsiteY301" fmla="*/ 64508 h 358978"/>
              <a:gd name="connsiteX302" fmla="*/ 171408 w 327939"/>
              <a:gd name="connsiteY302" fmla="*/ 58194 h 358978"/>
              <a:gd name="connsiteX303" fmla="*/ 171091 w 327939"/>
              <a:gd name="connsiteY303" fmla="*/ 51566 h 358978"/>
              <a:gd name="connsiteX304" fmla="*/ 170761 w 327939"/>
              <a:gd name="connsiteY304" fmla="*/ 71290 h 358978"/>
              <a:gd name="connsiteX305" fmla="*/ 172386 w 327939"/>
              <a:gd name="connsiteY305" fmla="*/ 72570 h 358978"/>
              <a:gd name="connsiteX306" fmla="*/ 172056 w 327939"/>
              <a:gd name="connsiteY306" fmla="*/ 72570 h 358978"/>
              <a:gd name="connsiteX307" fmla="*/ 163979 w 327939"/>
              <a:gd name="connsiteY307" fmla="*/ 40265 h 358978"/>
              <a:gd name="connsiteX308" fmla="*/ 163014 w 327939"/>
              <a:gd name="connsiteY308" fmla="*/ 36390 h 358978"/>
              <a:gd name="connsiteX309" fmla="*/ 165605 w 327939"/>
              <a:gd name="connsiteY309" fmla="*/ 38970 h 358978"/>
              <a:gd name="connsiteX310" fmla="*/ 164944 w 327939"/>
              <a:gd name="connsiteY310" fmla="*/ 41242 h 358978"/>
              <a:gd name="connsiteX311" fmla="*/ 162696 w 327939"/>
              <a:gd name="connsiteY311" fmla="*/ 239614 h 358978"/>
              <a:gd name="connsiteX312" fmla="*/ 162366 w 327939"/>
              <a:gd name="connsiteY312" fmla="*/ 238965 h 358978"/>
              <a:gd name="connsiteX313" fmla="*/ 165440 w 327939"/>
              <a:gd name="connsiteY313" fmla="*/ 240249 h 358978"/>
              <a:gd name="connsiteX314" fmla="*/ 167218 w 327939"/>
              <a:gd name="connsiteY314" fmla="*/ 241074 h 358978"/>
              <a:gd name="connsiteX315" fmla="*/ 168500 w 327939"/>
              <a:gd name="connsiteY315" fmla="*/ 242358 h 358978"/>
              <a:gd name="connsiteX316" fmla="*/ 170126 w 327939"/>
              <a:gd name="connsiteY316" fmla="*/ 245444 h 358978"/>
              <a:gd name="connsiteX317" fmla="*/ 161071 w 327939"/>
              <a:gd name="connsiteY317" fmla="*/ 262549 h 358978"/>
              <a:gd name="connsiteX318" fmla="*/ 163014 w 327939"/>
              <a:gd name="connsiteY318" fmla="*/ 263517 h 358978"/>
              <a:gd name="connsiteX319" fmla="*/ 164944 w 327939"/>
              <a:gd name="connsiteY319" fmla="*/ 262232 h 358978"/>
              <a:gd name="connsiteX320" fmla="*/ 166240 w 327939"/>
              <a:gd name="connsiteY320" fmla="*/ 263200 h 358978"/>
              <a:gd name="connsiteX321" fmla="*/ 167535 w 327939"/>
              <a:gd name="connsiteY321" fmla="*/ 263517 h 358978"/>
              <a:gd name="connsiteX322" fmla="*/ 167535 w 327939"/>
              <a:gd name="connsiteY322" fmla="*/ 265462 h 358978"/>
              <a:gd name="connsiteX323" fmla="*/ 171243 w 327939"/>
              <a:gd name="connsiteY323" fmla="*/ 271757 h 358978"/>
              <a:gd name="connsiteX324" fmla="*/ 178521 w 327939"/>
              <a:gd name="connsiteY324" fmla="*/ 278717 h 358978"/>
              <a:gd name="connsiteX325" fmla="*/ 177555 w 327939"/>
              <a:gd name="connsiteY325" fmla="*/ 278717 h 358978"/>
              <a:gd name="connsiteX326" fmla="*/ 176908 w 327939"/>
              <a:gd name="connsiteY326" fmla="*/ 279034 h 358978"/>
              <a:gd name="connsiteX327" fmla="*/ 159140 w 327939"/>
              <a:gd name="connsiteY327" fmla="*/ 260619 h 358978"/>
              <a:gd name="connsiteX328" fmla="*/ 158810 w 327939"/>
              <a:gd name="connsiteY328" fmla="*/ 22812 h 358978"/>
              <a:gd name="connsiteX329" fmla="*/ 184985 w 327939"/>
              <a:gd name="connsiteY329" fmla="*/ 39297 h 358978"/>
              <a:gd name="connsiteX330" fmla="*/ 185302 w 327939"/>
              <a:gd name="connsiteY330" fmla="*/ 46079 h 358978"/>
              <a:gd name="connsiteX331" fmla="*/ 186280 w 327939"/>
              <a:gd name="connsiteY331" fmla="*/ 52543 h 358978"/>
              <a:gd name="connsiteX332" fmla="*/ 183372 w 327939"/>
              <a:gd name="connsiteY332" fmla="*/ 49635 h 358978"/>
              <a:gd name="connsiteX333" fmla="*/ 181099 w 327939"/>
              <a:gd name="connsiteY333" fmla="*/ 44302 h 358978"/>
              <a:gd name="connsiteX334" fmla="*/ 178038 w 327939"/>
              <a:gd name="connsiteY334" fmla="*/ 38499 h 358978"/>
              <a:gd name="connsiteX335" fmla="*/ 174317 w 327939"/>
              <a:gd name="connsiteY335" fmla="*/ 33811 h 358978"/>
              <a:gd name="connsiteX336" fmla="*/ 170126 w 327939"/>
              <a:gd name="connsiteY336" fmla="*/ 31870 h 358978"/>
              <a:gd name="connsiteX337" fmla="*/ 168500 w 327939"/>
              <a:gd name="connsiteY337" fmla="*/ 32516 h 358978"/>
              <a:gd name="connsiteX338" fmla="*/ 167535 w 327939"/>
              <a:gd name="connsiteY338" fmla="*/ 33811 h 358978"/>
              <a:gd name="connsiteX339" fmla="*/ 162366 w 327939"/>
              <a:gd name="connsiteY339" fmla="*/ 28477 h 358978"/>
              <a:gd name="connsiteX340" fmla="*/ 157197 w 327939"/>
              <a:gd name="connsiteY340" fmla="*/ 22812 h 358978"/>
              <a:gd name="connsiteX341" fmla="*/ 156550 w 327939"/>
              <a:gd name="connsiteY341" fmla="*/ 192764 h 358978"/>
              <a:gd name="connsiteX342" fmla="*/ 157032 w 327939"/>
              <a:gd name="connsiteY342" fmla="*/ 197134 h 358978"/>
              <a:gd name="connsiteX343" fmla="*/ 157197 w 327939"/>
              <a:gd name="connsiteY343" fmla="*/ 201490 h 358978"/>
              <a:gd name="connsiteX344" fmla="*/ 158493 w 327939"/>
              <a:gd name="connsiteY344" fmla="*/ 192764 h 358978"/>
              <a:gd name="connsiteX345" fmla="*/ 158645 w 327939"/>
              <a:gd name="connsiteY345" fmla="*/ 192283 h 358978"/>
              <a:gd name="connsiteX346" fmla="*/ 158810 w 327939"/>
              <a:gd name="connsiteY346" fmla="*/ 191802 h 358978"/>
              <a:gd name="connsiteX347" fmla="*/ 158162 w 327939"/>
              <a:gd name="connsiteY347" fmla="*/ 190834 h 358978"/>
              <a:gd name="connsiteX348" fmla="*/ 156550 w 327939"/>
              <a:gd name="connsiteY348" fmla="*/ 255450 h 358978"/>
              <a:gd name="connsiteX349" fmla="*/ 156715 w 327939"/>
              <a:gd name="connsiteY349" fmla="*/ 256085 h 358978"/>
              <a:gd name="connsiteX350" fmla="*/ 156880 w 327939"/>
              <a:gd name="connsiteY350" fmla="*/ 257063 h 358978"/>
              <a:gd name="connsiteX351" fmla="*/ 155902 w 327939"/>
              <a:gd name="connsiteY351" fmla="*/ 254805 h 358978"/>
              <a:gd name="connsiteX352" fmla="*/ 154606 w 327939"/>
              <a:gd name="connsiteY352" fmla="*/ 245111 h 358978"/>
              <a:gd name="connsiteX353" fmla="*/ 156232 w 327939"/>
              <a:gd name="connsiteY353" fmla="*/ 245444 h 358978"/>
              <a:gd name="connsiteX354" fmla="*/ 157845 w 327939"/>
              <a:gd name="connsiteY354" fmla="*/ 245111 h 358978"/>
              <a:gd name="connsiteX355" fmla="*/ 157845 w 327939"/>
              <a:gd name="connsiteY355" fmla="*/ 245444 h 358978"/>
              <a:gd name="connsiteX356" fmla="*/ 157515 w 327939"/>
              <a:gd name="connsiteY356" fmla="*/ 247374 h 358978"/>
              <a:gd name="connsiteX357" fmla="*/ 157197 w 327939"/>
              <a:gd name="connsiteY357" fmla="*/ 247692 h 358978"/>
              <a:gd name="connsiteX358" fmla="*/ 159140 w 327939"/>
              <a:gd name="connsiteY358" fmla="*/ 250271 h 358978"/>
              <a:gd name="connsiteX359" fmla="*/ 156715 w 327939"/>
              <a:gd name="connsiteY359" fmla="*/ 247855 h 358978"/>
              <a:gd name="connsiteX360" fmla="*/ 154289 w 327939"/>
              <a:gd name="connsiteY360" fmla="*/ 33483 h 358978"/>
              <a:gd name="connsiteX361" fmla="*/ 155254 w 327939"/>
              <a:gd name="connsiteY361" fmla="*/ 31553 h 358978"/>
              <a:gd name="connsiteX362" fmla="*/ 156550 w 327939"/>
              <a:gd name="connsiteY362" fmla="*/ 35095 h 358978"/>
              <a:gd name="connsiteX363" fmla="*/ 153641 w 327939"/>
              <a:gd name="connsiteY363" fmla="*/ 227649 h 358978"/>
              <a:gd name="connsiteX364" fmla="*/ 152676 w 327939"/>
              <a:gd name="connsiteY364" fmla="*/ 227828 h 358978"/>
              <a:gd name="connsiteX365" fmla="*/ 152028 w 327939"/>
              <a:gd name="connsiteY365" fmla="*/ 227981 h 358978"/>
              <a:gd name="connsiteX366" fmla="*/ 153324 w 327939"/>
              <a:gd name="connsiteY366" fmla="*/ 227331 h 358978"/>
              <a:gd name="connsiteX367" fmla="*/ 152346 w 327939"/>
              <a:gd name="connsiteY367" fmla="*/ 39297 h 358978"/>
              <a:gd name="connsiteX368" fmla="*/ 155737 w 327939"/>
              <a:gd name="connsiteY368" fmla="*/ 41395 h 358978"/>
              <a:gd name="connsiteX369" fmla="*/ 159140 w 327939"/>
              <a:gd name="connsiteY369" fmla="*/ 43831 h 358978"/>
              <a:gd name="connsiteX370" fmla="*/ 162036 w 327939"/>
              <a:gd name="connsiteY370" fmla="*/ 57712 h 358978"/>
              <a:gd name="connsiteX371" fmla="*/ 156232 w 327939"/>
              <a:gd name="connsiteY371" fmla="*/ 53674 h 358978"/>
              <a:gd name="connsiteX372" fmla="*/ 150415 w 327939"/>
              <a:gd name="connsiteY372" fmla="*/ 49304 h 358978"/>
              <a:gd name="connsiteX373" fmla="*/ 152346 w 327939"/>
              <a:gd name="connsiteY373" fmla="*/ 39297 h 358978"/>
              <a:gd name="connsiteX374" fmla="*/ 152346 w 327939"/>
              <a:gd name="connsiteY374" fmla="*/ 86148 h 358978"/>
              <a:gd name="connsiteX375" fmla="*/ 150415 w 327939"/>
              <a:gd name="connsiteY375" fmla="*/ 83886 h 358978"/>
              <a:gd name="connsiteX376" fmla="*/ 150581 w 327939"/>
              <a:gd name="connsiteY376" fmla="*/ 73057 h 358978"/>
              <a:gd name="connsiteX377" fmla="*/ 150733 w 327939"/>
              <a:gd name="connsiteY377" fmla="*/ 60619 h 358978"/>
              <a:gd name="connsiteX378" fmla="*/ 163979 w 327939"/>
              <a:gd name="connsiteY378" fmla="*/ 71290 h 358978"/>
              <a:gd name="connsiteX379" fmla="*/ 164627 w 327939"/>
              <a:gd name="connsiteY379" fmla="*/ 73865 h 358978"/>
              <a:gd name="connsiteX380" fmla="*/ 165274 w 327939"/>
              <a:gd name="connsiteY380" fmla="*/ 74832 h 358978"/>
              <a:gd name="connsiteX381" fmla="*/ 161883 w 327939"/>
              <a:gd name="connsiteY381" fmla="*/ 76940 h 358978"/>
              <a:gd name="connsiteX382" fmla="*/ 160106 w 327939"/>
              <a:gd name="connsiteY382" fmla="*/ 80002 h 358978"/>
              <a:gd name="connsiteX383" fmla="*/ 160423 w 327939"/>
              <a:gd name="connsiteY383" fmla="*/ 81629 h 358978"/>
              <a:gd name="connsiteX384" fmla="*/ 138135 w 327939"/>
              <a:gd name="connsiteY384" fmla="*/ 40265 h 358978"/>
              <a:gd name="connsiteX385" fmla="*/ 140725 w 327939"/>
              <a:gd name="connsiteY385" fmla="*/ 32198 h 358978"/>
              <a:gd name="connsiteX386" fmla="*/ 142008 w 327939"/>
              <a:gd name="connsiteY386" fmla="*/ 32833 h 358978"/>
              <a:gd name="connsiteX387" fmla="*/ 143303 w 327939"/>
              <a:gd name="connsiteY387" fmla="*/ 44149 h 358978"/>
              <a:gd name="connsiteX388" fmla="*/ 143951 w 327939"/>
              <a:gd name="connsiteY388" fmla="*/ 55123 h 358978"/>
              <a:gd name="connsiteX389" fmla="*/ 144599 w 327939"/>
              <a:gd name="connsiteY389" fmla="*/ 66756 h 358978"/>
              <a:gd name="connsiteX390" fmla="*/ 144599 w 327939"/>
              <a:gd name="connsiteY390" fmla="*/ 78072 h 358978"/>
              <a:gd name="connsiteX391" fmla="*/ 133931 w 327939"/>
              <a:gd name="connsiteY391" fmla="*/ 67719 h 358978"/>
              <a:gd name="connsiteX392" fmla="*/ 134909 w 327939"/>
              <a:gd name="connsiteY392" fmla="*/ 58525 h 358978"/>
              <a:gd name="connsiteX393" fmla="*/ 136191 w 327939"/>
              <a:gd name="connsiteY393" fmla="*/ 49304 h 358978"/>
              <a:gd name="connsiteX394" fmla="*/ 143303 w 327939"/>
              <a:gd name="connsiteY394" fmla="*/ 91318 h 358978"/>
              <a:gd name="connsiteX395" fmla="*/ 136839 w 327939"/>
              <a:gd name="connsiteY395" fmla="*/ 87115 h 358978"/>
              <a:gd name="connsiteX396" fmla="*/ 132318 w 327939"/>
              <a:gd name="connsiteY396" fmla="*/ 84203 h 358978"/>
              <a:gd name="connsiteX397" fmla="*/ 132483 w 327939"/>
              <a:gd name="connsiteY397" fmla="*/ 83063 h 358978"/>
              <a:gd name="connsiteX398" fmla="*/ 132635 w 327939"/>
              <a:gd name="connsiteY398" fmla="*/ 81957 h 358978"/>
              <a:gd name="connsiteX399" fmla="*/ 132635 w 327939"/>
              <a:gd name="connsiteY399" fmla="*/ 80002 h 358978"/>
              <a:gd name="connsiteX400" fmla="*/ 145564 w 327939"/>
              <a:gd name="connsiteY400" fmla="*/ 89373 h 358978"/>
              <a:gd name="connsiteX401" fmla="*/ 144916 w 327939"/>
              <a:gd name="connsiteY401" fmla="*/ 90350 h 358978"/>
              <a:gd name="connsiteX402" fmla="*/ 131670 w 327939"/>
              <a:gd name="connsiteY402" fmla="*/ 100362 h 358978"/>
              <a:gd name="connsiteX403" fmla="*/ 132318 w 327939"/>
              <a:gd name="connsiteY403" fmla="*/ 97449 h 358978"/>
              <a:gd name="connsiteX404" fmla="*/ 133613 w 327939"/>
              <a:gd name="connsiteY404" fmla="*/ 98417 h 358978"/>
              <a:gd name="connsiteX405" fmla="*/ 132635 w 327939"/>
              <a:gd name="connsiteY405" fmla="*/ 99394 h 358978"/>
              <a:gd name="connsiteX406" fmla="*/ 132000 w 327939"/>
              <a:gd name="connsiteY406" fmla="*/ 100362 h 358978"/>
              <a:gd name="connsiteX407" fmla="*/ 146542 w 327939"/>
              <a:gd name="connsiteY407" fmla="*/ 17643 h 358978"/>
              <a:gd name="connsiteX408" fmla="*/ 146859 w 327939"/>
              <a:gd name="connsiteY408" fmla="*/ 18457 h 358978"/>
              <a:gd name="connsiteX409" fmla="*/ 147507 w 327939"/>
              <a:gd name="connsiteY409" fmla="*/ 19269 h 358978"/>
              <a:gd name="connsiteX410" fmla="*/ 149438 w 327939"/>
              <a:gd name="connsiteY410" fmla="*/ 22494 h 358978"/>
              <a:gd name="connsiteX411" fmla="*/ 150085 w 327939"/>
              <a:gd name="connsiteY411" fmla="*/ 22494 h 358978"/>
              <a:gd name="connsiteX412" fmla="*/ 152346 w 327939"/>
              <a:gd name="connsiteY412" fmla="*/ 25075 h 358978"/>
              <a:gd name="connsiteX413" fmla="*/ 149438 w 327939"/>
              <a:gd name="connsiteY413" fmla="*/ 30244 h 358978"/>
              <a:gd name="connsiteX414" fmla="*/ 146212 w 327939"/>
              <a:gd name="connsiteY414" fmla="*/ 28313 h 358978"/>
              <a:gd name="connsiteX415" fmla="*/ 143951 w 327939"/>
              <a:gd name="connsiteY415" fmla="*/ 24603 h 358978"/>
              <a:gd name="connsiteX416" fmla="*/ 141043 w 327939"/>
              <a:gd name="connsiteY416" fmla="*/ 22494 h 358978"/>
              <a:gd name="connsiteX417" fmla="*/ 139582 w 327939"/>
              <a:gd name="connsiteY417" fmla="*/ 22975 h 358978"/>
              <a:gd name="connsiteX418" fmla="*/ 138452 w 327939"/>
              <a:gd name="connsiteY418" fmla="*/ 24107 h 358978"/>
              <a:gd name="connsiteX419" fmla="*/ 134096 w 327939"/>
              <a:gd name="connsiteY419" fmla="*/ 21681 h 358978"/>
              <a:gd name="connsiteX420" fmla="*/ 129727 w 327939"/>
              <a:gd name="connsiteY420" fmla="*/ 19587 h 358978"/>
              <a:gd name="connsiteX421" fmla="*/ 137169 w 327939"/>
              <a:gd name="connsiteY421" fmla="*/ 16680 h 358978"/>
              <a:gd name="connsiteX422" fmla="*/ 127797 w 327939"/>
              <a:gd name="connsiteY422" fmla="*/ 62231 h 358978"/>
              <a:gd name="connsiteX423" fmla="*/ 127797 w 327939"/>
              <a:gd name="connsiteY423" fmla="*/ 53024 h 358978"/>
              <a:gd name="connsiteX424" fmla="*/ 127466 w 327939"/>
              <a:gd name="connsiteY424" fmla="*/ 43831 h 358978"/>
              <a:gd name="connsiteX425" fmla="*/ 131023 w 327939"/>
              <a:gd name="connsiteY425" fmla="*/ 46079 h 358978"/>
              <a:gd name="connsiteX426" fmla="*/ 129575 w 327939"/>
              <a:gd name="connsiteY426" fmla="*/ 54473 h 358978"/>
              <a:gd name="connsiteX427" fmla="*/ 128444 w 327939"/>
              <a:gd name="connsiteY427" fmla="*/ 62881 h 358978"/>
              <a:gd name="connsiteX428" fmla="*/ 127149 w 327939"/>
              <a:gd name="connsiteY428" fmla="*/ 37025 h 358978"/>
              <a:gd name="connsiteX429" fmla="*/ 130375 w 327939"/>
              <a:gd name="connsiteY429" fmla="*/ 39297 h 358978"/>
              <a:gd name="connsiteX430" fmla="*/ 127149 w 327939"/>
              <a:gd name="connsiteY430" fmla="*/ 37670 h 358978"/>
              <a:gd name="connsiteX431" fmla="*/ 126819 w 327939"/>
              <a:gd name="connsiteY431" fmla="*/ 80334 h 358978"/>
              <a:gd name="connsiteX432" fmla="*/ 126984 w 327939"/>
              <a:gd name="connsiteY432" fmla="*/ 77908 h 358978"/>
              <a:gd name="connsiteX433" fmla="*/ 127149 w 327939"/>
              <a:gd name="connsiteY433" fmla="*/ 75482 h 358978"/>
              <a:gd name="connsiteX434" fmla="*/ 127466 w 327939"/>
              <a:gd name="connsiteY434" fmla="*/ 75800 h 358978"/>
              <a:gd name="connsiteX435" fmla="*/ 126819 w 327939"/>
              <a:gd name="connsiteY435" fmla="*/ 80334 h 358978"/>
              <a:gd name="connsiteX436" fmla="*/ 135874 w 327939"/>
              <a:gd name="connsiteY436" fmla="*/ 29609 h 358978"/>
              <a:gd name="connsiteX437" fmla="*/ 134578 w 327939"/>
              <a:gd name="connsiteY437" fmla="*/ 32997 h 358978"/>
              <a:gd name="connsiteX438" fmla="*/ 133283 w 327939"/>
              <a:gd name="connsiteY438" fmla="*/ 36390 h 358978"/>
              <a:gd name="connsiteX439" fmla="*/ 128114 w 327939"/>
              <a:gd name="connsiteY439" fmla="*/ 31702 h 358978"/>
              <a:gd name="connsiteX440" fmla="*/ 124571 w 327939"/>
              <a:gd name="connsiteY440" fmla="*/ 24424 h 358978"/>
              <a:gd name="connsiteX441" fmla="*/ 138782 w 327939"/>
              <a:gd name="connsiteY441" fmla="*/ 6986 h 358978"/>
              <a:gd name="connsiteX442" fmla="*/ 129727 w 327939"/>
              <a:gd name="connsiteY442" fmla="*/ 7319 h 358978"/>
              <a:gd name="connsiteX443" fmla="*/ 120685 w 327939"/>
              <a:gd name="connsiteY443" fmla="*/ 7954 h 358978"/>
              <a:gd name="connsiteX444" fmla="*/ 134909 w 327939"/>
              <a:gd name="connsiteY444" fmla="*/ 5707 h 358978"/>
              <a:gd name="connsiteX445" fmla="*/ 141691 w 327939"/>
              <a:gd name="connsiteY445" fmla="*/ 6669 h 358978"/>
              <a:gd name="connsiteX446" fmla="*/ 140243 w 327939"/>
              <a:gd name="connsiteY446" fmla="*/ 6823 h 358978"/>
              <a:gd name="connsiteX447" fmla="*/ 121002 w 327939"/>
              <a:gd name="connsiteY447" fmla="*/ 39948 h 358978"/>
              <a:gd name="connsiteX448" fmla="*/ 120685 w 327939"/>
              <a:gd name="connsiteY448" fmla="*/ 47056 h 358978"/>
              <a:gd name="connsiteX449" fmla="*/ 120367 w 327939"/>
              <a:gd name="connsiteY449" fmla="*/ 55450 h 358978"/>
              <a:gd name="connsiteX450" fmla="*/ 118094 w 327939"/>
              <a:gd name="connsiteY450" fmla="*/ 53192 h 358978"/>
              <a:gd name="connsiteX451" fmla="*/ 118907 w 327939"/>
              <a:gd name="connsiteY451" fmla="*/ 46411 h 358978"/>
              <a:gd name="connsiteX452" fmla="*/ 120037 w 327939"/>
              <a:gd name="connsiteY452" fmla="*/ 39630 h 358978"/>
              <a:gd name="connsiteX453" fmla="*/ 120520 w 327939"/>
              <a:gd name="connsiteY453" fmla="*/ 39779 h 358978"/>
              <a:gd name="connsiteX454" fmla="*/ 117129 w 327939"/>
              <a:gd name="connsiteY454" fmla="*/ 61905 h 358978"/>
              <a:gd name="connsiteX455" fmla="*/ 117294 w 327939"/>
              <a:gd name="connsiteY455" fmla="*/ 61270 h 358978"/>
              <a:gd name="connsiteX456" fmla="*/ 117459 w 327939"/>
              <a:gd name="connsiteY456" fmla="*/ 60619 h 358978"/>
              <a:gd name="connsiteX457" fmla="*/ 120037 w 327939"/>
              <a:gd name="connsiteY457" fmla="*/ 63199 h 358978"/>
              <a:gd name="connsiteX458" fmla="*/ 120037 w 327939"/>
              <a:gd name="connsiteY458" fmla="*/ 64167 h 358978"/>
              <a:gd name="connsiteX459" fmla="*/ 120037 w 327939"/>
              <a:gd name="connsiteY459" fmla="*/ 69996 h 358978"/>
              <a:gd name="connsiteX460" fmla="*/ 120037 w 327939"/>
              <a:gd name="connsiteY460" fmla="*/ 75800 h 358978"/>
              <a:gd name="connsiteX461" fmla="*/ 116163 w 327939"/>
              <a:gd name="connsiteY461" fmla="*/ 72903 h 358978"/>
              <a:gd name="connsiteX462" fmla="*/ 116811 w 327939"/>
              <a:gd name="connsiteY462" fmla="*/ 67401 h 358978"/>
              <a:gd name="connsiteX463" fmla="*/ 115516 w 327939"/>
              <a:gd name="connsiteY463" fmla="*/ 81312 h 358978"/>
              <a:gd name="connsiteX464" fmla="*/ 121167 w 327939"/>
              <a:gd name="connsiteY464" fmla="*/ 91318 h 358978"/>
              <a:gd name="connsiteX465" fmla="*/ 123593 w 327939"/>
              <a:gd name="connsiteY465" fmla="*/ 100362 h 358978"/>
              <a:gd name="connsiteX466" fmla="*/ 115516 w 327939"/>
              <a:gd name="connsiteY466" fmla="*/ 93247 h 358978"/>
              <a:gd name="connsiteX467" fmla="*/ 119072 w 327939"/>
              <a:gd name="connsiteY467" fmla="*/ 16031 h 358978"/>
              <a:gd name="connsiteX468" fmla="*/ 116481 w 327939"/>
              <a:gd name="connsiteY468" fmla="*/ 15386 h 358978"/>
              <a:gd name="connsiteX469" fmla="*/ 113573 w 327939"/>
              <a:gd name="connsiteY469" fmla="*/ 15068 h 358978"/>
              <a:gd name="connsiteX470" fmla="*/ 119885 w 327939"/>
              <a:gd name="connsiteY470" fmla="*/ 14101 h 358978"/>
              <a:gd name="connsiteX471" fmla="*/ 126501 w 327939"/>
              <a:gd name="connsiteY471" fmla="*/ 13758 h 358978"/>
              <a:gd name="connsiteX472" fmla="*/ 122945 w 327939"/>
              <a:gd name="connsiteY472" fmla="*/ 107153 h 358978"/>
              <a:gd name="connsiteX473" fmla="*/ 116811 w 327939"/>
              <a:gd name="connsiteY473" fmla="*/ 114569 h 358978"/>
              <a:gd name="connsiteX474" fmla="*/ 115033 w 327939"/>
              <a:gd name="connsiteY474" fmla="*/ 112957 h 358978"/>
              <a:gd name="connsiteX475" fmla="*/ 113573 w 327939"/>
              <a:gd name="connsiteY475" fmla="*/ 111344 h 358978"/>
              <a:gd name="connsiteX476" fmla="*/ 114220 w 327939"/>
              <a:gd name="connsiteY476" fmla="*/ 100679 h 358978"/>
              <a:gd name="connsiteX477" fmla="*/ 111642 w 327939"/>
              <a:gd name="connsiteY477" fmla="*/ 123628 h 358978"/>
              <a:gd name="connsiteX478" fmla="*/ 112290 w 327939"/>
              <a:gd name="connsiteY478" fmla="*/ 121049 h 358978"/>
              <a:gd name="connsiteX479" fmla="*/ 114220 w 327939"/>
              <a:gd name="connsiteY479" fmla="*/ 122660 h 358978"/>
              <a:gd name="connsiteX480" fmla="*/ 110347 w 327939"/>
              <a:gd name="connsiteY480" fmla="*/ 56750 h 358978"/>
              <a:gd name="connsiteX481" fmla="*/ 110182 w 327939"/>
              <a:gd name="connsiteY481" fmla="*/ 55287 h 358978"/>
              <a:gd name="connsiteX482" fmla="*/ 110029 w 327939"/>
              <a:gd name="connsiteY482" fmla="*/ 53838 h 358978"/>
              <a:gd name="connsiteX483" fmla="*/ 110664 w 327939"/>
              <a:gd name="connsiteY483" fmla="*/ 54642 h 358978"/>
              <a:gd name="connsiteX484" fmla="*/ 111642 w 327939"/>
              <a:gd name="connsiteY484" fmla="*/ 55450 h 358978"/>
              <a:gd name="connsiteX485" fmla="*/ 111312 w 327939"/>
              <a:gd name="connsiteY485" fmla="*/ 57395 h 358978"/>
              <a:gd name="connsiteX486" fmla="*/ 109051 w 327939"/>
              <a:gd name="connsiteY486" fmla="*/ 88078 h 358978"/>
              <a:gd name="connsiteX487" fmla="*/ 109217 w 327939"/>
              <a:gd name="connsiteY487" fmla="*/ 87607 h 358978"/>
              <a:gd name="connsiteX488" fmla="*/ 109382 w 327939"/>
              <a:gd name="connsiteY488" fmla="*/ 87115 h 358978"/>
              <a:gd name="connsiteX489" fmla="*/ 109382 w 327939"/>
              <a:gd name="connsiteY489" fmla="*/ 88396 h 358978"/>
              <a:gd name="connsiteX490" fmla="*/ 108404 w 327939"/>
              <a:gd name="connsiteY490" fmla="*/ 17643 h 358978"/>
              <a:gd name="connsiteX491" fmla="*/ 109051 w 327939"/>
              <a:gd name="connsiteY491" fmla="*/ 16031 h 358978"/>
              <a:gd name="connsiteX492" fmla="*/ 112938 w 327939"/>
              <a:gd name="connsiteY492" fmla="*/ 15068 h 358978"/>
              <a:gd name="connsiteX493" fmla="*/ 111312 w 327939"/>
              <a:gd name="connsiteY493" fmla="*/ 17975 h 358978"/>
              <a:gd name="connsiteX494" fmla="*/ 106791 w 327939"/>
              <a:gd name="connsiteY494" fmla="*/ 18620 h 358978"/>
              <a:gd name="connsiteX495" fmla="*/ 108404 w 327939"/>
              <a:gd name="connsiteY495" fmla="*/ 18303 h 358978"/>
              <a:gd name="connsiteX496" fmla="*/ 106791 w 327939"/>
              <a:gd name="connsiteY496" fmla="*/ 105213 h 358978"/>
              <a:gd name="connsiteX497" fmla="*/ 107756 w 327939"/>
              <a:gd name="connsiteY497" fmla="*/ 96169 h 358978"/>
              <a:gd name="connsiteX498" fmla="*/ 108734 w 327939"/>
              <a:gd name="connsiteY498" fmla="*/ 96804 h 358978"/>
              <a:gd name="connsiteX499" fmla="*/ 108404 w 327939"/>
              <a:gd name="connsiteY499" fmla="*/ 101642 h 358978"/>
              <a:gd name="connsiteX500" fmla="*/ 107756 w 327939"/>
              <a:gd name="connsiteY500" fmla="*/ 106176 h 358978"/>
              <a:gd name="connsiteX501" fmla="*/ 106473 w 327939"/>
              <a:gd name="connsiteY501" fmla="*/ 116846 h 358978"/>
              <a:gd name="connsiteX502" fmla="*/ 105178 w 327939"/>
              <a:gd name="connsiteY502" fmla="*/ 124591 h 358978"/>
              <a:gd name="connsiteX503" fmla="*/ 105178 w 327939"/>
              <a:gd name="connsiteY503" fmla="*/ 120220 h 358978"/>
              <a:gd name="connsiteX504" fmla="*/ 105496 w 327939"/>
              <a:gd name="connsiteY504" fmla="*/ 115864 h 358978"/>
              <a:gd name="connsiteX505" fmla="*/ 109699 w 327939"/>
              <a:gd name="connsiteY505" fmla="*/ 317477 h 358978"/>
              <a:gd name="connsiteX506" fmla="*/ 105826 w 327939"/>
              <a:gd name="connsiteY506" fmla="*/ 315715 h 358978"/>
              <a:gd name="connsiteX507" fmla="*/ 101940 w 327939"/>
              <a:gd name="connsiteY507" fmla="*/ 314252 h 358978"/>
              <a:gd name="connsiteX508" fmla="*/ 103235 w 327939"/>
              <a:gd name="connsiteY508" fmla="*/ 313607 h 358978"/>
              <a:gd name="connsiteX509" fmla="*/ 100974 w 327939"/>
              <a:gd name="connsiteY509" fmla="*/ 169179 h 358978"/>
              <a:gd name="connsiteX510" fmla="*/ 102600 w 327939"/>
              <a:gd name="connsiteY510" fmla="*/ 167086 h 358978"/>
              <a:gd name="connsiteX511" fmla="*/ 104530 w 327939"/>
              <a:gd name="connsiteY511" fmla="*/ 165623 h 358978"/>
              <a:gd name="connsiteX512" fmla="*/ 103883 w 327939"/>
              <a:gd name="connsiteY512" fmla="*/ 163682 h 358978"/>
              <a:gd name="connsiteX513" fmla="*/ 100009 w 327939"/>
              <a:gd name="connsiteY513" fmla="*/ 170157 h 358978"/>
              <a:gd name="connsiteX514" fmla="*/ 104848 w 327939"/>
              <a:gd name="connsiteY514" fmla="*/ 52875 h 358978"/>
              <a:gd name="connsiteX515" fmla="*/ 102435 w 327939"/>
              <a:gd name="connsiteY515" fmla="*/ 50920 h 358978"/>
              <a:gd name="connsiteX516" fmla="*/ 99692 w 327939"/>
              <a:gd name="connsiteY516" fmla="*/ 49304 h 358978"/>
              <a:gd name="connsiteX517" fmla="*/ 101305 w 327939"/>
              <a:gd name="connsiteY517" fmla="*/ 45117 h 358978"/>
              <a:gd name="connsiteX518" fmla="*/ 103565 w 327939"/>
              <a:gd name="connsiteY518" fmla="*/ 47691 h 358978"/>
              <a:gd name="connsiteX519" fmla="*/ 104848 w 327939"/>
              <a:gd name="connsiteY519" fmla="*/ 52875 h 358978"/>
              <a:gd name="connsiteX520" fmla="*/ 100657 w 327939"/>
              <a:gd name="connsiteY520" fmla="*/ 24424 h 358978"/>
              <a:gd name="connsiteX521" fmla="*/ 103083 w 327939"/>
              <a:gd name="connsiteY521" fmla="*/ 24603 h 358978"/>
              <a:gd name="connsiteX522" fmla="*/ 105496 w 327939"/>
              <a:gd name="connsiteY522" fmla="*/ 24757 h 358978"/>
              <a:gd name="connsiteX523" fmla="*/ 109382 w 327939"/>
              <a:gd name="connsiteY523" fmla="*/ 24603 h 358978"/>
              <a:gd name="connsiteX524" fmla="*/ 113255 w 327939"/>
              <a:gd name="connsiteY524" fmla="*/ 24107 h 358978"/>
              <a:gd name="connsiteX525" fmla="*/ 115516 w 327939"/>
              <a:gd name="connsiteY525" fmla="*/ 27664 h 358978"/>
              <a:gd name="connsiteX526" fmla="*/ 114551 w 327939"/>
              <a:gd name="connsiteY526" fmla="*/ 31553 h 358978"/>
              <a:gd name="connsiteX527" fmla="*/ 106791 w 327939"/>
              <a:gd name="connsiteY527" fmla="*/ 28631 h 358978"/>
              <a:gd name="connsiteX528" fmla="*/ 99031 w 327939"/>
              <a:gd name="connsiteY528" fmla="*/ 26369 h 358978"/>
              <a:gd name="connsiteX529" fmla="*/ 100327 w 327939"/>
              <a:gd name="connsiteY529" fmla="*/ 25392 h 358978"/>
              <a:gd name="connsiteX530" fmla="*/ 98396 w 327939"/>
              <a:gd name="connsiteY530" fmla="*/ 32198 h 358978"/>
              <a:gd name="connsiteX531" fmla="*/ 105991 w 327939"/>
              <a:gd name="connsiteY531" fmla="*/ 33811 h 358978"/>
              <a:gd name="connsiteX532" fmla="*/ 113573 w 327939"/>
              <a:gd name="connsiteY532" fmla="*/ 36390 h 358978"/>
              <a:gd name="connsiteX533" fmla="*/ 112938 w 327939"/>
              <a:gd name="connsiteY533" fmla="*/ 42204 h 358978"/>
              <a:gd name="connsiteX534" fmla="*/ 112608 w 327939"/>
              <a:gd name="connsiteY534" fmla="*/ 47691 h 358978"/>
              <a:gd name="connsiteX535" fmla="*/ 109547 w 327939"/>
              <a:gd name="connsiteY535" fmla="*/ 44466 h 358978"/>
              <a:gd name="connsiteX536" fmla="*/ 106791 w 327939"/>
              <a:gd name="connsiteY536" fmla="*/ 40592 h 358978"/>
              <a:gd name="connsiteX537" fmla="*/ 104213 w 327939"/>
              <a:gd name="connsiteY537" fmla="*/ 37203 h 358978"/>
              <a:gd name="connsiteX538" fmla="*/ 101622 w 327939"/>
              <a:gd name="connsiteY538" fmla="*/ 35423 h 358978"/>
              <a:gd name="connsiteX539" fmla="*/ 100974 w 327939"/>
              <a:gd name="connsiteY539" fmla="*/ 35423 h 358978"/>
              <a:gd name="connsiteX540" fmla="*/ 105496 w 327939"/>
              <a:gd name="connsiteY540" fmla="*/ 59007 h 358978"/>
              <a:gd name="connsiteX541" fmla="*/ 105496 w 327939"/>
              <a:gd name="connsiteY541" fmla="*/ 64508 h 358978"/>
              <a:gd name="connsiteX542" fmla="*/ 101457 w 327939"/>
              <a:gd name="connsiteY542" fmla="*/ 61106 h 358978"/>
              <a:gd name="connsiteX543" fmla="*/ 97418 w 327939"/>
              <a:gd name="connsiteY543" fmla="*/ 57395 h 358978"/>
              <a:gd name="connsiteX544" fmla="*/ 98396 w 327939"/>
              <a:gd name="connsiteY544" fmla="*/ 54155 h 358978"/>
              <a:gd name="connsiteX545" fmla="*/ 109699 w 327939"/>
              <a:gd name="connsiteY545" fmla="*/ 311028 h 358978"/>
              <a:gd name="connsiteX546" fmla="*/ 110664 w 327939"/>
              <a:gd name="connsiteY546" fmla="*/ 308766 h 358978"/>
              <a:gd name="connsiteX547" fmla="*/ 109699 w 327939"/>
              <a:gd name="connsiteY547" fmla="*/ 305526 h 358978"/>
              <a:gd name="connsiteX548" fmla="*/ 96136 w 327939"/>
              <a:gd name="connsiteY548" fmla="*/ 293893 h 358978"/>
              <a:gd name="connsiteX549" fmla="*/ 97418 w 327939"/>
              <a:gd name="connsiteY549" fmla="*/ 288395 h 358978"/>
              <a:gd name="connsiteX550" fmla="*/ 99692 w 327939"/>
              <a:gd name="connsiteY550" fmla="*/ 287429 h 358978"/>
              <a:gd name="connsiteX551" fmla="*/ 101305 w 327939"/>
              <a:gd name="connsiteY551" fmla="*/ 288728 h 358978"/>
              <a:gd name="connsiteX552" fmla="*/ 101940 w 327939"/>
              <a:gd name="connsiteY552" fmla="*/ 289045 h 358978"/>
              <a:gd name="connsiteX553" fmla="*/ 101622 w 327939"/>
              <a:gd name="connsiteY553" fmla="*/ 290341 h 358978"/>
              <a:gd name="connsiteX554" fmla="*/ 105013 w 327939"/>
              <a:gd name="connsiteY554" fmla="*/ 295674 h 358978"/>
              <a:gd name="connsiteX555" fmla="*/ 110995 w 327939"/>
              <a:gd name="connsiteY555" fmla="*/ 301324 h 358978"/>
              <a:gd name="connsiteX556" fmla="*/ 120685 w 327939"/>
              <a:gd name="connsiteY556" fmla="*/ 311345 h 358978"/>
              <a:gd name="connsiteX557" fmla="*/ 124076 w 327939"/>
              <a:gd name="connsiteY557" fmla="*/ 315864 h 358978"/>
              <a:gd name="connsiteX558" fmla="*/ 129092 w 327939"/>
              <a:gd name="connsiteY558" fmla="*/ 322011 h 358978"/>
              <a:gd name="connsiteX559" fmla="*/ 95805 w 327939"/>
              <a:gd name="connsiteY559" fmla="*/ 63849 h 358978"/>
              <a:gd name="connsiteX560" fmla="*/ 100327 w 327939"/>
              <a:gd name="connsiteY560" fmla="*/ 68050 h 358978"/>
              <a:gd name="connsiteX561" fmla="*/ 105178 w 327939"/>
              <a:gd name="connsiteY561" fmla="*/ 71935 h 358978"/>
              <a:gd name="connsiteX562" fmla="*/ 104530 w 327939"/>
              <a:gd name="connsiteY562" fmla="*/ 77422 h 358978"/>
              <a:gd name="connsiteX563" fmla="*/ 103565 w 327939"/>
              <a:gd name="connsiteY563" fmla="*/ 83241 h 358978"/>
              <a:gd name="connsiteX564" fmla="*/ 93875 w 327939"/>
              <a:gd name="connsiteY564" fmla="*/ 73538 h 358978"/>
              <a:gd name="connsiteX565" fmla="*/ 101940 w 327939"/>
              <a:gd name="connsiteY565" fmla="*/ 92280 h 358978"/>
              <a:gd name="connsiteX566" fmla="*/ 100974 w 327939"/>
              <a:gd name="connsiteY566" fmla="*/ 100029 h 358978"/>
              <a:gd name="connsiteX567" fmla="*/ 91932 w 327939"/>
              <a:gd name="connsiteY567" fmla="*/ 92280 h 358978"/>
              <a:gd name="connsiteX568" fmla="*/ 92097 w 327939"/>
              <a:gd name="connsiteY568" fmla="*/ 89219 h 358978"/>
              <a:gd name="connsiteX569" fmla="*/ 92580 w 327939"/>
              <a:gd name="connsiteY569" fmla="*/ 86148 h 358978"/>
              <a:gd name="connsiteX570" fmla="*/ 91284 w 327939"/>
              <a:gd name="connsiteY570" fmla="*/ 100029 h 358978"/>
              <a:gd name="connsiteX571" fmla="*/ 91284 w 327939"/>
              <a:gd name="connsiteY571" fmla="*/ 99394 h 358978"/>
              <a:gd name="connsiteX572" fmla="*/ 95323 w 327939"/>
              <a:gd name="connsiteY572" fmla="*/ 102470 h 358978"/>
              <a:gd name="connsiteX573" fmla="*/ 98714 w 327939"/>
              <a:gd name="connsiteY573" fmla="*/ 105525 h 358978"/>
              <a:gd name="connsiteX574" fmla="*/ 91932 w 327939"/>
              <a:gd name="connsiteY574" fmla="*/ 176611 h 358978"/>
              <a:gd name="connsiteX575" fmla="*/ 91767 w 327939"/>
              <a:gd name="connsiteY575" fmla="*/ 178719 h 358978"/>
              <a:gd name="connsiteX576" fmla="*/ 91602 w 327939"/>
              <a:gd name="connsiteY576" fmla="*/ 181131 h 358978"/>
              <a:gd name="connsiteX577" fmla="*/ 90636 w 327939"/>
              <a:gd name="connsiteY577" fmla="*/ 179201 h 358978"/>
              <a:gd name="connsiteX578" fmla="*/ 91932 w 327939"/>
              <a:gd name="connsiteY578" fmla="*/ 176611 h 358978"/>
              <a:gd name="connsiteX579" fmla="*/ 90967 w 327939"/>
              <a:gd name="connsiteY579" fmla="*/ 105213 h 358978"/>
              <a:gd name="connsiteX580" fmla="*/ 95323 w 327939"/>
              <a:gd name="connsiteY580" fmla="*/ 108448 h 358978"/>
              <a:gd name="connsiteX581" fmla="*/ 99692 w 327939"/>
              <a:gd name="connsiteY581" fmla="*/ 111662 h 358978"/>
              <a:gd name="connsiteX582" fmla="*/ 99196 w 327939"/>
              <a:gd name="connsiteY582" fmla="*/ 115066 h 358978"/>
              <a:gd name="connsiteX583" fmla="*/ 99031 w 327939"/>
              <a:gd name="connsiteY583" fmla="*/ 118459 h 358978"/>
              <a:gd name="connsiteX584" fmla="*/ 99196 w 327939"/>
              <a:gd name="connsiteY584" fmla="*/ 119903 h 358978"/>
              <a:gd name="connsiteX585" fmla="*/ 99361 w 327939"/>
              <a:gd name="connsiteY585" fmla="*/ 121366 h 358978"/>
              <a:gd name="connsiteX586" fmla="*/ 94840 w 327939"/>
              <a:gd name="connsiteY586" fmla="*/ 117645 h 358978"/>
              <a:gd name="connsiteX587" fmla="*/ 90319 w 327939"/>
              <a:gd name="connsiteY587" fmla="*/ 114252 h 358978"/>
              <a:gd name="connsiteX588" fmla="*/ 90484 w 327939"/>
              <a:gd name="connsiteY588" fmla="*/ 109569 h 358978"/>
              <a:gd name="connsiteX589" fmla="*/ 90967 w 327939"/>
              <a:gd name="connsiteY589" fmla="*/ 105213 h 358978"/>
              <a:gd name="connsiteX590" fmla="*/ 89671 w 327939"/>
              <a:gd name="connsiteY590" fmla="*/ 125558 h 358978"/>
              <a:gd name="connsiteX591" fmla="*/ 96783 w 327939"/>
              <a:gd name="connsiteY591" fmla="*/ 129278 h 358978"/>
              <a:gd name="connsiteX592" fmla="*/ 100974 w 327939"/>
              <a:gd name="connsiteY592" fmla="*/ 133644 h 358978"/>
              <a:gd name="connsiteX593" fmla="*/ 97101 w 327939"/>
              <a:gd name="connsiteY593" fmla="*/ 138803 h 358978"/>
              <a:gd name="connsiteX594" fmla="*/ 93545 w 327939"/>
              <a:gd name="connsiteY594" fmla="*/ 144315 h 358978"/>
              <a:gd name="connsiteX595" fmla="*/ 88376 w 327939"/>
              <a:gd name="connsiteY595" fmla="*/ 140744 h 358978"/>
              <a:gd name="connsiteX596" fmla="*/ 93545 w 327939"/>
              <a:gd name="connsiteY596" fmla="*/ 50920 h 358978"/>
              <a:gd name="connsiteX597" fmla="*/ 92897 w 327939"/>
              <a:gd name="connsiteY597" fmla="*/ 53192 h 358978"/>
              <a:gd name="connsiteX598" fmla="*/ 87728 w 327939"/>
              <a:gd name="connsiteY598" fmla="*/ 47691 h 358978"/>
              <a:gd name="connsiteX599" fmla="*/ 89341 w 327939"/>
              <a:gd name="connsiteY599" fmla="*/ 151082 h 358978"/>
              <a:gd name="connsiteX600" fmla="*/ 87081 w 327939"/>
              <a:gd name="connsiteY600" fmla="*/ 148825 h 358978"/>
              <a:gd name="connsiteX601" fmla="*/ 87246 w 327939"/>
              <a:gd name="connsiteY601" fmla="*/ 148021 h 358978"/>
              <a:gd name="connsiteX602" fmla="*/ 87411 w 327939"/>
              <a:gd name="connsiteY602" fmla="*/ 147539 h 358978"/>
              <a:gd name="connsiteX603" fmla="*/ 90967 w 327939"/>
              <a:gd name="connsiteY603" fmla="*/ 149787 h 358978"/>
              <a:gd name="connsiteX604" fmla="*/ 90636 w 327939"/>
              <a:gd name="connsiteY604" fmla="*/ 224107 h 358978"/>
              <a:gd name="connsiteX605" fmla="*/ 90636 w 327939"/>
              <a:gd name="connsiteY605" fmla="*/ 223789 h 358978"/>
              <a:gd name="connsiteX606" fmla="*/ 89189 w 327939"/>
              <a:gd name="connsiteY606" fmla="*/ 219424 h 358978"/>
              <a:gd name="connsiteX607" fmla="*/ 88058 w 327939"/>
              <a:gd name="connsiteY607" fmla="*/ 215053 h 358978"/>
              <a:gd name="connsiteX608" fmla="*/ 86433 w 327939"/>
              <a:gd name="connsiteY608" fmla="*/ 217975 h 358978"/>
              <a:gd name="connsiteX609" fmla="*/ 90319 w 327939"/>
              <a:gd name="connsiteY609" fmla="*/ 224107 h 358978"/>
              <a:gd name="connsiteX610" fmla="*/ 85785 w 327939"/>
              <a:gd name="connsiteY610" fmla="*/ 74832 h 358978"/>
              <a:gd name="connsiteX611" fmla="*/ 85785 w 327939"/>
              <a:gd name="connsiteY611" fmla="*/ 73538 h 358978"/>
              <a:gd name="connsiteX612" fmla="*/ 87728 w 327939"/>
              <a:gd name="connsiteY612" fmla="*/ 75800 h 358978"/>
              <a:gd name="connsiteX613" fmla="*/ 86433 w 327939"/>
              <a:gd name="connsiteY613" fmla="*/ 88078 h 358978"/>
              <a:gd name="connsiteX614" fmla="*/ 85785 w 327939"/>
              <a:gd name="connsiteY614" fmla="*/ 87433 h 358978"/>
              <a:gd name="connsiteX615" fmla="*/ 85785 w 327939"/>
              <a:gd name="connsiteY615" fmla="*/ 82274 h 358978"/>
              <a:gd name="connsiteX616" fmla="*/ 87081 w 327939"/>
              <a:gd name="connsiteY616" fmla="*/ 83241 h 358978"/>
              <a:gd name="connsiteX617" fmla="*/ 86433 w 327939"/>
              <a:gd name="connsiteY617" fmla="*/ 88078 h 358978"/>
              <a:gd name="connsiteX618" fmla="*/ 85150 w 327939"/>
              <a:gd name="connsiteY618" fmla="*/ 196970 h 358978"/>
              <a:gd name="connsiteX619" fmla="*/ 88058 w 327939"/>
              <a:gd name="connsiteY619" fmla="*/ 192764 h 358978"/>
              <a:gd name="connsiteX620" fmla="*/ 89989 w 327939"/>
              <a:gd name="connsiteY620" fmla="*/ 189524 h 358978"/>
              <a:gd name="connsiteX621" fmla="*/ 88376 w 327939"/>
              <a:gd name="connsiteY621" fmla="*/ 194376 h 358978"/>
              <a:gd name="connsiteX622" fmla="*/ 85785 w 327939"/>
              <a:gd name="connsiteY622" fmla="*/ 198583 h 358978"/>
              <a:gd name="connsiteX623" fmla="*/ 84502 w 327939"/>
              <a:gd name="connsiteY623" fmla="*/ 57395 h 358978"/>
              <a:gd name="connsiteX624" fmla="*/ 87728 w 327939"/>
              <a:gd name="connsiteY624" fmla="*/ 58689 h 358978"/>
              <a:gd name="connsiteX625" fmla="*/ 90967 w 327939"/>
              <a:gd name="connsiteY625" fmla="*/ 60292 h 358978"/>
              <a:gd name="connsiteX626" fmla="*/ 89989 w 327939"/>
              <a:gd name="connsiteY626" fmla="*/ 64340 h 358978"/>
              <a:gd name="connsiteX627" fmla="*/ 89341 w 327939"/>
              <a:gd name="connsiteY627" fmla="*/ 68711 h 358978"/>
              <a:gd name="connsiteX628" fmla="*/ 87081 w 327939"/>
              <a:gd name="connsiteY628" fmla="*/ 66275 h 358978"/>
              <a:gd name="connsiteX629" fmla="*/ 85150 w 327939"/>
              <a:gd name="connsiteY629" fmla="*/ 63849 h 358978"/>
              <a:gd name="connsiteX630" fmla="*/ 86763 w 327939"/>
              <a:gd name="connsiteY630" fmla="*/ 271608 h 358978"/>
              <a:gd name="connsiteX631" fmla="*/ 86763 w 327939"/>
              <a:gd name="connsiteY631" fmla="*/ 272902 h 358978"/>
              <a:gd name="connsiteX632" fmla="*/ 84172 w 327939"/>
              <a:gd name="connsiteY632" fmla="*/ 270641 h 358978"/>
              <a:gd name="connsiteX633" fmla="*/ 84172 w 327939"/>
              <a:gd name="connsiteY633" fmla="*/ 267401 h 358978"/>
              <a:gd name="connsiteX634" fmla="*/ 88376 w 327939"/>
              <a:gd name="connsiteY634" fmla="*/ 282924 h 358978"/>
              <a:gd name="connsiteX635" fmla="*/ 89341 w 327939"/>
              <a:gd name="connsiteY635" fmla="*/ 288395 h 358978"/>
              <a:gd name="connsiteX636" fmla="*/ 83855 w 327939"/>
              <a:gd name="connsiteY636" fmla="*/ 283569 h 358978"/>
              <a:gd name="connsiteX637" fmla="*/ 83855 w 327939"/>
              <a:gd name="connsiteY637" fmla="*/ 280002 h 358978"/>
              <a:gd name="connsiteX638" fmla="*/ 91602 w 327939"/>
              <a:gd name="connsiteY638" fmla="*/ 32516 h 358978"/>
              <a:gd name="connsiteX639" fmla="*/ 94027 w 327939"/>
              <a:gd name="connsiteY639" fmla="*/ 36058 h 358978"/>
              <a:gd name="connsiteX640" fmla="*/ 97101 w 327939"/>
              <a:gd name="connsiteY640" fmla="*/ 40265 h 358978"/>
              <a:gd name="connsiteX641" fmla="*/ 95971 w 327939"/>
              <a:gd name="connsiteY641" fmla="*/ 43172 h 358978"/>
              <a:gd name="connsiteX642" fmla="*/ 94840 w 327939"/>
              <a:gd name="connsiteY642" fmla="*/ 46079 h 358978"/>
              <a:gd name="connsiteX643" fmla="*/ 89341 w 327939"/>
              <a:gd name="connsiteY643" fmla="*/ 42358 h 358978"/>
              <a:gd name="connsiteX644" fmla="*/ 83537 w 327939"/>
              <a:gd name="connsiteY644" fmla="*/ 38970 h 358978"/>
              <a:gd name="connsiteX645" fmla="*/ 83537 w 327939"/>
              <a:gd name="connsiteY645" fmla="*/ 51898 h 358978"/>
              <a:gd name="connsiteX646" fmla="*/ 83207 w 327939"/>
              <a:gd name="connsiteY646" fmla="*/ 50603 h 358978"/>
              <a:gd name="connsiteX647" fmla="*/ 84502 w 327939"/>
              <a:gd name="connsiteY647" fmla="*/ 52543 h 358978"/>
              <a:gd name="connsiteX648" fmla="*/ 82877 w 327939"/>
              <a:gd name="connsiteY648" fmla="*/ 290008 h 358978"/>
              <a:gd name="connsiteX649" fmla="*/ 82559 w 327939"/>
              <a:gd name="connsiteY649" fmla="*/ 289691 h 358978"/>
              <a:gd name="connsiteX650" fmla="*/ 82559 w 327939"/>
              <a:gd name="connsiteY650" fmla="*/ 289373 h 358978"/>
              <a:gd name="connsiteX651" fmla="*/ 82877 w 327939"/>
              <a:gd name="connsiteY651" fmla="*/ 289691 h 358978"/>
              <a:gd name="connsiteX652" fmla="*/ 311959 w 327939"/>
              <a:gd name="connsiteY652" fmla="*/ 103596 h 358978"/>
              <a:gd name="connsiteX653" fmla="*/ 313572 w 327939"/>
              <a:gd name="connsiteY653" fmla="*/ 102951 h 358978"/>
              <a:gd name="connsiteX654" fmla="*/ 313572 w 327939"/>
              <a:gd name="connsiteY654" fmla="*/ 103914 h 358978"/>
              <a:gd name="connsiteX655" fmla="*/ 308403 w 327939"/>
              <a:gd name="connsiteY655" fmla="*/ 111508 h 358978"/>
              <a:gd name="connsiteX656" fmla="*/ 296288 w 327939"/>
              <a:gd name="connsiteY656" fmla="*/ 126699 h 358978"/>
              <a:gd name="connsiteX657" fmla="*/ 282394 w 327939"/>
              <a:gd name="connsiteY657" fmla="*/ 143656 h 358978"/>
              <a:gd name="connsiteX658" fmla="*/ 272221 w 327939"/>
              <a:gd name="connsiteY658" fmla="*/ 156583 h 358978"/>
              <a:gd name="connsiteX659" fmla="*/ 271243 w 327939"/>
              <a:gd name="connsiteY659" fmla="*/ 156252 h 358978"/>
              <a:gd name="connsiteX660" fmla="*/ 268500 w 327939"/>
              <a:gd name="connsiteY660" fmla="*/ 156583 h 358978"/>
              <a:gd name="connsiteX661" fmla="*/ 266074 w 327939"/>
              <a:gd name="connsiteY661" fmla="*/ 156911 h 358978"/>
              <a:gd name="connsiteX662" fmla="*/ 265427 w 327939"/>
              <a:gd name="connsiteY662" fmla="*/ 156583 h 358978"/>
              <a:gd name="connsiteX663" fmla="*/ 265109 w 327939"/>
              <a:gd name="connsiteY663" fmla="*/ 156252 h 358978"/>
              <a:gd name="connsiteX664" fmla="*/ 259293 w 327939"/>
              <a:gd name="connsiteY664" fmla="*/ 154321 h 358978"/>
              <a:gd name="connsiteX665" fmla="*/ 257680 w 327939"/>
              <a:gd name="connsiteY665" fmla="*/ 153989 h 358978"/>
              <a:gd name="connsiteX666" fmla="*/ 235874 w 327939"/>
              <a:gd name="connsiteY666" fmla="*/ 143169 h 358978"/>
              <a:gd name="connsiteX667" fmla="*/ 214068 w 327939"/>
              <a:gd name="connsiteY667" fmla="*/ 141393 h 358978"/>
              <a:gd name="connsiteX668" fmla="*/ 200009 w 327939"/>
              <a:gd name="connsiteY668" fmla="*/ 141874 h 358978"/>
              <a:gd name="connsiteX669" fmla="*/ 187398 w 327939"/>
              <a:gd name="connsiteY669" fmla="*/ 144455 h 358978"/>
              <a:gd name="connsiteX670" fmla="*/ 176095 w 327939"/>
              <a:gd name="connsiteY670" fmla="*/ 150933 h 358978"/>
              <a:gd name="connsiteX671" fmla="*/ 166240 w 327939"/>
              <a:gd name="connsiteY671" fmla="*/ 163033 h 358978"/>
              <a:gd name="connsiteX672" fmla="*/ 158328 w 327939"/>
              <a:gd name="connsiteY672" fmla="*/ 169665 h 358978"/>
              <a:gd name="connsiteX673" fmla="*/ 149438 w 327939"/>
              <a:gd name="connsiteY673" fmla="*/ 183403 h 358978"/>
              <a:gd name="connsiteX674" fmla="*/ 144599 w 327939"/>
              <a:gd name="connsiteY674" fmla="*/ 193731 h 358978"/>
              <a:gd name="connsiteX675" fmla="*/ 142656 w 327939"/>
              <a:gd name="connsiteY675" fmla="*/ 199546 h 358978"/>
              <a:gd name="connsiteX676" fmla="*/ 142338 w 327939"/>
              <a:gd name="connsiteY676" fmla="*/ 202770 h 358978"/>
              <a:gd name="connsiteX677" fmla="*/ 143138 w 327939"/>
              <a:gd name="connsiteY677" fmla="*/ 208931 h 358978"/>
              <a:gd name="connsiteX678" fmla="*/ 144599 w 327939"/>
              <a:gd name="connsiteY678" fmla="*/ 215370 h 358978"/>
              <a:gd name="connsiteX679" fmla="*/ 144269 w 327939"/>
              <a:gd name="connsiteY679" fmla="*/ 218610 h 358978"/>
              <a:gd name="connsiteX680" fmla="*/ 144434 w 327939"/>
              <a:gd name="connsiteY680" fmla="*/ 221850 h 358978"/>
              <a:gd name="connsiteX681" fmla="*/ 144599 w 327939"/>
              <a:gd name="connsiteY681" fmla="*/ 225392 h 358978"/>
              <a:gd name="connsiteX682" fmla="*/ 142973 w 327939"/>
              <a:gd name="connsiteY682" fmla="*/ 225719 h 358978"/>
              <a:gd name="connsiteX683" fmla="*/ 140395 w 327939"/>
              <a:gd name="connsiteY683" fmla="*/ 230571 h 358978"/>
              <a:gd name="connsiteX684" fmla="*/ 145246 w 327939"/>
              <a:gd name="connsiteY684" fmla="*/ 243008 h 358978"/>
              <a:gd name="connsiteX685" fmla="*/ 155584 w 327939"/>
              <a:gd name="connsiteY685" fmla="*/ 254487 h 358978"/>
              <a:gd name="connsiteX686" fmla="*/ 156550 w 327939"/>
              <a:gd name="connsiteY686" fmla="*/ 259325 h 358978"/>
              <a:gd name="connsiteX687" fmla="*/ 154937 w 327939"/>
              <a:gd name="connsiteY687" fmla="*/ 260937 h 358978"/>
              <a:gd name="connsiteX688" fmla="*/ 154606 w 327939"/>
              <a:gd name="connsiteY688" fmla="*/ 260937 h 358978"/>
              <a:gd name="connsiteX689" fmla="*/ 155584 w 327939"/>
              <a:gd name="connsiteY689" fmla="*/ 262882 h 358978"/>
              <a:gd name="connsiteX690" fmla="*/ 158493 w 327939"/>
              <a:gd name="connsiteY690" fmla="*/ 266270 h 358978"/>
              <a:gd name="connsiteX691" fmla="*/ 161071 w 327939"/>
              <a:gd name="connsiteY691" fmla="*/ 269663 h 358978"/>
              <a:gd name="connsiteX692" fmla="*/ 164944 w 327939"/>
              <a:gd name="connsiteY692" fmla="*/ 273220 h 358978"/>
              <a:gd name="connsiteX693" fmla="*/ 170126 w 327939"/>
              <a:gd name="connsiteY693" fmla="*/ 278235 h 358978"/>
              <a:gd name="connsiteX694" fmla="*/ 174647 w 327939"/>
              <a:gd name="connsiteY694" fmla="*/ 282576 h 358978"/>
              <a:gd name="connsiteX695" fmla="*/ 177225 w 327939"/>
              <a:gd name="connsiteY695" fmla="*/ 284536 h 358978"/>
              <a:gd name="connsiteX696" fmla="*/ 179168 w 327939"/>
              <a:gd name="connsiteY696" fmla="*/ 284853 h 358978"/>
              <a:gd name="connsiteX697" fmla="*/ 187728 w 327939"/>
              <a:gd name="connsiteY697" fmla="*/ 286784 h 358978"/>
              <a:gd name="connsiteX698" fmla="*/ 197266 w 327939"/>
              <a:gd name="connsiteY698" fmla="*/ 291317 h 358978"/>
              <a:gd name="connsiteX699" fmla="*/ 219237 w 327939"/>
              <a:gd name="connsiteY699" fmla="*/ 293893 h 358978"/>
              <a:gd name="connsiteX700" fmla="*/ 223110 w 327939"/>
              <a:gd name="connsiteY700" fmla="*/ 292116 h 358978"/>
              <a:gd name="connsiteX701" fmla="*/ 231835 w 327939"/>
              <a:gd name="connsiteY701" fmla="*/ 288728 h 358978"/>
              <a:gd name="connsiteX702" fmla="*/ 234908 w 327939"/>
              <a:gd name="connsiteY702" fmla="*/ 283887 h 358978"/>
              <a:gd name="connsiteX703" fmla="*/ 241855 w 327939"/>
              <a:gd name="connsiteY703" fmla="*/ 280002 h 358978"/>
              <a:gd name="connsiteX704" fmla="*/ 241855 w 327939"/>
              <a:gd name="connsiteY704" fmla="*/ 279684 h 358978"/>
              <a:gd name="connsiteX705" fmla="*/ 242490 w 327939"/>
              <a:gd name="connsiteY705" fmla="*/ 277095 h 358978"/>
              <a:gd name="connsiteX706" fmla="*/ 243138 w 327939"/>
              <a:gd name="connsiteY706" fmla="*/ 276444 h 358978"/>
              <a:gd name="connsiteX707" fmla="*/ 243786 w 327939"/>
              <a:gd name="connsiteY707" fmla="*/ 276281 h 358978"/>
              <a:gd name="connsiteX708" fmla="*/ 244433 w 327939"/>
              <a:gd name="connsiteY708" fmla="*/ 276127 h 358978"/>
              <a:gd name="connsiteX709" fmla="*/ 244764 w 327939"/>
              <a:gd name="connsiteY709" fmla="*/ 276281 h 358978"/>
              <a:gd name="connsiteX710" fmla="*/ 245081 w 327939"/>
              <a:gd name="connsiteY710" fmla="*/ 276444 h 358978"/>
              <a:gd name="connsiteX711" fmla="*/ 247990 w 327939"/>
              <a:gd name="connsiteY711" fmla="*/ 277740 h 358978"/>
              <a:gd name="connsiteX712" fmla="*/ 247342 w 327939"/>
              <a:gd name="connsiteY712" fmla="*/ 275478 h 358978"/>
              <a:gd name="connsiteX713" fmla="*/ 248790 w 327939"/>
              <a:gd name="connsiteY713" fmla="*/ 272734 h 358978"/>
              <a:gd name="connsiteX714" fmla="*/ 252181 w 327939"/>
              <a:gd name="connsiteY714" fmla="*/ 270641 h 358978"/>
              <a:gd name="connsiteX715" fmla="*/ 255902 w 327939"/>
              <a:gd name="connsiteY715" fmla="*/ 268369 h 358978"/>
              <a:gd name="connsiteX716" fmla="*/ 258327 w 327939"/>
              <a:gd name="connsiteY716" fmla="*/ 264811 h 358978"/>
              <a:gd name="connsiteX717" fmla="*/ 257997 w 327939"/>
              <a:gd name="connsiteY717" fmla="*/ 262882 h 358978"/>
              <a:gd name="connsiteX718" fmla="*/ 258645 w 327939"/>
              <a:gd name="connsiteY718" fmla="*/ 260138 h 358978"/>
              <a:gd name="connsiteX719" fmla="*/ 260588 w 327939"/>
              <a:gd name="connsiteY719" fmla="*/ 259007 h 358978"/>
              <a:gd name="connsiteX720" fmla="*/ 263179 w 327939"/>
              <a:gd name="connsiteY720" fmla="*/ 259975 h 358978"/>
              <a:gd name="connsiteX721" fmla="*/ 295157 w 327939"/>
              <a:gd name="connsiteY721" fmla="*/ 291963 h 358978"/>
              <a:gd name="connsiteX722" fmla="*/ 295488 w 327939"/>
              <a:gd name="connsiteY722" fmla="*/ 292116 h 358978"/>
              <a:gd name="connsiteX723" fmla="*/ 295805 w 327939"/>
              <a:gd name="connsiteY723" fmla="*/ 292280 h 358978"/>
              <a:gd name="connsiteX724" fmla="*/ 295640 w 327939"/>
              <a:gd name="connsiteY724" fmla="*/ 292598 h 358978"/>
              <a:gd name="connsiteX725" fmla="*/ 295488 w 327939"/>
              <a:gd name="connsiteY725" fmla="*/ 292930 h 358978"/>
              <a:gd name="connsiteX726" fmla="*/ 281581 w 327939"/>
              <a:gd name="connsiteY726" fmla="*/ 307624 h 358978"/>
              <a:gd name="connsiteX727" fmla="*/ 265757 w 327939"/>
              <a:gd name="connsiteY727" fmla="*/ 320072 h 358978"/>
              <a:gd name="connsiteX728" fmla="*/ 264461 w 327939"/>
              <a:gd name="connsiteY728" fmla="*/ 323624 h 358978"/>
              <a:gd name="connsiteX729" fmla="*/ 264792 w 327939"/>
              <a:gd name="connsiteY729" fmla="*/ 325558 h 358978"/>
              <a:gd name="connsiteX730" fmla="*/ 259610 w 327939"/>
              <a:gd name="connsiteY730" fmla="*/ 329760 h 358978"/>
              <a:gd name="connsiteX731" fmla="*/ 258975 w 327939"/>
              <a:gd name="connsiteY731" fmla="*/ 329443 h 358978"/>
              <a:gd name="connsiteX732" fmla="*/ 251698 w 327939"/>
              <a:gd name="connsiteY732" fmla="*/ 330891 h 358978"/>
              <a:gd name="connsiteX733" fmla="*/ 242490 w 327939"/>
              <a:gd name="connsiteY733" fmla="*/ 334765 h 358978"/>
              <a:gd name="connsiteX734" fmla="*/ 232800 w 327939"/>
              <a:gd name="connsiteY734" fmla="*/ 339944 h 358978"/>
              <a:gd name="connsiteX735" fmla="*/ 224723 w 327939"/>
              <a:gd name="connsiteY735" fmla="*/ 345586 h 358978"/>
              <a:gd name="connsiteX736" fmla="*/ 214068 w 327939"/>
              <a:gd name="connsiteY736" fmla="*/ 347858 h 358978"/>
              <a:gd name="connsiteX737" fmla="*/ 213420 w 327939"/>
              <a:gd name="connsiteY737" fmla="*/ 347540 h 358978"/>
              <a:gd name="connsiteX738" fmla="*/ 204048 w 327939"/>
              <a:gd name="connsiteY738" fmla="*/ 349152 h 358978"/>
              <a:gd name="connsiteX739" fmla="*/ 199844 w 327939"/>
              <a:gd name="connsiteY739" fmla="*/ 349633 h 358978"/>
              <a:gd name="connsiteX740" fmla="*/ 196288 w 327939"/>
              <a:gd name="connsiteY740" fmla="*/ 349787 h 358978"/>
              <a:gd name="connsiteX741" fmla="*/ 191767 w 327939"/>
              <a:gd name="connsiteY741" fmla="*/ 349469 h 358978"/>
              <a:gd name="connsiteX742" fmla="*/ 187893 w 327939"/>
              <a:gd name="connsiteY742" fmla="*/ 344782 h 358978"/>
              <a:gd name="connsiteX743" fmla="*/ 181099 w 327939"/>
              <a:gd name="connsiteY743" fmla="*/ 341061 h 358978"/>
              <a:gd name="connsiteX744" fmla="*/ 173186 w 327939"/>
              <a:gd name="connsiteY744" fmla="*/ 338000 h 358978"/>
              <a:gd name="connsiteX745" fmla="*/ 166240 w 327939"/>
              <a:gd name="connsiteY745" fmla="*/ 335574 h 358978"/>
              <a:gd name="connsiteX746" fmla="*/ 157197 w 327939"/>
              <a:gd name="connsiteY746" fmla="*/ 328465 h 358978"/>
              <a:gd name="connsiteX747" fmla="*/ 158493 w 327939"/>
              <a:gd name="connsiteY747" fmla="*/ 332985 h 358978"/>
              <a:gd name="connsiteX748" fmla="*/ 147825 w 327939"/>
              <a:gd name="connsiteY748" fmla="*/ 329443 h 358978"/>
              <a:gd name="connsiteX749" fmla="*/ 138452 w 327939"/>
              <a:gd name="connsiteY749" fmla="*/ 323624 h 358978"/>
              <a:gd name="connsiteX750" fmla="*/ 131188 w 327939"/>
              <a:gd name="connsiteY750" fmla="*/ 316842 h 358978"/>
              <a:gd name="connsiteX751" fmla="*/ 127149 w 327939"/>
              <a:gd name="connsiteY751" fmla="*/ 310060 h 358978"/>
              <a:gd name="connsiteX752" fmla="*/ 126819 w 327939"/>
              <a:gd name="connsiteY752" fmla="*/ 309732 h 358978"/>
              <a:gd name="connsiteX753" fmla="*/ 124393 w 327939"/>
              <a:gd name="connsiteY753" fmla="*/ 307455 h 358978"/>
              <a:gd name="connsiteX754" fmla="*/ 122298 w 327939"/>
              <a:gd name="connsiteY754" fmla="*/ 305209 h 358978"/>
              <a:gd name="connsiteX755" fmla="*/ 122298 w 327939"/>
              <a:gd name="connsiteY755" fmla="*/ 304881 h 358978"/>
              <a:gd name="connsiteX756" fmla="*/ 120520 w 327939"/>
              <a:gd name="connsiteY756" fmla="*/ 301160 h 358978"/>
              <a:gd name="connsiteX757" fmla="*/ 118094 w 327939"/>
              <a:gd name="connsiteY757" fmla="*/ 296814 h 358978"/>
              <a:gd name="connsiteX758" fmla="*/ 120367 w 327939"/>
              <a:gd name="connsiteY758" fmla="*/ 296814 h 358978"/>
              <a:gd name="connsiteX759" fmla="*/ 122298 w 327939"/>
              <a:gd name="connsiteY759" fmla="*/ 294542 h 358978"/>
              <a:gd name="connsiteX760" fmla="*/ 118754 w 327939"/>
              <a:gd name="connsiteY760" fmla="*/ 290658 h 358978"/>
              <a:gd name="connsiteX761" fmla="*/ 116163 w 327939"/>
              <a:gd name="connsiteY761" fmla="*/ 290831 h 358978"/>
              <a:gd name="connsiteX762" fmla="*/ 114220 w 327939"/>
              <a:gd name="connsiteY762" fmla="*/ 290986 h 358978"/>
              <a:gd name="connsiteX763" fmla="*/ 110664 w 327939"/>
              <a:gd name="connsiteY763" fmla="*/ 285816 h 358978"/>
              <a:gd name="connsiteX764" fmla="*/ 106791 w 327939"/>
              <a:gd name="connsiteY764" fmla="*/ 280964 h 358978"/>
              <a:gd name="connsiteX765" fmla="*/ 107756 w 327939"/>
              <a:gd name="connsiteY765" fmla="*/ 281615 h 358978"/>
              <a:gd name="connsiteX766" fmla="*/ 108734 w 327939"/>
              <a:gd name="connsiteY766" fmla="*/ 280816 h 358978"/>
              <a:gd name="connsiteX767" fmla="*/ 110347 w 327939"/>
              <a:gd name="connsiteY767" fmla="*/ 280647 h 358978"/>
              <a:gd name="connsiteX768" fmla="*/ 104848 w 327939"/>
              <a:gd name="connsiteY768" fmla="*/ 273548 h 358978"/>
              <a:gd name="connsiteX769" fmla="*/ 100009 w 327939"/>
              <a:gd name="connsiteY769" fmla="*/ 265779 h 358978"/>
              <a:gd name="connsiteX770" fmla="*/ 95971 w 327939"/>
              <a:gd name="connsiteY770" fmla="*/ 258511 h 358978"/>
              <a:gd name="connsiteX771" fmla="*/ 93227 w 327939"/>
              <a:gd name="connsiteY771" fmla="*/ 253178 h 358978"/>
              <a:gd name="connsiteX772" fmla="*/ 92897 w 327939"/>
              <a:gd name="connsiteY772" fmla="*/ 252533 h 358978"/>
              <a:gd name="connsiteX773" fmla="*/ 92249 w 327939"/>
              <a:gd name="connsiteY773" fmla="*/ 250599 h 358978"/>
              <a:gd name="connsiteX774" fmla="*/ 92580 w 327939"/>
              <a:gd name="connsiteY774" fmla="*/ 249303 h 358978"/>
              <a:gd name="connsiteX775" fmla="*/ 88693 w 327939"/>
              <a:gd name="connsiteY775" fmla="*/ 238965 h 358978"/>
              <a:gd name="connsiteX776" fmla="*/ 86433 w 327939"/>
              <a:gd name="connsiteY776" fmla="*/ 228314 h 358978"/>
              <a:gd name="connsiteX777" fmla="*/ 86433 w 327939"/>
              <a:gd name="connsiteY777" fmla="*/ 227005 h 358978"/>
              <a:gd name="connsiteX778" fmla="*/ 85150 w 327939"/>
              <a:gd name="connsiteY778" fmla="*/ 225238 h 358978"/>
              <a:gd name="connsiteX779" fmla="*/ 83855 w 327939"/>
              <a:gd name="connsiteY779" fmla="*/ 223463 h 358978"/>
              <a:gd name="connsiteX780" fmla="*/ 83207 w 327939"/>
              <a:gd name="connsiteY780" fmla="*/ 224424 h 358978"/>
              <a:gd name="connsiteX781" fmla="*/ 81912 w 327939"/>
              <a:gd name="connsiteY781" fmla="*/ 222812 h 358978"/>
              <a:gd name="connsiteX782" fmla="*/ 79968 w 327939"/>
              <a:gd name="connsiteY782" fmla="*/ 216998 h 358978"/>
              <a:gd name="connsiteX783" fmla="*/ 81594 w 327939"/>
              <a:gd name="connsiteY783" fmla="*/ 212791 h 358978"/>
              <a:gd name="connsiteX784" fmla="*/ 82559 w 327939"/>
              <a:gd name="connsiteY784" fmla="*/ 209566 h 358978"/>
              <a:gd name="connsiteX785" fmla="*/ 81264 w 327939"/>
              <a:gd name="connsiteY785" fmla="*/ 206342 h 358978"/>
              <a:gd name="connsiteX786" fmla="*/ 80629 w 327939"/>
              <a:gd name="connsiteY786" fmla="*/ 205692 h 358978"/>
              <a:gd name="connsiteX787" fmla="*/ 80629 w 327939"/>
              <a:gd name="connsiteY787" fmla="*/ 204397 h 358978"/>
              <a:gd name="connsiteX788" fmla="*/ 81912 w 327939"/>
              <a:gd name="connsiteY788" fmla="*/ 202125 h 358978"/>
              <a:gd name="connsiteX789" fmla="*/ 84172 w 327939"/>
              <a:gd name="connsiteY789" fmla="*/ 204879 h 358978"/>
              <a:gd name="connsiteX790" fmla="*/ 86763 w 327939"/>
              <a:gd name="connsiteY790" fmla="*/ 206009 h 358978"/>
              <a:gd name="connsiteX791" fmla="*/ 90802 w 327939"/>
              <a:gd name="connsiteY791" fmla="*/ 202453 h 358978"/>
              <a:gd name="connsiteX792" fmla="*/ 94675 w 327939"/>
              <a:gd name="connsiteY792" fmla="*/ 194058 h 358978"/>
              <a:gd name="connsiteX793" fmla="*/ 97418 w 327939"/>
              <a:gd name="connsiteY793" fmla="*/ 183874 h 358978"/>
              <a:gd name="connsiteX794" fmla="*/ 98396 w 327939"/>
              <a:gd name="connsiteY794" fmla="*/ 174667 h 358978"/>
              <a:gd name="connsiteX795" fmla="*/ 98231 w 327939"/>
              <a:gd name="connsiteY795" fmla="*/ 171769 h 358978"/>
              <a:gd name="connsiteX796" fmla="*/ 97748 w 327939"/>
              <a:gd name="connsiteY796" fmla="*/ 169179 h 358978"/>
              <a:gd name="connsiteX797" fmla="*/ 98396 w 327939"/>
              <a:gd name="connsiteY797" fmla="*/ 164179 h 358978"/>
              <a:gd name="connsiteX798" fmla="*/ 98396 w 327939"/>
              <a:gd name="connsiteY798" fmla="*/ 159173 h 358978"/>
              <a:gd name="connsiteX799" fmla="*/ 100974 w 327939"/>
              <a:gd name="connsiteY799" fmla="*/ 158196 h 358978"/>
              <a:gd name="connsiteX800" fmla="*/ 105496 w 327939"/>
              <a:gd name="connsiteY800" fmla="*/ 154803 h 358978"/>
              <a:gd name="connsiteX801" fmla="*/ 108086 w 327939"/>
              <a:gd name="connsiteY801" fmla="*/ 152873 h 358978"/>
              <a:gd name="connsiteX802" fmla="*/ 110029 w 327939"/>
              <a:gd name="connsiteY802" fmla="*/ 150933 h 358978"/>
              <a:gd name="connsiteX803" fmla="*/ 112938 w 327939"/>
              <a:gd name="connsiteY803" fmla="*/ 147208 h 358978"/>
              <a:gd name="connsiteX804" fmla="*/ 113903 w 327939"/>
              <a:gd name="connsiteY804" fmla="*/ 143338 h 358978"/>
              <a:gd name="connsiteX805" fmla="*/ 108404 w 327939"/>
              <a:gd name="connsiteY805" fmla="*/ 149470 h 358978"/>
              <a:gd name="connsiteX806" fmla="*/ 106956 w 327939"/>
              <a:gd name="connsiteY806" fmla="*/ 150120 h 358978"/>
              <a:gd name="connsiteX807" fmla="*/ 105496 w 327939"/>
              <a:gd name="connsiteY807" fmla="*/ 150120 h 358978"/>
              <a:gd name="connsiteX808" fmla="*/ 105496 w 327939"/>
              <a:gd name="connsiteY808" fmla="*/ 149787 h 358978"/>
              <a:gd name="connsiteX809" fmla="*/ 105826 w 327939"/>
              <a:gd name="connsiteY809" fmla="*/ 150120 h 358978"/>
              <a:gd name="connsiteX810" fmla="*/ 106473 w 327939"/>
              <a:gd name="connsiteY810" fmla="*/ 148825 h 358978"/>
              <a:gd name="connsiteX811" fmla="*/ 109864 w 327939"/>
              <a:gd name="connsiteY811" fmla="*/ 145278 h 358978"/>
              <a:gd name="connsiteX812" fmla="*/ 113255 w 327939"/>
              <a:gd name="connsiteY812" fmla="*/ 141393 h 358978"/>
              <a:gd name="connsiteX813" fmla="*/ 113738 w 327939"/>
              <a:gd name="connsiteY813" fmla="*/ 141557 h 358978"/>
              <a:gd name="connsiteX814" fmla="*/ 114551 w 327939"/>
              <a:gd name="connsiteY814" fmla="*/ 141725 h 358978"/>
              <a:gd name="connsiteX815" fmla="*/ 115846 w 327939"/>
              <a:gd name="connsiteY815" fmla="*/ 141075 h 358978"/>
              <a:gd name="connsiteX816" fmla="*/ 116163 w 327939"/>
              <a:gd name="connsiteY816" fmla="*/ 141393 h 358978"/>
              <a:gd name="connsiteX817" fmla="*/ 117941 w 327939"/>
              <a:gd name="connsiteY817" fmla="*/ 137837 h 358978"/>
              <a:gd name="connsiteX818" fmla="*/ 121815 w 327939"/>
              <a:gd name="connsiteY818" fmla="*/ 133317 h 358978"/>
              <a:gd name="connsiteX819" fmla="*/ 125701 w 327939"/>
              <a:gd name="connsiteY819" fmla="*/ 129110 h 358978"/>
              <a:gd name="connsiteX820" fmla="*/ 127466 w 327939"/>
              <a:gd name="connsiteY820" fmla="*/ 126521 h 358978"/>
              <a:gd name="connsiteX821" fmla="*/ 135226 w 327939"/>
              <a:gd name="connsiteY821" fmla="*/ 115864 h 358978"/>
              <a:gd name="connsiteX822" fmla="*/ 135226 w 327939"/>
              <a:gd name="connsiteY822" fmla="*/ 113925 h 358978"/>
              <a:gd name="connsiteX823" fmla="*/ 142973 w 327939"/>
              <a:gd name="connsiteY823" fmla="*/ 104880 h 358978"/>
              <a:gd name="connsiteX824" fmla="*/ 148472 w 327939"/>
              <a:gd name="connsiteY824" fmla="*/ 107471 h 358978"/>
              <a:gd name="connsiteX825" fmla="*/ 155254 w 327939"/>
              <a:gd name="connsiteY825" fmla="*/ 100679 h 358978"/>
              <a:gd name="connsiteX826" fmla="*/ 151063 w 327939"/>
              <a:gd name="connsiteY826" fmla="*/ 96804 h 358978"/>
              <a:gd name="connsiteX827" fmla="*/ 153324 w 327939"/>
              <a:gd name="connsiteY827" fmla="*/ 94875 h 358978"/>
              <a:gd name="connsiteX828" fmla="*/ 156715 w 327939"/>
              <a:gd name="connsiteY828" fmla="*/ 92929 h 358978"/>
              <a:gd name="connsiteX829" fmla="*/ 160423 w 327939"/>
              <a:gd name="connsiteY829" fmla="*/ 90022 h 358978"/>
              <a:gd name="connsiteX830" fmla="*/ 160106 w 327939"/>
              <a:gd name="connsiteY830" fmla="*/ 89705 h 358978"/>
              <a:gd name="connsiteX831" fmla="*/ 161718 w 327939"/>
              <a:gd name="connsiteY831" fmla="*/ 88728 h 358978"/>
              <a:gd name="connsiteX832" fmla="*/ 163979 w 327939"/>
              <a:gd name="connsiteY832" fmla="*/ 88396 h 358978"/>
              <a:gd name="connsiteX833" fmla="*/ 166570 w 327939"/>
              <a:gd name="connsiteY833" fmla="*/ 88728 h 358978"/>
              <a:gd name="connsiteX834" fmla="*/ 175295 w 327939"/>
              <a:gd name="connsiteY834" fmla="*/ 86783 h 358978"/>
              <a:gd name="connsiteX835" fmla="*/ 178521 w 327939"/>
              <a:gd name="connsiteY835" fmla="*/ 84854 h 358978"/>
              <a:gd name="connsiteX836" fmla="*/ 181429 w 327939"/>
              <a:gd name="connsiteY836" fmla="*/ 83886 h 358978"/>
              <a:gd name="connsiteX837" fmla="*/ 184667 w 327939"/>
              <a:gd name="connsiteY837" fmla="*/ 85816 h 358978"/>
              <a:gd name="connsiteX838" fmla="*/ 193710 w 327939"/>
              <a:gd name="connsiteY838" fmla="*/ 84854 h 358978"/>
              <a:gd name="connsiteX839" fmla="*/ 193062 w 327939"/>
              <a:gd name="connsiteY839" fmla="*/ 83886 h 358978"/>
              <a:gd name="connsiteX840" fmla="*/ 192414 w 327939"/>
              <a:gd name="connsiteY840" fmla="*/ 82923 h 358978"/>
              <a:gd name="connsiteX841" fmla="*/ 212442 w 327939"/>
              <a:gd name="connsiteY841" fmla="*/ 79203 h 358978"/>
              <a:gd name="connsiteX842" fmla="*/ 226666 w 327939"/>
              <a:gd name="connsiteY842" fmla="*/ 76445 h 358978"/>
              <a:gd name="connsiteX843" fmla="*/ 238782 w 327939"/>
              <a:gd name="connsiteY843" fmla="*/ 77908 h 358978"/>
              <a:gd name="connsiteX844" fmla="*/ 255089 w 327939"/>
              <a:gd name="connsiteY844" fmla="*/ 81312 h 358978"/>
              <a:gd name="connsiteX845" fmla="*/ 271243 w 327939"/>
              <a:gd name="connsiteY845" fmla="*/ 85335 h 358978"/>
              <a:gd name="connsiteX846" fmla="*/ 283207 w 327939"/>
              <a:gd name="connsiteY846" fmla="*/ 88728 h 358978"/>
              <a:gd name="connsiteX847" fmla="*/ 290636 w 327939"/>
              <a:gd name="connsiteY847" fmla="*/ 92280 h 358978"/>
              <a:gd name="connsiteX848" fmla="*/ 297583 w 327939"/>
              <a:gd name="connsiteY848" fmla="*/ 96804 h 358978"/>
              <a:gd name="connsiteX849" fmla="*/ 304365 w 327939"/>
              <a:gd name="connsiteY849" fmla="*/ 101007 h 358978"/>
              <a:gd name="connsiteX850" fmla="*/ 311959 w 327939"/>
              <a:gd name="connsiteY850" fmla="*/ 103596 h 358978"/>
              <a:gd name="connsiteX851" fmla="*/ 77721 w 327939"/>
              <a:gd name="connsiteY851" fmla="*/ 43172 h 358978"/>
              <a:gd name="connsiteX852" fmla="*/ 78203 w 327939"/>
              <a:gd name="connsiteY852" fmla="*/ 42839 h 358978"/>
              <a:gd name="connsiteX853" fmla="*/ 78686 w 327939"/>
              <a:gd name="connsiteY853" fmla="*/ 42522 h 358978"/>
              <a:gd name="connsiteX854" fmla="*/ 78686 w 327939"/>
              <a:gd name="connsiteY854" fmla="*/ 43172 h 358978"/>
              <a:gd name="connsiteX855" fmla="*/ 73187 w 327939"/>
              <a:gd name="connsiteY855" fmla="*/ 69028 h 358978"/>
              <a:gd name="connsiteX856" fmla="*/ 73834 w 327939"/>
              <a:gd name="connsiteY856" fmla="*/ 64989 h 358978"/>
              <a:gd name="connsiteX857" fmla="*/ 74812 w 327939"/>
              <a:gd name="connsiteY857" fmla="*/ 60937 h 358978"/>
              <a:gd name="connsiteX858" fmla="*/ 78038 w 327939"/>
              <a:gd name="connsiteY858" fmla="*/ 65471 h 358978"/>
              <a:gd name="connsiteX859" fmla="*/ 79333 w 327939"/>
              <a:gd name="connsiteY859" fmla="*/ 71607 h 358978"/>
              <a:gd name="connsiteX860" fmla="*/ 79333 w 327939"/>
              <a:gd name="connsiteY860" fmla="*/ 78717 h 358978"/>
              <a:gd name="connsiteX861" fmla="*/ 79333 w 327939"/>
              <a:gd name="connsiteY861" fmla="*/ 82923 h 358978"/>
              <a:gd name="connsiteX862" fmla="*/ 72221 w 327939"/>
              <a:gd name="connsiteY862" fmla="*/ 77422 h 358978"/>
              <a:gd name="connsiteX863" fmla="*/ 72387 w 327939"/>
              <a:gd name="connsiteY863" fmla="*/ 76445 h 358978"/>
              <a:gd name="connsiteX864" fmla="*/ 72539 w 327939"/>
              <a:gd name="connsiteY864" fmla="*/ 75482 h 358978"/>
              <a:gd name="connsiteX865" fmla="*/ 71904 w 327939"/>
              <a:gd name="connsiteY865" fmla="*/ 86148 h 358978"/>
              <a:gd name="connsiteX866" fmla="*/ 71904 w 327939"/>
              <a:gd name="connsiteY866" fmla="*/ 84854 h 358978"/>
              <a:gd name="connsiteX867" fmla="*/ 79003 w 327939"/>
              <a:gd name="connsiteY867" fmla="*/ 90350 h 358978"/>
              <a:gd name="connsiteX868" fmla="*/ 79003 w 327939"/>
              <a:gd name="connsiteY868" fmla="*/ 90985 h 358978"/>
              <a:gd name="connsiteX869" fmla="*/ 71904 w 327939"/>
              <a:gd name="connsiteY869" fmla="*/ 91635 h 358978"/>
              <a:gd name="connsiteX870" fmla="*/ 75447 w 327939"/>
              <a:gd name="connsiteY870" fmla="*/ 94061 h 358978"/>
              <a:gd name="connsiteX871" fmla="*/ 79003 w 327939"/>
              <a:gd name="connsiteY871" fmla="*/ 96804 h 358978"/>
              <a:gd name="connsiteX872" fmla="*/ 78851 w 327939"/>
              <a:gd name="connsiteY872" fmla="*/ 101324 h 358978"/>
              <a:gd name="connsiteX873" fmla="*/ 78686 w 327939"/>
              <a:gd name="connsiteY873" fmla="*/ 105843 h 358978"/>
              <a:gd name="connsiteX874" fmla="*/ 71574 w 327939"/>
              <a:gd name="connsiteY874" fmla="*/ 101324 h 358978"/>
              <a:gd name="connsiteX875" fmla="*/ 71739 w 327939"/>
              <a:gd name="connsiteY875" fmla="*/ 98100 h 358978"/>
              <a:gd name="connsiteX876" fmla="*/ 71904 w 327939"/>
              <a:gd name="connsiteY876" fmla="*/ 94875 h 358978"/>
              <a:gd name="connsiteX877" fmla="*/ 78356 w 327939"/>
              <a:gd name="connsiteY877" fmla="*/ 118777 h 358978"/>
              <a:gd name="connsiteX878" fmla="*/ 77060 w 327939"/>
              <a:gd name="connsiteY878" fmla="*/ 133317 h 358978"/>
              <a:gd name="connsiteX879" fmla="*/ 71574 w 327939"/>
              <a:gd name="connsiteY879" fmla="*/ 129110 h 358978"/>
              <a:gd name="connsiteX880" fmla="*/ 71574 w 327939"/>
              <a:gd name="connsiteY880" fmla="*/ 113925 h 358978"/>
              <a:gd name="connsiteX881" fmla="*/ 77060 w 327939"/>
              <a:gd name="connsiteY881" fmla="*/ 147208 h 358978"/>
              <a:gd name="connsiteX882" fmla="*/ 77238 w 327939"/>
              <a:gd name="connsiteY882" fmla="*/ 147857 h 358978"/>
              <a:gd name="connsiteX883" fmla="*/ 77390 w 327939"/>
              <a:gd name="connsiteY883" fmla="*/ 148825 h 358978"/>
              <a:gd name="connsiteX884" fmla="*/ 71574 w 327939"/>
              <a:gd name="connsiteY884" fmla="*/ 144315 h 358978"/>
              <a:gd name="connsiteX885" fmla="*/ 71574 w 327939"/>
              <a:gd name="connsiteY885" fmla="*/ 142355 h 358978"/>
              <a:gd name="connsiteX886" fmla="*/ 84502 w 327939"/>
              <a:gd name="connsiteY886" fmla="*/ 160140 h 358978"/>
              <a:gd name="connsiteX887" fmla="*/ 82559 w 327939"/>
              <a:gd name="connsiteY887" fmla="*/ 165623 h 358978"/>
              <a:gd name="connsiteX888" fmla="*/ 80946 w 327939"/>
              <a:gd name="connsiteY888" fmla="*/ 171769 h 358978"/>
              <a:gd name="connsiteX889" fmla="*/ 75943 w 327939"/>
              <a:gd name="connsiteY889" fmla="*/ 168218 h 358978"/>
              <a:gd name="connsiteX890" fmla="*/ 70939 w 327939"/>
              <a:gd name="connsiteY890" fmla="*/ 164645 h 358978"/>
              <a:gd name="connsiteX891" fmla="*/ 71256 w 327939"/>
              <a:gd name="connsiteY891" fmla="*/ 158032 h 358978"/>
              <a:gd name="connsiteX892" fmla="*/ 71256 w 327939"/>
              <a:gd name="connsiteY892" fmla="*/ 151399 h 358978"/>
              <a:gd name="connsiteX893" fmla="*/ 78203 w 327939"/>
              <a:gd name="connsiteY893" fmla="*/ 156911 h 358978"/>
              <a:gd name="connsiteX894" fmla="*/ 83537 w 327939"/>
              <a:gd name="connsiteY894" fmla="*/ 160458 h 358978"/>
              <a:gd name="connsiteX895" fmla="*/ 76095 w 327939"/>
              <a:gd name="connsiteY895" fmla="*/ 193731 h 358978"/>
              <a:gd name="connsiteX896" fmla="*/ 73669 w 327939"/>
              <a:gd name="connsiteY896" fmla="*/ 190834 h 358978"/>
              <a:gd name="connsiteX897" fmla="*/ 71256 w 327939"/>
              <a:gd name="connsiteY897" fmla="*/ 187594 h 358978"/>
              <a:gd name="connsiteX898" fmla="*/ 71574 w 327939"/>
              <a:gd name="connsiteY898" fmla="*/ 187277 h 358978"/>
              <a:gd name="connsiteX899" fmla="*/ 69631 w 327939"/>
              <a:gd name="connsiteY899" fmla="*/ 185665 h 358978"/>
              <a:gd name="connsiteX900" fmla="*/ 70609 w 327939"/>
              <a:gd name="connsiteY900" fmla="*/ 175316 h 358978"/>
              <a:gd name="connsiteX901" fmla="*/ 74965 w 327939"/>
              <a:gd name="connsiteY901" fmla="*/ 178069 h 358978"/>
              <a:gd name="connsiteX902" fmla="*/ 79333 w 327939"/>
              <a:gd name="connsiteY902" fmla="*/ 180486 h 358978"/>
              <a:gd name="connsiteX903" fmla="*/ 77873 w 327939"/>
              <a:gd name="connsiteY903" fmla="*/ 188562 h 358978"/>
              <a:gd name="connsiteX904" fmla="*/ 76743 w 327939"/>
              <a:gd name="connsiteY904" fmla="*/ 194709 h 358978"/>
              <a:gd name="connsiteX905" fmla="*/ 69631 w 327939"/>
              <a:gd name="connsiteY905" fmla="*/ 238638 h 358978"/>
              <a:gd name="connsiteX906" fmla="*/ 72387 w 327939"/>
              <a:gd name="connsiteY906" fmla="*/ 240582 h 358978"/>
              <a:gd name="connsiteX907" fmla="*/ 75130 w 327939"/>
              <a:gd name="connsiteY907" fmla="*/ 242204 h 358978"/>
              <a:gd name="connsiteX908" fmla="*/ 76095 w 327939"/>
              <a:gd name="connsiteY908" fmla="*/ 244452 h 358978"/>
              <a:gd name="connsiteX909" fmla="*/ 76908 w 327939"/>
              <a:gd name="connsiteY909" fmla="*/ 254805 h 358978"/>
              <a:gd name="connsiteX910" fmla="*/ 77721 w 327939"/>
              <a:gd name="connsiteY910" fmla="*/ 265462 h 358978"/>
              <a:gd name="connsiteX911" fmla="*/ 75447 w 327939"/>
              <a:gd name="connsiteY911" fmla="*/ 263517 h 358978"/>
              <a:gd name="connsiteX912" fmla="*/ 74482 w 327939"/>
              <a:gd name="connsiteY912" fmla="*/ 260302 h 358978"/>
              <a:gd name="connsiteX913" fmla="*/ 76095 w 327939"/>
              <a:gd name="connsiteY913" fmla="*/ 258045 h 358978"/>
              <a:gd name="connsiteX914" fmla="*/ 75447 w 327939"/>
              <a:gd name="connsiteY914" fmla="*/ 255768 h 358978"/>
              <a:gd name="connsiteX915" fmla="*/ 75778 w 327939"/>
              <a:gd name="connsiteY915" fmla="*/ 255450 h 358978"/>
              <a:gd name="connsiteX916" fmla="*/ 71421 w 327939"/>
              <a:gd name="connsiteY916" fmla="*/ 247692 h 358978"/>
              <a:gd name="connsiteX917" fmla="*/ 69631 w 327939"/>
              <a:gd name="connsiteY917" fmla="*/ 238638 h 358978"/>
              <a:gd name="connsiteX918" fmla="*/ 71256 w 327939"/>
              <a:gd name="connsiteY918" fmla="*/ 192764 h 358978"/>
              <a:gd name="connsiteX919" fmla="*/ 70939 w 327939"/>
              <a:gd name="connsiteY919" fmla="*/ 193731 h 358978"/>
              <a:gd name="connsiteX920" fmla="*/ 70939 w 327939"/>
              <a:gd name="connsiteY920" fmla="*/ 196320 h 358978"/>
              <a:gd name="connsiteX921" fmla="*/ 68996 w 327939"/>
              <a:gd name="connsiteY921" fmla="*/ 194709 h 358978"/>
              <a:gd name="connsiteX922" fmla="*/ 69313 w 327939"/>
              <a:gd name="connsiteY922" fmla="*/ 192447 h 358978"/>
              <a:gd name="connsiteX923" fmla="*/ 69313 w 327939"/>
              <a:gd name="connsiteY923" fmla="*/ 222177 h 358978"/>
              <a:gd name="connsiteX924" fmla="*/ 69631 w 327939"/>
              <a:gd name="connsiteY924" fmla="*/ 225888 h 358978"/>
              <a:gd name="connsiteX925" fmla="*/ 70609 w 327939"/>
              <a:gd name="connsiteY925" fmla="*/ 229926 h 358978"/>
              <a:gd name="connsiteX926" fmla="*/ 67700 w 327939"/>
              <a:gd name="connsiteY926" fmla="*/ 227649 h 358978"/>
              <a:gd name="connsiteX927" fmla="*/ 66405 w 327939"/>
              <a:gd name="connsiteY927" fmla="*/ 221850 h 358978"/>
              <a:gd name="connsiteX928" fmla="*/ 69313 w 327939"/>
              <a:gd name="connsiteY928" fmla="*/ 221199 h 358978"/>
              <a:gd name="connsiteX929" fmla="*/ 66405 w 327939"/>
              <a:gd name="connsiteY929" fmla="*/ 98417 h 358978"/>
              <a:gd name="connsiteX930" fmla="*/ 65757 w 327939"/>
              <a:gd name="connsiteY930" fmla="*/ 97782 h 358978"/>
              <a:gd name="connsiteX931" fmla="*/ 65922 w 327939"/>
              <a:gd name="connsiteY931" fmla="*/ 93411 h 358978"/>
              <a:gd name="connsiteX932" fmla="*/ 66405 w 327939"/>
              <a:gd name="connsiteY932" fmla="*/ 89046 h 358978"/>
              <a:gd name="connsiteX933" fmla="*/ 65440 w 327939"/>
              <a:gd name="connsiteY933" fmla="*/ 269331 h 358978"/>
              <a:gd name="connsiteX934" fmla="*/ 69148 w 327939"/>
              <a:gd name="connsiteY934" fmla="*/ 271291 h 358978"/>
              <a:gd name="connsiteX935" fmla="*/ 72221 w 327939"/>
              <a:gd name="connsiteY935" fmla="*/ 274515 h 358978"/>
              <a:gd name="connsiteX936" fmla="*/ 65122 w 327939"/>
              <a:gd name="connsiteY936" fmla="*/ 283887 h 358978"/>
              <a:gd name="connsiteX937" fmla="*/ 64957 w 327939"/>
              <a:gd name="connsiteY937" fmla="*/ 283073 h 358978"/>
              <a:gd name="connsiteX938" fmla="*/ 64792 w 327939"/>
              <a:gd name="connsiteY938" fmla="*/ 282576 h 358978"/>
              <a:gd name="connsiteX939" fmla="*/ 64792 w 327939"/>
              <a:gd name="connsiteY939" fmla="*/ 276762 h 358978"/>
              <a:gd name="connsiteX940" fmla="*/ 75447 w 327939"/>
              <a:gd name="connsiteY940" fmla="*/ 284204 h 358978"/>
              <a:gd name="connsiteX941" fmla="*/ 77390 w 327939"/>
              <a:gd name="connsiteY941" fmla="*/ 288078 h 358978"/>
              <a:gd name="connsiteX942" fmla="*/ 80946 w 327939"/>
              <a:gd name="connsiteY942" fmla="*/ 290658 h 358978"/>
              <a:gd name="connsiteX943" fmla="*/ 82242 w 327939"/>
              <a:gd name="connsiteY943" fmla="*/ 290008 h 358978"/>
              <a:gd name="connsiteX944" fmla="*/ 93062 w 327939"/>
              <a:gd name="connsiteY944" fmla="*/ 298744 h 358978"/>
              <a:gd name="connsiteX945" fmla="*/ 103883 w 327939"/>
              <a:gd name="connsiteY945" fmla="*/ 307455 h 358978"/>
              <a:gd name="connsiteX946" fmla="*/ 102917 w 327939"/>
              <a:gd name="connsiteY946" fmla="*/ 307455 h 358978"/>
              <a:gd name="connsiteX947" fmla="*/ 91284 w 327939"/>
              <a:gd name="connsiteY947" fmla="*/ 301324 h 358978"/>
              <a:gd name="connsiteX948" fmla="*/ 79333 w 327939"/>
              <a:gd name="connsiteY948" fmla="*/ 296170 h 358978"/>
              <a:gd name="connsiteX949" fmla="*/ 72056 w 327939"/>
              <a:gd name="connsiteY949" fmla="*/ 289537 h 358978"/>
              <a:gd name="connsiteX950" fmla="*/ 65122 w 327939"/>
              <a:gd name="connsiteY950" fmla="*/ 283887 h 358978"/>
              <a:gd name="connsiteX951" fmla="*/ 66087 w 327939"/>
              <a:gd name="connsiteY951" fmla="*/ 124591 h 358978"/>
              <a:gd name="connsiteX952" fmla="*/ 63814 w 327939"/>
              <a:gd name="connsiteY952" fmla="*/ 122978 h 358978"/>
              <a:gd name="connsiteX953" fmla="*/ 64792 w 327939"/>
              <a:gd name="connsiteY953" fmla="*/ 108765 h 358978"/>
              <a:gd name="connsiteX954" fmla="*/ 66087 w 327939"/>
              <a:gd name="connsiteY954" fmla="*/ 109733 h 358978"/>
              <a:gd name="connsiteX955" fmla="*/ 63814 w 327939"/>
              <a:gd name="connsiteY955" fmla="*/ 262232 h 358978"/>
              <a:gd name="connsiteX956" fmla="*/ 63814 w 327939"/>
              <a:gd name="connsiteY956" fmla="*/ 261904 h 358978"/>
              <a:gd name="connsiteX957" fmla="*/ 65122 w 327939"/>
              <a:gd name="connsiteY957" fmla="*/ 262882 h 358978"/>
              <a:gd name="connsiteX958" fmla="*/ 67370 w 327939"/>
              <a:gd name="connsiteY958" fmla="*/ 256085 h 358978"/>
              <a:gd name="connsiteX959" fmla="*/ 67700 w 327939"/>
              <a:gd name="connsiteY959" fmla="*/ 257712 h 358978"/>
              <a:gd name="connsiteX960" fmla="*/ 65605 w 327939"/>
              <a:gd name="connsiteY960" fmla="*/ 255937 h 358978"/>
              <a:gd name="connsiteX961" fmla="*/ 63497 w 327939"/>
              <a:gd name="connsiteY961" fmla="*/ 254487 h 358978"/>
              <a:gd name="connsiteX962" fmla="*/ 63497 w 327939"/>
              <a:gd name="connsiteY962" fmla="*/ 253511 h 358978"/>
              <a:gd name="connsiteX963" fmla="*/ 65757 w 327939"/>
              <a:gd name="connsiteY963" fmla="*/ 139766 h 358978"/>
              <a:gd name="connsiteX964" fmla="*/ 63179 w 327939"/>
              <a:gd name="connsiteY964" fmla="*/ 137519 h 358978"/>
              <a:gd name="connsiteX965" fmla="*/ 63179 w 327939"/>
              <a:gd name="connsiteY965" fmla="*/ 135906 h 358978"/>
              <a:gd name="connsiteX966" fmla="*/ 65757 w 327939"/>
              <a:gd name="connsiteY966" fmla="*/ 137837 h 358978"/>
              <a:gd name="connsiteX967" fmla="*/ 64462 w 327939"/>
              <a:gd name="connsiteY967" fmla="*/ 181131 h 358978"/>
              <a:gd name="connsiteX968" fmla="*/ 64309 w 327939"/>
              <a:gd name="connsiteY968" fmla="*/ 180813 h 358978"/>
              <a:gd name="connsiteX969" fmla="*/ 64144 w 327939"/>
              <a:gd name="connsiteY969" fmla="*/ 180486 h 358978"/>
              <a:gd name="connsiteX970" fmla="*/ 63179 w 327939"/>
              <a:gd name="connsiteY970" fmla="*/ 170807 h 358978"/>
              <a:gd name="connsiteX971" fmla="*/ 64792 w 327939"/>
              <a:gd name="connsiteY971" fmla="*/ 171769 h 358978"/>
              <a:gd name="connsiteX972" fmla="*/ 64792 w 327939"/>
              <a:gd name="connsiteY972" fmla="*/ 176278 h 358978"/>
              <a:gd name="connsiteX973" fmla="*/ 64462 w 327939"/>
              <a:gd name="connsiteY973" fmla="*/ 181131 h 358978"/>
              <a:gd name="connsiteX974" fmla="*/ 73517 w 327939"/>
              <a:gd name="connsiteY974" fmla="*/ 219255 h 358978"/>
              <a:gd name="connsiteX975" fmla="*/ 71574 w 327939"/>
              <a:gd name="connsiteY975" fmla="*/ 218610 h 358978"/>
              <a:gd name="connsiteX976" fmla="*/ 69631 w 327939"/>
              <a:gd name="connsiteY976" fmla="*/ 219915 h 358978"/>
              <a:gd name="connsiteX977" fmla="*/ 68348 w 327939"/>
              <a:gd name="connsiteY977" fmla="*/ 216681 h 358978"/>
              <a:gd name="connsiteX978" fmla="*/ 65122 w 327939"/>
              <a:gd name="connsiteY978" fmla="*/ 214735 h 358978"/>
              <a:gd name="connsiteX979" fmla="*/ 64309 w 327939"/>
              <a:gd name="connsiteY979" fmla="*/ 207955 h 358978"/>
              <a:gd name="connsiteX980" fmla="*/ 63179 w 327939"/>
              <a:gd name="connsiteY980" fmla="*/ 201158 h 358978"/>
              <a:gd name="connsiteX981" fmla="*/ 72221 w 327939"/>
              <a:gd name="connsiteY981" fmla="*/ 207320 h 358978"/>
              <a:gd name="connsiteX982" fmla="*/ 76095 w 327939"/>
              <a:gd name="connsiteY982" fmla="*/ 221850 h 358978"/>
              <a:gd name="connsiteX983" fmla="*/ 74812 w 327939"/>
              <a:gd name="connsiteY983" fmla="*/ 220564 h 358978"/>
              <a:gd name="connsiteX984" fmla="*/ 67370 w 327939"/>
              <a:gd name="connsiteY984" fmla="*/ 49635 h 358978"/>
              <a:gd name="connsiteX985" fmla="*/ 71739 w 327939"/>
              <a:gd name="connsiteY985" fmla="*/ 46892 h 358978"/>
              <a:gd name="connsiteX986" fmla="*/ 76425 w 327939"/>
              <a:gd name="connsiteY986" fmla="*/ 43831 h 358978"/>
              <a:gd name="connsiteX987" fmla="*/ 71256 w 327939"/>
              <a:gd name="connsiteY987" fmla="*/ 50449 h 358978"/>
              <a:gd name="connsiteX988" fmla="*/ 67053 w 327939"/>
              <a:gd name="connsiteY988" fmla="*/ 67084 h 358978"/>
              <a:gd name="connsiteX989" fmla="*/ 64792 w 327939"/>
              <a:gd name="connsiteY989" fmla="*/ 61270 h 358978"/>
              <a:gd name="connsiteX990" fmla="*/ 62531 w 327939"/>
              <a:gd name="connsiteY990" fmla="*/ 54473 h 358978"/>
              <a:gd name="connsiteX991" fmla="*/ 65440 w 327939"/>
              <a:gd name="connsiteY991" fmla="*/ 147208 h 358978"/>
              <a:gd name="connsiteX992" fmla="*/ 65440 w 327939"/>
              <a:gd name="connsiteY992" fmla="*/ 153989 h 358978"/>
              <a:gd name="connsiteX993" fmla="*/ 65122 w 327939"/>
              <a:gd name="connsiteY993" fmla="*/ 160786 h 358978"/>
              <a:gd name="connsiteX994" fmla="*/ 62849 w 327939"/>
              <a:gd name="connsiteY994" fmla="*/ 159173 h 358978"/>
              <a:gd name="connsiteX995" fmla="*/ 62696 w 327939"/>
              <a:gd name="connsiteY995" fmla="*/ 154639 h 358978"/>
              <a:gd name="connsiteX996" fmla="*/ 62531 w 327939"/>
              <a:gd name="connsiteY996" fmla="*/ 149787 h 358978"/>
              <a:gd name="connsiteX997" fmla="*/ 62696 w 327939"/>
              <a:gd name="connsiteY997" fmla="*/ 147539 h 358978"/>
              <a:gd name="connsiteX998" fmla="*/ 62849 w 327939"/>
              <a:gd name="connsiteY998" fmla="*/ 145278 h 358978"/>
              <a:gd name="connsiteX999" fmla="*/ 62849 w 327939"/>
              <a:gd name="connsiteY999" fmla="*/ 244134 h 358978"/>
              <a:gd name="connsiteX1000" fmla="*/ 61884 w 327939"/>
              <a:gd name="connsiteY1000" fmla="*/ 233811 h 358978"/>
              <a:gd name="connsiteX1001" fmla="*/ 63497 w 327939"/>
              <a:gd name="connsiteY1001" fmla="*/ 234778 h 358978"/>
              <a:gd name="connsiteX1002" fmla="*/ 65440 w 327939"/>
              <a:gd name="connsiteY1002" fmla="*/ 246729 h 358978"/>
              <a:gd name="connsiteX1003" fmla="*/ 59941 w 327939"/>
              <a:gd name="connsiteY1003" fmla="*/ 65471 h 358978"/>
              <a:gd name="connsiteX1004" fmla="*/ 58328 w 327939"/>
              <a:gd name="connsiteY1004" fmla="*/ 66439 h 358978"/>
              <a:gd name="connsiteX1005" fmla="*/ 57680 w 327939"/>
              <a:gd name="connsiteY1005" fmla="*/ 63516 h 358978"/>
              <a:gd name="connsiteX1006" fmla="*/ 55750 w 327939"/>
              <a:gd name="connsiteY1006" fmla="*/ 61905 h 358978"/>
              <a:gd name="connsiteX1007" fmla="*/ 58975 w 327939"/>
              <a:gd name="connsiteY1007" fmla="*/ 58363 h 358978"/>
              <a:gd name="connsiteX1008" fmla="*/ 58328 w 327939"/>
              <a:gd name="connsiteY1008" fmla="*/ 132682 h 358978"/>
              <a:gd name="connsiteX1009" fmla="*/ 58328 w 327939"/>
              <a:gd name="connsiteY1009" fmla="*/ 133317 h 358978"/>
              <a:gd name="connsiteX1010" fmla="*/ 55750 w 327939"/>
              <a:gd name="connsiteY1010" fmla="*/ 131055 h 358978"/>
              <a:gd name="connsiteX1011" fmla="*/ 58975 w 327939"/>
              <a:gd name="connsiteY1011" fmla="*/ 272902 h 358978"/>
              <a:gd name="connsiteX1012" fmla="*/ 58975 w 327939"/>
              <a:gd name="connsiteY1012" fmla="*/ 276444 h 358978"/>
              <a:gd name="connsiteX1013" fmla="*/ 55419 w 327939"/>
              <a:gd name="connsiteY1013" fmla="*/ 272902 h 358978"/>
              <a:gd name="connsiteX1014" fmla="*/ 54124 w 327939"/>
              <a:gd name="connsiteY1014" fmla="*/ 270323 h 358978"/>
              <a:gd name="connsiteX1015" fmla="*/ 54289 w 327939"/>
              <a:gd name="connsiteY1015" fmla="*/ 269980 h 358978"/>
              <a:gd name="connsiteX1016" fmla="*/ 54454 w 327939"/>
              <a:gd name="connsiteY1016" fmla="*/ 269663 h 358978"/>
              <a:gd name="connsiteX1017" fmla="*/ 58328 w 327939"/>
              <a:gd name="connsiteY1017" fmla="*/ 68711 h 358978"/>
              <a:gd name="connsiteX1018" fmla="*/ 59941 w 327939"/>
              <a:gd name="connsiteY1018" fmla="*/ 73384 h 358978"/>
              <a:gd name="connsiteX1019" fmla="*/ 60906 w 327939"/>
              <a:gd name="connsiteY1019" fmla="*/ 79352 h 358978"/>
              <a:gd name="connsiteX1020" fmla="*/ 56880 w 327939"/>
              <a:gd name="connsiteY1020" fmla="*/ 77104 h 358978"/>
              <a:gd name="connsiteX1021" fmla="*/ 52511 w 327939"/>
              <a:gd name="connsiteY1021" fmla="*/ 75149 h 358978"/>
              <a:gd name="connsiteX1022" fmla="*/ 55585 w 327939"/>
              <a:gd name="connsiteY1022" fmla="*/ 71290 h 358978"/>
              <a:gd name="connsiteX1023" fmla="*/ 58328 w 327939"/>
              <a:gd name="connsiteY1023" fmla="*/ 67084 h 358978"/>
              <a:gd name="connsiteX1024" fmla="*/ 51546 w 327939"/>
              <a:gd name="connsiteY1024" fmla="*/ 244785 h 358978"/>
              <a:gd name="connsiteX1025" fmla="*/ 57363 w 327939"/>
              <a:gd name="connsiteY1025" fmla="*/ 248986 h 358978"/>
              <a:gd name="connsiteX1026" fmla="*/ 57363 w 327939"/>
              <a:gd name="connsiteY1026" fmla="*/ 249636 h 358978"/>
              <a:gd name="connsiteX1027" fmla="*/ 60906 w 327939"/>
              <a:gd name="connsiteY1027" fmla="*/ 85171 h 358978"/>
              <a:gd name="connsiteX1028" fmla="*/ 60906 w 327939"/>
              <a:gd name="connsiteY1028" fmla="*/ 95202 h 358978"/>
              <a:gd name="connsiteX1029" fmla="*/ 55102 w 327939"/>
              <a:gd name="connsiteY1029" fmla="*/ 92280 h 358978"/>
              <a:gd name="connsiteX1030" fmla="*/ 52676 w 327939"/>
              <a:gd name="connsiteY1030" fmla="*/ 89536 h 358978"/>
              <a:gd name="connsiteX1031" fmla="*/ 50568 w 327939"/>
              <a:gd name="connsiteY1031" fmla="*/ 86783 h 358978"/>
              <a:gd name="connsiteX1032" fmla="*/ 50733 w 327939"/>
              <a:gd name="connsiteY1032" fmla="*/ 83568 h 358978"/>
              <a:gd name="connsiteX1033" fmla="*/ 51216 w 327939"/>
              <a:gd name="connsiteY1033" fmla="*/ 80334 h 358978"/>
              <a:gd name="connsiteX1034" fmla="*/ 53806 w 327939"/>
              <a:gd name="connsiteY1034" fmla="*/ 98100 h 358978"/>
              <a:gd name="connsiteX1035" fmla="*/ 60271 w 327939"/>
              <a:gd name="connsiteY1035" fmla="*/ 104563 h 358978"/>
              <a:gd name="connsiteX1036" fmla="*/ 59293 w 327939"/>
              <a:gd name="connsiteY1036" fmla="*/ 119104 h 358978"/>
              <a:gd name="connsiteX1037" fmla="*/ 48638 w 327939"/>
              <a:gd name="connsiteY1037" fmla="*/ 108765 h 358978"/>
              <a:gd name="connsiteX1038" fmla="*/ 48968 w 327939"/>
              <a:gd name="connsiteY1038" fmla="*/ 102951 h 358978"/>
              <a:gd name="connsiteX1039" fmla="*/ 49603 w 327939"/>
              <a:gd name="connsiteY1039" fmla="*/ 95837 h 358978"/>
              <a:gd name="connsiteX1040" fmla="*/ 48307 w 327939"/>
              <a:gd name="connsiteY1040" fmla="*/ 212473 h 358978"/>
              <a:gd name="connsiteX1041" fmla="*/ 48307 w 327939"/>
              <a:gd name="connsiteY1041" fmla="*/ 211179 h 358978"/>
              <a:gd name="connsiteX1042" fmla="*/ 55419 w 327939"/>
              <a:gd name="connsiteY1042" fmla="*/ 216031 h 358978"/>
              <a:gd name="connsiteX1043" fmla="*/ 55419 w 327939"/>
              <a:gd name="connsiteY1043" fmla="*/ 217975 h 358978"/>
              <a:gd name="connsiteX1044" fmla="*/ 48968 w 327939"/>
              <a:gd name="connsiteY1044" fmla="*/ 116515 h 358978"/>
              <a:gd name="connsiteX1045" fmla="*/ 47990 w 327939"/>
              <a:gd name="connsiteY1045" fmla="*/ 116197 h 358978"/>
              <a:gd name="connsiteX1046" fmla="*/ 47990 w 327939"/>
              <a:gd name="connsiteY1046" fmla="*/ 115547 h 358978"/>
              <a:gd name="connsiteX1047" fmla="*/ 47990 w 327939"/>
              <a:gd name="connsiteY1047" fmla="*/ 175316 h 358978"/>
              <a:gd name="connsiteX1048" fmla="*/ 52676 w 327939"/>
              <a:gd name="connsiteY1048" fmla="*/ 179851 h 358978"/>
              <a:gd name="connsiteX1049" fmla="*/ 57363 w 327939"/>
              <a:gd name="connsiteY1049" fmla="*/ 184052 h 358978"/>
              <a:gd name="connsiteX1050" fmla="*/ 57363 w 327939"/>
              <a:gd name="connsiteY1050" fmla="*/ 184369 h 358978"/>
              <a:gd name="connsiteX1051" fmla="*/ 47990 w 327939"/>
              <a:gd name="connsiteY1051" fmla="*/ 176278 h 358978"/>
              <a:gd name="connsiteX1052" fmla="*/ 47990 w 327939"/>
              <a:gd name="connsiteY1052" fmla="*/ 185337 h 358978"/>
              <a:gd name="connsiteX1053" fmla="*/ 47990 w 327939"/>
              <a:gd name="connsiteY1053" fmla="*/ 183403 h 358978"/>
              <a:gd name="connsiteX1054" fmla="*/ 57032 w 327939"/>
              <a:gd name="connsiteY1054" fmla="*/ 191151 h 358978"/>
              <a:gd name="connsiteX1055" fmla="*/ 47990 w 327939"/>
              <a:gd name="connsiteY1055" fmla="*/ 201490 h 358978"/>
              <a:gd name="connsiteX1056" fmla="*/ 47990 w 327939"/>
              <a:gd name="connsiteY1056" fmla="*/ 190501 h 358978"/>
              <a:gd name="connsiteX1057" fmla="*/ 55419 w 327939"/>
              <a:gd name="connsiteY1057" fmla="*/ 195685 h 358978"/>
              <a:gd name="connsiteX1058" fmla="*/ 55419 w 327939"/>
              <a:gd name="connsiteY1058" fmla="*/ 207320 h 358978"/>
              <a:gd name="connsiteX1059" fmla="*/ 55750 w 327939"/>
              <a:gd name="connsiteY1059" fmla="*/ 225074 h 358978"/>
              <a:gd name="connsiteX1060" fmla="*/ 51863 w 327939"/>
              <a:gd name="connsiteY1060" fmla="*/ 222659 h 358978"/>
              <a:gd name="connsiteX1061" fmla="*/ 47990 w 327939"/>
              <a:gd name="connsiteY1061" fmla="*/ 219915 h 358978"/>
              <a:gd name="connsiteX1062" fmla="*/ 47990 w 327939"/>
              <a:gd name="connsiteY1062" fmla="*/ 218938 h 358978"/>
              <a:gd name="connsiteX1063" fmla="*/ 51863 w 327939"/>
              <a:gd name="connsiteY1063" fmla="*/ 222014 h 358978"/>
              <a:gd name="connsiteX1064" fmla="*/ 55750 w 327939"/>
              <a:gd name="connsiteY1064" fmla="*/ 225074 h 358978"/>
              <a:gd name="connsiteX1065" fmla="*/ 47660 w 327939"/>
              <a:gd name="connsiteY1065" fmla="*/ 159808 h 358978"/>
              <a:gd name="connsiteX1066" fmla="*/ 53806 w 327939"/>
              <a:gd name="connsiteY1066" fmla="*/ 164179 h 358978"/>
              <a:gd name="connsiteX1067" fmla="*/ 57363 w 327939"/>
              <a:gd name="connsiteY1067" fmla="*/ 169179 h 358978"/>
              <a:gd name="connsiteX1068" fmla="*/ 57363 w 327939"/>
              <a:gd name="connsiteY1068" fmla="*/ 174667 h 358978"/>
              <a:gd name="connsiteX1069" fmla="*/ 47660 w 327939"/>
              <a:gd name="connsiteY1069" fmla="*/ 165954 h 358978"/>
              <a:gd name="connsiteX1070" fmla="*/ 47342 w 327939"/>
              <a:gd name="connsiteY1070" fmla="*/ 131714 h 358978"/>
              <a:gd name="connsiteX1071" fmla="*/ 57680 w 327939"/>
              <a:gd name="connsiteY1071" fmla="*/ 141075 h 358978"/>
              <a:gd name="connsiteX1072" fmla="*/ 57032 w 327939"/>
              <a:gd name="connsiteY1072" fmla="*/ 155934 h 358978"/>
              <a:gd name="connsiteX1073" fmla="*/ 52194 w 327939"/>
              <a:gd name="connsiteY1073" fmla="*/ 153027 h 358978"/>
              <a:gd name="connsiteX1074" fmla="*/ 47342 w 327939"/>
              <a:gd name="connsiteY1074" fmla="*/ 150438 h 358978"/>
              <a:gd name="connsiteX1075" fmla="*/ 43786 w 327939"/>
              <a:gd name="connsiteY1075" fmla="*/ 246079 h 358978"/>
              <a:gd name="connsiteX1076" fmla="*/ 57680 w 327939"/>
              <a:gd name="connsiteY1076" fmla="*/ 257063 h 358978"/>
              <a:gd name="connsiteX1077" fmla="*/ 57845 w 327939"/>
              <a:gd name="connsiteY1077" fmla="*/ 257866 h 358978"/>
              <a:gd name="connsiteX1078" fmla="*/ 57998 w 327939"/>
              <a:gd name="connsiteY1078" fmla="*/ 258690 h 358978"/>
              <a:gd name="connsiteX1079" fmla="*/ 48307 w 327939"/>
              <a:gd name="connsiteY1079" fmla="*/ 253178 h 358978"/>
              <a:gd name="connsiteX1080" fmla="*/ 43469 w 327939"/>
              <a:gd name="connsiteY1080" fmla="*/ 84203 h 358978"/>
              <a:gd name="connsiteX1081" fmla="*/ 45082 w 327939"/>
              <a:gd name="connsiteY1081" fmla="*/ 86783 h 358978"/>
              <a:gd name="connsiteX1082" fmla="*/ 44916 w 327939"/>
              <a:gd name="connsiteY1082" fmla="*/ 87115 h 358978"/>
              <a:gd name="connsiteX1083" fmla="*/ 44751 w 327939"/>
              <a:gd name="connsiteY1083" fmla="*/ 87433 h 358978"/>
              <a:gd name="connsiteX1084" fmla="*/ 41208 w 327939"/>
              <a:gd name="connsiteY1084" fmla="*/ 86148 h 358978"/>
              <a:gd name="connsiteX1085" fmla="*/ 42821 w 327939"/>
              <a:gd name="connsiteY1085" fmla="*/ 126852 h 358978"/>
              <a:gd name="connsiteX1086" fmla="*/ 42821 w 327939"/>
              <a:gd name="connsiteY1086" fmla="*/ 129442 h 358978"/>
              <a:gd name="connsiteX1087" fmla="*/ 41208 w 327939"/>
              <a:gd name="connsiteY1087" fmla="*/ 125241 h 358978"/>
              <a:gd name="connsiteX1088" fmla="*/ 37970 w 327939"/>
              <a:gd name="connsiteY1088" fmla="*/ 211179 h 358978"/>
              <a:gd name="connsiteX1089" fmla="*/ 39748 w 327939"/>
              <a:gd name="connsiteY1089" fmla="*/ 212473 h 358978"/>
              <a:gd name="connsiteX1090" fmla="*/ 41526 w 327939"/>
              <a:gd name="connsiteY1090" fmla="*/ 213759 h 358978"/>
              <a:gd name="connsiteX1091" fmla="*/ 41526 w 327939"/>
              <a:gd name="connsiteY1091" fmla="*/ 215713 h 358978"/>
              <a:gd name="connsiteX1092" fmla="*/ 38617 w 327939"/>
              <a:gd name="connsiteY1092" fmla="*/ 213759 h 358978"/>
              <a:gd name="connsiteX1093" fmla="*/ 39595 w 327939"/>
              <a:gd name="connsiteY1093" fmla="*/ 113275 h 358978"/>
              <a:gd name="connsiteX1094" fmla="*/ 38452 w 327939"/>
              <a:gd name="connsiteY1094" fmla="*/ 108601 h 358978"/>
              <a:gd name="connsiteX1095" fmla="*/ 37335 w 327939"/>
              <a:gd name="connsiteY1095" fmla="*/ 103914 h 358978"/>
              <a:gd name="connsiteX1096" fmla="*/ 43151 w 327939"/>
              <a:gd name="connsiteY1096" fmla="*/ 110378 h 358978"/>
              <a:gd name="connsiteX1097" fmla="*/ 43151 w 327939"/>
              <a:gd name="connsiteY1097" fmla="*/ 113925 h 358978"/>
              <a:gd name="connsiteX1098" fmla="*/ 37004 w 327939"/>
              <a:gd name="connsiteY1098" fmla="*/ 219573 h 358978"/>
              <a:gd name="connsiteX1099" fmla="*/ 38300 w 327939"/>
              <a:gd name="connsiteY1099" fmla="*/ 218938 h 358978"/>
              <a:gd name="connsiteX1100" fmla="*/ 41526 w 327939"/>
              <a:gd name="connsiteY1100" fmla="*/ 220882 h 358978"/>
              <a:gd name="connsiteX1101" fmla="*/ 42503 w 327939"/>
              <a:gd name="connsiteY1101" fmla="*/ 223625 h 358978"/>
              <a:gd name="connsiteX1102" fmla="*/ 44751 w 327939"/>
              <a:gd name="connsiteY1102" fmla="*/ 224757 h 358978"/>
              <a:gd name="connsiteX1103" fmla="*/ 46060 w 327939"/>
              <a:gd name="connsiteY1103" fmla="*/ 224107 h 358978"/>
              <a:gd name="connsiteX1104" fmla="*/ 56067 w 327939"/>
              <a:gd name="connsiteY1104" fmla="*/ 230243 h 358978"/>
              <a:gd name="connsiteX1105" fmla="*/ 56232 w 327939"/>
              <a:gd name="connsiteY1105" fmla="*/ 234282 h 358978"/>
              <a:gd name="connsiteX1106" fmla="*/ 56385 w 327939"/>
              <a:gd name="connsiteY1106" fmla="*/ 238320 h 358978"/>
              <a:gd name="connsiteX1107" fmla="*/ 36357 w 327939"/>
              <a:gd name="connsiteY1107" fmla="*/ 203117 h 358978"/>
              <a:gd name="connsiteX1108" fmla="*/ 36026 w 327939"/>
              <a:gd name="connsiteY1108" fmla="*/ 201490 h 358978"/>
              <a:gd name="connsiteX1109" fmla="*/ 41208 w 327939"/>
              <a:gd name="connsiteY1109" fmla="*/ 206009 h 358978"/>
              <a:gd name="connsiteX1110" fmla="*/ 41208 w 327939"/>
              <a:gd name="connsiteY1110" fmla="*/ 206977 h 358978"/>
              <a:gd name="connsiteX1111" fmla="*/ 44116 w 327939"/>
              <a:gd name="connsiteY1111" fmla="*/ 93247 h 358978"/>
              <a:gd name="connsiteX1112" fmla="*/ 43469 w 327939"/>
              <a:gd name="connsiteY1112" fmla="*/ 103269 h 358978"/>
              <a:gd name="connsiteX1113" fmla="*/ 39100 w 327939"/>
              <a:gd name="connsiteY1113" fmla="*/ 97936 h 358978"/>
              <a:gd name="connsiteX1114" fmla="*/ 34744 w 327939"/>
              <a:gd name="connsiteY1114" fmla="*/ 92598 h 358978"/>
              <a:gd name="connsiteX1115" fmla="*/ 36687 w 327939"/>
              <a:gd name="connsiteY1115" fmla="*/ 90350 h 358978"/>
              <a:gd name="connsiteX1116" fmla="*/ 32483 w 327939"/>
              <a:gd name="connsiteY1116" fmla="*/ 114569 h 358978"/>
              <a:gd name="connsiteX1117" fmla="*/ 31836 w 327939"/>
              <a:gd name="connsiteY1117" fmla="*/ 114252 h 358978"/>
              <a:gd name="connsiteX1118" fmla="*/ 31836 w 327939"/>
              <a:gd name="connsiteY1118" fmla="*/ 103914 h 358978"/>
              <a:gd name="connsiteX1119" fmla="*/ 35709 w 327939"/>
              <a:gd name="connsiteY1119" fmla="*/ 115864 h 358978"/>
              <a:gd name="connsiteX1120" fmla="*/ 33448 w 327939"/>
              <a:gd name="connsiteY1120" fmla="*/ 189524 h 358978"/>
              <a:gd name="connsiteX1121" fmla="*/ 31836 w 327939"/>
              <a:gd name="connsiteY1121" fmla="*/ 181131 h 358978"/>
              <a:gd name="connsiteX1122" fmla="*/ 39430 w 327939"/>
              <a:gd name="connsiteY1122" fmla="*/ 186781 h 358978"/>
              <a:gd name="connsiteX1123" fmla="*/ 40560 w 327939"/>
              <a:gd name="connsiteY1123" fmla="*/ 195354 h 358978"/>
              <a:gd name="connsiteX1124" fmla="*/ 36687 w 327939"/>
              <a:gd name="connsiteY1124" fmla="*/ 122329 h 358978"/>
              <a:gd name="connsiteX1125" fmla="*/ 37652 w 327939"/>
              <a:gd name="connsiteY1125" fmla="*/ 133470 h 358978"/>
              <a:gd name="connsiteX1126" fmla="*/ 37970 w 327939"/>
              <a:gd name="connsiteY1126" fmla="*/ 144632 h 358978"/>
              <a:gd name="connsiteX1127" fmla="*/ 34426 w 327939"/>
              <a:gd name="connsiteY1127" fmla="*/ 140744 h 358978"/>
              <a:gd name="connsiteX1128" fmla="*/ 31188 w 327939"/>
              <a:gd name="connsiteY1128" fmla="*/ 137192 h 358978"/>
              <a:gd name="connsiteX1129" fmla="*/ 31353 w 327939"/>
              <a:gd name="connsiteY1129" fmla="*/ 129110 h 358978"/>
              <a:gd name="connsiteX1130" fmla="*/ 31518 w 327939"/>
              <a:gd name="connsiteY1130" fmla="*/ 121366 h 358978"/>
              <a:gd name="connsiteX1131" fmla="*/ 32153 w 327939"/>
              <a:gd name="connsiteY1131" fmla="*/ 175643 h 358978"/>
              <a:gd name="connsiteX1132" fmla="*/ 31353 w 327939"/>
              <a:gd name="connsiteY1132" fmla="*/ 172900 h 358978"/>
              <a:gd name="connsiteX1133" fmla="*/ 31188 w 327939"/>
              <a:gd name="connsiteY1133" fmla="*/ 168218 h 358978"/>
              <a:gd name="connsiteX1134" fmla="*/ 39265 w 327939"/>
              <a:gd name="connsiteY1134" fmla="*/ 175643 h 358978"/>
              <a:gd name="connsiteX1135" fmla="*/ 39430 w 327939"/>
              <a:gd name="connsiteY1135" fmla="*/ 177752 h 358978"/>
              <a:gd name="connsiteX1136" fmla="*/ 39595 w 327939"/>
              <a:gd name="connsiteY1136" fmla="*/ 180168 h 358978"/>
              <a:gd name="connsiteX1137" fmla="*/ 35874 w 327939"/>
              <a:gd name="connsiteY1137" fmla="*/ 177752 h 358978"/>
              <a:gd name="connsiteX1138" fmla="*/ 32153 w 327939"/>
              <a:gd name="connsiteY1138" fmla="*/ 175643 h 358978"/>
              <a:gd name="connsiteX1139" fmla="*/ 30870 w 327939"/>
              <a:gd name="connsiteY1139" fmla="*/ 147857 h 358978"/>
              <a:gd name="connsiteX1140" fmla="*/ 33779 w 327939"/>
              <a:gd name="connsiteY1140" fmla="*/ 149306 h 358978"/>
              <a:gd name="connsiteX1141" fmla="*/ 37004 w 327939"/>
              <a:gd name="connsiteY1141" fmla="*/ 151082 h 358978"/>
              <a:gd name="connsiteX1142" fmla="*/ 37970 w 327939"/>
              <a:gd name="connsiteY1142" fmla="*/ 152049 h 358978"/>
              <a:gd name="connsiteX1143" fmla="*/ 38135 w 327939"/>
              <a:gd name="connsiteY1143" fmla="*/ 154485 h 358978"/>
              <a:gd name="connsiteX1144" fmla="*/ 38300 w 327939"/>
              <a:gd name="connsiteY1144" fmla="*/ 156911 h 358978"/>
              <a:gd name="connsiteX1145" fmla="*/ 30870 w 327939"/>
              <a:gd name="connsiteY1145" fmla="*/ 149470 h 358978"/>
              <a:gd name="connsiteX1146" fmla="*/ 30870 w 327939"/>
              <a:gd name="connsiteY1146" fmla="*/ 160140 h 358978"/>
              <a:gd name="connsiteX1147" fmla="*/ 34744 w 327939"/>
              <a:gd name="connsiteY1147" fmla="*/ 163365 h 358978"/>
              <a:gd name="connsiteX1148" fmla="*/ 38617 w 327939"/>
              <a:gd name="connsiteY1148" fmla="*/ 166605 h 358978"/>
              <a:gd name="connsiteX1149" fmla="*/ 38617 w 327939"/>
              <a:gd name="connsiteY1149" fmla="*/ 168218 h 358978"/>
              <a:gd name="connsiteX1150" fmla="*/ 30870 w 327939"/>
              <a:gd name="connsiteY1150" fmla="*/ 161103 h 358978"/>
              <a:gd name="connsiteX1151" fmla="*/ 31188 w 327939"/>
              <a:gd name="connsiteY1151" fmla="*/ 208281 h 358978"/>
              <a:gd name="connsiteX1152" fmla="*/ 25371 w 327939"/>
              <a:gd name="connsiteY1152" fmla="*/ 204397 h 358978"/>
              <a:gd name="connsiteX1153" fmla="*/ 25371 w 327939"/>
              <a:gd name="connsiteY1153" fmla="*/ 200840 h 358978"/>
              <a:gd name="connsiteX1154" fmla="*/ 27797 w 327939"/>
              <a:gd name="connsiteY1154" fmla="*/ 202770 h 358978"/>
              <a:gd name="connsiteX1155" fmla="*/ 30223 w 327939"/>
              <a:gd name="connsiteY1155" fmla="*/ 205048 h 358978"/>
              <a:gd name="connsiteX1156" fmla="*/ 25054 w 327939"/>
              <a:gd name="connsiteY1156" fmla="*/ 193731 h 358978"/>
              <a:gd name="connsiteX1157" fmla="*/ 24723 w 327939"/>
              <a:gd name="connsiteY1157" fmla="*/ 189857 h 358978"/>
              <a:gd name="connsiteX1158" fmla="*/ 28280 w 327939"/>
              <a:gd name="connsiteY1158" fmla="*/ 194058 h 358978"/>
              <a:gd name="connsiteX1159" fmla="*/ 28445 w 327939"/>
              <a:gd name="connsiteY1159" fmla="*/ 195354 h 358978"/>
              <a:gd name="connsiteX1160" fmla="*/ 28610 w 327939"/>
              <a:gd name="connsiteY1160" fmla="*/ 196653 h 358978"/>
              <a:gd name="connsiteX1161" fmla="*/ 24088 w 327939"/>
              <a:gd name="connsiteY1161" fmla="*/ 219255 h 358978"/>
              <a:gd name="connsiteX1162" fmla="*/ 23758 w 327939"/>
              <a:gd name="connsiteY1162" fmla="*/ 218938 h 358978"/>
              <a:gd name="connsiteX1163" fmla="*/ 24406 w 327939"/>
              <a:gd name="connsiteY1163" fmla="*/ 216845 h 358978"/>
              <a:gd name="connsiteX1164" fmla="*/ 24723 w 327939"/>
              <a:gd name="connsiteY1164" fmla="*/ 214404 h 358978"/>
              <a:gd name="connsiteX1165" fmla="*/ 30540 w 327939"/>
              <a:gd name="connsiteY1165" fmla="*/ 220387 h 358978"/>
              <a:gd name="connsiteX1166" fmla="*/ 36357 w 327939"/>
              <a:gd name="connsiteY1166" fmla="*/ 226037 h 358978"/>
              <a:gd name="connsiteX1167" fmla="*/ 29727 w 327939"/>
              <a:gd name="connsiteY1167" fmla="*/ 222014 h 358978"/>
              <a:gd name="connsiteX1168" fmla="*/ 24088 w 327939"/>
              <a:gd name="connsiteY1168" fmla="*/ 219255 h 358978"/>
              <a:gd name="connsiteX1169" fmla="*/ 23428 w 327939"/>
              <a:gd name="connsiteY1169" fmla="*/ 179851 h 358978"/>
              <a:gd name="connsiteX1170" fmla="*/ 23111 w 327939"/>
              <a:gd name="connsiteY1170" fmla="*/ 177246 h 358978"/>
              <a:gd name="connsiteX1171" fmla="*/ 25054 w 327939"/>
              <a:gd name="connsiteY1171" fmla="*/ 177905 h 358978"/>
              <a:gd name="connsiteX1172" fmla="*/ 26336 w 327939"/>
              <a:gd name="connsiteY1172" fmla="*/ 184369 h 358978"/>
              <a:gd name="connsiteX1173" fmla="*/ 22780 w 327939"/>
              <a:gd name="connsiteY1173" fmla="*/ 97449 h 358978"/>
              <a:gd name="connsiteX1174" fmla="*/ 26336 w 327939"/>
              <a:gd name="connsiteY1174" fmla="*/ 89705 h 358978"/>
              <a:gd name="connsiteX1175" fmla="*/ 26336 w 327939"/>
              <a:gd name="connsiteY1175" fmla="*/ 93247 h 358978"/>
              <a:gd name="connsiteX1176" fmla="*/ 25689 w 327939"/>
              <a:gd name="connsiteY1176" fmla="*/ 94061 h 358978"/>
              <a:gd name="connsiteX1177" fmla="*/ 25371 w 327939"/>
              <a:gd name="connsiteY1177" fmla="*/ 94558 h 358978"/>
              <a:gd name="connsiteX1178" fmla="*/ 21498 w 327939"/>
              <a:gd name="connsiteY1178" fmla="*/ 133644 h 358978"/>
              <a:gd name="connsiteX1179" fmla="*/ 24723 w 327939"/>
              <a:gd name="connsiteY1179" fmla="*/ 138154 h 358978"/>
              <a:gd name="connsiteX1180" fmla="*/ 24723 w 327939"/>
              <a:gd name="connsiteY1180" fmla="*/ 139131 h 358978"/>
              <a:gd name="connsiteX1181" fmla="*/ 23111 w 327939"/>
              <a:gd name="connsiteY1181" fmla="*/ 138486 h 358978"/>
              <a:gd name="connsiteX1182" fmla="*/ 21498 w 327939"/>
              <a:gd name="connsiteY1182" fmla="*/ 139766 h 358978"/>
              <a:gd name="connsiteX1183" fmla="*/ 23428 w 327939"/>
              <a:gd name="connsiteY1183" fmla="*/ 170807 h 358978"/>
              <a:gd name="connsiteX1184" fmla="*/ 22145 w 327939"/>
              <a:gd name="connsiteY1184" fmla="*/ 170474 h 358978"/>
              <a:gd name="connsiteX1185" fmla="*/ 20202 w 327939"/>
              <a:gd name="connsiteY1185" fmla="*/ 157879 h 358978"/>
              <a:gd name="connsiteX1186" fmla="*/ 19872 w 327939"/>
              <a:gd name="connsiteY1186" fmla="*/ 208931 h 358978"/>
              <a:gd name="connsiteX1187" fmla="*/ 19237 w 327939"/>
              <a:gd name="connsiteY1187" fmla="*/ 211828 h 358978"/>
              <a:gd name="connsiteX1188" fmla="*/ 17942 w 327939"/>
              <a:gd name="connsiteY1188" fmla="*/ 206977 h 358978"/>
              <a:gd name="connsiteX1189" fmla="*/ 15681 w 327939"/>
              <a:gd name="connsiteY1189" fmla="*/ 220882 h 358978"/>
              <a:gd name="connsiteX1190" fmla="*/ 16646 w 327939"/>
              <a:gd name="connsiteY1190" fmla="*/ 222177 h 358978"/>
              <a:gd name="connsiteX1191" fmla="*/ 17624 w 327939"/>
              <a:gd name="connsiteY1191" fmla="*/ 223463 h 358978"/>
              <a:gd name="connsiteX1192" fmla="*/ 17624 w 327939"/>
              <a:gd name="connsiteY1192" fmla="*/ 225074 h 358978"/>
              <a:gd name="connsiteX1193" fmla="*/ 16964 w 327939"/>
              <a:gd name="connsiteY1193" fmla="*/ 196653 h 358978"/>
              <a:gd name="connsiteX1194" fmla="*/ 19072 w 327939"/>
              <a:gd name="connsiteY1194" fmla="*/ 198097 h 358978"/>
              <a:gd name="connsiteX1195" fmla="*/ 20202 w 327939"/>
              <a:gd name="connsiteY1195" fmla="*/ 201158 h 358978"/>
              <a:gd name="connsiteX1196" fmla="*/ 18907 w 327939"/>
              <a:gd name="connsiteY1196" fmla="*/ 200840 h 358978"/>
              <a:gd name="connsiteX1197" fmla="*/ 16646 w 327939"/>
              <a:gd name="connsiteY1197" fmla="*/ 202125 h 358978"/>
              <a:gd name="connsiteX1198" fmla="*/ 13738 w 327939"/>
              <a:gd name="connsiteY1198" fmla="*/ 190501 h 358978"/>
              <a:gd name="connsiteX1199" fmla="*/ 15364 w 327939"/>
              <a:gd name="connsiteY1199" fmla="*/ 191802 h 358978"/>
              <a:gd name="connsiteX1200" fmla="*/ 14386 w 327939"/>
              <a:gd name="connsiteY1200" fmla="*/ 184052 h 358978"/>
              <a:gd name="connsiteX1201" fmla="*/ 12455 w 327939"/>
              <a:gd name="connsiteY1201" fmla="*/ 182108 h 358978"/>
              <a:gd name="connsiteX1202" fmla="*/ 12773 w 327939"/>
              <a:gd name="connsiteY1202" fmla="*/ 181780 h 358978"/>
              <a:gd name="connsiteX1203" fmla="*/ 12773 w 327939"/>
              <a:gd name="connsiteY1203" fmla="*/ 181462 h 358978"/>
              <a:gd name="connsiteX1204" fmla="*/ 14386 w 327939"/>
              <a:gd name="connsiteY1204" fmla="*/ 182108 h 358978"/>
              <a:gd name="connsiteX1205" fmla="*/ 10182 w 327939"/>
              <a:gd name="connsiteY1205" fmla="*/ 157879 h 358978"/>
              <a:gd name="connsiteX1206" fmla="*/ 10830 w 327939"/>
              <a:gd name="connsiteY1206" fmla="*/ 156252 h 358978"/>
              <a:gd name="connsiteX1207" fmla="*/ 13090 w 327939"/>
              <a:gd name="connsiteY1207" fmla="*/ 161421 h 358978"/>
              <a:gd name="connsiteX1208" fmla="*/ 11960 w 327939"/>
              <a:gd name="connsiteY1208" fmla="*/ 166272 h 358978"/>
              <a:gd name="connsiteX1209" fmla="*/ 10512 w 327939"/>
              <a:gd name="connsiteY1209" fmla="*/ 170807 h 358978"/>
              <a:gd name="connsiteX1210" fmla="*/ 10030 w 327939"/>
              <a:gd name="connsiteY1210" fmla="*/ 164010 h 358978"/>
              <a:gd name="connsiteX1211" fmla="*/ 9865 w 327939"/>
              <a:gd name="connsiteY1211" fmla="*/ 157879 h 358978"/>
              <a:gd name="connsiteX1212" fmla="*/ 160753 w 327939"/>
              <a:gd name="connsiteY1212" fmla="*/ 229926 h 358978"/>
              <a:gd name="connsiteX1213" fmla="*/ 161071 w 327939"/>
              <a:gd name="connsiteY1213" fmla="*/ 227981 h 358978"/>
              <a:gd name="connsiteX1214" fmla="*/ 158645 w 327939"/>
              <a:gd name="connsiteY1214" fmla="*/ 223463 h 358978"/>
              <a:gd name="connsiteX1215" fmla="*/ 155254 w 327939"/>
              <a:gd name="connsiteY1215" fmla="*/ 219255 h 358978"/>
              <a:gd name="connsiteX1216" fmla="*/ 155254 w 327939"/>
              <a:gd name="connsiteY1216" fmla="*/ 211511 h 358978"/>
              <a:gd name="connsiteX1217" fmla="*/ 156067 w 327939"/>
              <a:gd name="connsiteY1217" fmla="*/ 205528 h 358978"/>
              <a:gd name="connsiteX1218" fmla="*/ 158162 w 327939"/>
              <a:gd name="connsiteY1218" fmla="*/ 199228 h 358978"/>
              <a:gd name="connsiteX1219" fmla="*/ 159458 w 327939"/>
              <a:gd name="connsiteY1219" fmla="*/ 191965 h 358978"/>
              <a:gd name="connsiteX1220" fmla="*/ 161718 w 327939"/>
              <a:gd name="connsiteY1220" fmla="*/ 183229 h 358978"/>
              <a:gd name="connsiteX1221" fmla="*/ 164462 w 327939"/>
              <a:gd name="connsiteY1221" fmla="*/ 175316 h 358978"/>
              <a:gd name="connsiteX1222" fmla="*/ 167853 w 327939"/>
              <a:gd name="connsiteY1222" fmla="*/ 170474 h 358978"/>
              <a:gd name="connsiteX1223" fmla="*/ 169478 w 327939"/>
              <a:gd name="connsiteY1223" fmla="*/ 171125 h 358978"/>
              <a:gd name="connsiteX1224" fmla="*/ 171243 w 327939"/>
              <a:gd name="connsiteY1224" fmla="*/ 170474 h 358978"/>
              <a:gd name="connsiteX1225" fmla="*/ 173034 w 327939"/>
              <a:gd name="connsiteY1225" fmla="*/ 168218 h 358978"/>
              <a:gd name="connsiteX1226" fmla="*/ 174647 w 327939"/>
              <a:gd name="connsiteY1226" fmla="*/ 170807 h 358978"/>
              <a:gd name="connsiteX1227" fmla="*/ 183689 w 327939"/>
              <a:gd name="connsiteY1227" fmla="*/ 166118 h 358978"/>
              <a:gd name="connsiteX1228" fmla="*/ 192097 w 327939"/>
              <a:gd name="connsiteY1228" fmla="*/ 161421 h 358978"/>
              <a:gd name="connsiteX1229" fmla="*/ 210347 w 327939"/>
              <a:gd name="connsiteY1229" fmla="*/ 157382 h 358978"/>
              <a:gd name="connsiteX1230" fmla="*/ 226336 w 327939"/>
              <a:gd name="connsiteY1230" fmla="*/ 151732 h 358978"/>
              <a:gd name="connsiteX1231" fmla="*/ 226666 w 327939"/>
              <a:gd name="connsiteY1231" fmla="*/ 151732 h 358978"/>
              <a:gd name="connsiteX1232" fmla="*/ 232483 w 327939"/>
              <a:gd name="connsiteY1232" fmla="*/ 152710 h 358978"/>
              <a:gd name="connsiteX1233" fmla="*/ 238299 w 327939"/>
              <a:gd name="connsiteY1233" fmla="*/ 153027 h 358978"/>
              <a:gd name="connsiteX1234" fmla="*/ 238452 w 327939"/>
              <a:gd name="connsiteY1234" fmla="*/ 152710 h 358978"/>
              <a:gd name="connsiteX1235" fmla="*/ 238617 w 327939"/>
              <a:gd name="connsiteY1235" fmla="*/ 152367 h 358978"/>
              <a:gd name="connsiteX1236" fmla="*/ 243456 w 327939"/>
              <a:gd name="connsiteY1236" fmla="*/ 153359 h 358978"/>
              <a:gd name="connsiteX1237" fmla="*/ 244916 w 327939"/>
              <a:gd name="connsiteY1237" fmla="*/ 155607 h 358978"/>
              <a:gd name="connsiteX1238" fmla="*/ 246529 w 327939"/>
              <a:gd name="connsiteY1238" fmla="*/ 159010 h 358978"/>
              <a:gd name="connsiteX1239" fmla="*/ 248472 w 327939"/>
              <a:gd name="connsiteY1239" fmla="*/ 162071 h 358978"/>
              <a:gd name="connsiteX1240" fmla="*/ 250898 w 327939"/>
              <a:gd name="connsiteY1240" fmla="*/ 163365 h 358978"/>
              <a:gd name="connsiteX1241" fmla="*/ 248307 w 327939"/>
              <a:gd name="connsiteY1241" fmla="*/ 159490 h 358978"/>
              <a:gd name="connsiteX1242" fmla="*/ 246694 w 327939"/>
              <a:gd name="connsiteY1242" fmla="*/ 154972 h 358978"/>
              <a:gd name="connsiteX1243" fmla="*/ 248955 w 327939"/>
              <a:gd name="connsiteY1243" fmla="*/ 156583 h 358978"/>
              <a:gd name="connsiteX1244" fmla="*/ 249920 w 327939"/>
              <a:gd name="connsiteY1244" fmla="*/ 159010 h 358978"/>
              <a:gd name="connsiteX1245" fmla="*/ 251863 w 327939"/>
              <a:gd name="connsiteY1245" fmla="*/ 160786 h 358978"/>
              <a:gd name="connsiteX1246" fmla="*/ 259293 w 327939"/>
              <a:gd name="connsiteY1246" fmla="*/ 164010 h 358978"/>
              <a:gd name="connsiteX1247" fmla="*/ 263814 w 327939"/>
              <a:gd name="connsiteY1247" fmla="*/ 167240 h 358978"/>
              <a:gd name="connsiteX1248" fmla="*/ 268665 w 327939"/>
              <a:gd name="connsiteY1248" fmla="*/ 168853 h 358978"/>
              <a:gd name="connsiteX1249" fmla="*/ 270926 w 327939"/>
              <a:gd name="connsiteY1249" fmla="*/ 167567 h 358978"/>
              <a:gd name="connsiteX1250" fmla="*/ 271573 w 327939"/>
              <a:gd name="connsiteY1250" fmla="*/ 168049 h 358978"/>
              <a:gd name="connsiteX1251" fmla="*/ 272221 w 327939"/>
              <a:gd name="connsiteY1251" fmla="*/ 168535 h 358978"/>
              <a:gd name="connsiteX1252" fmla="*/ 272869 w 327939"/>
              <a:gd name="connsiteY1252" fmla="*/ 169179 h 358978"/>
              <a:gd name="connsiteX1253" fmla="*/ 277060 w 327939"/>
              <a:gd name="connsiteY1253" fmla="*/ 164645 h 358978"/>
              <a:gd name="connsiteX1254" fmla="*/ 276742 w 327939"/>
              <a:gd name="connsiteY1254" fmla="*/ 164328 h 358978"/>
              <a:gd name="connsiteX1255" fmla="*/ 277390 w 327939"/>
              <a:gd name="connsiteY1255" fmla="*/ 163682 h 358978"/>
              <a:gd name="connsiteX1256" fmla="*/ 280298 w 327939"/>
              <a:gd name="connsiteY1256" fmla="*/ 160786 h 358978"/>
              <a:gd name="connsiteX1257" fmla="*/ 282076 w 327939"/>
              <a:gd name="connsiteY1257" fmla="*/ 157879 h 358978"/>
              <a:gd name="connsiteX1258" fmla="*/ 283524 w 327939"/>
              <a:gd name="connsiteY1258" fmla="*/ 154972 h 358978"/>
              <a:gd name="connsiteX1259" fmla="*/ 291449 w 327939"/>
              <a:gd name="connsiteY1259" fmla="*/ 147376 h 358978"/>
              <a:gd name="connsiteX1260" fmla="*/ 302917 w 327939"/>
              <a:gd name="connsiteY1260" fmla="*/ 136541 h 358978"/>
              <a:gd name="connsiteX1261" fmla="*/ 314550 w 327939"/>
              <a:gd name="connsiteY1261" fmla="*/ 124427 h 358978"/>
              <a:gd name="connsiteX1262" fmla="*/ 323275 w 327939"/>
              <a:gd name="connsiteY1262" fmla="*/ 112640 h 358978"/>
              <a:gd name="connsiteX1263" fmla="*/ 324240 w 327939"/>
              <a:gd name="connsiteY1263" fmla="*/ 111344 h 358978"/>
              <a:gd name="connsiteX1264" fmla="*/ 325688 w 327939"/>
              <a:gd name="connsiteY1264" fmla="*/ 107802 h 358978"/>
              <a:gd name="connsiteX1265" fmla="*/ 326501 w 327939"/>
              <a:gd name="connsiteY1265" fmla="*/ 102634 h 358978"/>
              <a:gd name="connsiteX1266" fmla="*/ 325371 w 327939"/>
              <a:gd name="connsiteY1266" fmla="*/ 94558 h 358978"/>
              <a:gd name="connsiteX1267" fmla="*/ 321002 w 327939"/>
              <a:gd name="connsiteY1267" fmla="*/ 82274 h 358978"/>
              <a:gd name="connsiteX1268" fmla="*/ 312607 w 327939"/>
              <a:gd name="connsiteY1268" fmla="*/ 75149 h 358978"/>
              <a:gd name="connsiteX1269" fmla="*/ 296453 w 327939"/>
              <a:gd name="connsiteY1269" fmla="*/ 60619 h 358978"/>
              <a:gd name="connsiteX1270" fmla="*/ 279816 w 327939"/>
              <a:gd name="connsiteY1270" fmla="*/ 47209 h 358978"/>
              <a:gd name="connsiteX1271" fmla="*/ 263979 w 327939"/>
              <a:gd name="connsiteY1271" fmla="*/ 35909 h 358978"/>
              <a:gd name="connsiteX1272" fmla="*/ 250580 w 327939"/>
              <a:gd name="connsiteY1272" fmla="*/ 27996 h 358978"/>
              <a:gd name="connsiteX1273" fmla="*/ 249437 w 327939"/>
              <a:gd name="connsiteY1273" fmla="*/ 27500 h 358978"/>
              <a:gd name="connsiteX1274" fmla="*/ 248307 w 327939"/>
              <a:gd name="connsiteY1274" fmla="*/ 26702 h 358978"/>
              <a:gd name="connsiteX1275" fmla="*/ 237156 w 327939"/>
              <a:gd name="connsiteY1275" fmla="*/ 20401 h 358978"/>
              <a:gd name="connsiteX1276" fmla="*/ 226666 w 327939"/>
              <a:gd name="connsiteY1276" fmla="*/ 18303 h 358978"/>
              <a:gd name="connsiteX1277" fmla="*/ 222793 w 327939"/>
              <a:gd name="connsiteY1277" fmla="*/ 15386 h 358978"/>
              <a:gd name="connsiteX1278" fmla="*/ 222145 w 327939"/>
              <a:gd name="connsiteY1278" fmla="*/ 15068 h 358978"/>
              <a:gd name="connsiteX1279" fmla="*/ 221815 w 327939"/>
              <a:gd name="connsiteY1279" fmla="*/ 15068 h 358978"/>
              <a:gd name="connsiteX1280" fmla="*/ 218576 w 327939"/>
              <a:gd name="connsiteY1280" fmla="*/ 17325 h 358978"/>
              <a:gd name="connsiteX1281" fmla="*/ 218906 w 327939"/>
              <a:gd name="connsiteY1281" fmla="*/ 18620 h 358978"/>
              <a:gd name="connsiteX1282" fmla="*/ 211477 w 327939"/>
              <a:gd name="connsiteY1282" fmla="*/ 11178 h 358978"/>
              <a:gd name="connsiteX1283" fmla="*/ 210182 w 327939"/>
              <a:gd name="connsiteY1283" fmla="*/ 13758 h 358978"/>
              <a:gd name="connsiteX1284" fmla="*/ 210829 w 327939"/>
              <a:gd name="connsiteY1284" fmla="*/ 15550 h 358978"/>
              <a:gd name="connsiteX1285" fmla="*/ 211477 w 327939"/>
              <a:gd name="connsiteY1285" fmla="*/ 16997 h 358978"/>
              <a:gd name="connsiteX1286" fmla="*/ 204048 w 327939"/>
              <a:gd name="connsiteY1286" fmla="*/ 16362 h 358978"/>
              <a:gd name="connsiteX1287" fmla="*/ 199844 w 327939"/>
              <a:gd name="connsiteY1287" fmla="*/ 10697 h 358978"/>
              <a:gd name="connsiteX1288" fmla="*/ 189823 w 327939"/>
              <a:gd name="connsiteY1288" fmla="*/ 6823 h 358978"/>
              <a:gd name="connsiteX1289" fmla="*/ 177555 w 327939"/>
              <a:gd name="connsiteY1289" fmla="*/ 4729 h 358978"/>
              <a:gd name="connsiteX1290" fmla="*/ 166570 w 327939"/>
              <a:gd name="connsiteY1290" fmla="*/ 4079 h 358978"/>
              <a:gd name="connsiteX1291" fmla="*/ 151381 w 327939"/>
              <a:gd name="connsiteY1291" fmla="*/ 5047 h 358978"/>
              <a:gd name="connsiteX1292" fmla="*/ 149768 w 327939"/>
              <a:gd name="connsiteY1292" fmla="*/ 3753 h 358978"/>
              <a:gd name="connsiteX1293" fmla="*/ 132966 w 327939"/>
              <a:gd name="connsiteY1293" fmla="*/ 195 h 358978"/>
              <a:gd name="connsiteX1294" fmla="*/ 113573 w 327939"/>
              <a:gd name="connsiteY1294" fmla="*/ 3435 h 358978"/>
              <a:gd name="connsiteX1295" fmla="*/ 95323 w 327939"/>
              <a:gd name="connsiteY1295" fmla="*/ 11347 h 358978"/>
              <a:gd name="connsiteX1296" fmla="*/ 79968 w 327939"/>
              <a:gd name="connsiteY1296" fmla="*/ 21533 h 358978"/>
              <a:gd name="connsiteX1297" fmla="*/ 69313 w 327939"/>
              <a:gd name="connsiteY1297" fmla="*/ 31553 h 358978"/>
              <a:gd name="connsiteX1298" fmla="*/ 61236 w 327939"/>
              <a:gd name="connsiteY1298" fmla="*/ 38319 h 358978"/>
              <a:gd name="connsiteX1299" fmla="*/ 55902 w 327939"/>
              <a:gd name="connsiteY1299" fmla="*/ 43831 h 358978"/>
              <a:gd name="connsiteX1300" fmla="*/ 53159 w 327939"/>
              <a:gd name="connsiteY1300" fmla="*/ 49304 h 358978"/>
              <a:gd name="connsiteX1301" fmla="*/ 53806 w 327939"/>
              <a:gd name="connsiteY1301" fmla="*/ 51248 h 358978"/>
              <a:gd name="connsiteX1302" fmla="*/ 41208 w 327939"/>
              <a:gd name="connsiteY1302" fmla="*/ 64826 h 358978"/>
              <a:gd name="connsiteX1303" fmla="*/ 30870 w 327939"/>
              <a:gd name="connsiteY1303" fmla="*/ 77422 h 358978"/>
              <a:gd name="connsiteX1304" fmla="*/ 29245 w 327939"/>
              <a:gd name="connsiteY1304" fmla="*/ 76445 h 358978"/>
              <a:gd name="connsiteX1305" fmla="*/ 25054 w 327939"/>
              <a:gd name="connsiteY1305" fmla="*/ 80334 h 358978"/>
              <a:gd name="connsiteX1306" fmla="*/ 19237 w 327939"/>
              <a:gd name="connsiteY1306" fmla="*/ 92598 h 358978"/>
              <a:gd name="connsiteX1307" fmla="*/ 16329 w 327939"/>
              <a:gd name="connsiteY1307" fmla="*/ 100679 h 358978"/>
              <a:gd name="connsiteX1308" fmla="*/ 13090 w 327939"/>
              <a:gd name="connsiteY1308" fmla="*/ 98744 h 358978"/>
              <a:gd name="connsiteX1309" fmla="*/ 9865 w 327939"/>
              <a:gd name="connsiteY1309" fmla="*/ 103596 h 358978"/>
              <a:gd name="connsiteX1310" fmla="*/ 9217 w 327939"/>
              <a:gd name="connsiteY1310" fmla="*/ 102301 h 358978"/>
              <a:gd name="connsiteX1311" fmla="*/ 8899 w 327939"/>
              <a:gd name="connsiteY1311" fmla="*/ 101642 h 358978"/>
              <a:gd name="connsiteX1312" fmla="*/ 6308 w 327939"/>
              <a:gd name="connsiteY1312" fmla="*/ 100029 h 358978"/>
              <a:gd name="connsiteX1313" fmla="*/ 4048 w 327939"/>
              <a:gd name="connsiteY1313" fmla="*/ 103596 h 358978"/>
              <a:gd name="connsiteX1314" fmla="*/ 6639 w 327939"/>
              <a:gd name="connsiteY1314" fmla="*/ 119104 h 358978"/>
              <a:gd name="connsiteX1315" fmla="*/ 3730 w 327939"/>
              <a:gd name="connsiteY1315" fmla="*/ 139627 h 358978"/>
              <a:gd name="connsiteX1316" fmla="*/ 2753 w 327939"/>
              <a:gd name="connsiteY1316" fmla="*/ 158841 h 358978"/>
              <a:gd name="connsiteX1317" fmla="*/ 3730 w 327939"/>
              <a:gd name="connsiteY1317" fmla="*/ 171442 h 358978"/>
              <a:gd name="connsiteX1318" fmla="*/ 1457 w 327939"/>
              <a:gd name="connsiteY1318" fmla="*/ 170474 h 358978"/>
              <a:gd name="connsiteX1319" fmla="*/ -308 w 327939"/>
              <a:gd name="connsiteY1319" fmla="*/ 171278 h 358978"/>
              <a:gd name="connsiteX1320" fmla="*/ -1439 w 327939"/>
              <a:gd name="connsiteY1320" fmla="*/ 174032 h 358978"/>
              <a:gd name="connsiteX1321" fmla="*/ -156 w 327939"/>
              <a:gd name="connsiteY1321" fmla="*/ 176611 h 358978"/>
              <a:gd name="connsiteX1322" fmla="*/ 5991 w 327939"/>
              <a:gd name="connsiteY1322" fmla="*/ 183075 h 358978"/>
              <a:gd name="connsiteX1323" fmla="*/ 6956 w 327939"/>
              <a:gd name="connsiteY1323" fmla="*/ 187912 h 358978"/>
              <a:gd name="connsiteX1324" fmla="*/ 5661 w 327939"/>
              <a:gd name="connsiteY1324" fmla="*/ 187594 h 358978"/>
              <a:gd name="connsiteX1325" fmla="*/ 3400 w 327939"/>
              <a:gd name="connsiteY1325" fmla="*/ 189524 h 358978"/>
              <a:gd name="connsiteX1326" fmla="*/ 3400 w 327939"/>
              <a:gd name="connsiteY1326" fmla="*/ 190834 h 358978"/>
              <a:gd name="connsiteX1327" fmla="*/ 8569 w 327939"/>
              <a:gd name="connsiteY1327" fmla="*/ 217975 h 358978"/>
              <a:gd name="connsiteX1328" fmla="*/ 21815 w 327939"/>
              <a:gd name="connsiteY1328" fmla="*/ 244452 h 358978"/>
              <a:gd name="connsiteX1329" fmla="*/ 20533 w 327939"/>
              <a:gd name="connsiteY1329" fmla="*/ 247692 h 358978"/>
              <a:gd name="connsiteX1330" fmla="*/ 25371 w 327939"/>
              <a:gd name="connsiteY1330" fmla="*/ 257217 h 358978"/>
              <a:gd name="connsiteX1331" fmla="*/ 33131 w 327939"/>
              <a:gd name="connsiteY1331" fmla="*/ 268051 h 358978"/>
              <a:gd name="connsiteX1332" fmla="*/ 35061 w 327939"/>
              <a:gd name="connsiteY1332" fmla="*/ 270323 h 358978"/>
              <a:gd name="connsiteX1333" fmla="*/ 40726 w 327939"/>
              <a:gd name="connsiteY1333" fmla="*/ 280816 h 358978"/>
              <a:gd name="connsiteX1334" fmla="*/ 46377 w 327939"/>
              <a:gd name="connsiteY1334" fmla="*/ 289045 h 358978"/>
              <a:gd name="connsiteX1335" fmla="*/ 46060 w 327939"/>
              <a:gd name="connsiteY1335" fmla="*/ 289045 h 358978"/>
              <a:gd name="connsiteX1336" fmla="*/ 43151 w 327939"/>
              <a:gd name="connsiteY1336" fmla="*/ 290986 h 358978"/>
              <a:gd name="connsiteX1337" fmla="*/ 45894 w 327939"/>
              <a:gd name="connsiteY1337" fmla="*/ 295837 h 358978"/>
              <a:gd name="connsiteX1338" fmla="*/ 52511 w 327939"/>
              <a:gd name="connsiteY1338" fmla="*/ 301324 h 358978"/>
              <a:gd name="connsiteX1339" fmla="*/ 60423 w 327939"/>
              <a:gd name="connsiteY1339" fmla="*/ 305695 h 358978"/>
              <a:gd name="connsiteX1340" fmla="*/ 67053 w 327939"/>
              <a:gd name="connsiteY1340" fmla="*/ 307455 h 358978"/>
              <a:gd name="connsiteX1341" fmla="*/ 83042 w 327939"/>
              <a:gd name="connsiteY1341" fmla="*/ 318127 h 358978"/>
              <a:gd name="connsiteX1342" fmla="*/ 100822 w 327939"/>
              <a:gd name="connsiteY1342" fmla="*/ 328311 h 358978"/>
              <a:gd name="connsiteX1343" fmla="*/ 117611 w 327939"/>
              <a:gd name="connsiteY1343" fmla="*/ 336706 h 358978"/>
              <a:gd name="connsiteX1344" fmla="*/ 130705 w 327939"/>
              <a:gd name="connsiteY1344" fmla="*/ 342688 h 358978"/>
              <a:gd name="connsiteX1345" fmla="*/ 139430 w 327939"/>
              <a:gd name="connsiteY1345" fmla="*/ 346573 h 358978"/>
              <a:gd name="connsiteX1346" fmla="*/ 149120 w 327939"/>
              <a:gd name="connsiteY1346" fmla="*/ 350919 h 358978"/>
              <a:gd name="connsiteX1347" fmla="*/ 158162 w 327939"/>
              <a:gd name="connsiteY1347" fmla="*/ 354486 h 358978"/>
              <a:gd name="connsiteX1348" fmla="*/ 164944 w 327939"/>
              <a:gd name="connsiteY1348" fmla="*/ 355934 h 358978"/>
              <a:gd name="connsiteX1349" fmla="*/ 167853 w 327939"/>
              <a:gd name="connsiteY1349" fmla="*/ 352377 h 358978"/>
              <a:gd name="connsiteX1350" fmla="*/ 173034 w 327939"/>
              <a:gd name="connsiteY1350" fmla="*/ 355121 h 358978"/>
              <a:gd name="connsiteX1351" fmla="*/ 178203 w 327939"/>
              <a:gd name="connsiteY1351" fmla="*/ 358523 h 358978"/>
              <a:gd name="connsiteX1352" fmla="*/ 175942 w 327939"/>
              <a:gd name="connsiteY1352" fmla="*/ 358523 h 358978"/>
              <a:gd name="connsiteX1353" fmla="*/ 173669 w 327939"/>
              <a:gd name="connsiteY1353" fmla="*/ 359174 h 358978"/>
              <a:gd name="connsiteX1354" fmla="*/ 184985 w 327939"/>
              <a:gd name="connsiteY1354" fmla="*/ 358841 h 358978"/>
              <a:gd name="connsiteX1355" fmla="*/ 185633 w 327939"/>
              <a:gd name="connsiteY1355" fmla="*/ 359174 h 358978"/>
              <a:gd name="connsiteX1356" fmla="*/ 211795 w 327939"/>
              <a:gd name="connsiteY1356" fmla="*/ 359174 h 358978"/>
              <a:gd name="connsiteX1357" fmla="*/ 209369 w 327939"/>
              <a:gd name="connsiteY1357" fmla="*/ 357864 h 358978"/>
              <a:gd name="connsiteX1358" fmla="*/ 206638 w 327939"/>
              <a:gd name="connsiteY1358" fmla="*/ 357547 h 358978"/>
              <a:gd name="connsiteX1359" fmla="*/ 211477 w 327939"/>
              <a:gd name="connsiteY1359" fmla="*/ 355452 h 358978"/>
              <a:gd name="connsiteX1360" fmla="*/ 216976 w 327939"/>
              <a:gd name="connsiteY1360" fmla="*/ 354307 h 358978"/>
              <a:gd name="connsiteX1361" fmla="*/ 215668 w 327939"/>
              <a:gd name="connsiteY1361" fmla="*/ 359174 h 358978"/>
              <a:gd name="connsiteX1362" fmla="*/ 226984 w 327939"/>
              <a:gd name="connsiteY1362" fmla="*/ 359174 h 358978"/>
              <a:gd name="connsiteX1363" fmla="*/ 234578 w 327939"/>
              <a:gd name="connsiteY1363" fmla="*/ 353344 h 358978"/>
              <a:gd name="connsiteX1364" fmla="*/ 242490 w 327939"/>
              <a:gd name="connsiteY1364" fmla="*/ 349787 h 358978"/>
              <a:gd name="connsiteX1365" fmla="*/ 244764 w 327939"/>
              <a:gd name="connsiteY1365" fmla="*/ 350437 h 358978"/>
              <a:gd name="connsiteX1366" fmla="*/ 245081 w 327939"/>
              <a:gd name="connsiteY1366" fmla="*/ 351082 h 358978"/>
              <a:gd name="connsiteX1367" fmla="*/ 246364 w 327939"/>
              <a:gd name="connsiteY1367" fmla="*/ 349787 h 358978"/>
              <a:gd name="connsiteX1368" fmla="*/ 247507 w 327939"/>
              <a:gd name="connsiteY1368" fmla="*/ 349152 h 358978"/>
              <a:gd name="connsiteX1369" fmla="*/ 248637 w 327939"/>
              <a:gd name="connsiteY1369" fmla="*/ 348503 h 358978"/>
              <a:gd name="connsiteX1370" fmla="*/ 251546 w 327939"/>
              <a:gd name="connsiteY1370" fmla="*/ 346245 h 358978"/>
              <a:gd name="connsiteX1371" fmla="*/ 254454 w 327939"/>
              <a:gd name="connsiteY1371" fmla="*/ 342688 h 358978"/>
              <a:gd name="connsiteX1372" fmla="*/ 259940 w 327939"/>
              <a:gd name="connsiteY1372" fmla="*/ 339132 h 358978"/>
              <a:gd name="connsiteX1373" fmla="*/ 262201 w 327939"/>
              <a:gd name="connsiteY1373" fmla="*/ 337186 h 358978"/>
              <a:gd name="connsiteX1374" fmla="*/ 260588 w 327939"/>
              <a:gd name="connsiteY1374" fmla="*/ 337519 h 358978"/>
              <a:gd name="connsiteX1375" fmla="*/ 261236 w 327939"/>
              <a:gd name="connsiteY1375" fmla="*/ 336542 h 358978"/>
              <a:gd name="connsiteX1376" fmla="*/ 268335 w 327939"/>
              <a:gd name="connsiteY1376" fmla="*/ 330088 h 358978"/>
              <a:gd name="connsiteX1377" fmla="*/ 276095 w 327939"/>
              <a:gd name="connsiteY1377" fmla="*/ 324273 h 358978"/>
              <a:gd name="connsiteX1378" fmla="*/ 277708 w 327939"/>
              <a:gd name="connsiteY1378" fmla="*/ 323624 h 358978"/>
              <a:gd name="connsiteX1379" fmla="*/ 270608 w 327939"/>
              <a:gd name="connsiteY1379" fmla="*/ 329760 h 358978"/>
              <a:gd name="connsiteX1380" fmla="*/ 275612 w 327939"/>
              <a:gd name="connsiteY1380" fmla="*/ 326853 h 358978"/>
              <a:gd name="connsiteX1381" fmla="*/ 280298 w 327939"/>
              <a:gd name="connsiteY1381" fmla="*/ 325558 h 358978"/>
              <a:gd name="connsiteX1382" fmla="*/ 287245 w 327939"/>
              <a:gd name="connsiteY1382" fmla="*/ 321188 h 358978"/>
              <a:gd name="connsiteX1383" fmla="*/ 294192 w 327939"/>
              <a:gd name="connsiteY1383" fmla="*/ 316514 h 358978"/>
              <a:gd name="connsiteX1384" fmla="*/ 298396 w 327939"/>
              <a:gd name="connsiteY1384" fmla="*/ 310378 h 358978"/>
              <a:gd name="connsiteX1385" fmla="*/ 302269 w 327939"/>
              <a:gd name="connsiteY1385" fmla="*/ 303913 h 358978"/>
              <a:gd name="connsiteX1386" fmla="*/ 305178 w 327939"/>
              <a:gd name="connsiteY1386" fmla="*/ 299395 h 358978"/>
              <a:gd name="connsiteX1387" fmla="*/ 307438 w 327939"/>
              <a:gd name="connsiteY1387" fmla="*/ 296814 h 358978"/>
              <a:gd name="connsiteX1388" fmla="*/ 307756 w 327939"/>
              <a:gd name="connsiteY1388" fmla="*/ 296814 h 358978"/>
              <a:gd name="connsiteX1389" fmla="*/ 307438 w 327939"/>
              <a:gd name="connsiteY1389" fmla="*/ 296488 h 358978"/>
              <a:gd name="connsiteX1390" fmla="*/ 303400 w 327939"/>
              <a:gd name="connsiteY1390" fmla="*/ 289219 h 358978"/>
              <a:gd name="connsiteX1391" fmla="*/ 296123 w 327939"/>
              <a:gd name="connsiteY1391" fmla="*/ 282924 h 358978"/>
              <a:gd name="connsiteX1392" fmla="*/ 296770 w 327939"/>
              <a:gd name="connsiteY1392" fmla="*/ 280329 h 358978"/>
              <a:gd name="connsiteX1393" fmla="*/ 293862 w 327939"/>
              <a:gd name="connsiteY1393" fmla="*/ 273865 h 358978"/>
              <a:gd name="connsiteX1394" fmla="*/ 288693 w 327939"/>
              <a:gd name="connsiteY1394" fmla="*/ 266438 h 358978"/>
              <a:gd name="connsiteX1395" fmla="*/ 282876 w 327939"/>
              <a:gd name="connsiteY1395" fmla="*/ 260455 h 358978"/>
              <a:gd name="connsiteX1396" fmla="*/ 278038 w 327939"/>
              <a:gd name="connsiteY1396" fmla="*/ 258045 h 358978"/>
              <a:gd name="connsiteX1397" fmla="*/ 275777 w 327939"/>
              <a:gd name="connsiteY1397" fmla="*/ 260302 h 358978"/>
              <a:gd name="connsiteX1398" fmla="*/ 270926 w 327939"/>
              <a:gd name="connsiteY1398" fmla="*/ 254156 h 358978"/>
              <a:gd name="connsiteX1399" fmla="*/ 269643 w 327939"/>
              <a:gd name="connsiteY1399" fmla="*/ 250435 h 358978"/>
              <a:gd name="connsiteX1400" fmla="*/ 266405 w 327939"/>
              <a:gd name="connsiteY1400" fmla="*/ 248341 h 358978"/>
              <a:gd name="connsiteX1401" fmla="*/ 262848 w 327939"/>
              <a:gd name="connsiteY1401" fmla="*/ 244134 h 358978"/>
              <a:gd name="connsiteX1402" fmla="*/ 245081 w 327939"/>
              <a:gd name="connsiteY1402" fmla="*/ 231702 h 358978"/>
              <a:gd name="connsiteX1403" fmla="*/ 225701 w 327939"/>
              <a:gd name="connsiteY1403" fmla="*/ 221199 h 358978"/>
              <a:gd name="connsiteX1404" fmla="*/ 216646 w 327939"/>
              <a:gd name="connsiteY1404" fmla="*/ 216681 h 358978"/>
              <a:gd name="connsiteX1405" fmla="*/ 214068 w 327939"/>
              <a:gd name="connsiteY1405" fmla="*/ 214735 h 358978"/>
              <a:gd name="connsiteX1406" fmla="*/ 211795 w 327939"/>
              <a:gd name="connsiteY1406" fmla="*/ 213759 h 358978"/>
              <a:gd name="connsiteX1407" fmla="*/ 211160 w 327939"/>
              <a:gd name="connsiteY1407" fmla="*/ 214086 h 358978"/>
              <a:gd name="connsiteX1408" fmla="*/ 203882 w 327939"/>
              <a:gd name="connsiteY1408" fmla="*/ 209730 h 358978"/>
              <a:gd name="connsiteX1409" fmla="*/ 200491 w 327939"/>
              <a:gd name="connsiteY1409" fmla="*/ 207955 h 358978"/>
              <a:gd name="connsiteX1410" fmla="*/ 198879 w 327939"/>
              <a:gd name="connsiteY1410" fmla="*/ 208281 h 358978"/>
              <a:gd name="connsiteX1411" fmla="*/ 197583 w 327939"/>
              <a:gd name="connsiteY1411" fmla="*/ 206659 h 358978"/>
              <a:gd name="connsiteX1412" fmla="*/ 195970 w 327939"/>
              <a:gd name="connsiteY1412" fmla="*/ 203435 h 358978"/>
              <a:gd name="connsiteX1413" fmla="*/ 193380 w 327939"/>
              <a:gd name="connsiteY1413" fmla="*/ 202125 h 358978"/>
              <a:gd name="connsiteX1414" fmla="*/ 190801 w 327939"/>
              <a:gd name="connsiteY1414" fmla="*/ 205692 h 358978"/>
              <a:gd name="connsiteX1415" fmla="*/ 190801 w 327939"/>
              <a:gd name="connsiteY1415" fmla="*/ 206977 h 358978"/>
              <a:gd name="connsiteX1416" fmla="*/ 188211 w 327939"/>
              <a:gd name="connsiteY1416" fmla="*/ 210544 h 358978"/>
              <a:gd name="connsiteX1417" fmla="*/ 181911 w 327939"/>
              <a:gd name="connsiteY1417" fmla="*/ 214735 h 358978"/>
              <a:gd name="connsiteX1418" fmla="*/ 176425 w 327939"/>
              <a:gd name="connsiteY1418" fmla="*/ 220882 h 358978"/>
              <a:gd name="connsiteX1419" fmla="*/ 170761 w 327939"/>
              <a:gd name="connsiteY1419" fmla="*/ 226687 h 358978"/>
              <a:gd name="connsiteX1420" fmla="*/ 164309 w 327939"/>
              <a:gd name="connsiteY1420" fmla="*/ 229926 h 358978"/>
              <a:gd name="connsiteX1421" fmla="*/ 160753 w 327939"/>
              <a:gd name="connsiteY1421" fmla="*/ 229926 h 35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</a:cxnLst>
            <a:rect l="l" t="t" r="r" b="b"/>
            <a:pathLst>
              <a:path w="327939" h="358978">
                <a:moveTo>
                  <a:pt x="291931" y="312639"/>
                </a:moveTo>
                <a:lnTo>
                  <a:pt x="290306" y="312308"/>
                </a:lnTo>
                <a:lnTo>
                  <a:pt x="295805" y="306493"/>
                </a:lnTo>
                <a:lnTo>
                  <a:pt x="296770" y="307455"/>
                </a:lnTo>
                <a:lnTo>
                  <a:pt x="296453" y="307788"/>
                </a:lnTo>
                <a:lnTo>
                  <a:pt x="296618" y="308449"/>
                </a:lnTo>
                <a:lnTo>
                  <a:pt x="296770" y="309415"/>
                </a:lnTo>
                <a:lnTo>
                  <a:pt x="295970" y="311028"/>
                </a:lnTo>
                <a:lnTo>
                  <a:pt x="294510" y="311991"/>
                </a:lnTo>
                <a:lnTo>
                  <a:pt x="294027" y="311827"/>
                </a:lnTo>
                <a:lnTo>
                  <a:pt x="293544" y="311663"/>
                </a:lnTo>
                <a:lnTo>
                  <a:pt x="293214" y="311345"/>
                </a:lnTo>
                <a:close/>
                <a:moveTo>
                  <a:pt x="293544" y="58045"/>
                </a:moveTo>
                <a:lnTo>
                  <a:pt x="294510" y="58045"/>
                </a:lnTo>
                <a:cubicBezTo>
                  <a:pt x="294510" y="57598"/>
                  <a:pt x="293646" y="56799"/>
                  <a:pt x="291931" y="55604"/>
                </a:cubicBezTo>
                <a:cubicBezTo>
                  <a:pt x="290204" y="54423"/>
                  <a:pt x="288909" y="53510"/>
                  <a:pt x="288045" y="52875"/>
                </a:cubicBezTo>
                <a:close/>
                <a:moveTo>
                  <a:pt x="291601" y="80002"/>
                </a:moveTo>
                <a:cubicBezTo>
                  <a:pt x="286001" y="76991"/>
                  <a:pt x="280730" y="74832"/>
                  <a:pt x="275777" y="73538"/>
                </a:cubicBezTo>
                <a:cubicBezTo>
                  <a:pt x="275777" y="73984"/>
                  <a:pt x="276577" y="73816"/>
                  <a:pt x="278190" y="73057"/>
                </a:cubicBezTo>
                <a:cubicBezTo>
                  <a:pt x="279816" y="72307"/>
                  <a:pt x="280946" y="72024"/>
                  <a:pt x="281581" y="72253"/>
                </a:cubicBezTo>
                <a:lnTo>
                  <a:pt x="308403" y="89046"/>
                </a:lnTo>
                <a:close/>
                <a:moveTo>
                  <a:pt x="278038" y="338804"/>
                </a:moveTo>
                <a:lnTo>
                  <a:pt x="277060" y="339132"/>
                </a:lnTo>
                <a:lnTo>
                  <a:pt x="272221" y="343005"/>
                </a:lnTo>
                <a:lnTo>
                  <a:pt x="273186" y="342688"/>
                </a:lnTo>
                <a:close/>
                <a:moveTo>
                  <a:pt x="257680" y="69996"/>
                </a:moveTo>
                <a:cubicBezTo>
                  <a:pt x="258975" y="68255"/>
                  <a:pt x="259940" y="66324"/>
                  <a:pt x="260588" y="64167"/>
                </a:cubicBezTo>
                <a:cubicBezTo>
                  <a:pt x="261236" y="62018"/>
                  <a:pt x="261883" y="59860"/>
                  <a:pt x="262518" y="57712"/>
                </a:cubicBezTo>
                <a:cubicBezTo>
                  <a:pt x="265325" y="59860"/>
                  <a:pt x="267484" y="62549"/>
                  <a:pt x="268983" y="65788"/>
                </a:cubicBezTo>
                <a:cubicBezTo>
                  <a:pt x="270494" y="69028"/>
                  <a:pt x="272755" y="71607"/>
                  <a:pt x="275777" y="73538"/>
                </a:cubicBezTo>
                <a:lnTo>
                  <a:pt x="272869" y="72903"/>
                </a:lnTo>
                <a:lnTo>
                  <a:pt x="270278" y="72570"/>
                </a:lnTo>
                <a:lnTo>
                  <a:pt x="269795" y="72739"/>
                </a:lnTo>
                <a:lnTo>
                  <a:pt x="269313" y="72903"/>
                </a:lnTo>
                <a:lnTo>
                  <a:pt x="268017" y="72570"/>
                </a:lnTo>
                <a:lnTo>
                  <a:pt x="262201" y="71607"/>
                </a:lnTo>
                <a:close/>
                <a:moveTo>
                  <a:pt x="257362" y="53838"/>
                </a:moveTo>
                <a:cubicBezTo>
                  <a:pt x="256930" y="55123"/>
                  <a:pt x="256486" y="56432"/>
                  <a:pt x="256067" y="57712"/>
                </a:cubicBezTo>
                <a:cubicBezTo>
                  <a:pt x="255622" y="59007"/>
                  <a:pt x="255203" y="60391"/>
                  <a:pt x="254771" y="61905"/>
                </a:cubicBezTo>
                <a:cubicBezTo>
                  <a:pt x="253692" y="59542"/>
                  <a:pt x="252828" y="57216"/>
                  <a:pt x="252181" y="54969"/>
                </a:cubicBezTo>
                <a:cubicBezTo>
                  <a:pt x="251546" y="52706"/>
                  <a:pt x="250783" y="50384"/>
                  <a:pt x="249920" y="48024"/>
                </a:cubicBezTo>
                <a:lnTo>
                  <a:pt x="253476" y="51248"/>
                </a:lnTo>
                <a:lnTo>
                  <a:pt x="256067" y="52875"/>
                </a:lnTo>
                <a:close/>
                <a:moveTo>
                  <a:pt x="250580" y="83886"/>
                </a:moveTo>
                <a:lnTo>
                  <a:pt x="251546" y="83722"/>
                </a:lnTo>
                <a:lnTo>
                  <a:pt x="252511" y="83568"/>
                </a:lnTo>
                <a:lnTo>
                  <a:pt x="248307" y="81957"/>
                </a:lnTo>
                <a:close/>
                <a:moveTo>
                  <a:pt x="246046" y="253511"/>
                </a:moveTo>
                <a:lnTo>
                  <a:pt x="246364" y="254156"/>
                </a:lnTo>
                <a:lnTo>
                  <a:pt x="246046" y="253838"/>
                </a:lnTo>
                <a:close/>
                <a:moveTo>
                  <a:pt x="248307" y="256735"/>
                </a:moveTo>
                <a:cubicBezTo>
                  <a:pt x="247672" y="258690"/>
                  <a:pt x="246796" y="260837"/>
                  <a:pt x="245729" y="263200"/>
                </a:cubicBezTo>
                <a:lnTo>
                  <a:pt x="245081" y="263200"/>
                </a:lnTo>
                <a:lnTo>
                  <a:pt x="246364" y="260455"/>
                </a:lnTo>
                <a:lnTo>
                  <a:pt x="247672" y="257712"/>
                </a:lnTo>
                <a:lnTo>
                  <a:pt x="247507" y="256085"/>
                </a:lnTo>
                <a:lnTo>
                  <a:pt x="247012" y="254805"/>
                </a:lnTo>
                <a:close/>
                <a:moveTo>
                  <a:pt x="245399" y="252215"/>
                </a:moveTo>
                <a:lnTo>
                  <a:pt x="244103" y="251248"/>
                </a:lnTo>
                <a:lnTo>
                  <a:pt x="244433" y="250916"/>
                </a:lnTo>
                <a:close/>
                <a:moveTo>
                  <a:pt x="241855" y="342688"/>
                </a:moveTo>
                <a:lnTo>
                  <a:pt x="248637" y="338804"/>
                </a:lnTo>
                <a:lnTo>
                  <a:pt x="245399" y="342039"/>
                </a:lnTo>
                <a:lnTo>
                  <a:pt x="243138" y="342688"/>
                </a:lnTo>
                <a:close/>
                <a:moveTo>
                  <a:pt x="241525" y="49953"/>
                </a:moveTo>
                <a:lnTo>
                  <a:pt x="241525" y="46728"/>
                </a:lnTo>
                <a:lnTo>
                  <a:pt x="241855" y="43499"/>
                </a:lnTo>
                <a:cubicBezTo>
                  <a:pt x="242706" y="44987"/>
                  <a:pt x="243405" y="46674"/>
                  <a:pt x="243951" y="48505"/>
                </a:cubicBezTo>
                <a:cubicBezTo>
                  <a:pt x="244484" y="50321"/>
                  <a:pt x="245081" y="52330"/>
                  <a:pt x="245729" y="54473"/>
                </a:cubicBezTo>
                <a:close/>
                <a:moveTo>
                  <a:pt x="240547" y="241878"/>
                </a:moveTo>
                <a:lnTo>
                  <a:pt x="241855" y="243489"/>
                </a:lnTo>
                <a:lnTo>
                  <a:pt x="240878" y="244785"/>
                </a:lnTo>
                <a:lnTo>
                  <a:pt x="240547" y="244452"/>
                </a:lnTo>
                <a:close/>
                <a:moveTo>
                  <a:pt x="248307" y="67084"/>
                </a:moveTo>
                <a:cubicBezTo>
                  <a:pt x="245081" y="66220"/>
                  <a:pt x="242275" y="65585"/>
                  <a:pt x="239912" y="65143"/>
                </a:cubicBezTo>
                <a:lnTo>
                  <a:pt x="240878" y="60937"/>
                </a:lnTo>
                <a:close/>
                <a:moveTo>
                  <a:pt x="236674" y="39948"/>
                </a:moveTo>
                <a:lnTo>
                  <a:pt x="236039" y="41395"/>
                </a:lnTo>
                <a:lnTo>
                  <a:pt x="235709" y="43172"/>
                </a:lnTo>
                <a:lnTo>
                  <a:pt x="234578" y="41078"/>
                </a:lnTo>
                <a:lnTo>
                  <a:pt x="233448" y="38970"/>
                </a:lnTo>
                <a:close/>
                <a:moveTo>
                  <a:pt x="229575" y="232184"/>
                </a:moveTo>
                <a:lnTo>
                  <a:pt x="232153" y="233811"/>
                </a:lnTo>
                <a:lnTo>
                  <a:pt x="235226" y="236390"/>
                </a:lnTo>
                <a:lnTo>
                  <a:pt x="238299" y="239283"/>
                </a:lnTo>
                <a:lnTo>
                  <a:pt x="235709" y="237353"/>
                </a:lnTo>
                <a:close/>
                <a:moveTo>
                  <a:pt x="237004" y="248341"/>
                </a:moveTo>
                <a:lnTo>
                  <a:pt x="234413" y="250271"/>
                </a:lnTo>
                <a:lnTo>
                  <a:pt x="231835" y="252533"/>
                </a:lnTo>
                <a:lnTo>
                  <a:pt x="232000" y="251744"/>
                </a:lnTo>
                <a:lnTo>
                  <a:pt x="232153" y="250916"/>
                </a:lnTo>
                <a:cubicBezTo>
                  <a:pt x="231505" y="245761"/>
                  <a:pt x="229676" y="243172"/>
                  <a:pt x="226666" y="243172"/>
                </a:cubicBezTo>
                <a:lnTo>
                  <a:pt x="227631" y="240910"/>
                </a:lnTo>
                <a:cubicBezTo>
                  <a:pt x="229778" y="242204"/>
                  <a:pt x="231670" y="243489"/>
                  <a:pt x="233283" y="244785"/>
                </a:cubicBezTo>
                <a:cubicBezTo>
                  <a:pt x="234908" y="246079"/>
                  <a:pt x="236140" y="247260"/>
                  <a:pt x="237004" y="248341"/>
                </a:cubicBezTo>
                <a:close/>
                <a:moveTo>
                  <a:pt x="226666" y="35095"/>
                </a:moveTo>
                <a:lnTo>
                  <a:pt x="225701" y="34446"/>
                </a:lnTo>
                <a:lnTo>
                  <a:pt x="226984" y="35095"/>
                </a:lnTo>
                <a:close/>
                <a:moveTo>
                  <a:pt x="227631" y="44149"/>
                </a:moveTo>
                <a:lnTo>
                  <a:pt x="225206" y="42522"/>
                </a:lnTo>
                <a:lnTo>
                  <a:pt x="222793" y="40592"/>
                </a:lnTo>
                <a:lnTo>
                  <a:pt x="223428" y="39630"/>
                </a:lnTo>
                <a:cubicBezTo>
                  <a:pt x="224723" y="39630"/>
                  <a:pt x="226120" y="41127"/>
                  <a:pt x="227631" y="44149"/>
                </a:cubicBezTo>
                <a:close/>
                <a:moveTo>
                  <a:pt x="230540" y="253511"/>
                </a:moveTo>
                <a:cubicBezTo>
                  <a:pt x="227301" y="256085"/>
                  <a:pt x="224507" y="258690"/>
                  <a:pt x="222145" y="261269"/>
                </a:cubicBezTo>
                <a:cubicBezTo>
                  <a:pt x="222564" y="258883"/>
                  <a:pt x="223059" y="256735"/>
                  <a:pt x="223593" y="254805"/>
                </a:cubicBezTo>
                <a:cubicBezTo>
                  <a:pt x="224126" y="252861"/>
                  <a:pt x="225155" y="251144"/>
                  <a:pt x="226666" y="249636"/>
                </a:cubicBezTo>
                <a:lnTo>
                  <a:pt x="226666" y="250916"/>
                </a:lnTo>
                <a:cubicBezTo>
                  <a:pt x="227733" y="252647"/>
                  <a:pt x="229028" y="253511"/>
                  <a:pt x="230540" y="253511"/>
                </a:cubicBezTo>
                <a:close/>
                <a:moveTo>
                  <a:pt x="221815" y="63199"/>
                </a:moveTo>
                <a:lnTo>
                  <a:pt x="224075" y="64508"/>
                </a:lnTo>
                <a:lnTo>
                  <a:pt x="221815" y="64508"/>
                </a:lnTo>
                <a:close/>
                <a:moveTo>
                  <a:pt x="230540" y="53192"/>
                </a:moveTo>
                <a:lnTo>
                  <a:pt x="231835" y="59007"/>
                </a:lnTo>
                <a:lnTo>
                  <a:pt x="220850" y="50270"/>
                </a:lnTo>
                <a:lnTo>
                  <a:pt x="221002" y="48341"/>
                </a:lnTo>
                <a:lnTo>
                  <a:pt x="221167" y="46411"/>
                </a:lnTo>
                <a:close/>
                <a:moveTo>
                  <a:pt x="220850" y="32833"/>
                </a:moveTo>
                <a:lnTo>
                  <a:pt x="222793" y="33483"/>
                </a:lnTo>
                <a:lnTo>
                  <a:pt x="223758" y="33811"/>
                </a:lnTo>
                <a:lnTo>
                  <a:pt x="222463" y="33647"/>
                </a:lnTo>
                <a:lnTo>
                  <a:pt x="221167" y="33483"/>
                </a:lnTo>
                <a:lnTo>
                  <a:pt x="219884" y="34128"/>
                </a:lnTo>
                <a:lnTo>
                  <a:pt x="217941" y="37353"/>
                </a:lnTo>
                <a:lnTo>
                  <a:pt x="217294" y="34446"/>
                </a:lnTo>
                <a:lnTo>
                  <a:pt x="216328" y="31553"/>
                </a:lnTo>
                <a:lnTo>
                  <a:pt x="218424" y="32019"/>
                </a:lnTo>
                <a:close/>
                <a:moveTo>
                  <a:pt x="215998" y="242854"/>
                </a:moveTo>
                <a:cubicBezTo>
                  <a:pt x="217941" y="244785"/>
                  <a:pt x="219770" y="245761"/>
                  <a:pt x="221485" y="245761"/>
                </a:cubicBezTo>
                <a:lnTo>
                  <a:pt x="219884" y="248023"/>
                </a:lnTo>
                <a:lnTo>
                  <a:pt x="218906" y="250916"/>
                </a:lnTo>
                <a:close/>
                <a:moveTo>
                  <a:pt x="233448" y="277095"/>
                </a:moveTo>
                <a:cubicBezTo>
                  <a:pt x="230425" y="278603"/>
                  <a:pt x="226984" y="280002"/>
                  <a:pt x="223110" y="281297"/>
                </a:cubicBezTo>
                <a:cubicBezTo>
                  <a:pt x="219237" y="282576"/>
                  <a:pt x="214817" y="283762"/>
                  <a:pt x="209864" y="284853"/>
                </a:cubicBezTo>
                <a:lnTo>
                  <a:pt x="210512" y="283569"/>
                </a:lnTo>
                <a:lnTo>
                  <a:pt x="210347" y="282745"/>
                </a:lnTo>
                <a:lnTo>
                  <a:pt x="210182" y="282259"/>
                </a:lnTo>
                <a:lnTo>
                  <a:pt x="218259" y="280329"/>
                </a:lnTo>
                <a:cubicBezTo>
                  <a:pt x="218691" y="281183"/>
                  <a:pt x="219554" y="281615"/>
                  <a:pt x="220850" y="281615"/>
                </a:cubicBezTo>
                <a:cubicBezTo>
                  <a:pt x="221269" y="281615"/>
                  <a:pt x="222945" y="281019"/>
                  <a:pt x="225853" y="279848"/>
                </a:cubicBezTo>
                <a:cubicBezTo>
                  <a:pt x="228762" y="278653"/>
                  <a:pt x="231187" y="277641"/>
                  <a:pt x="233131" y="276762"/>
                </a:cubicBezTo>
                <a:close/>
                <a:moveTo>
                  <a:pt x="209864" y="29926"/>
                </a:moveTo>
                <a:lnTo>
                  <a:pt x="211477" y="33166"/>
                </a:lnTo>
                <a:lnTo>
                  <a:pt x="206638" y="30244"/>
                </a:lnTo>
                <a:lnTo>
                  <a:pt x="207273" y="29276"/>
                </a:lnTo>
                <a:close/>
                <a:moveTo>
                  <a:pt x="206956" y="65143"/>
                </a:moveTo>
                <a:cubicBezTo>
                  <a:pt x="206956" y="61473"/>
                  <a:pt x="206638" y="57598"/>
                  <a:pt x="205978" y="53510"/>
                </a:cubicBezTo>
                <a:lnTo>
                  <a:pt x="215998" y="59657"/>
                </a:lnTo>
                <a:cubicBezTo>
                  <a:pt x="215998" y="61155"/>
                  <a:pt x="216113" y="62350"/>
                  <a:pt x="216328" y="63199"/>
                </a:cubicBezTo>
                <a:lnTo>
                  <a:pt x="216328" y="64167"/>
                </a:lnTo>
                <a:close/>
                <a:moveTo>
                  <a:pt x="205013" y="44799"/>
                </a:moveTo>
                <a:lnTo>
                  <a:pt x="205978" y="45444"/>
                </a:lnTo>
                <a:lnTo>
                  <a:pt x="205495" y="45265"/>
                </a:lnTo>
                <a:lnTo>
                  <a:pt x="205013" y="45117"/>
                </a:lnTo>
                <a:close/>
                <a:moveTo>
                  <a:pt x="205013" y="35740"/>
                </a:moveTo>
                <a:cubicBezTo>
                  <a:pt x="206740" y="36604"/>
                  <a:pt x="208289" y="37471"/>
                  <a:pt x="209699" y="38319"/>
                </a:cubicBezTo>
                <a:cubicBezTo>
                  <a:pt x="211096" y="39183"/>
                  <a:pt x="212556" y="40161"/>
                  <a:pt x="214068" y="41242"/>
                </a:cubicBezTo>
                <a:lnTo>
                  <a:pt x="214703" y="45117"/>
                </a:lnTo>
                <a:cubicBezTo>
                  <a:pt x="212988" y="44020"/>
                  <a:pt x="211312" y="42839"/>
                  <a:pt x="209699" y="41559"/>
                </a:cubicBezTo>
                <a:cubicBezTo>
                  <a:pt x="208086" y="40265"/>
                  <a:pt x="206410" y="39084"/>
                  <a:pt x="204695" y="38002"/>
                </a:cubicBezTo>
                <a:lnTo>
                  <a:pt x="204848" y="36886"/>
                </a:lnTo>
                <a:close/>
                <a:moveTo>
                  <a:pt x="204365" y="261587"/>
                </a:moveTo>
                <a:lnTo>
                  <a:pt x="204365" y="258690"/>
                </a:lnTo>
                <a:cubicBezTo>
                  <a:pt x="206308" y="260837"/>
                  <a:pt x="207603" y="263085"/>
                  <a:pt x="208251" y="265462"/>
                </a:cubicBezTo>
                <a:close/>
                <a:moveTo>
                  <a:pt x="213738" y="255450"/>
                </a:moveTo>
                <a:cubicBezTo>
                  <a:pt x="214385" y="257811"/>
                  <a:pt x="214970" y="260074"/>
                  <a:pt x="215516" y="262232"/>
                </a:cubicBezTo>
                <a:cubicBezTo>
                  <a:pt x="216049" y="264395"/>
                  <a:pt x="216430" y="266438"/>
                  <a:pt x="216646" y="268369"/>
                </a:cubicBezTo>
                <a:lnTo>
                  <a:pt x="216646" y="270958"/>
                </a:lnTo>
                <a:lnTo>
                  <a:pt x="214703" y="271936"/>
                </a:lnTo>
                <a:lnTo>
                  <a:pt x="215033" y="269331"/>
                </a:lnTo>
                <a:cubicBezTo>
                  <a:pt x="215033" y="266538"/>
                  <a:pt x="214068" y="263567"/>
                  <a:pt x="212125" y="260455"/>
                </a:cubicBezTo>
                <a:cubicBezTo>
                  <a:pt x="210182" y="257331"/>
                  <a:pt x="207705" y="254042"/>
                  <a:pt x="204695" y="250599"/>
                </a:cubicBezTo>
                <a:lnTo>
                  <a:pt x="204530" y="249303"/>
                </a:lnTo>
                <a:lnTo>
                  <a:pt x="204365" y="248023"/>
                </a:lnTo>
                <a:cubicBezTo>
                  <a:pt x="208251" y="251883"/>
                  <a:pt x="211261" y="254373"/>
                  <a:pt x="213420" y="255450"/>
                </a:cubicBezTo>
                <a:close/>
                <a:moveTo>
                  <a:pt x="204048" y="239614"/>
                </a:moveTo>
                <a:cubicBezTo>
                  <a:pt x="203832" y="238548"/>
                  <a:pt x="203730" y="237124"/>
                  <a:pt x="203730" y="235423"/>
                </a:cubicBezTo>
                <a:cubicBezTo>
                  <a:pt x="203730" y="233681"/>
                  <a:pt x="203832" y="232515"/>
                  <a:pt x="204048" y="231856"/>
                </a:cubicBezTo>
                <a:cubicBezTo>
                  <a:pt x="204479" y="232288"/>
                  <a:pt x="205279" y="233811"/>
                  <a:pt x="206473" y="236390"/>
                </a:cubicBezTo>
                <a:cubicBezTo>
                  <a:pt x="207654" y="238965"/>
                  <a:pt x="208886" y="241991"/>
                  <a:pt x="210182" y="245444"/>
                </a:cubicBezTo>
                <a:close/>
                <a:moveTo>
                  <a:pt x="200491" y="52226"/>
                </a:moveTo>
                <a:lnTo>
                  <a:pt x="199196" y="48986"/>
                </a:lnTo>
                <a:lnTo>
                  <a:pt x="200491" y="49635"/>
                </a:lnTo>
                <a:close/>
                <a:moveTo>
                  <a:pt x="198231" y="243172"/>
                </a:moveTo>
                <a:lnTo>
                  <a:pt x="198879" y="242690"/>
                </a:lnTo>
                <a:cubicBezTo>
                  <a:pt x="199298" y="242571"/>
                  <a:pt x="201355" y="242408"/>
                  <a:pt x="205013" y="242204"/>
                </a:cubicBezTo>
                <a:close/>
                <a:moveTo>
                  <a:pt x="212772" y="341378"/>
                </a:moveTo>
                <a:cubicBezTo>
                  <a:pt x="211261" y="341175"/>
                  <a:pt x="209813" y="340962"/>
                  <a:pt x="208404" y="340743"/>
                </a:cubicBezTo>
                <a:cubicBezTo>
                  <a:pt x="207007" y="340530"/>
                  <a:pt x="205546" y="340212"/>
                  <a:pt x="204048" y="339767"/>
                </a:cubicBezTo>
                <a:lnTo>
                  <a:pt x="202752" y="339944"/>
                </a:lnTo>
                <a:lnTo>
                  <a:pt x="201457" y="340098"/>
                </a:lnTo>
                <a:lnTo>
                  <a:pt x="200326" y="339944"/>
                </a:lnTo>
                <a:lnTo>
                  <a:pt x="199196" y="339767"/>
                </a:lnTo>
                <a:lnTo>
                  <a:pt x="197913" y="340098"/>
                </a:lnTo>
                <a:lnTo>
                  <a:pt x="196936" y="340098"/>
                </a:lnTo>
                <a:lnTo>
                  <a:pt x="201787" y="343005"/>
                </a:lnTo>
                <a:lnTo>
                  <a:pt x="202435" y="343338"/>
                </a:lnTo>
                <a:close/>
                <a:moveTo>
                  <a:pt x="198879" y="355284"/>
                </a:moveTo>
                <a:lnTo>
                  <a:pt x="198713" y="355601"/>
                </a:lnTo>
                <a:lnTo>
                  <a:pt x="198548" y="355934"/>
                </a:lnTo>
                <a:lnTo>
                  <a:pt x="198713" y="356415"/>
                </a:lnTo>
                <a:lnTo>
                  <a:pt x="198879" y="356902"/>
                </a:lnTo>
                <a:lnTo>
                  <a:pt x="198879" y="358196"/>
                </a:lnTo>
                <a:lnTo>
                  <a:pt x="195323" y="355284"/>
                </a:lnTo>
                <a:close/>
                <a:moveTo>
                  <a:pt x="197913" y="225074"/>
                </a:moveTo>
                <a:lnTo>
                  <a:pt x="198879" y="226037"/>
                </a:lnTo>
                <a:cubicBezTo>
                  <a:pt x="198663" y="227763"/>
                  <a:pt x="198498" y="229326"/>
                  <a:pt x="198396" y="230724"/>
                </a:cubicBezTo>
                <a:cubicBezTo>
                  <a:pt x="198282" y="232134"/>
                  <a:pt x="198231" y="233483"/>
                  <a:pt x="198231" y="234778"/>
                </a:cubicBezTo>
                <a:lnTo>
                  <a:pt x="196618" y="233483"/>
                </a:lnTo>
                <a:cubicBezTo>
                  <a:pt x="196389" y="231742"/>
                  <a:pt x="196123" y="230040"/>
                  <a:pt x="195805" y="228314"/>
                </a:cubicBezTo>
                <a:cubicBezTo>
                  <a:pt x="195488" y="226583"/>
                  <a:pt x="195107" y="224757"/>
                  <a:pt x="194675" y="222812"/>
                </a:cubicBezTo>
                <a:lnTo>
                  <a:pt x="196288" y="223789"/>
                </a:lnTo>
                <a:close/>
                <a:moveTo>
                  <a:pt x="199526" y="41242"/>
                </a:moveTo>
                <a:lnTo>
                  <a:pt x="194357" y="37353"/>
                </a:lnTo>
                <a:lnTo>
                  <a:pt x="194027" y="37025"/>
                </a:lnTo>
                <a:close/>
                <a:moveTo>
                  <a:pt x="193062" y="66121"/>
                </a:moveTo>
                <a:cubicBezTo>
                  <a:pt x="193062" y="62231"/>
                  <a:pt x="192846" y="58363"/>
                  <a:pt x="192414" y="54473"/>
                </a:cubicBezTo>
                <a:cubicBezTo>
                  <a:pt x="191983" y="50603"/>
                  <a:pt x="191551" y="46942"/>
                  <a:pt x="191119" y="43499"/>
                </a:cubicBezTo>
                <a:cubicBezTo>
                  <a:pt x="192846" y="47373"/>
                  <a:pt x="194408" y="51248"/>
                  <a:pt x="195805" y="55123"/>
                </a:cubicBezTo>
                <a:cubicBezTo>
                  <a:pt x="197202" y="59007"/>
                  <a:pt x="199196" y="62549"/>
                  <a:pt x="201787" y="65788"/>
                </a:cubicBezTo>
                <a:lnTo>
                  <a:pt x="199196" y="66121"/>
                </a:lnTo>
                <a:lnTo>
                  <a:pt x="196618" y="66121"/>
                </a:lnTo>
                <a:close/>
                <a:moveTo>
                  <a:pt x="199844" y="32516"/>
                </a:moveTo>
                <a:lnTo>
                  <a:pt x="199844" y="33811"/>
                </a:lnTo>
                <a:lnTo>
                  <a:pt x="199526" y="34446"/>
                </a:lnTo>
                <a:lnTo>
                  <a:pt x="190801" y="27996"/>
                </a:lnTo>
                <a:close/>
                <a:moveTo>
                  <a:pt x="186915" y="58689"/>
                </a:moveTo>
                <a:lnTo>
                  <a:pt x="187245" y="58363"/>
                </a:lnTo>
                <a:lnTo>
                  <a:pt x="187245" y="59324"/>
                </a:lnTo>
                <a:lnTo>
                  <a:pt x="187080" y="59007"/>
                </a:lnTo>
                <a:close/>
                <a:moveTo>
                  <a:pt x="186915" y="222812"/>
                </a:moveTo>
                <a:lnTo>
                  <a:pt x="188858" y="221532"/>
                </a:lnTo>
                <a:lnTo>
                  <a:pt x="190154" y="226370"/>
                </a:lnTo>
                <a:close/>
                <a:moveTo>
                  <a:pt x="201787" y="278057"/>
                </a:moveTo>
                <a:cubicBezTo>
                  <a:pt x="200923" y="274833"/>
                  <a:pt x="198713" y="271291"/>
                  <a:pt x="195158" y="267401"/>
                </a:cubicBezTo>
                <a:cubicBezTo>
                  <a:pt x="191601" y="263517"/>
                  <a:pt x="187677" y="259757"/>
                  <a:pt x="183372" y="256085"/>
                </a:cubicBezTo>
                <a:lnTo>
                  <a:pt x="183207" y="253511"/>
                </a:lnTo>
                <a:lnTo>
                  <a:pt x="182724" y="250599"/>
                </a:lnTo>
                <a:lnTo>
                  <a:pt x="195323" y="259658"/>
                </a:lnTo>
                <a:cubicBezTo>
                  <a:pt x="195538" y="261587"/>
                  <a:pt x="196021" y="263963"/>
                  <a:pt x="196770" y="266756"/>
                </a:cubicBezTo>
                <a:cubicBezTo>
                  <a:pt x="197532" y="269550"/>
                  <a:pt x="198764" y="270958"/>
                  <a:pt x="200491" y="270958"/>
                </a:cubicBezTo>
                <a:lnTo>
                  <a:pt x="202270" y="269980"/>
                </a:lnTo>
                <a:lnTo>
                  <a:pt x="203070" y="268369"/>
                </a:lnTo>
                <a:cubicBezTo>
                  <a:pt x="204149" y="269445"/>
                  <a:pt x="205343" y="270462"/>
                  <a:pt x="206638" y="271429"/>
                </a:cubicBezTo>
                <a:cubicBezTo>
                  <a:pt x="207921" y="272421"/>
                  <a:pt x="209432" y="273106"/>
                  <a:pt x="211160" y="273548"/>
                </a:cubicBezTo>
                <a:lnTo>
                  <a:pt x="206638" y="275795"/>
                </a:lnTo>
                <a:lnTo>
                  <a:pt x="205660" y="276762"/>
                </a:lnTo>
                <a:close/>
                <a:moveTo>
                  <a:pt x="194027" y="252533"/>
                </a:moveTo>
                <a:cubicBezTo>
                  <a:pt x="192097" y="250817"/>
                  <a:pt x="190154" y="249204"/>
                  <a:pt x="188211" y="247692"/>
                </a:cubicBezTo>
                <a:cubicBezTo>
                  <a:pt x="186280" y="246183"/>
                  <a:pt x="184121" y="244566"/>
                  <a:pt x="181759" y="242854"/>
                </a:cubicBezTo>
                <a:lnTo>
                  <a:pt x="180781" y="236058"/>
                </a:lnTo>
                <a:cubicBezTo>
                  <a:pt x="182927" y="238003"/>
                  <a:pt x="185086" y="239882"/>
                  <a:pt x="187245" y="241723"/>
                </a:cubicBezTo>
                <a:cubicBezTo>
                  <a:pt x="189392" y="243539"/>
                  <a:pt x="191449" y="245315"/>
                  <a:pt x="193380" y="247057"/>
                </a:cubicBezTo>
                <a:close/>
                <a:moveTo>
                  <a:pt x="186915" y="271936"/>
                </a:moveTo>
                <a:cubicBezTo>
                  <a:pt x="185836" y="268254"/>
                  <a:pt x="183372" y="264494"/>
                  <a:pt x="179486" y="260619"/>
                </a:cubicBezTo>
                <a:lnTo>
                  <a:pt x="179816" y="260455"/>
                </a:lnTo>
                <a:lnTo>
                  <a:pt x="180133" y="260302"/>
                </a:lnTo>
                <a:cubicBezTo>
                  <a:pt x="184439" y="263963"/>
                  <a:pt x="188160" y="267401"/>
                  <a:pt x="191284" y="270641"/>
                </a:cubicBezTo>
                <a:cubicBezTo>
                  <a:pt x="194408" y="273865"/>
                  <a:pt x="196173" y="276444"/>
                  <a:pt x="196618" y="278375"/>
                </a:cubicBezTo>
                <a:lnTo>
                  <a:pt x="191119" y="278375"/>
                </a:lnTo>
                <a:lnTo>
                  <a:pt x="189188" y="275963"/>
                </a:lnTo>
                <a:lnTo>
                  <a:pt x="186915" y="273548"/>
                </a:lnTo>
                <a:close/>
                <a:moveTo>
                  <a:pt x="178203" y="230888"/>
                </a:moveTo>
                <a:lnTo>
                  <a:pt x="181429" y="227649"/>
                </a:lnTo>
                <a:lnTo>
                  <a:pt x="184667" y="224424"/>
                </a:lnTo>
                <a:lnTo>
                  <a:pt x="181429" y="228632"/>
                </a:lnTo>
                <a:cubicBezTo>
                  <a:pt x="183143" y="229708"/>
                  <a:pt x="185353" y="231320"/>
                  <a:pt x="188058" y="233483"/>
                </a:cubicBezTo>
                <a:cubicBezTo>
                  <a:pt x="190751" y="235627"/>
                  <a:pt x="192097" y="237457"/>
                  <a:pt x="192097" y="238965"/>
                </a:cubicBezTo>
                <a:cubicBezTo>
                  <a:pt x="188211" y="235309"/>
                  <a:pt x="184337" y="232069"/>
                  <a:pt x="180464" y="229277"/>
                </a:cubicBezTo>
                <a:close/>
                <a:moveTo>
                  <a:pt x="188211" y="13123"/>
                </a:moveTo>
                <a:lnTo>
                  <a:pt x="188541" y="12474"/>
                </a:lnTo>
                <a:lnTo>
                  <a:pt x="195005" y="14751"/>
                </a:lnTo>
                <a:lnTo>
                  <a:pt x="194357" y="15068"/>
                </a:lnTo>
                <a:lnTo>
                  <a:pt x="193380" y="15386"/>
                </a:lnTo>
                <a:lnTo>
                  <a:pt x="190471" y="14899"/>
                </a:lnTo>
                <a:lnTo>
                  <a:pt x="187576" y="14751"/>
                </a:lnTo>
                <a:lnTo>
                  <a:pt x="184667" y="14899"/>
                </a:lnTo>
                <a:lnTo>
                  <a:pt x="182724" y="16031"/>
                </a:lnTo>
                <a:lnTo>
                  <a:pt x="177555" y="16031"/>
                </a:lnTo>
                <a:lnTo>
                  <a:pt x="176908" y="15713"/>
                </a:lnTo>
                <a:lnTo>
                  <a:pt x="188541" y="13758"/>
                </a:lnTo>
                <a:close/>
                <a:moveTo>
                  <a:pt x="177555" y="247057"/>
                </a:moveTo>
                <a:lnTo>
                  <a:pt x="177555" y="250599"/>
                </a:lnTo>
                <a:lnTo>
                  <a:pt x="174965" y="245444"/>
                </a:lnTo>
                <a:close/>
                <a:moveTo>
                  <a:pt x="186598" y="31553"/>
                </a:moveTo>
                <a:lnTo>
                  <a:pt x="186433" y="31702"/>
                </a:lnTo>
                <a:lnTo>
                  <a:pt x="186280" y="31870"/>
                </a:lnTo>
                <a:lnTo>
                  <a:pt x="173669" y="23779"/>
                </a:lnTo>
                <a:lnTo>
                  <a:pt x="176577" y="23779"/>
                </a:lnTo>
                <a:cubicBezTo>
                  <a:pt x="177873" y="24856"/>
                  <a:pt x="179219" y="25937"/>
                  <a:pt x="180616" y="27019"/>
                </a:cubicBezTo>
                <a:cubicBezTo>
                  <a:pt x="182026" y="28096"/>
                  <a:pt x="183575" y="29276"/>
                  <a:pt x="185302" y="30585"/>
                </a:cubicBezTo>
                <a:close/>
                <a:moveTo>
                  <a:pt x="172386" y="236390"/>
                </a:moveTo>
                <a:lnTo>
                  <a:pt x="175612" y="233483"/>
                </a:lnTo>
                <a:lnTo>
                  <a:pt x="176577" y="238965"/>
                </a:lnTo>
                <a:close/>
                <a:moveTo>
                  <a:pt x="171091" y="45117"/>
                </a:moveTo>
                <a:lnTo>
                  <a:pt x="171091" y="44466"/>
                </a:lnTo>
                <a:lnTo>
                  <a:pt x="172704" y="46079"/>
                </a:lnTo>
                <a:close/>
                <a:moveTo>
                  <a:pt x="179168" y="56750"/>
                </a:moveTo>
                <a:cubicBezTo>
                  <a:pt x="180235" y="58462"/>
                  <a:pt x="181162" y="60188"/>
                  <a:pt x="181911" y="61905"/>
                </a:cubicBezTo>
                <a:cubicBezTo>
                  <a:pt x="182661" y="63631"/>
                  <a:pt x="183575" y="65143"/>
                  <a:pt x="184667" y="66439"/>
                </a:cubicBezTo>
                <a:cubicBezTo>
                  <a:pt x="181213" y="66870"/>
                  <a:pt x="178521" y="67719"/>
                  <a:pt x="176577" y="69028"/>
                </a:cubicBezTo>
                <a:lnTo>
                  <a:pt x="171408" y="64508"/>
                </a:lnTo>
                <a:cubicBezTo>
                  <a:pt x="171408" y="62350"/>
                  <a:pt x="171408" y="60252"/>
                  <a:pt x="171408" y="58194"/>
                </a:cubicBezTo>
                <a:cubicBezTo>
                  <a:pt x="171408" y="56149"/>
                  <a:pt x="171307" y="53942"/>
                  <a:pt x="171091" y="51566"/>
                </a:cubicBezTo>
                <a:close/>
                <a:moveTo>
                  <a:pt x="170761" y="71290"/>
                </a:moveTo>
                <a:lnTo>
                  <a:pt x="172386" y="72570"/>
                </a:lnTo>
                <a:lnTo>
                  <a:pt x="172056" y="72570"/>
                </a:lnTo>
                <a:close/>
                <a:moveTo>
                  <a:pt x="163979" y="40265"/>
                </a:moveTo>
                <a:lnTo>
                  <a:pt x="163014" y="36390"/>
                </a:lnTo>
                <a:lnTo>
                  <a:pt x="165605" y="38970"/>
                </a:lnTo>
                <a:lnTo>
                  <a:pt x="164944" y="41242"/>
                </a:lnTo>
                <a:close/>
                <a:moveTo>
                  <a:pt x="162696" y="239614"/>
                </a:moveTo>
                <a:lnTo>
                  <a:pt x="162366" y="238965"/>
                </a:lnTo>
                <a:cubicBezTo>
                  <a:pt x="163661" y="239614"/>
                  <a:pt x="164678" y="240046"/>
                  <a:pt x="165440" y="240249"/>
                </a:cubicBezTo>
                <a:lnTo>
                  <a:pt x="167218" y="241074"/>
                </a:lnTo>
                <a:lnTo>
                  <a:pt x="168500" y="242358"/>
                </a:lnTo>
                <a:cubicBezTo>
                  <a:pt x="168932" y="242889"/>
                  <a:pt x="169478" y="243921"/>
                  <a:pt x="170126" y="245444"/>
                </a:cubicBezTo>
                <a:close/>
                <a:moveTo>
                  <a:pt x="161071" y="262549"/>
                </a:moveTo>
                <a:lnTo>
                  <a:pt x="163014" y="263517"/>
                </a:lnTo>
                <a:lnTo>
                  <a:pt x="164944" y="262232"/>
                </a:lnTo>
                <a:lnTo>
                  <a:pt x="166240" y="263200"/>
                </a:lnTo>
                <a:lnTo>
                  <a:pt x="167535" y="263517"/>
                </a:lnTo>
                <a:lnTo>
                  <a:pt x="167535" y="265462"/>
                </a:lnTo>
                <a:cubicBezTo>
                  <a:pt x="167967" y="267198"/>
                  <a:pt x="169199" y="269296"/>
                  <a:pt x="171243" y="271757"/>
                </a:cubicBezTo>
                <a:cubicBezTo>
                  <a:pt x="173301" y="274237"/>
                  <a:pt x="175714" y="276559"/>
                  <a:pt x="178521" y="278717"/>
                </a:cubicBezTo>
                <a:lnTo>
                  <a:pt x="177555" y="278717"/>
                </a:lnTo>
                <a:lnTo>
                  <a:pt x="176908" y="279034"/>
                </a:lnTo>
                <a:cubicBezTo>
                  <a:pt x="169796" y="274287"/>
                  <a:pt x="163865" y="268165"/>
                  <a:pt x="159140" y="260619"/>
                </a:cubicBezTo>
                <a:close/>
                <a:moveTo>
                  <a:pt x="158810" y="22812"/>
                </a:moveTo>
                <a:cubicBezTo>
                  <a:pt x="167421" y="27996"/>
                  <a:pt x="176146" y="33483"/>
                  <a:pt x="184985" y="39297"/>
                </a:cubicBezTo>
                <a:cubicBezTo>
                  <a:pt x="184985" y="41674"/>
                  <a:pt x="185086" y="43920"/>
                  <a:pt x="185302" y="46079"/>
                </a:cubicBezTo>
                <a:cubicBezTo>
                  <a:pt x="185518" y="48227"/>
                  <a:pt x="185836" y="50384"/>
                  <a:pt x="186280" y="52543"/>
                </a:cubicBezTo>
                <a:lnTo>
                  <a:pt x="183372" y="49635"/>
                </a:lnTo>
                <a:cubicBezTo>
                  <a:pt x="182724" y="48123"/>
                  <a:pt x="181962" y="46356"/>
                  <a:pt x="181099" y="44302"/>
                </a:cubicBezTo>
                <a:cubicBezTo>
                  <a:pt x="180235" y="42259"/>
                  <a:pt x="179219" y="40315"/>
                  <a:pt x="178038" y="38499"/>
                </a:cubicBezTo>
                <a:cubicBezTo>
                  <a:pt x="176844" y="36658"/>
                  <a:pt x="175612" y="35095"/>
                  <a:pt x="174317" y="33811"/>
                </a:cubicBezTo>
                <a:cubicBezTo>
                  <a:pt x="173034" y="32516"/>
                  <a:pt x="171624" y="31870"/>
                  <a:pt x="170126" y="31870"/>
                </a:cubicBezTo>
                <a:lnTo>
                  <a:pt x="168500" y="32516"/>
                </a:lnTo>
                <a:lnTo>
                  <a:pt x="167535" y="33811"/>
                </a:lnTo>
                <a:cubicBezTo>
                  <a:pt x="165808" y="32069"/>
                  <a:pt x="164081" y="30308"/>
                  <a:pt x="162366" y="28477"/>
                </a:cubicBezTo>
                <a:cubicBezTo>
                  <a:pt x="160639" y="26637"/>
                  <a:pt x="158924" y="24757"/>
                  <a:pt x="157197" y="22812"/>
                </a:cubicBezTo>
                <a:close/>
                <a:moveTo>
                  <a:pt x="156550" y="192764"/>
                </a:moveTo>
                <a:cubicBezTo>
                  <a:pt x="156765" y="194262"/>
                  <a:pt x="156931" y="195736"/>
                  <a:pt x="157032" y="197134"/>
                </a:cubicBezTo>
                <a:cubicBezTo>
                  <a:pt x="157146" y="198529"/>
                  <a:pt x="157197" y="199992"/>
                  <a:pt x="157197" y="201490"/>
                </a:cubicBezTo>
                <a:lnTo>
                  <a:pt x="158493" y="192764"/>
                </a:lnTo>
                <a:lnTo>
                  <a:pt x="158645" y="192283"/>
                </a:lnTo>
                <a:lnTo>
                  <a:pt x="158810" y="191802"/>
                </a:lnTo>
                <a:lnTo>
                  <a:pt x="158162" y="190834"/>
                </a:lnTo>
                <a:close/>
                <a:moveTo>
                  <a:pt x="156550" y="255450"/>
                </a:moveTo>
                <a:lnTo>
                  <a:pt x="156715" y="256085"/>
                </a:lnTo>
                <a:lnTo>
                  <a:pt x="156880" y="257063"/>
                </a:lnTo>
                <a:lnTo>
                  <a:pt x="155902" y="254805"/>
                </a:lnTo>
                <a:close/>
                <a:moveTo>
                  <a:pt x="154606" y="245111"/>
                </a:moveTo>
                <a:lnTo>
                  <a:pt x="156232" y="245444"/>
                </a:lnTo>
                <a:lnTo>
                  <a:pt x="157845" y="245111"/>
                </a:lnTo>
                <a:lnTo>
                  <a:pt x="157845" y="245444"/>
                </a:lnTo>
                <a:lnTo>
                  <a:pt x="157515" y="247374"/>
                </a:lnTo>
                <a:lnTo>
                  <a:pt x="157197" y="247692"/>
                </a:lnTo>
                <a:lnTo>
                  <a:pt x="159140" y="250271"/>
                </a:lnTo>
                <a:lnTo>
                  <a:pt x="156715" y="247855"/>
                </a:lnTo>
                <a:close/>
                <a:moveTo>
                  <a:pt x="154289" y="33483"/>
                </a:moveTo>
                <a:lnTo>
                  <a:pt x="155254" y="31553"/>
                </a:lnTo>
                <a:lnTo>
                  <a:pt x="156550" y="35095"/>
                </a:lnTo>
                <a:close/>
                <a:moveTo>
                  <a:pt x="153641" y="227649"/>
                </a:moveTo>
                <a:lnTo>
                  <a:pt x="152676" y="227828"/>
                </a:lnTo>
                <a:lnTo>
                  <a:pt x="152028" y="227981"/>
                </a:lnTo>
                <a:lnTo>
                  <a:pt x="153324" y="227331"/>
                </a:lnTo>
                <a:close/>
                <a:moveTo>
                  <a:pt x="152346" y="39297"/>
                </a:moveTo>
                <a:cubicBezTo>
                  <a:pt x="153425" y="39948"/>
                  <a:pt x="154556" y="40646"/>
                  <a:pt x="155737" y="41395"/>
                </a:cubicBezTo>
                <a:cubicBezTo>
                  <a:pt x="156931" y="42145"/>
                  <a:pt x="158048" y="42954"/>
                  <a:pt x="159140" y="43831"/>
                </a:cubicBezTo>
                <a:lnTo>
                  <a:pt x="162036" y="57712"/>
                </a:lnTo>
                <a:cubicBezTo>
                  <a:pt x="160106" y="56432"/>
                  <a:pt x="158162" y="55073"/>
                  <a:pt x="156232" y="53674"/>
                </a:cubicBezTo>
                <a:cubicBezTo>
                  <a:pt x="154289" y="52275"/>
                  <a:pt x="152346" y="50816"/>
                  <a:pt x="150415" y="49304"/>
                </a:cubicBezTo>
                <a:cubicBezTo>
                  <a:pt x="150619" y="45866"/>
                  <a:pt x="151266" y="42522"/>
                  <a:pt x="152346" y="39297"/>
                </a:cubicBezTo>
                <a:close/>
                <a:moveTo>
                  <a:pt x="152346" y="86148"/>
                </a:moveTo>
                <a:lnTo>
                  <a:pt x="150415" y="83886"/>
                </a:lnTo>
                <a:cubicBezTo>
                  <a:pt x="150415" y="80646"/>
                  <a:pt x="150466" y="77040"/>
                  <a:pt x="150581" y="73057"/>
                </a:cubicBezTo>
                <a:cubicBezTo>
                  <a:pt x="150682" y="69078"/>
                  <a:pt x="150733" y="64926"/>
                  <a:pt x="150733" y="60619"/>
                </a:cubicBezTo>
                <a:lnTo>
                  <a:pt x="163979" y="71290"/>
                </a:lnTo>
                <a:lnTo>
                  <a:pt x="164627" y="73865"/>
                </a:lnTo>
                <a:lnTo>
                  <a:pt x="165274" y="74832"/>
                </a:lnTo>
                <a:cubicBezTo>
                  <a:pt x="164195" y="75264"/>
                  <a:pt x="163065" y="75974"/>
                  <a:pt x="161883" y="76940"/>
                </a:cubicBezTo>
                <a:cubicBezTo>
                  <a:pt x="160690" y="77908"/>
                  <a:pt x="160106" y="78920"/>
                  <a:pt x="160106" y="80002"/>
                </a:cubicBezTo>
                <a:lnTo>
                  <a:pt x="160423" y="81629"/>
                </a:lnTo>
                <a:close/>
                <a:moveTo>
                  <a:pt x="138135" y="40265"/>
                </a:moveTo>
                <a:cubicBezTo>
                  <a:pt x="138782" y="37471"/>
                  <a:pt x="139633" y="34777"/>
                  <a:pt x="140725" y="32198"/>
                </a:cubicBezTo>
                <a:lnTo>
                  <a:pt x="142008" y="32833"/>
                </a:lnTo>
                <a:lnTo>
                  <a:pt x="143303" y="44149"/>
                </a:lnTo>
                <a:close/>
                <a:moveTo>
                  <a:pt x="143951" y="55123"/>
                </a:moveTo>
                <a:cubicBezTo>
                  <a:pt x="144383" y="59007"/>
                  <a:pt x="144599" y="62881"/>
                  <a:pt x="144599" y="66756"/>
                </a:cubicBezTo>
                <a:cubicBezTo>
                  <a:pt x="144599" y="70641"/>
                  <a:pt x="144599" y="74415"/>
                  <a:pt x="144599" y="78072"/>
                </a:cubicBezTo>
                <a:lnTo>
                  <a:pt x="133931" y="67719"/>
                </a:lnTo>
                <a:cubicBezTo>
                  <a:pt x="134147" y="64713"/>
                  <a:pt x="134464" y="61637"/>
                  <a:pt x="134909" y="58525"/>
                </a:cubicBezTo>
                <a:cubicBezTo>
                  <a:pt x="135328" y="55401"/>
                  <a:pt x="135760" y="52330"/>
                  <a:pt x="136191" y="49304"/>
                </a:cubicBezTo>
                <a:close/>
                <a:moveTo>
                  <a:pt x="143303" y="91318"/>
                </a:moveTo>
                <a:cubicBezTo>
                  <a:pt x="140725" y="89591"/>
                  <a:pt x="138566" y="88192"/>
                  <a:pt x="136839" y="87115"/>
                </a:cubicBezTo>
                <a:cubicBezTo>
                  <a:pt x="135112" y="86035"/>
                  <a:pt x="133613" y="85067"/>
                  <a:pt x="132318" y="84203"/>
                </a:cubicBezTo>
                <a:lnTo>
                  <a:pt x="132483" y="83063"/>
                </a:lnTo>
                <a:lnTo>
                  <a:pt x="132635" y="81957"/>
                </a:lnTo>
                <a:lnTo>
                  <a:pt x="132635" y="80002"/>
                </a:lnTo>
                <a:lnTo>
                  <a:pt x="145564" y="89373"/>
                </a:lnTo>
                <a:lnTo>
                  <a:pt x="144916" y="90350"/>
                </a:lnTo>
                <a:close/>
                <a:moveTo>
                  <a:pt x="131670" y="100362"/>
                </a:moveTo>
                <a:lnTo>
                  <a:pt x="132318" y="97449"/>
                </a:lnTo>
                <a:lnTo>
                  <a:pt x="133613" y="98417"/>
                </a:lnTo>
                <a:lnTo>
                  <a:pt x="132635" y="99394"/>
                </a:lnTo>
                <a:lnTo>
                  <a:pt x="132000" y="100362"/>
                </a:lnTo>
                <a:close/>
                <a:moveTo>
                  <a:pt x="146542" y="17643"/>
                </a:moveTo>
                <a:lnTo>
                  <a:pt x="146859" y="18457"/>
                </a:lnTo>
                <a:lnTo>
                  <a:pt x="147507" y="19269"/>
                </a:lnTo>
                <a:lnTo>
                  <a:pt x="149438" y="22494"/>
                </a:lnTo>
                <a:lnTo>
                  <a:pt x="150085" y="22494"/>
                </a:lnTo>
                <a:lnTo>
                  <a:pt x="152346" y="25075"/>
                </a:lnTo>
                <a:cubicBezTo>
                  <a:pt x="151063" y="26150"/>
                  <a:pt x="150085" y="27883"/>
                  <a:pt x="149438" y="30244"/>
                </a:cubicBezTo>
                <a:lnTo>
                  <a:pt x="146212" y="28313"/>
                </a:lnTo>
                <a:cubicBezTo>
                  <a:pt x="145564" y="27232"/>
                  <a:pt x="144802" y="25987"/>
                  <a:pt x="143951" y="24603"/>
                </a:cubicBezTo>
                <a:cubicBezTo>
                  <a:pt x="143088" y="23194"/>
                  <a:pt x="142110" y="22494"/>
                  <a:pt x="141043" y="22494"/>
                </a:cubicBezTo>
                <a:lnTo>
                  <a:pt x="139582" y="22975"/>
                </a:lnTo>
                <a:lnTo>
                  <a:pt x="138452" y="24107"/>
                </a:lnTo>
                <a:cubicBezTo>
                  <a:pt x="136953" y="23243"/>
                  <a:pt x="135493" y="22444"/>
                  <a:pt x="134096" y="21681"/>
                </a:cubicBezTo>
                <a:cubicBezTo>
                  <a:pt x="132686" y="20932"/>
                  <a:pt x="131238" y="20237"/>
                  <a:pt x="129727" y="19587"/>
                </a:cubicBezTo>
                <a:lnTo>
                  <a:pt x="137169" y="16680"/>
                </a:lnTo>
                <a:close/>
                <a:moveTo>
                  <a:pt x="127797" y="62231"/>
                </a:moveTo>
                <a:cubicBezTo>
                  <a:pt x="127797" y="59225"/>
                  <a:pt x="127797" y="56149"/>
                  <a:pt x="127797" y="53024"/>
                </a:cubicBezTo>
                <a:cubicBezTo>
                  <a:pt x="127797" y="49903"/>
                  <a:pt x="127682" y="46828"/>
                  <a:pt x="127466" y="43831"/>
                </a:cubicBezTo>
                <a:lnTo>
                  <a:pt x="131023" y="46079"/>
                </a:lnTo>
                <a:cubicBezTo>
                  <a:pt x="130375" y="48872"/>
                  <a:pt x="129892" y="51680"/>
                  <a:pt x="129575" y="54473"/>
                </a:cubicBezTo>
                <a:cubicBezTo>
                  <a:pt x="129245" y="57270"/>
                  <a:pt x="128876" y="60073"/>
                  <a:pt x="128444" y="62881"/>
                </a:cubicBezTo>
                <a:close/>
                <a:moveTo>
                  <a:pt x="127149" y="37025"/>
                </a:moveTo>
                <a:lnTo>
                  <a:pt x="130375" y="39297"/>
                </a:lnTo>
                <a:lnTo>
                  <a:pt x="127149" y="37670"/>
                </a:lnTo>
                <a:close/>
                <a:moveTo>
                  <a:pt x="126819" y="80334"/>
                </a:moveTo>
                <a:lnTo>
                  <a:pt x="126984" y="77908"/>
                </a:lnTo>
                <a:lnTo>
                  <a:pt x="127149" y="75482"/>
                </a:lnTo>
                <a:lnTo>
                  <a:pt x="127466" y="75800"/>
                </a:lnTo>
                <a:cubicBezTo>
                  <a:pt x="127035" y="77526"/>
                  <a:pt x="126819" y="79034"/>
                  <a:pt x="126819" y="80334"/>
                </a:cubicBezTo>
                <a:close/>
                <a:moveTo>
                  <a:pt x="135874" y="29609"/>
                </a:moveTo>
                <a:cubicBezTo>
                  <a:pt x="135442" y="30675"/>
                  <a:pt x="135010" y="31806"/>
                  <a:pt x="134578" y="32997"/>
                </a:cubicBezTo>
                <a:cubicBezTo>
                  <a:pt x="134147" y="34178"/>
                  <a:pt x="133715" y="35308"/>
                  <a:pt x="133283" y="36390"/>
                </a:cubicBezTo>
                <a:cubicBezTo>
                  <a:pt x="130921" y="34663"/>
                  <a:pt x="129194" y="33101"/>
                  <a:pt x="128114" y="31702"/>
                </a:cubicBezTo>
                <a:cubicBezTo>
                  <a:pt x="127035" y="30308"/>
                  <a:pt x="125854" y="27883"/>
                  <a:pt x="124571" y="24424"/>
                </a:cubicBezTo>
                <a:close/>
                <a:moveTo>
                  <a:pt x="138782" y="6986"/>
                </a:moveTo>
                <a:cubicBezTo>
                  <a:pt x="135760" y="7190"/>
                  <a:pt x="132750" y="7319"/>
                  <a:pt x="129727" y="7319"/>
                </a:cubicBezTo>
                <a:cubicBezTo>
                  <a:pt x="126717" y="7319"/>
                  <a:pt x="123695" y="7522"/>
                  <a:pt x="120685" y="7954"/>
                </a:cubicBezTo>
                <a:cubicBezTo>
                  <a:pt x="125422" y="6441"/>
                  <a:pt x="130159" y="5707"/>
                  <a:pt x="134909" y="5707"/>
                </a:cubicBezTo>
                <a:cubicBezTo>
                  <a:pt x="137487" y="5707"/>
                  <a:pt x="139747" y="6025"/>
                  <a:pt x="141691" y="6669"/>
                </a:cubicBezTo>
                <a:lnTo>
                  <a:pt x="140243" y="6823"/>
                </a:lnTo>
                <a:close/>
                <a:moveTo>
                  <a:pt x="121002" y="39948"/>
                </a:moveTo>
                <a:cubicBezTo>
                  <a:pt x="121002" y="42090"/>
                  <a:pt x="120901" y="44466"/>
                  <a:pt x="120685" y="47056"/>
                </a:cubicBezTo>
                <a:cubicBezTo>
                  <a:pt x="120469" y="49635"/>
                  <a:pt x="120367" y="52429"/>
                  <a:pt x="120367" y="55450"/>
                </a:cubicBezTo>
                <a:lnTo>
                  <a:pt x="118094" y="53192"/>
                </a:lnTo>
                <a:cubicBezTo>
                  <a:pt x="118310" y="50816"/>
                  <a:pt x="118589" y="48554"/>
                  <a:pt x="118907" y="46411"/>
                </a:cubicBezTo>
                <a:cubicBezTo>
                  <a:pt x="119237" y="44253"/>
                  <a:pt x="119605" y="41991"/>
                  <a:pt x="120037" y="39630"/>
                </a:cubicBezTo>
                <a:lnTo>
                  <a:pt x="120520" y="39779"/>
                </a:lnTo>
                <a:close/>
                <a:moveTo>
                  <a:pt x="117129" y="61905"/>
                </a:moveTo>
                <a:lnTo>
                  <a:pt x="117294" y="61270"/>
                </a:lnTo>
                <a:lnTo>
                  <a:pt x="117459" y="60619"/>
                </a:lnTo>
                <a:lnTo>
                  <a:pt x="120037" y="63199"/>
                </a:lnTo>
                <a:lnTo>
                  <a:pt x="120037" y="64167"/>
                </a:lnTo>
                <a:close/>
                <a:moveTo>
                  <a:pt x="120037" y="69996"/>
                </a:moveTo>
                <a:lnTo>
                  <a:pt x="120037" y="75800"/>
                </a:lnTo>
                <a:lnTo>
                  <a:pt x="116163" y="72903"/>
                </a:lnTo>
                <a:lnTo>
                  <a:pt x="116811" y="67401"/>
                </a:lnTo>
                <a:close/>
                <a:moveTo>
                  <a:pt x="115516" y="81312"/>
                </a:moveTo>
                <a:cubicBezTo>
                  <a:pt x="118958" y="84739"/>
                  <a:pt x="120850" y="88078"/>
                  <a:pt x="121167" y="91318"/>
                </a:cubicBezTo>
                <a:cubicBezTo>
                  <a:pt x="121498" y="94558"/>
                  <a:pt x="122298" y="97554"/>
                  <a:pt x="123593" y="100362"/>
                </a:cubicBezTo>
                <a:lnTo>
                  <a:pt x="115516" y="93247"/>
                </a:lnTo>
                <a:close/>
                <a:moveTo>
                  <a:pt x="119072" y="16031"/>
                </a:moveTo>
                <a:lnTo>
                  <a:pt x="116481" y="15386"/>
                </a:lnTo>
                <a:lnTo>
                  <a:pt x="113573" y="15068"/>
                </a:lnTo>
                <a:cubicBezTo>
                  <a:pt x="115732" y="14637"/>
                  <a:pt x="117827" y="14304"/>
                  <a:pt x="119885" y="14101"/>
                </a:cubicBezTo>
                <a:cubicBezTo>
                  <a:pt x="121929" y="13872"/>
                  <a:pt x="124126" y="13758"/>
                  <a:pt x="126501" y="13758"/>
                </a:cubicBezTo>
                <a:close/>
                <a:moveTo>
                  <a:pt x="122945" y="107153"/>
                </a:moveTo>
                <a:cubicBezTo>
                  <a:pt x="120367" y="109733"/>
                  <a:pt x="118310" y="112208"/>
                  <a:pt x="116811" y="114569"/>
                </a:cubicBezTo>
                <a:lnTo>
                  <a:pt x="115033" y="112957"/>
                </a:lnTo>
                <a:lnTo>
                  <a:pt x="113573" y="111344"/>
                </a:lnTo>
                <a:lnTo>
                  <a:pt x="114220" y="100679"/>
                </a:lnTo>
                <a:close/>
                <a:moveTo>
                  <a:pt x="111642" y="123628"/>
                </a:moveTo>
                <a:lnTo>
                  <a:pt x="112290" y="121049"/>
                </a:lnTo>
                <a:lnTo>
                  <a:pt x="114220" y="122660"/>
                </a:lnTo>
                <a:close/>
                <a:moveTo>
                  <a:pt x="110347" y="56750"/>
                </a:moveTo>
                <a:lnTo>
                  <a:pt x="110182" y="55287"/>
                </a:lnTo>
                <a:lnTo>
                  <a:pt x="110029" y="53838"/>
                </a:lnTo>
                <a:lnTo>
                  <a:pt x="110664" y="54642"/>
                </a:lnTo>
                <a:lnTo>
                  <a:pt x="111642" y="55450"/>
                </a:lnTo>
                <a:lnTo>
                  <a:pt x="111312" y="57395"/>
                </a:lnTo>
                <a:close/>
                <a:moveTo>
                  <a:pt x="109051" y="88078"/>
                </a:moveTo>
                <a:lnTo>
                  <a:pt x="109217" y="87607"/>
                </a:lnTo>
                <a:lnTo>
                  <a:pt x="109382" y="87115"/>
                </a:lnTo>
                <a:lnTo>
                  <a:pt x="109382" y="88396"/>
                </a:lnTo>
                <a:close/>
                <a:moveTo>
                  <a:pt x="108404" y="17643"/>
                </a:moveTo>
                <a:lnTo>
                  <a:pt x="109051" y="16031"/>
                </a:lnTo>
                <a:lnTo>
                  <a:pt x="112938" y="15068"/>
                </a:lnTo>
                <a:cubicBezTo>
                  <a:pt x="111858" y="15500"/>
                  <a:pt x="111312" y="16462"/>
                  <a:pt x="111312" y="17975"/>
                </a:cubicBezTo>
                <a:lnTo>
                  <a:pt x="106791" y="18620"/>
                </a:lnTo>
                <a:lnTo>
                  <a:pt x="108404" y="18303"/>
                </a:lnTo>
                <a:close/>
                <a:moveTo>
                  <a:pt x="106791" y="105213"/>
                </a:moveTo>
                <a:lnTo>
                  <a:pt x="107756" y="96169"/>
                </a:lnTo>
                <a:lnTo>
                  <a:pt x="108734" y="96804"/>
                </a:lnTo>
                <a:cubicBezTo>
                  <a:pt x="108734" y="98516"/>
                  <a:pt x="108620" y="100143"/>
                  <a:pt x="108404" y="101642"/>
                </a:cubicBezTo>
                <a:cubicBezTo>
                  <a:pt x="108188" y="103154"/>
                  <a:pt x="107972" y="104677"/>
                  <a:pt x="107756" y="106176"/>
                </a:cubicBezTo>
                <a:close/>
                <a:moveTo>
                  <a:pt x="106473" y="116846"/>
                </a:moveTo>
                <a:lnTo>
                  <a:pt x="105178" y="124591"/>
                </a:lnTo>
                <a:cubicBezTo>
                  <a:pt x="105178" y="123078"/>
                  <a:pt x="105178" y="121634"/>
                  <a:pt x="105178" y="120220"/>
                </a:cubicBezTo>
                <a:cubicBezTo>
                  <a:pt x="105178" y="118836"/>
                  <a:pt x="105280" y="117377"/>
                  <a:pt x="105496" y="115864"/>
                </a:cubicBezTo>
                <a:close/>
                <a:moveTo>
                  <a:pt x="109699" y="317477"/>
                </a:moveTo>
                <a:cubicBezTo>
                  <a:pt x="108404" y="316842"/>
                  <a:pt x="107121" y="316246"/>
                  <a:pt x="105826" y="315715"/>
                </a:cubicBezTo>
                <a:cubicBezTo>
                  <a:pt x="104530" y="315166"/>
                  <a:pt x="103235" y="314684"/>
                  <a:pt x="101940" y="314252"/>
                </a:cubicBezTo>
                <a:lnTo>
                  <a:pt x="103235" y="313607"/>
                </a:lnTo>
                <a:close/>
                <a:moveTo>
                  <a:pt x="100974" y="169179"/>
                </a:moveTo>
                <a:lnTo>
                  <a:pt x="102600" y="167086"/>
                </a:lnTo>
                <a:lnTo>
                  <a:pt x="104530" y="165623"/>
                </a:lnTo>
                <a:lnTo>
                  <a:pt x="103883" y="163682"/>
                </a:lnTo>
                <a:cubicBezTo>
                  <a:pt x="101940" y="165191"/>
                  <a:pt x="100657" y="167354"/>
                  <a:pt x="100009" y="170157"/>
                </a:cubicBezTo>
                <a:close/>
                <a:moveTo>
                  <a:pt x="104848" y="52875"/>
                </a:moveTo>
                <a:lnTo>
                  <a:pt x="102435" y="50920"/>
                </a:lnTo>
                <a:lnTo>
                  <a:pt x="99692" y="49304"/>
                </a:lnTo>
                <a:lnTo>
                  <a:pt x="101305" y="45117"/>
                </a:lnTo>
                <a:lnTo>
                  <a:pt x="103565" y="47691"/>
                </a:lnTo>
                <a:cubicBezTo>
                  <a:pt x="103997" y="48986"/>
                  <a:pt x="104416" y="50717"/>
                  <a:pt x="104848" y="52875"/>
                </a:cubicBezTo>
                <a:close/>
                <a:moveTo>
                  <a:pt x="100657" y="24424"/>
                </a:moveTo>
                <a:lnTo>
                  <a:pt x="103083" y="24603"/>
                </a:lnTo>
                <a:lnTo>
                  <a:pt x="105496" y="24757"/>
                </a:lnTo>
                <a:cubicBezTo>
                  <a:pt x="106791" y="24757"/>
                  <a:pt x="108086" y="24708"/>
                  <a:pt x="109382" y="24603"/>
                </a:cubicBezTo>
                <a:cubicBezTo>
                  <a:pt x="110664" y="24479"/>
                  <a:pt x="111960" y="24325"/>
                  <a:pt x="113255" y="24107"/>
                </a:cubicBezTo>
                <a:lnTo>
                  <a:pt x="115516" y="27664"/>
                </a:lnTo>
                <a:lnTo>
                  <a:pt x="114551" y="31553"/>
                </a:lnTo>
                <a:cubicBezTo>
                  <a:pt x="111960" y="30457"/>
                  <a:pt x="109382" y="29494"/>
                  <a:pt x="106791" y="28631"/>
                </a:cubicBezTo>
                <a:cubicBezTo>
                  <a:pt x="104213" y="27778"/>
                  <a:pt x="101622" y="27019"/>
                  <a:pt x="99031" y="26369"/>
                </a:cubicBezTo>
                <a:lnTo>
                  <a:pt x="100327" y="25392"/>
                </a:lnTo>
                <a:close/>
                <a:moveTo>
                  <a:pt x="98396" y="32198"/>
                </a:moveTo>
                <a:cubicBezTo>
                  <a:pt x="100974" y="32620"/>
                  <a:pt x="103502" y="33166"/>
                  <a:pt x="105991" y="33811"/>
                </a:cubicBezTo>
                <a:cubicBezTo>
                  <a:pt x="108467" y="34446"/>
                  <a:pt x="110995" y="35308"/>
                  <a:pt x="113573" y="36390"/>
                </a:cubicBezTo>
                <a:cubicBezTo>
                  <a:pt x="113141" y="38319"/>
                  <a:pt x="112938" y="40265"/>
                  <a:pt x="112938" y="42204"/>
                </a:cubicBezTo>
                <a:cubicBezTo>
                  <a:pt x="112938" y="44149"/>
                  <a:pt x="112823" y="45980"/>
                  <a:pt x="112608" y="47691"/>
                </a:cubicBezTo>
                <a:cubicBezTo>
                  <a:pt x="111528" y="46828"/>
                  <a:pt x="110512" y="45762"/>
                  <a:pt x="109547" y="44466"/>
                </a:cubicBezTo>
                <a:cubicBezTo>
                  <a:pt x="108569" y="43172"/>
                  <a:pt x="107655" y="41877"/>
                  <a:pt x="106791" y="40592"/>
                </a:cubicBezTo>
                <a:cubicBezTo>
                  <a:pt x="105927" y="39297"/>
                  <a:pt x="105064" y="38166"/>
                  <a:pt x="104213" y="37203"/>
                </a:cubicBezTo>
                <a:lnTo>
                  <a:pt x="101622" y="35423"/>
                </a:lnTo>
                <a:lnTo>
                  <a:pt x="100974" y="35423"/>
                </a:lnTo>
                <a:close/>
                <a:moveTo>
                  <a:pt x="105496" y="59007"/>
                </a:moveTo>
                <a:lnTo>
                  <a:pt x="105496" y="64508"/>
                </a:lnTo>
                <a:cubicBezTo>
                  <a:pt x="104213" y="63427"/>
                  <a:pt x="102867" y="62286"/>
                  <a:pt x="101457" y="61106"/>
                </a:cubicBezTo>
                <a:cubicBezTo>
                  <a:pt x="100060" y="59925"/>
                  <a:pt x="98714" y="58689"/>
                  <a:pt x="97418" y="57395"/>
                </a:cubicBezTo>
                <a:lnTo>
                  <a:pt x="98396" y="54155"/>
                </a:lnTo>
                <a:close/>
                <a:moveTo>
                  <a:pt x="109699" y="311028"/>
                </a:moveTo>
                <a:lnTo>
                  <a:pt x="110664" y="308766"/>
                </a:lnTo>
                <a:cubicBezTo>
                  <a:pt x="110664" y="307455"/>
                  <a:pt x="110347" y="306380"/>
                  <a:pt x="109699" y="305526"/>
                </a:cubicBezTo>
                <a:lnTo>
                  <a:pt x="96136" y="293893"/>
                </a:lnTo>
                <a:cubicBezTo>
                  <a:pt x="96986" y="291734"/>
                  <a:pt x="97418" y="289919"/>
                  <a:pt x="97418" y="288395"/>
                </a:cubicBezTo>
                <a:lnTo>
                  <a:pt x="99692" y="287429"/>
                </a:lnTo>
                <a:lnTo>
                  <a:pt x="101305" y="288728"/>
                </a:lnTo>
                <a:lnTo>
                  <a:pt x="101940" y="289045"/>
                </a:lnTo>
                <a:lnTo>
                  <a:pt x="101622" y="290341"/>
                </a:lnTo>
                <a:cubicBezTo>
                  <a:pt x="101622" y="291848"/>
                  <a:pt x="102752" y="293630"/>
                  <a:pt x="105013" y="295674"/>
                </a:cubicBezTo>
                <a:cubicBezTo>
                  <a:pt x="107273" y="297717"/>
                  <a:pt x="109267" y="299598"/>
                  <a:pt x="110995" y="301324"/>
                </a:cubicBezTo>
                <a:lnTo>
                  <a:pt x="120685" y="311345"/>
                </a:lnTo>
                <a:cubicBezTo>
                  <a:pt x="121548" y="312412"/>
                  <a:pt x="122679" y="313925"/>
                  <a:pt x="124076" y="315864"/>
                </a:cubicBezTo>
                <a:cubicBezTo>
                  <a:pt x="125473" y="317810"/>
                  <a:pt x="127149" y="319853"/>
                  <a:pt x="129092" y="322011"/>
                </a:cubicBezTo>
                <a:close/>
                <a:moveTo>
                  <a:pt x="95805" y="63849"/>
                </a:moveTo>
                <a:cubicBezTo>
                  <a:pt x="97317" y="65357"/>
                  <a:pt x="98815" y="66756"/>
                  <a:pt x="100327" y="68050"/>
                </a:cubicBezTo>
                <a:cubicBezTo>
                  <a:pt x="101838" y="69346"/>
                  <a:pt x="103451" y="70641"/>
                  <a:pt x="105178" y="71935"/>
                </a:cubicBezTo>
                <a:cubicBezTo>
                  <a:pt x="104962" y="73637"/>
                  <a:pt x="104746" y="75482"/>
                  <a:pt x="104530" y="77422"/>
                </a:cubicBezTo>
                <a:cubicBezTo>
                  <a:pt x="104314" y="79352"/>
                  <a:pt x="103997" y="81312"/>
                  <a:pt x="103565" y="83241"/>
                </a:cubicBezTo>
                <a:lnTo>
                  <a:pt x="93875" y="73538"/>
                </a:lnTo>
                <a:close/>
                <a:moveTo>
                  <a:pt x="101940" y="92280"/>
                </a:moveTo>
                <a:lnTo>
                  <a:pt x="100974" y="100029"/>
                </a:lnTo>
                <a:lnTo>
                  <a:pt x="91932" y="92280"/>
                </a:lnTo>
                <a:lnTo>
                  <a:pt x="92097" y="89219"/>
                </a:lnTo>
                <a:lnTo>
                  <a:pt x="92580" y="86148"/>
                </a:lnTo>
                <a:close/>
                <a:moveTo>
                  <a:pt x="91284" y="100029"/>
                </a:moveTo>
                <a:lnTo>
                  <a:pt x="91284" y="99394"/>
                </a:lnTo>
                <a:cubicBezTo>
                  <a:pt x="92796" y="100476"/>
                  <a:pt x="94142" y="101502"/>
                  <a:pt x="95323" y="102470"/>
                </a:cubicBezTo>
                <a:cubicBezTo>
                  <a:pt x="96504" y="103432"/>
                  <a:pt x="97634" y="104450"/>
                  <a:pt x="98714" y="105525"/>
                </a:cubicBezTo>
                <a:close/>
                <a:moveTo>
                  <a:pt x="91932" y="176611"/>
                </a:moveTo>
                <a:lnTo>
                  <a:pt x="91767" y="178719"/>
                </a:lnTo>
                <a:lnTo>
                  <a:pt x="91602" y="181131"/>
                </a:lnTo>
                <a:lnTo>
                  <a:pt x="90636" y="179201"/>
                </a:lnTo>
                <a:cubicBezTo>
                  <a:pt x="91068" y="177905"/>
                  <a:pt x="91500" y="177043"/>
                  <a:pt x="91932" y="176611"/>
                </a:cubicBezTo>
                <a:close/>
                <a:moveTo>
                  <a:pt x="90967" y="105213"/>
                </a:moveTo>
                <a:cubicBezTo>
                  <a:pt x="92465" y="106290"/>
                  <a:pt x="93926" y="107357"/>
                  <a:pt x="95323" y="108448"/>
                </a:cubicBezTo>
                <a:cubicBezTo>
                  <a:pt x="96720" y="109504"/>
                  <a:pt x="98180" y="110581"/>
                  <a:pt x="99692" y="111662"/>
                </a:cubicBezTo>
                <a:cubicBezTo>
                  <a:pt x="99476" y="112744"/>
                  <a:pt x="99311" y="113870"/>
                  <a:pt x="99196" y="115066"/>
                </a:cubicBezTo>
                <a:cubicBezTo>
                  <a:pt x="99095" y="116247"/>
                  <a:pt x="99031" y="117377"/>
                  <a:pt x="99031" y="118459"/>
                </a:cubicBezTo>
                <a:lnTo>
                  <a:pt x="99196" y="119903"/>
                </a:lnTo>
                <a:lnTo>
                  <a:pt x="99361" y="121366"/>
                </a:lnTo>
                <a:cubicBezTo>
                  <a:pt x="97850" y="120081"/>
                  <a:pt x="96339" y="118836"/>
                  <a:pt x="94840" y="117645"/>
                </a:cubicBezTo>
                <a:cubicBezTo>
                  <a:pt x="93329" y="116450"/>
                  <a:pt x="91818" y="115334"/>
                  <a:pt x="90319" y="114252"/>
                </a:cubicBezTo>
                <a:cubicBezTo>
                  <a:pt x="90319" y="112541"/>
                  <a:pt x="90370" y="110977"/>
                  <a:pt x="90484" y="109569"/>
                </a:cubicBezTo>
                <a:cubicBezTo>
                  <a:pt x="90586" y="108169"/>
                  <a:pt x="90751" y="106712"/>
                  <a:pt x="90967" y="105213"/>
                </a:cubicBezTo>
                <a:close/>
                <a:moveTo>
                  <a:pt x="89671" y="125558"/>
                </a:moveTo>
                <a:cubicBezTo>
                  <a:pt x="91602" y="126634"/>
                  <a:pt x="93977" y="127880"/>
                  <a:pt x="96783" y="129278"/>
                </a:cubicBezTo>
                <a:cubicBezTo>
                  <a:pt x="99577" y="130673"/>
                  <a:pt x="100974" y="132136"/>
                  <a:pt x="100974" y="133644"/>
                </a:cubicBezTo>
                <a:cubicBezTo>
                  <a:pt x="99692" y="135360"/>
                  <a:pt x="98396" y="137077"/>
                  <a:pt x="97101" y="138803"/>
                </a:cubicBezTo>
                <a:cubicBezTo>
                  <a:pt x="95805" y="140530"/>
                  <a:pt x="94624" y="142355"/>
                  <a:pt x="93545" y="144315"/>
                </a:cubicBezTo>
                <a:lnTo>
                  <a:pt x="88376" y="140744"/>
                </a:lnTo>
                <a:close/>
                <a:moveTo>
                  <a:pt x="93545" y="50920"/>
                </a:moveTo>
                <a:lnTo>
                  <a:pt x="92897" y="53192"/>
                </a:lnTo>
                <a:lnTo>
                  <a:pt x="87728" y="47691"/>
                </a:lnTo>
                <a:close/>
                <a:moveTo>
                  <a:pt x="89341" y="151082"/>
                </a:moveTo>
                <a:lnTo>
                  <a:pt x="87081" y="148825"/>
                </a:lnTo>
                <a:lnTo>
                  <a:pt x="87246" y="148021"/>
                </a:lnTo>
                <a:lnTo>
                  <a:pt x="87411" y="147539"/>
                </a:lnTo>
                <a:lnTo>
                  <a:pt x="90967" y="149787"/>
                </a:lnTo>
                <a:close/>
                <a:moveTo>
                  <a:pt x="90636" y="224107"/>
                </a:moveTo>
                <a:lnTo>
                  <a:pt x="90636" y="223789"/>
                </a:lnTo>
                <a:cubicBezTo>
                  <a:pt x="89989" y="222266"/>
                  <a:pt x="89506" y="220818"/>
                  <a:pt x="89189" y="219424"/>
                </a:cubicBezTo>
                <a:cubicBezTo>
                  <a:pt x="88858" y="218010"/>
                  <a:pt x="88478" y="216567"/>
                  <a:pt x="88058" y="215053"/>
                </a:cubicBezTo>
                <a:lnTo>
                  <a:pt x="86433" y="217975"/>
                </a:lnTo>
                <a:cubicBezTo>
                  <a:pt x="87296" y="219474"/>
                  <a:pt x="88592" y="221532"/>
                  <a:pt x="90319" y="224107"/>
                </a:cubicBezTo>
                <a:close/>
                <a:moveTo>
                  <a:pt x="85785" y="74832"/>
                </a:moveTo>
                <a:lnTo>
                  <a:pt x="85785" y="73538"/>
                </a:lnTo>
                <a:lnTo>
                  <a:pt x="87728" y="75800"/>
                </a:lnTo>
                <a:close/>
                <a:moveTo>
                  <a:pt x="86433" y="88078"/>
                </a:moveTo>
                <a:lnTo>
                  <a:pt x="85785" y="87433"/>
                </a:lnTo>
                <a:lnTo>
                  <a:pt x="85785" y="82274"/>
                </a:lnTo>
                <a:lnTo>
                  <a:pt x="87081" y="83241"/>
                </a:lnTo>
                <a:cubicBezTo>
                  <a:pt x="86649" y="85384"/>
                  <a:pt x="86433" y="87011"/>
                  <a:pt x="86433" y="88078"/>
                </a:cubicBezTo>
                <a:close/>
                <a:moveTo>
                  <a:pt x="85150" y="196970"/>
                </a:moveTo>
                <a:cubicBezTo>
                  <a:pt x="85785" y="195874"/>
                  <a:pt x="86763" y="194490"/>
                  <a:pt x="88058" y="192764"/>
                </a:cubicBezTo>
                <a:cubicBezTo>
                  <a:pt x="89341" y="191037"/>
                  <a:pt x="89989" y="189956"/>
                  <a:pt x="89989" y="189524"/>
                </a:cubicBezTo>
                <a:cubicBezTo>
                  <a:pt x="89557" y="191266"/>
                  <a:pt x="89024" y="192878"/>
                  <a:pt x="88376" y="194376"/>
                </a:cubicBezTo>
                <a:cubicBezTo>
                  <a:pt x="87728" y="195874"/>
                  <a:pt x="86865" y="197298"/>
                  <a:pt x="85785" y="198583"/>
                </a:cubicBezTo>
                <a:close/>
                <a:moveTo>
                  <a:pt x="84502" y="57395"/>
                </a:moveTo>
                <a:lnTo>
                  <a:pt x="87728" y="58689"/>
                </a:lnTo>
                <a:lnTo>
                  <a:pt x="90967" y="60292"/>
                </a:lnTo>
                <a:cubicBezTo>
                  <a:pt x="90522" y="61587"/>
                  <a:pt x="90205" y="62931"/>
                  <a:pt x="89989" y="64340"/>
                </a:cubicBezTo>
                <a:cubicBezTo>
                  <a:pt x="89773" y="65724"/>
                  <a:pt x="89557" y="67188"/>
                  <a:pt x="89341" y="68711"/>
                </a:cubicBezTo>
                <a:lnTo>
                  <a:pt x="87081" y="66275"/>
                </a:lnTo>
                <a:lnTo>
                  <a:pt x="85150" y="63849"/>
                </a:lnTo>
                <a:close/>
                <a:moveTo>
                  <a:pt x="86763" y="271608"/>
                </a:moveTo>
                <a:lnTo>
                  <a:pt x="86763" y="272902"/>
                </a:lnTo>
                <a:lnTo>
                  <a:pt x="84172" y="270641"/>
                </a:lnTo>
                <a:lnTo>
                  <a:pt x="84172" y="267401"/>
                </a:lnTo>
                <a:close/>
                <a:moveTo>
                  <a:pt x="88376" y="282924"/>
                </a:moveTo>
                <a:lnTo>
                  <a:pt x="89341" y="288395"/>
                </a:lnTo>
                <a:lnTo>
                  <a:pt x="83855" y="283569"/>
                </a:lnTo>
                <a:lnTo>
                  <a:pt x="83855" y="280002"/>
                </a:lnTo>
                <a:close/>
                <a:moveTo>
                  <a:pt x="91602" y="32516"/>
                </a:moveTo>
                <a:cubicBezTo>
                  <a:pt x="92249" y="33582"/>
                  <a:pt x="93062" y="34777"/>
                  <a:pt x="94027" y="36058"/>
                </a:cubicBezTo>
                <a:cubicBezTo>
                  <a:pt x="95005" y="37353"/>
                  <a:pt x="96021" y="38751"/>
                  <a:pt x="97101" y="40265"/>
                </a:cubicBezTo>
                <a:lnTo>
                  <a:pt x="95971" y="43172"/>
                </a:lnTo>
                <a:lnTo>
                  <a:pt x="94840" y="46079"/>
                </a:lnTo>
                <a:cubicBezTo>
                  <a:pt x="93113" y="44799"/>
                  <a:pt x="91284" y="43553"/>
                  <a:pt x="89341" y="42358"/>
                </a:cubicBezTo>
                <a:cubicBezTo>
                  <a:pt x="87411" y="41177"/>
                  <a:pt x="85468" y="40061"/>
                  <a:pt x="83537" y="38970"/>
                </a:cubicBezTo>
                <a:close/>
                <a:moveTo>
                  <a:pt x="83537" y="51898"/>
                </a:moveTo>
                <a:lnTo>
                  <a:pt x="83207" y="50603"/>
                </a:lnTo>
                <a:lnTo>
                  <a:pt x="84502" y="52543"/>
                </a:lnTo>
                <a:close/>
                <a:moveTo>
                  <a:pt x="82877" y="290008"/>
                </a:moveTo>
                <a:lnTo>
                  <a:pt x="82559" y="289691"/>
                </a:lnTo>
                <a:lnTo>
                  <a:pt x="82559" y="289373"/>
                </a:lnTo>
                <a:lnTo>
                  <a:pt x="82877" y="289691"/>
                </a:lnTo>
                <a:close/>
                <a:moveTo>
                  <a:pt x="311959" y="103596"/>
                </a:moveTo>
                <a:lnTo>
                  <a:pt x="313572" y="102951"/>
                </a:lnTo>
                <a:lnTo>
                  <a:pt x="313572" y="103914"/>
                </a:lnTo>
                <a:cubicBezTo>
                  <a:pt x="313572" y="104563"/>
                  <a:pt x="311845" y="107089"/>
                  <a:pt x="308403" y="111508"/>
                </a:cubicBezTo>
                <a:cubicBezTo>
                  <a:pt x="304962" y="115919"/>
                  <a:pt x="300923" y="120984"/>
                  <a:pt x="296288" y="126699"/>
                </a:cubicBezTo>
                <a:cubicBezTo>
                  <a:pt x="291652" y="132399"/>
                  <a:pt x="287029" y="138064"/>
                  <a:pt x="282394" y="143656"/>
                </a:cubicBezTo>
                <a:cubicBezTo>
                  <a:pt x="277758" y="149241"/>
                  <a:pt x="274367" y="153558"/>
                  <a:pt x="272221" y="156583"/>
                </a:cubicBezTo>
                <a:lnTo>
                  <a:pt x="271243" y="156252"/>
                </a:lnTo>
                <a:cubicBezTo>
                  <a:pt x="270608" y="156252"/>
                  <a:pt x="269681" y="156366"/>
                  <a:pt x="268500" y="156583"/>
                </a:cubicBezTo>
                <a:cubicBezTo>
                  <a:pt x="267319" y="156788"/>
                  <a:pt x="266506" y="156911"/>
                  <a:pt x="266074" y="156911"/>
                </a:cubicBezTo>
                <a:lnTo>
                  <a:pt x="265427" y="156583"/>
                </a:lnTo>
                <a:lnTo>
                  <a:pt x="265109" y="156252"/>
                </a:lnTo>
                <a:lnTo>
                  <a:pt x="259293" y="154321"/>
                </a:lnTo>
                <a:lnTo>
                  <a:pt x="257680" y="153989"/>
                </a:lnTo>
                <a:cubicBezTo>
                  <a:pt x="250136" y="147956"/>
                  <a:pt x="242871" y="144364"/>
                  <a:pt x="235874" y="143169"/>
                </a:cubicBezTo>
                <a:cubicBezTo>
                  <a:pt x="228876" y="141978"/>
                  <a:pt x="221599" y="141393"/>
                  <a:pt x="214068" y="141393"/>
                </a:cubicBezTo>
                <a:cubicBezTo>
                  <a:pt x="209102" y="141393"/>
                  <a:pt x="204416" y="141557"/>
                  <a:pt x="200009" y="141874"/>
                </a:cubicBezTo>
                <a:cubicBezTo>
                  <a:pt x="195589" y="142207"/>
                  <a:pt x="191386" y="143055"/>
                  <a:pt x="187398" y="144455"/>
                </a:cubicBezTo>
                <a:cubicBezTo>
                  <a:pt x="183410" y="145863"/>
                  <a:pt x="179651" y="148021"/>
                  <a:pt x="176095" y="150933"/>
                </a:cubicBezTo>
                <a:cubicBezTo>
                  <a:pt x="172539" y="153840"/>
                  <a:pt x="169262" y="157879"/>
                  <a:pt x="166240" y="163033"/>
                </a:cubicBezTo>
                <a:cubicBezTo>
                  <a:pt x="164309" y="164978"/>
                  <a:pt x="161668" y="167185"/>
                  <a:pt x="158328" y="169665"/>
                </a:cubicBezTo>
                <a:cubicBezTo>
                  <a:pt x="154987" y="172141"/>
                  <a:pt x="152028" y="176710"/>
                  <a:pt x="149438" y="183403"/>
                </a:cubicBezTo>
                <a:lnTo>
                  <a:pt x="144599" y="193731"/>
                </a:lnTo>
                <a:lnTo>
                  <a:pt x="142656" y="199546"/>
                </a:lnTo>
                <a:cubicBezTo>
                  <a:pt x="142656" y="201059"/>
                  <a:pt x="142541" y="202125"/>
                  <a:pt x="142338" y="202770"/>
                </a:cubicBezTo>
                <a:cubicBezTo>
                  <a:pt x="142757" y="204933"/>
                  <a:pt x="143037" y="206977"/>
                  <a:pt x="143138" y="208931"/>
                </a:cubicBezTo>
                <a:cubicBezTo>
                  <a:pt x="143253" y="210862"/>
                  <a:pt x="143735" y="213019"/>
                  <a:pt x="144599" y="215370"/>
                </a:cubicBezTo>
                <a:cubicBezTo>
                  <a:pt x="144383" y="216031"/>
                  <a:pt x="144269" y="217113"/>
                  <a:pt x="144269" y="218610"/>
                </a:cubicBezTo>
                <a:lnTo>
                  <a:pt x="144434" y="221850"/>
                </a:lnTo>
                <a:cubicBezTo>
                  <a:pt x="144535" y="222917"/>
                  <a:pt x="144599" y="224107"/>
                  <a:pt x="144599" y="225392"/>
                </a:cubicBezTo>
                <a:lnTo>
                  <a:pt x="142973" y="225719"/>
                </a:lnTo>
                <a:cubicBezTo>
                  <a:pt x="141259" y="226370"/>
                  <a:pt x="140395" y="227981"/>
                  <a:pt x="140395" y="230571"/>
                </a:cubicBezTo>
                <a:cubicBezTo>
                  <a:pt x="140395" y="234664"/>
                  <a:pt x="142008" y="238816"/>
                  <a:pt x="145246" y="243008"/>
                </a:cubicBezTo>
                <a:cubicBezTo>
                  <a:pt x="148472" y="247210"/>
                  <a:pt x="151914" y="251030"/>
                  <a:pt x="155584" y="254487"/>
                </a:cubicBezTo>
                <a:cubicBezTo>
                  <a:pt x="156232" y="255986"/>
                  <a:pt x="156550" y="257598"/>
                  <a:pt x="156550" y="259325"/>
                </a:cubicBezTo>
                <a:lnTo>
                  <a:pt x="154937" y="260937"/>
                </a:lnTo>
                <a:lnTo>
                  <a:pt x="154606" y="260937"/>
                </a:lnTo>
                <a:lnTo>
                  <a:pt x="155584" y="262882"/>
                </a:lnTo>
                <a:cubicBezTo>
                  <a:pt x="156664" y="263963"/>
                  <a:pt x="157629" y="265079"/>
                  <a:pt x="158493" y="266270"/>
                </a:cubicBezTo>
                <a:cubicBezTo>
                  <a:pt x="159343" y="267450"/>
                  <a:pt x="160207" y="268582"/>
                  <a:pt x="161071" y="269663"/>
                </a:cubicBezTo>
                <a:cubicBezTo>
                  <a:pt x="161934" y="270323"/>
                  <a:pt x="163230" y="271479"/>
                  <a:pt x="164944" y="273220"/>
                </a:cubicBezTo>
                <a:cubicBezTo>
                  <a:pt x="166671" y="274932"/>
                  <a:pt x="168399" y="276624"/>
                  <a:pt x="170126" y="278235"/>
                </a:cubicBezTo>
                <a:cubicBezTo>
                  <a:pt x="171840" y="279848"/>
                  <a:pt x="173352" y="281297"/>
                  <a:pt x="174647" y="282576"/>
                </a:cubicBezTo>
                <a:cubicBezTo>
                  <a:pt x="175942" y="283887"/>
                  <a:pt x="176793" y="284536"/>
                  <a:pt x="177225" y="284536"/>
                </a:cubicBezTo>
                <a:lnTo>
                  <a:pt x="179168" y="284853"/>
                </a:lnTo>
                <a:cubicBezTo>
                  <a:pt x="181530" y="284853"/>
                  <a:pt x="184388" y="285498"/>
                  <a:pt x="187728" y="286784"/>
                </a:cubicBezTo>
                <a:cubicBezTo>
                  <a:pt x="191068" y="288078"/>
                  <a:pt x="194243" y="289592"/>
                  <a:pt x="197266" y="291317"/>
                </a:cubicBezTo>
                <a:lnTo>
                  <a:pt x="219237" y="293893"/>
                </a:lnTo>
                <a:cubicBezTo>
                  <a:pt x="219021" y="293893"/>
                  <a:pt x="220303" y="293297"/>
                  <a:pt x="223110" y="292116"/>
                </a:cubicBezTo>
                <a:cubicBezTo>
                  <a:pt x="225904" y="290935"/>
                  <a:pt x="228813" y="289805"/>
                  <a:pt x="231835" y="288728"/>
                </a:cubicBezTo>
                <a:cubicBezTo>
                  <a:pt x="232267" y="286997"/>
                  <a:pt x="233283" y="285384"/>
                  <a:pt x="234908" y="283887"/>
                </a:cubicBezTo>
                <a:cubicBezTo>
                  <a:pt x="236521" y="282378"/>
                  <a:pt x="238833" y="281079"/>
                  <a:pt x="241855" y="280002"/>
                </a:cubicBezTo>
                <a:lnTo>
                  <a:pt x="241855" y="279684"/>
                </a:lnTo>
                <a:cubicBezTo>
                  <a:pt x="241855" y="278375"/>
                  <a:pt x="242059" y="277527"/>
                  <a:pt x="242490" y="277095"/>
                </a:cubicBezTo>
                <a:lnTo>
                  <a:pt x="243138" y="276444"/>
                </a:lnTo>
                <a:lnTo>
                  <a:pt x="243786" y="276281"/>
                </a:lnTo>
                <a:lnTo>
                  <a:pt x="244433" y="276127"/>
                </a:lnTo>
                <a:lnTo>
                  <a:pt x="244764" y="276281"/>
                </a:lnTo>
                <a:lnTo>
                  <a:pt x="245081" y="276444"/>
                </a:lnTo>
                <a:lnTo>
                  <a:pt x="247990" y="277740"/>
                </a:lnTo>
                <a:lnTo>
                  <a:pt x="247342" y="275478"/>
                </a:lnTo>
                <a:lnTo>
                  <a:pt x="248790" y="272734"/>
                </a:lnTo>
                <a:cubicBezTo>
                  <a:pt x="249768" y="271975"/>
                  <a:pt x="250898" y="271291"/>
                  <a:pt x="252181" y="270641"/>
                </a:cubicBezTo>
                <a:cubicBezTo>
                  <a:pt x="253476" y="269980"/>
                  <a:pt x="254721" y="269232"/>
                  <a:pt x="255902" y="268369"/>
                </a:cubicBezTo>
                <a:cubicBezTo>
                  <a:pt x="257083" y="267515"/>
                  <a:pt x="257896" y="266325"/>
                  <a:pt x="258327" y="264811"/>
                </a:cubicBezTo>
                <a:lnTo>
                  <a:pt x="257997" y="262882"/>
                </a:lnTo>
                <a:lnTo>
                  <a:pt x="258645" y="260138"/>
                </a:lnTo>
                <a:lnTo>
                  <a:pt x="260588" y="259007"/>
                </a:lnTo>
                <a:lnTo>
                  <a:pt x="263179" y="259975"/>
                </a:lnTo>
                <a:lnTo>
                  <a:pt x="295157" y="291963"/>
                </a:lnTo>
                <a:lnTo>
                  <a:pt x="295488" y="292116"/>
                </a:lnTo>
                <a:lnTo>
                  <a:pt x="295805" y="292280"/>
                </a:lnTo>
                <a:lnTo>
                  <a:pt x="295640" y="292598"/>
                </a:lnTo>
                <a:lnTo>
                  <a:pt x="295488" y="292930"/>
                </a:lnTo>
                <a:cubicBezTo>
                  <a:pt x="291170" y="298099"/>
                  <a:pt x="286547" y="302986"/>
                  <a:pt x="281581" y="307624"/>
                </a:cubicBezTo>
                <a:cubicBezTo>
                  <a:pt x="276628" y="312259"/>
                  <a:pt x="271358" y="316410"/>
                  <a:pt x="265757" y="320072"/>
                </a:cubicBezTo>
                <a:cubicBezTo>
                  <a:pt x="264893" y="320920"/>
                  <a:pt x="264461" y="322115"/>
                  <a:pt x="264461" y="323624"/>
                </a:cubicBezTo>
                <a:lnTo>
                  <a:pt x="264792" y="325558"/>
                </a:lnTo>
                <a:cubicBezTo>
                  <a:pt x="262848" y="326853"/>
                  <a:pt x="261121" y="328247"/>
                  <a:pt x="259610" y="329760"/>
                </a:cubicBezTo>
                <a:lnTo>
                  <a:pt x="258975" y="329443"/>
                </a:lnTo>
                <a:cubicBezTo>
                  <a:pt x="257032" y="329443"/>
                  <a:pt x="254606" y="329924"/>
                  <a:pt x="251698" y="330891"/>
                </a:cubicBezTo>
                <a:cubicBezTo>
                  <a:pt x="248790" y="331853"/>
                  <a:pt x="245729" y="333149"/>
                  <a:pt x="242490" y="334765"/>
                </a:cubicBezTo>
                <a:cubicBezTo>
                  <a:pt x="239265" y="336389"/>
                  <a:pt x="236039" y="338104"/>
                  <a:pt x="232800" y="339944"/>
                </a:cubicBezTo>
                <a:cubicBezTo>
                  <a:pt x="229575" y="341776"/>
                  <a:pt x="226869" y="343650"/>
                  <a:pt x="224723" y="345586"/>
                </a:cubicBezTo>
                <a:lnTo>
                  <a:pt x="214068" y="347858"/>
                </a:lnTo>
                <a:lnTo>
                  <a:pt x="213420" y="347540"/>
                </a:lnTo>
                <a:lnTo>
                  <a:pt x="204048" y="349152"/>
                </a:lnTo>
                <a:cubicBezTo>
                  <a:pt x="202536" y="349355"/>
                  <a:pt x="201139" y="349519"/>
                  <a:pt x="199844" y="349633"/>
                </a:cubicBezTo>
                <a:cubicBezTo>
                  <a:pt x="198548" y="349748"/>
                  <a:pt x="197367" y="349787"/>
                  <a:pt x="196288" y="349787"/>
                </a:cubicBezTo>
                <a:cubicBezTo>
                  <a:pt x="194141" y="349787"/>
                  <a:pt x="192630" y="349688"/>
                  <a:pt x="191767" y="349469"/>
                </a:cubicBezTo>
                <a:cubicBezTo>
                  <a:pt x="191119" y="347744"/>
                  <a:pt x="189823" y="346180"/>
                  <a:pt x="187893" y="344782"/>
                </a:cubicBezTo>
                <a:cubicBezTo>
                  <a:pt x="185950" y="343387"/>
                  <a:pt x="183689" y="342143"/>
                  <a:pt x="181099" y="341061"/>
                </a:cubicBezTo>
                <a:cubicBezTo>
                  <a:pt x="178521" y="339994"/>
                  <a:pt x="175879" y="338968"/>
                  <a:pt x="173186" y="338000"/>
                </a:cubicBezTo>
                <a:cubicBezTo>
                  <a:pt x="170494" y="337037"/>
                  <a:pt x="168183" y="336225"/>
                  <a:pt x="166240" y="335574"/>
                </a:cubicBezTo>
                <a:lnTo>
                  <a:pt x="157197" y="328465"/>
                </a:lnTo>
                <a:cubicBezTo>
                  <a:pt x="157629" y="329760"/>
                  <a:pt x="158048" y="331258"/>
                  <a:pt x="158493" y="332985"/>
                </a:cubicBezTo>
                <a:cubicBezTo>
                  <a:pt x="154822" y="332340"/>
                  <a:pt x="151266" y="331169"/>
                  <a:pt x="147825" y="329443"/>
                </a:cubicBezTo>
                <a:cubicBezTo>
                  <a:pt x="144383" y="327716"/>
                  <a:pt x="141259" y="325771"/>
                  <a:pt x="138452" y="323624"/>
                </a:cubicBezTo>
                <a:cubicBezTo>
                  <a:pt x="135658" y="321466"/>
                  <a:pt x="133232" y="319208"/>
                  <a:pt x="131188" y="316842"/>
                </a:cubicBezTo>
                <a:cubicBezTo>
                  <a:pt x="129143" y="314471"/>
                  <a:pt x="127797" y="312194"/>
                  <a:pt x="127149" y="310060"/>
                </a:cubicBezTo>
                <a:lnTo>
                  <a:pt x="126819" y="309732"/>
                </a:lnTo>
                <a:lnTo>
                  <a:pt x="124393" y="307455"/>
                </a:lnTo>
                <a:lnTo>
                  <a:pt x="122298" y="305209"/>
                </a:lnTo>
                <a:lnTo>
                  <a:pt x="122298" y="304881"/>
                </a:lnTo>
                <a:cubicBezTo>
                  <a:pt x="121866" y="303799"/>
                  <a:pt x="121282" y="302570"/>
                  <a:pt x="120520" y="301160"/>
                </a:cubicBezTo>
                <a:cubicBezTo>
                  <a:pt x="119770" y="299762"/>
                  <a:pt x="118958" y="298313"/>
                  <a:pt x="118094" y="296814"/>
                </a:cubicBezTo>
                <a:lnTo>
                  <a:pt x="120367" y="296814"/>
                </a:lnTo>
                <a:cubicBezTo>
                  <a:pt x="121663" y="296170"/>
                  <a:pt x="122298" y="295395"/>
                  <a:pt x="122298" y="294542"/>
                </a:cubicBezTo>
                <a:cubicBezTo>
                  <a:pt x="122298" y="292394"/>
                  <a:pt x="121116" y="291090"/>
                  <a:pt x="118754" y="290658"/>
                </a:cubicBezTo>
                <a:lnTo>
                  <a:pt x="116163" y="290831"/>
                </a:lnTo>
                <a:lnTo>
                  <a:pt x="114220" y="290986"/>
                </a:lnTo>
                <a:cubicBezTo>
                  <a:pt x="113141" y="289477"/>
                  <a:pt x="111960" y="287760"/>
                  <a:pt x="110664" y="285816"/>
                </a:cubicBezTo>
                <a:cubicBezTo>
                  <a:pt x="109382" y="283887"/>
                  <a:pt x="108086" y="282259"/>
                  <a:pt x="106791" y="280964"/>
                </a:cubicBezTo>
                <a:lnTo>
                  <a:pt x="107756" y="281615"/>
                </a:lnTo>
                <a:lnTo>
                  <a:pt x="108734" y="280816"/>
                </a:lnTo>
                <a:lnTo>
                  <a:pt x="110347" y="280647"/>
                </a:lnTo>
                <a:cubicBezTo>
                  <a:pt x="108404" y="278489"/>
                  <a:pt x="106575" y="276127"/>
                  <a:pt x="104848" y="273548"/>
                </a:cubicBezTo>
                <a:cubicBezTo>
                  <a:pt x="103133" y="270958"/>
                  <a:pt x="101508" y="268369"/>
                  <a:pt x="100009" y="265779"/>
                </a:cubicBezTo>
                <a:cubicBezTo>
                  <a:pt x="98498" y="263200"/>
                  <a:pt x="97152" y="260788"/>
                  <a:pt x="95971" y="258511"/>
                </a:cubicBezTo>
                <a:cubicBezTo>
                  <a:pt x="94777" y="256254"/>
                  <a:pt x="93875" y="254487"/>
                  <a:pt x="93227" y="253178"/>
                </a:cubicBezTo>
                <a:lnTo>
                  <a:pt x="92897" y="252533"/>
                </a:lnTo>
                <a:lnTo>
                  <a:pt x="92249" y="250599"/>
                </a:lnTo>
                <a:lnTo>
                  <a:pt x="92580" y="249303"/>
                </a:lnTo>
                <a:cubicBezTo>
                  <a:pt x="91068" y="245865"/>
                  <a:pt x="89773" y="242408"/>
                  <a:pt x="88693" y="238965"/>
                </a:cubicBezTo>
                <a:cubicBezTo>
                  <a:pt x="87614" y="235512"/>
                  <a:pt x="86865" y="231970"/>
                  <a:pt x="86433" y="228314"/>
                </a:cubicBezTo>
                <a:lnTo>
                  <a:pt x="86433" y="227005"/>
                </a:lnTo>
                <a:lnTo>
                  <a:pt x="85150" y="225238"/>
                </a:lnTo>
                <a:lnTo>
                  <a:pt x="83855" y="223463"/>
                </a:lnTo>
                <a:lnTo>
                  <a:pt x="83207" y="224424"/>
                </a:lnTo>
                <a:lnTo>
                  <a:pt x="81912" y="222812"/>
                </a:lnTo>
                <a:lnTo>
                  <a:pt x="79968" y="216998"/>
                </a:lnTo>
                <a:cubicBezTo>
                  <a:pt x="80413" y="215916"/>
                  <a:pt x="80946" y="214518"/>
                  <a:pt x="81594" y="212791"/>
                </a:cubicBezTo>
                <a:cubicBezTo>
                  <a:pt x="82242" y="211080"/>
                  <a:pt x="82559" y="209998"/>
                  <a:pt x="82559" y="209566"/>
                </a:cubicBezTo>
                <a:cubicBezTo>
                  <a:pt x="82559" y="208703"/>
                  <a:pt x="82128" y="207637"/>
                  <a:pt x="81264" y="206342"/>
                </a:cubicBezTo>
                <a:lnTo>
                  <a:pt x="80629" y="205692"/>
                </a:lnTo>
                <a:lnTo>
                  <a:pt x="80629" y="204397"/>
                </a:lnTo>
                <a:lnTo>
                  <a:pt x="81912" y="202125"/>
                </a:lnTo>
                <a:lnTo>
                  <a:pt x="84172" y="204879"/>
                </a:lnTo>
                <a:lnTo>
                  <a:pt x="86763" y="206009"/>
                </a:lnTo>
                <a:cubicBezTo>
                  <a:pt x="88058" y="206009"/>
                  <a:pt x="89405" y="204829"/>
                  <a:pt x="90802" y="202453"/>
                </a:cubicBezTo>
                <a:cubicBezTo>
                  <a:pt x="92199" y="200081"/>
                  <a:pt x="93494" y="197298"/>
                  <a:pt x="94675" y="194058"/>
                </a:cubicBezTo>
                <a:cubicBezTo>
                  <a:pt x="95856" y="190834"/>
                  <a:pt x="96783" y="187430"/>
                  <a:pt x="97418" y="183874"/>
                </a:cubicBezTo>
                <a:cubicBezTo>
                  <a:pt x="98066" y="180332"/>
                  <a:pt x="98396" y="177246"/>
                  <a:pt x="98396" y="174667"/>
                </a:cubicBezTo>
                <a:lnTo>
                  <a:pt x="98231" y="171769"/>
                </a:lnTo>
                <a:lnTo>
                  <a:pt x="97748" y="169179"/>
                </a:lnTo>
                <a:cubicBezTo>
                  <a:pt x="98180" y="167453"/>
                  <a:pt x="98396" y="165791"/>
                  <a:pt x="98396" y="164179"/>
                </a:cubicBezTo>
                <a:cubicBezTo>
                  <a:pt x="98396" y="162552"/>
                  <a:pt x="98396" y="160874"/>
                  <a:pt x="98396" y="159173"/>
                </a:cubicBezTo>
                <a:lnTo>
                  <a:pt x="100974" y="158196"/>
                </a:lnTo>
                <a:cubicBezTo>
                  <a:pt x="102917" y="156683"/>
                  <a:pt x="104416" y="155542"/>
                  <a:pt x="105496" y="154803"/>
                </a:cubicBezTo>
                <a:lnTo>
                  <a:pt x="108086" y="152873"/>
                </a:lnTo>
                <a:lnTo>
                  <a:pt x="110029" y="150933"/>
                </a:lnTo>
                <a:cubicBezTo>
                  <a:pt x="110664" y="150170"/>
                  <a:pt x="111642" y="148924"/>
                  <a:pt x="112938" y="147208"/>
                </a:cubicBezTo>
                <a:lnTo>
                  <a:pt x="113903" y="143338"/>
                </a:lnTo>
                <a:lnTo>
                  <a:pt x="108404" y="149470"/>
                </a:lnTo>
                <a:lnTo>
                  <a:pt x="106956" y="150120"/>
                </a:lnTo>
                <a:lnTo>
                  <a:pt x="105496" y="150120"/>
                </a:lnTo>
                <a:lnTo>
                  <a:pt x="105496" y="149787"/>
                </a:lnTo>
                <a:lnTo>
                  <a:pt x="105826" y="150120"/>
                </a:lnTo>
                <a:lnTo>
                  <a:pt x="106473" y="148825"/>
                </a:lnTo>
                <a:cubicBezTo>
                  <a:pt x="107540" y="147743"/>
                  <a:pt x="108683" y="146563"/>
                  <a:pt x="109864" y="145278"/>
                </a:cubicBezTo>
                <a:cubicBezTo>
                  <a:pt x="111045" y="143973"/>
                  <a:pt x="112176" y="142688"/>
                  <a:pt x="113255" y="141393"/>
                </a:cubicBezTo>
                <a:lnTo>
                  <a:pt x="113738" y="141557"/>
                </a:lnTo>
                <a:lnTo>
                  <a:pt x="114551" y="141725"/>
                </a:lnTo>
                <a:lnTo>
                  <a:pt x="115846" y="141075"/>
                </a:lnTo>
                <a:lnTo>
                  <a:pt x="116163" y="141393"/>
                </a:lnTo>
                <a:cubicBezTo>
                  <a:pt x="116163" y="140530"/>
                  <a:pt x="116748" y="139349"/>
                  <a:pt x="117941" y="137837"/>
                </a:cubicBezTo>
                <a:cubicBezTo>
                  <a:pt x="119123" y="136328"/>
                  <a:pt x="120418" y="134825"/>
                  <a:pt x="121815" y="133317"/>
                </a:cubicBezTo>
                <a:cubicBezTo>
                  <a:pt x="123212" y="131804"/>
                  <a:pt x="124507" y="130410"/>
                  <a:pt x="125701" y="129110"/>
                </a:cubicBezTo>
                <a:cubicBezTo>
                  <a:pt x="126870" y="127830"/>
                  <a:pt x="127466" y="126967"/>
                  <a:pt x="127466" y="126521"/>
                </a:cubicBezTo>
                <a:lnTo>
                  <a:pt x="135226" y="115864"/>
                </a:lnTo>
                <a:lnTo>
                  <a:pt x="135226" y="113925"/>
                </a:lnTo>
                <a:lnTo>
                  <a:pt x="142973" y="104880"/>
                </a:lnTo>
                <a:lnTo>
                  <a:pt x="148472" y="107471"/>
                </a:lnTo>
                <a:cubicBezTo>
                  <a:pt x="149120" y="104677"/>
                  <a:pt x="151381" y="102405"/>
                  <a:pt x="155254" y="100679"/>
                </a:cubicBezTo>
                <a:lnTo>
                  <a:pt x="151063" y="96804"/>
                </a:lnTo>
                <a:lnTo>
                  <a:pt x="153324" y="94875"/>
                </a:lnTo>
                <a:cubicBezTo>
                  <a:pt x="155254" y="94875"/>
                  <a:pt x="156397" y="94225"/>
                  <a:pt x="156715" y="92929"/>
                </a:cubicBezTo>
                <a:cubicBezTo>
                  <a:pt x="157032" y="91635"/>
                  <a:pt x="158264" y="90668"/>
                  <a:pt x="160423" y="90022"/>
                </a:cubicBezTo>
                <a:lnTo>
                  <a:pt x="160106" y="89705"/>
                </a:lnTo>
                <a:lnTo>
                  <a:pt x="161718" y="88728"/>
                </a:lnTo>
                <a:lnTo>
                  <a:pt x="163979" y="88396"/>
                </a:lnTo>
                <a:lnTo>
                  <a:pt x="166570" y="88728"/>
                </a:lnTo>
                <a:lnTo>
                  <a:pt x="175295" y="86783"/>
                </a:lnTo>
                <a:cubicBezTo>
                  <a:pt x="176146" y="86148"/>
                  <a:pt x="177225" y="85499"/>
                  <a:pt x="178521" y="84854"/>
                </a:cubicBezTo>
                <a:cubicBezTo>
                  <a:pt x="179816" y="84203"/>
                  <a:pt x="180781" y="83886"/>
                  <a:pt x="181429" y="83886"/>
                </a:cubicBezTo>
                <a:lnTo>
                  <a:pt x="184667" y="85816"/>
                </a:lnTo>
                <a:cubicBezTo>
                  <a:pt x="187893" y="85171"/>
                  <a:pt x="190903" y="84854"/>
                  <a:pt x="193710" y="84854"/>
                </a:cubicBezTo>
                <a:lnTo>
                  <a:pt x="193062" y="83886"/>
                </a:lnTo>
                <a:lnTo>
                  <a:pt x="192414" y="82923"/>
                </a:lnTo>
                <a:cubicBezTo>
                  <a:pt x="199526" y="82274"/>
                  <a:pt x="206194" y="81028"/>
                  <a:pt x="212442" y="79203"/>
                </a:cubicBezTo>
                <a:cubicBezTo>
                  <a:pt x="218691" y="77358"/>
                  <a:pt x="223428" y="76445"/>
                  <a:pt x="226666" y="76445"/>
                </a:cubicBezTo>
                <a:cubicBezTo>
                  <a:pt x="229460" y="76445"/>
                  <a:pt x="233499" y="76940"/>
                  <a:pt x="238782" y="77908"/>
                </a:cubicBezTo>
                <a:cubicBezTo>
                  <a:pt x="244053" y="78871"/>
                  <a:pt x="249488" y="80002"/>
                  <a:pt x="255089" y="81312"/>
                </a:cubicBezTo>
                <a:cubicBezTo>
                  <a:pt x="260690" y="82592"/>
                  <a:pt x="266074" y="83940"/>
                  <a:pt x="271243" y="85335"/>
                </a:cubicBezTo>
                <a:cubicBezTo>
                  <a:pt x="276425" y="86743"/>
                  <a:pt x="280400" y="87865"/>
                  <a:pt x="283207" y="88728"/>
                </a:cubicBezTo>
                <a:cubicBezTo>
                  <a:pt x="285785" y="89591"/>
                  <a:pt x="288261" y="90782"/>
                  <a:pt x="290636" y="92280"/>
                </a:cubicBezTo>
                <a:cubicBezTo>
                  <a:pt x="292998" y="93783"/>
                  <a:pt x="295322" y="95292"/>
                  <a:pt x="297583" y="96804"/>
                </a:cubicBezTo>
                <a:cubicBezTo>
                  <a:pt x="299844" y="98313"/>
                  <a:pt x="302104" y="99711"/>
                  <a:pt x="304365" y="101007"/>
                </a:cubicBezTo>
                <a:cubicBezTo>
                  <a:pt x="306625" y="102301"/>
                  <a:pt x="309153" y="103154"/>
                  <a:pt x="311959" y="103596"/>
                </a:cubicBezTo>
                <a:close/>
                <a:moveTo>
                  <a:pt x="77721" y="43172"/>
                </a:moveTo>
                <a:lnTo>
                  <a:pt x="78203" y="42839"/>
                </a:lnTo>
                <a:lnTo>
                  <a:pt x="78686" y="42522"/>
                </a:lnTo>
                <a:lnTo>
                  <a:pt x="78686" y="43172"/>
                </a:lnTo>
                <a:close/>
                <a:moveTo>
                  <a:pt x="73187" y="69028"/>
                </a:moveTo>
                <a:cubicBezTo>
                  <a:pt x="73403" y="67719"/>
                  <a:pt x="73618" y="66374"/>
                  <a:pt x="73834" y="64989"/>
                </a:cubicBezTo>
                <a:cubicBezTo>
                  <a:pt x="74050" y="63566"/>
                  <a:pt x="74381" y="62231"/>
                  <a:pt x="74812" y="60937"/>
                </a:cubicBezTo>
                <a:cubicBezTo>
                  <a:pt x="76095" y="62663"/>
                  <a:pt x="77175" y="64167"/>
                  <a:pt x="78038" y="65471"/>
                </a:cubicBezTo>
                <a:cubicBezTo>
                  <a:pt x="78889" y="66756"/>
                  <a:pt x="79333" y="68799"/>
                  <a:pt x="79333" y="71607"/>
                </a:cubicBezTo>
                <a:close/>
                <a:moveTo>
                  <a:pt x="79333" y="78717"/>
                </a:moveTo>
                <a:lnTo>
                  <a:pt x="79333" y="82923"/>
                </a:lnTo>
                <a:lnTo>
                  <a:pt x="72221" y="77422"/>
                </a:lnTo>
                <a:lnTo>
                  <a:pt x="72387" y="76445"/>
                </a:lnTo>
                <a:lnTo>
                  <a:pt x="72539" y="75482"/>
                </a:lnTo>
                <a:close/>
                <a:moveTo>
                  <a:pt x="71904" y="86148"/>
                </a:moveTo>
                <a:lnTo>
                  <a:pt x="71904" y="84854"/>
                </a:lnTo>
                <a:lnTo>
                  <a:pt x="79003" y="90350"/>
                </a:lnTo>
                <a:lnTo>
                  <a:pt x="79003" y="90985"/>
                </a:lnTo>
                <a:close/>
                <a:moveTo>
                  <a:pt x="71904" y="91635"/>
                </a:moveTo>
                <a:cubicBezTo>
                  <a:pt x="72971" y="92498"/>
                  <a:pt x="74165" y="93312"/>
                  <a:pt x="75447" y="94061"/>
                </a:cubicBezTo>
                <a:cubicBezTo>
                  <a:pt x="76743" y="94810"/>
                  <a:pt x="77924" y="95737"/>
                  <a:pt x="79003" y="96804"/>
                </a:cubicBezTo>
                <a:cubicBezTo>
                  <a:pt x="79003" y="98313"/>
                  <a:pt x="78953" y="99826"/>
                  <a:pt x="78851" y="101324"/>
                </a:cubicBezTo>
                <a:cubicBezTo>
                  <a:pt x="78737" y="102837"/>
                  <a:pt x="78686" y="104345"/>
                  <a:pt x="78686" y="105843"/>
                </a:cubicBezTo>
                <a:lnTo>
                  <a:pt x="71574" y="101324"/>
                </a:lnTo>
                <a:lnTo>
                  <a:pt x="71739" y="98100"/>
                </a:lnTo>
                <a:lnTo>
                  <a:pt x="71904" y="94875"/>
                </a:lnTo>
                <a:close/>
                <a:moveTo>
                  <a:pt x="78356" y="118777"/>
                </a:moveTo>
                <a:lnTo>
                  <a:pt x="77060" y="133317"/>
                </a:lnTo>
                <a:lnTo>
                  <a:pt x="71574" y="129110"/>
                </a:lnTo>
                <a:lnTo>
                  <a:pt x="71574" y="113925"/>
                </a:lnTo>
                <a:close/>
                <a:moveTo>
                  <a:pt x="77060" y="147208"/>
                </a:moveTo>
                <a:lnTo>
                  <a:pt x="77238" y="147857"/>
                </a:lnTo>
                <a:lnTo>
                  <a:pt x="77390" y="148825"/>
                </a:lnTo>
                <a:lnTo>
                  <a:pt x="71574" y="144315"/>
                </a:lnTo>
                <a:lnTo>
                  <a:pt x="71574" y="142355"/>
                </a:lnTo>
                <a:close/>
                <a:moveTo>
                  <a:pt x="84502" y="160140"/>
                </a:moveTo>
                <a:cubicBezTo>
                  <a:pt x="83855" y="161852"/>
                  <a:pt x="83207" y="163682"/>
                  <a:pt x="82559" y="165623"/>
                </a:cubicBezTo>
                <a:cubicBezTo>
                  <a:pt x="81912" y="167567"/>
                  <a:pt x="81378" y="169611"/>
                  <a:pt x="80946" y="171769"/>
                </a:cubicBezTo>
                <a:cubicBezTo>
                  <a:pt x="79219" y="170678"/>
                  <a:pt x="77556" y="169512"/>
                  <a:pt x="75943" y="168218"/>
                </a:cubicBezTo>
                <a:cubicBezTo>
                  <a:pt x="74330" y="166922"/>
                  <a:pt x="72653" y="165727"/>
                  <a:pt x="70939" y="164645"/>
                </a:cubicBezTo>
                <a:cubicBezTo>
                  <a:pt x="71142" y="162284"/>
                  <a:pt x="71256" y="160086"/>
                  <a:pt x="71256" y="158032"/>
                </a:cubicBezTo>
                <a:cubicBezTo>
                  <a:pt x="71256" y="155984"/>
                  <a:pt x="71256" y="153790"/>
                  <a:pt x="71256" y="151399"/>
                </a:cubicBezTo>
                <a:cubicBezTo>
                  <a:pt x="73403" y="152710"/>
                  <a:pt x="75714" y="154524"/>
                  <a:pt x="78203" y="156911"/>
                </a:cubicBezTo>
                <a:cubicBezTo>
                  <a:pt x="80680" y="159263"/>
                  <a:pt x="82445" y="160458"/>
                  <a:pt x="83537" y="160458"/>
                </a:cubicBezTo>
                <a:close/>
                <a:moveTo>
                  <a:pt x="76095" y="193731"/>
                </a:moveTo>
                <a:cubicBezTo>
                  <a:pt x="75016" y="192233"/>
                  <a:pt x="74215" y="191266"/>
                  <a:pt x="73669" y="190834"/>
                </a:cubicBezTo>
                <a:cubicBezTo>
                  <a:pt x="73136" y="190402"/>
                  <a:pt x="72323" y="189321"/>
                  <a:pt x="71256" y="187594"/>
                </a:cubicBezTo>
                <a:lnTo>
                  <a:pt x="71574" y="187277"/>
                </a:lnTo>
                <a:lnTo>
                  <a:pt x="69631" y="185665"/>
                </a:lnTo>
                <a:lnTo>
                  <a:pt x="70609" y="175316"/>
                </a:lnTo>
                <a:cubicBezTo>
                  <a:pt x="72107" y="176393"/>
                  <a:pt x="73568" y="177296"/>
                  <a:pt x="74965" y="178069"/>
                </a:cubicBezTo>
                <a:cubicBezTo>
                  <a:pt x="76362" y="178818"/>
                  <a:pt x="77822" y="179632"/>
                  <a:pt x="79333" y="180486"/>
                </a:cubicBezTo>
                <a:cubicBezTo>
                  <a:pt x="78889" y="183507"/>
                  <a:pt x="78406" y="186201"/>
                  <a:pt x="77873" y="188562"/>
                </a:cubicBezTo>
                <a:cubicBezTo>
                  <a:pt x="77340" y="190938"/>
                  <a:pt x="76959" y="192983"/>
                  <a:pt x="76743" y="194709"/>
                </a:cubicBezTo>
                <a:close/>
                <a:moveTo>
                  <a:pt x="69631" y="238638"/>
                </a:moveTo>
                <a:lnTo>
                  <a:pt x="72387" y="240582"/>
                </a:lnTo>
                <a:lnTo>
                  <a:pt x="75130" y="242204"/>
                </a:lnTo>
                <a:lnTo>
                  <a:pt x="76095" y="244452"/>
                </a:lnTo>
                <a:cubicBezTo>
                  <a:pt x="76311" y="247910"/>
                  <a:pt x="76578" y="251348"/>
                  <a:pt x="76908" y="254805"/>
                </a:cubicBezTo>
                <a:cubicBezTo>
                  <a:pt x="77238" y="258233"/>
                  <a:pt x="77505" y="261800"/>
                  <a:pt x="77721" y="265462"/>
                </a:cubicBezTo>
                <a:lnTo>
                  <a:pt x="75447" y="263517"/>
                </a:lnTo>
                <a:lnTo>
                  <a:pt x="74482" y="260302"/>
                </a:lnTo>
                <a:lnTo>
                  <a:pt x="76095" y="258045"/>
                </a:lnTo>
                <a:lnTo>
                  <a:pt x="75447" y="255768"/>
                </a:lnTo>
                <a:lnTo>
                  <a:pt x="75778" y="255450"/>
                </a:lnTo>
                <a:cubicBezTo>
                  <a:pt x="73403" y="253079"/>
                  <a:pt x="71955" y="250484"/>
                  <a:pt x="71421" y="247692"/>
                </a:cubicBezTo>
                <a:cubicBezTo>
                  <a:pt x="70875" y="244898"/>
                  <a:pt x="70278" y="241878"/>
                  <a:pt x="69631" y="238638"/>
                </a:cubicBezTo>
                <a:close/>
                <a:moveTo>
                  <a:pt x="71256" y="192764"/>
                </a:moveTo>
                <a:lnTo>
                  <a:pt x="70939" y="193731"/>
                </a:lnTo>
                <a:lnTo>
                  <a:pt x="70939" y="196320"/>
                </a:lnTo>
                <a:lnTo>
                  <a:pt x="68996" y="194709"/>
                </a:lnTo>
                <a:lnTo>
                  <a:pt x="69313" y="192447"/>
                </a:lnTo>
                <a:close/>
                <a:moveTo>
                  <a:pt x="69313" y="222177"/>
                </a:moveTo>
                <a:cubicBezTo>
                  <a:pt x="69313" y="223244"/>
                  <a:pt x="69415" y="224474"/>
                  <a:pt x="69631" y="225888"/>
                </a:cubicBezTo>
                <a:cubicBezTo>
                  <a:pt x="69847" y="227282"/>
                  <a:pt x="70164" y="228632"/>
                  <a:pt x="70609" y="229926"/>
                </a:cubicBezTo>
                <a:cubicBezTo>
                  <a:pt x="69961" y="229277"/>
                  <a:pt x="68996" y="228527"/>
                  <a:pt x="67700" y="227649"/>
                </a:cubicBezTo>
                <a:lnTo>
                  <a:pt x="66405" y="221850"/>
                </a:lnTo>
                <a:cubicBezTo>
                  <a:pt x="67700" y="221850"/>
                  <a:pt x="68666" y="221631"/>
                  <a:pt x="69313" y="221199"/>
                </a:cubicBezTo>
                <a:close/>
                <a:moveTo>
                  <a:pt x="66405" y="98417"/>
                </a:moveTo>
                <a:lnTo>
                  <a:pt x="65757" y="97782"/>
                </a:lnTo>
                <a:cubicBezTo>
                  <a:pt x="65757" y="96268"/>
                  <a:pt x="65808" y="94810"/>
                  <a:pt x="65922" y="93411"/>
                </a:cubicBezTo>
                <a:cubicBezTo>
                  <a:pt x="66024" y="92018"/>
                  <a:pt x="66189" y="90553"/>
                  <a:pt x="66405" y="89046"/>
                </a:cubicBezTo>
                <a:close/>
                <a:moveTo>
                  <a:pt x="65440" y="269331"/>
                </a:moveTo>
                <a:cubicBezTo>
                  <a:pt x="66722" y="269980"/>
                  <a:pt x="67967" y="270641"/>
                  <a:pt x="69148" y="271291"/>
                </a:cubicBezTo>
                <a:cubicBezTo>
                  <a:pt x="70329" y="271936"/>
                  <a:pt x="71358" y="273002"/>
                  <a:pt x="72221" y="274515"/>
                </a:cubicBezTo>
                <a:close/>
                <a:moveTo>
                  <a:pt x="65122" y="283887"/>
                </a:moveTo>
                <a:lnTo>
                  <a:pt x="64957" y="283073"/>
                </a:lnTo>
                <a:lnTo>
                  <a:pt x="64792" y="282576"/>
                </a:lnTo>
                <a:lnTo>
                  <a:pt x="64792" y="276762"/>
                </a:lnTo>
                <a:lnTo>
                  <a:pt x="75447" y="284204"/>
                </a:lnTo>
                <a:lnTo>
                  <a:pt x="77390" y="288078"/>
                </a:lnTo>
                <a:cubicBezTo>
                  <a:pt x="78254" y="289805"/>
                  <a:pt x="79435" y="290658"/>
                  <a:pt x="80946" y="290658"/>
                </a:cubicBezTo>
                <a:lnTo>
                  <a:pt x="82242" y="290008"/>
                </a:lnTo>
                <a:cubicBezTo>
                  <a:pt x="85899" y="293045"/>
                  <a:pt x="89506" y="295942"/>
                  <a:pt x="93062" y="298744"/>
                </a:cubicBezTo>
                <a:cubicBezTo>
                  <a:pt x="96618" y="301552"/>
                  <a:pt x="100225" y="304449"/>
                  <a:pt x="103883" y="307455"/>
                </a:cubicBezTo>
                <a:lnTo>
                  <a:pt x="102917" y="307455"/>
                </a:lnTo>
                <a:cubicBezTo>
                  <a:pt x="99031" y="305313"/>
                  <a:pt x="95158" y="303254"/>
                  <a:pt x="91284" y="301324"/>
                </a:cubicBezTo>
                <a:cubicBezTo>
                  <a:pt x="87411" y="299395"/>
                  <a:pt x="83423" y="297667"/>
                  <a:pt x="79333" y="296170"/>
                </a:cubicBezTo>
                <a:cubicBezTo>
                  <a:pt x="76959" y="293779"/>
                  <a:pt x="74533" y="291570"/>
                  <a:pt x="72056" y="289537"/>
                </a:cubicBezTo>
                <a:cubicBezTo>
                  <a:pt x="69580" y="287483"/>
                  <a:pt x="67256" y="285602"/>
                  <a:pt x="65122" y="283887"/>
                </a:cubicBezTo>
                <a:close/>
                <a:moveTo>
                  <a:pt x="66087" y="124591"/>
                </a:moveTo>
                <a:lnTo>
                  <a:pt x="63814" y="122978"/>
                </a:lnTo>
                <a:lnTo>
                  <a:pt x="64792" y="108765"/>
                </a:lnTo>
                <a:lnTo>
                  <a:pt x="66087" y="109733"/>
                </a:lnTo>
                <a:close/>
                <a:moveTo>
                  <a:pt x="63814" y="262232"/>
                </a:moveTo>
                <a:lnTo>
                  <a:pt x="63814" y="261904"/>
                </a:lnTo>
                <a:lnTo>
                  <a:pt x="65122" y="262882"/>
                </a:lnTo>
                <a:close/>
                <a:moveTo>
                  <a:pt x="67370" y="256085"/>
                </a:moveTo>
                <a:lnTo>
                  <a:pt x="67700" y="257712"/>
                </a:lnTo>
                <a:lnTo>
                  <a:pt x="65605" y="255937"/>
                </a:lnTo>
                <a:lnTo>
                  <a:pt x="63497" y="254487"/>
                </a:lnTo>
                <a:lnTo>
                  <a:pt x="63497" y="253511"/>
                </a:lnTo>
                <a:close/>
                <a:moveTo>
                  <a:pt x="65757" y="139766"/>
                </a:moveTo>
                <a:cubicBezTo>
                  <a:pt x="64462" y="138917"/>
                  <a:pt x="63598" y="138154"/>
                  <a:pt x="63179" y="137519"/>
                </a:cubicBezTo>
                <a:lnTo>
                  <a:pt x="63179" y="135906"/>
                </a:lnTo>
                <a:lnTo>
                  <a:pt x="65757" y="137837"/>
                </a:lnTo>
                <a:close/>
                <a:moveTo>
                  <a:pt x="64462" y="181131"/>
                </a:moveTo>
                <a:lnTo>
                  <a:pt x="64309" y="180813"/>
                </a:lnTo>
                <a:lnTo>
                  <a:pt x="64144" y="180486"/>
                </a:lnTo>
                <a:lnTo>
                  <a:pt x="63179" y="170807"/>
                </a:lnTo>
                <a:lnTo>
                  <a:pt x="64792" y="171769"/>
                </a:lnTo>
                <a:cubicBezTo>
                  <a:pt x="64792" y="173272"/>
                  <a:pt x="64792" y="174781"/>
                  <a:pt x="64792" y="176278"/>
                </a:cubicBezTo>
                <a:cubicBezTo>
                  <a:pt x="64792" y="177792"/>
                  <a:pt x="64678" y="179404"/>
                  <a:pt x="64462" y="181131"/>
                </a:cubicBezTo>
                <a:close/>
                <a:moveTo>
                  <a:pt x="73517" y="219255"/>
                </a:moveTo>
                <a:lnTo>
                  <a:pt x="71574" y="218610"/>
                </a:lnTo>
                <a:lnTo>
                  <a:pt x="69631" y="219915"/>
                </a:lnTo>
                <a:cubicBezTo>
                  <a:pt x="69631" y="219042"/>
                  <a:pt x="69199" y="217975"/>
                  <a:pt x="68348" y="216681"/>
                </a:cubicBezTo>
                <a:lnTo>
                  <a:pt x="65122" y="214735"/>
                </a:lnTo>
                <a:cubicBezTo>
                  <a:pt x="64678" y="212359"/>
                  <a:pt x="64411" y="210102"/>
                  <a:pt x="64309" y="207955"/>
                </a:cubicBezTo>
                <a:cubicBezTo>
                  <a:pt x="64195" y="205806"/>
                  <a:pt x="63814" y="203534"/>
                  <a:pt x="63179" y="201158"/>
                </a:cubicBezTo>
                <a:cubicBezTo>
                  <a:pt x="65757" y="203320"/>
                  <a:pt x="68780" y="205365"/>
                  <a:pt x="72221" y="207320"/>
                </a:cubicBezTo>
                <a:cubicBezTo>
                  <a:pt x="73072" y="212042"/>
                  <a:pt x="74381" y="216894"/>
                  <a:pt x="76095" y="221850"/>
                </a:cubicBezTo>
                <a:lnTo>
                  <a:pt x="74812" y="220564"/>
                </a:lnTo>
                <a:close/>
                <a:moveTo>
                  <a:pt x="67370" y="49635"/>
                </a:moveTo>
                <a:cubicBezTo>
                  <a:pt x="68881" y="48773"/>
                  <a:pt x="70329" y="47860"/>
                  <a:pt x="71739" y="46892"/>
                </a:cubicBezTo>
                <a:cubicBezTo>
                  <a:pt x="73136" y="45925"/>
                  <a:pt x="74698" y="44898"/>
                  <a:pt x="76425" y="43831"/>
                </a:cubicBezTo>
                <a:cubicBezTo>
                  <a:pt x="74698" y="45330"/>
                  <a:pt x="72971" y="47542"/>
                  <a:pt x="71256" y="50449"/>
                </a:cubicBezTo>
                <a:cubicBezTo>
                  <a:pt x="69529" y="53356"/>
                  <a:pt x="68132" y="58893"/>
                  <a:pt x="67053" y="67084"/>
                </a:cubicBezTo>
                <a:cubicBezTo>
                  <a:pt x="65973" y="66007"/>
                  <a:pt x="65224" y="64062"/>
                  <a:pt x="64792" y="61270"/>
                </a:cubicBezTo>
                <a:cubicBezTo>
                  <a:pt x="64360" y="58462"/>
                  <a:pt x="63598" y="56199"/>
                  <a:pt x="62531" y="54473"/>
                </a:cubicBezTo>
                <a:close/>
                <a:moveTo>
                  <a:pt x="65440" y="147208"/>
                </a:moveTo>
                <a:cubicBezTo>
                  <a:pt x="65440" y="149584"/>
                  <a:pt x="65440" y="151846"/>
                  <a:pt x="65440" y="153989"/>
                </a:cubicBezTo>
                <a:cubicBezTo>
                  <a:pt x="65440" y="156137"/>
                  <a:pt x="65325" y="158399"/>
                  <a:pt x="65122" y="160786"/>
                </a:cubicBezTo>
                <a:lnTo>
                  <a:pt x="62849" y="159173"/>
                </a:lnTo>
                <a:cubicBezTo>
                  <a:pt x="62849" y="157660"/>
                  <a:pt x="62798" y="156137"/>
                  <a:pt x="62696" y="154639"/>
                </a:cubicBezTo>
                <a:cubicBezTo>
                  <a:pt x="62582" y="153126"/>
                  <a:pt x="62531" y="151513"/>
                  <a:pt x="62531" y="149787"/>
                </a:cubicBezTo>
                <a:lnTo>
                  <a:pt x="62696" y="147539"/>
                </a:lnTo>
                <a:lnTo>
                  <a:pt x="62849" y="145278"/>
                </a:lnTo>
                <a:close/>
                <a:moveTo>
                  <a:pt x="62849" y="244134"/>
                </a:moveTo>
                <a:lnTo>
                  <a:pt x="61884" y="233811"/>
                </a:lnTo>
                <a:lnTo>
                  <a:pt x="63497" y="234778"/>
                </a:lnTo>
                <a:lnTo>
                  <a:pt x="65440" y="246729"/>
                </a:lnTo>
                <a:close/>
                <a:moveTo>
                  <a:pt x="59941" y="65471"/>
                </a:moveTo>
                <a:lnTo>
                  <a:pt x="58328" y="66439"/>
                </a:lnTo>
                <a:lnTo>
                  <a:pt x="57680" y="63516"/>
                </a:lnTo>
                <a:lnTo>
                  <a:pt x="55750" y="61905"/>
                </a:lnTo>
                <a:lnTo>
                  <a:pt x="58975" y="58363"/>
                </a:lnTo>
                <a:close/>
                <a:moveTo>
                  <a:pt x="58328" y="132682"/>
                </a:moveTo>
                <a:lnTo>
                  <a:pt x="58328" y="133317"/>
                </a:lnTo>
                <a:lnTo>
                  <a:pt x="55750" y="131055"/>
                </a:lnTo>
                <a:close/>
                <a:moveTo>
                  <a:pt x="58975" y="272902"/>
                </a:moveTo>
                <a:lnTo>
                  <a:pt x="58975" y="276444"/>
                </a:lnTo>
                <a:cubicBezTo>
                  <a:pt x="57896" y="275150"/>
                  <a:pt x="56715" y="273969"/>
                  <a:pt x="55419" y="272902"/>
                </a:cubicBezTo>
                <a:lnTo>
                  <a:pt x="54124" y="270323"/>
                </a:lnTo>
                <a:lnTo>
                  <a:pt x="54289" y="269980"/>
                </a:lnTo>
                <a:lnTo>
                  <a:pt x="54454" y="269663"/>
                </a:lnTo>
                <a:close/>
                <a:moveTo>
                  <a:pt x="58328" y="68711"/>
                </a:moveTo>
                <a:cubicBezTo>
                  <a:pt x="58760" y="70412"/>
                  <a:pt x="59293" y="71974"/>
                  <a:pt x="59941" y="73384"/>
                </a:cubicBezTo>
                <a:cubicBezTo>
                  <a:pt x="60588" y="74782"/>
                  <a:pt x="60906" y="76762"/>
                  <a:pt x="60906" y="79352"/>
                </a:cubicBezTo>
                <a:cubicBezTo>
                  <a:pt x="59623" y="78504"/>
                  <a:pt x="58277" y="77754"/>
                  <a:pt x="56880" y="77104"/>
                </a:cubicBezTo>
                <a:cubicBezTo>
                  <a:pt x="55470" y="76445"/>
                  <a:pt x="54010" y="75800"/>
                  <a:pt x="52511" y="75149"/>
                </a:cubicBezTo>
                <a:cubicBezTo>
                  <a:pt x="53591" y="73865"/>
                  <a:pt x="54607" y="72570"/>
                  <a:pt x="55585" y="71290"/>
                </a:cubicBezTo>
                <a:cubicBezTo>
                  <a:pt x="56550" y="69996"/>
                  <a:pt x="57464" y="68581"/>
                  <a:pt x="58328" y="67084"/>
                </a:cubicBezTo>
                <a:close/>
                <a:moveTo>
                  <a:pt x="51546" y="244785"/>
                </a:moveTo>
                <a:lnTo>
                  <a:pt x="57363" y="248986"/>
                </a:lnTo>
                <a:lnTo>
                  <a:pt x="57363" y="249636"/>
                </a:lnTo>
                <a:close/>
                <a:moveTo>
                  <a:pt x="60906" y="85171"/>
                </a:moveTo>
                <a:lnTo>
                  <a:pt x="60906" y="95202"/>
                </a:lnTo>
                <a:lnTo>
                  <a:pt x="55102" y="92280"/>
                </a:lnTo>
                <a:lnTo>
                  <a:pt x="52676" y="89536"/>
                </a:lnTo>
                <a:lnTo>
                  <a:pt x="50568" y="86783"/>
                </a:lnTo>
                <a:lnTo>
                  <a:pt x="50733" y="83568"/>
                </a:lnTo>
                <a:lnTo>
                  <a:pt x="51216" y="80334"/>
                </a:lnTo>
                <a:close/>
                <a:moveTo>
                  <a:pt x="53806" y="98100"/>
                </a:moveTo>
                <a:cubicBezTo>
                  <a:pt x="55750" y="100476"/>
                  <a:pt x="57896" y="102634"/>
                  <a:pt x="60271" y="104563"/>
                </a:cubicBezTo>
                <a:lnTo>
                  <a:pt x="59293" y="119104"/>
                </a:lnTo>
                <a:lnTo>
                  <a:pt x="48638" y="108765"/>
                </a:lnTo>
                <a:cubicBezTo>
                  <a:pt x="48853" y="107029"/>
                  <a:pt x="48968" y="105094"/>
                  <a:pt x="48968" y="102951"/>
                </a:cubicBezTo>
                <a:cubicBezTo>
                  <a:pt x="48968" y="100793"/>
                  <a:pt x="49171" y="98417"/>
                  <a:pt x="49603" y="95837"/>
                </a:cubicBezTo>
                <a:close/>
                <a:moveTo>
                  <a:pt x="48307" y="212473"/>
                </a:moveTo>
                <a:lnTo>
                  <a:pt x="48307" y="211179"/>
                </a:lnTo>
                <a:lnTo>
                  <a:pt x="55419" y="216031"/>
                </a:lnTo>
                <a:lnTo>
                  <a:pt x="55419" y="217975"/>
                </a:lnTo>
                <a:close/>
                <a:moveTo>
                  <a:pt x="48968" y="116515"/>
                </a:moveTo>
                <a:lnTo>
                  <a:pt x="47990" y="116197"/>
                </a:lnTo>
                <a:lnTo>
                  <a:pt x="47990" y="115547"/>
                </a:lnTo>
                <a:close/>
                <a:moveTo>
                  <a:pt x="47990" y="175316"/>
                </a:moveTo>
                <a:cubicBezTo>
                  <a:pt x="49717" y="176824"/>
                  <a:pt x="51266" y="178323"/>
                  <a:pt x="52676" y="179851"/>
                </a:cubicBezTo>
                <a:cubicBezTo>
                  <a:pt x="54073" y="181348"/>
                  <a:pt x="55635" y="182758"/>
                  <a:pt x="57363" y="184052"/>
                </a:cubicBezTo>
                <a:lnTo>
                  <a:pt x="57363" y="184369"/>
                </a:lnTo>
                <a:lnTo>
                  <a:pt x="47990" y="176278"/>
                </a:lnTo>
                <a:close/>
                <a:moveTo>
                  <a:pt x="47990" y="185337"/>
                </a:moveTo>
                <a:lnTo>
                  <a:pt x="47990" y="183403"/>
                </a:lnTo>
                <a:lnTo>
                  <a:pt x="57032" y="191151"/>
                </a:lnTo>
                <a:close/>
                <a:moveTo>
                  <a:pt x="47990" y="201490"/>
                </a:moveTo>
                <a:lnTo>
                  <a:pt x="47990" y="190501"/>
                </a:lnTo>
                <a:lnTo>
                  <a:pt x="55419" y="195685"/>
                </a:lnTo>
                <a:lnTo>
                  <a:pt x="55419" y="207320"/>
                </a:lnTo>
                <a:close/>
                <a:moveTo>
                  <a:pt x="55750" y="225074"/>
                </a:moveTo>
                <a:cubicBezTo>
                  <a:pt x="54454" y="224211"/>
                  <a:pt x="53159" y="223408"/>
                  <a:pt x="51863" y="222659"/>
                </a:cubicBezTo>
                <a:cubicBezTo>
                  <a:pt x="50568" y="221899"/>
                  <a:pt x="49285" y="220981"/>
                  <a:pt x="47990" y="219915"/>
                </a:cubicBezTo>
                <a:lnTo>
                  <a:pt x="47990" y="218938"/>
                </a:lnTo>
                <a:cubicBezTo>
                  <a:pt x="49285" y="220020"/>
                  <a:pt x="50568" y="221036"/>
                  <a:pt x="51863" y="222014"/>
                </a:cubicBezTo>
                <a:cubicBezTo>
                  <a:pt x="53159" y="222976"/>
                  <a:pt x="54454" y="223993"/>
                  <a:pt x="55750" y="225074"/>
                </a:cubicBezTo>
                <a:close/>
                <a:moveTo>
                  <a:pt x="47660" y="159808"/>
                </a:moveTo>
                <a:cubicBezTo>
                  <a:pt x="49387" y="161103"/>
                  <a:pt x="51432" y="162552"/>
                  <a:pt x="53806" y="164179"/>
                </a:cubicBezTo>
                <a:cubicBezTo>
                  <a:pt x="56169" y="165791"/>
                  <a:pt x="57363" y="167453"/>
                  <a:pt x="57363" y="169179"/>
                </a:cubicBezTo>
                <a:lnTo>
                  <a:pt x="57363" y="174667"/>
                </a:lnTo>
                <a:lnTo>
                  <a:pt x="47660" y="165954"/>
                </a:lnTo>
                <a:close/>
                <a:moveTo>
                  <a:pt x="47342" y="131714"/>
                </a:moveTo>
                <a:cubicBezTo>
                  <a:pt x="50568" y="134930"/>
                  <a:pt x="54010" y="138064"/>
                  <a:pt x="57680" y="141075"/>
                </a:cubicBezTo>
                <a:lnTo>
                  <a:pt x="57032" y="155934"/>
                </a:lnTo>
                <a:cubicBezTo>
                  <a:pt x="55318" y="154857"/>
                  <a:pt x="53692" y="153889"/>
                  <a:pt x="52194" y="153027"/>
                </a:cubicBezTo>
                <a:cubicBezTo>
                  <a:pt x="50682" y="152164"/>
                  <a:pt x="49069" y="151310"/>
                  <a:pt x="47342" y="150438"/>
                </a:cubicBezTo>
                <a:close/>
                <a:moveTo>
                  <a:pt x="43786" y="246079"/>
                </a:moveTo>
                <a:lnTo>
                  <a:pt x="57680" y="257063"/>
                </a:lnTo>
                <a:lnTo>
                  <a:pt x="57845" y="257866"/>
                </a:lnTo>
                <a:lnTo>
                  <a:pt x="57998" y="258690"/>
                </a:lnTo>
                <a:lnTo>
                  <a:pt x="48307" y="253178"/>
                </a:lnTo>
                <a:close/>
                <a:moveTo>
                  <a:pt x="43469" y="84203"/>
                </a:moveTo>
                <a:lnTo>
                  <a:pt x="45082" y="86783"/>
                </a:lnTo>
                <a:lnTo>
                  <a:pt x="44916" y="87115"/>
                </a:lnTo>
                <a:lnTo>
                  <a:pt x="44751" y="87433"/>
                </a:lnTo>
                <a:lnTo>
                  <a:pt x="41208" y="86148"/>
                </a:lnTo>
                <a:close/>
                <a:moveTo>
                  <a:pt x="42821" y="126852"/>
                </a:moveTo>
                <a:lnTo>
                  <a:pt x="42821" y="129442"/>
                </a:lnTo>
                <a:cubicBezTo>
                  <a:pt x="42389" y="127716"/>
                  <a:pt x="41843" y="126317"/>
                  <a:pt x="41208" y="125241"/>
                </a:cubicBezTo>
                <a:close/>
                <a:moveTo>
                  <a:pt x="37970" y="211179"/>
                </a:moveTo>
                <a:lnTo>
                  <a:pt x="39748" y="212473"/>
                </a:lnTo>
                <a:lnTo>
                  <a:pt x="41526" y="213759"/>
                </a:lnTo>
                <a:lnTo>
                  <a:pt x="41526" y="215713"/>
                </a:lnTo>
                <a:lnTo>
                  <a:pt x="38617" y="213759"/>
                </a:lnTo>
                <a:close/>
                <a:moveTo>
                  <a:pt x="39595" y="113275"/>
                </a:moveTo>
                <a:cubicBezTo>
                  <a:pt x="39163" y="111563"/>
                  <a:pt x="38782" y="110011"/>
                  <a:pt x="38452" y="108601"/>
                </a:cubicBezTo>
                <a:cubicBezTo>
                  <a:pt x="38135" y="107203"/>
                  <a:pt x="37754" y="105645"/>
                  <a:pt x="37335" y="103914"/>
                </a:cubicBezTo>
                <a:lnTo>
                  <a:pt x="43151" y="110378"/>
                </a:lnTo>
                <a:lnTo>
                  <a:pt x="43151" y="113925"/>
                </a:lnTo>
                <a:close/>
                <a:moveTo>
                  <a:pt x="37004" y="219573"/>
                </a:moveTo>
                <a:lnTo>
                  <a:pt x="38300" y="218938"/>
                </a:lnTo>
                <a:lnTo>
                  <a:pt x="41526" y="220882"/>
                </a:lnTo>
                <a:lnTo>
                  <a:pt x="42503" y="223625"/>
                </a:lnTo>
                <a:lnTo>
                  <a:pt x="44751" y="224757"/>
                </a:lnTo>
                <a:lnTo>
                  <a:pt x="46060" y="224107"/>
                </a:lnTo>
                <a:lnTo>
                  <a:pt x="56067" y="230243"/>
                </a:lnTo>
                <a:cubicBezTo>
                  <a:pt x="56067" y="231539"/>
                  <a:pt x="56118" y="232883"/>
                  <a:pt x="56232" y="234282"/>
                </a:cubicBezTo>
                <a:cubicBezTo>
                  <a:pt x="56334" y="235690"/>
                  <a:pt x="56385" y="237035"/>
                  <a:pt x="56385" y="238320"/>
                </a:cubicBezTo>
                <a:close/>
                <a:moveTo>
                  <a:pt x="36357" y="203117"/>
                </a:moveTo>
                <a:lnTo>
                  <a:pt x="36026" y="201490"/>
                </a:lnTo>
                <a:lnTo>
                  <a:pt x="41208" y="206009"/>
                </a:lnTo>
                <a:lnTo>
                  <a:pt x="41208" y="206977"/>
                </a:lnTo>
                <a:close/>
                <a:moveTo>
                  <a:pt x="44116" y="93247"/>
                </a:moveTo>
                <a:lnTo>
                  <a:pt x="43469" y="103269"/>
                </a:lnTo>
                <a:cubicBezTo>
                  <a:pt x="41957" y="101552"/>
                  <a:pt x="40510" y="99761"/>
                  <a:pt x="39100" y="97936"/>
                </a:cubicBezTo>
                <a:cubicBezTo>
                  <a:pt x="37703" y="96104"/>
                  <a:pt x="36255" y="94329"/>
                  <a:pt x="34744" y="92598"/>
                </a:cubicBezTo>
                <a:lnTo>
                  <a:pt x="36687" y="90350"/>
                </a:lnTo>
                <a:close/>
                <a:moveTo>
                  <a:pt x="32483" y="114569"/>
                </a:moveTo>
                <a:lnTo>
                  <a:pt x="31836" y="114252"/>
                </a:lnTo>
                <a:lnTo>
                  <a:pt x="31836" y="103914"/>
                </a:lnTo>
                <a:cubicBezTo>
                  <a:pt x="33563" y="107575"/>
                  <a:pt x="34845" y="111563"/>
                  <a:pt x="35709" y="115864"/>
                </a:cubicBezTo>
                <a:close/>
                <a:moveTo>
                  <a:pt x="33448" y="189524"/>
                </a:moveTo>
                <a:lnTo>
                  <a:pt x="31836" y="181131"/>
                </a:lnTo>
                <a:cubicBezTo>
                  <a:pt x="36141" y="183075"/>
                  <a:pt x="38668" y="184965"/>
                  <a:pt x="39430" y="186781"/>
                </a:cubicBezTo>
                <a:cubicBezTo>
                  <a:pt x="40179" y="188611"/>
                  <a:pt x="40560" y="191484"/>
                  <a:pt x="40560" y="195354"/>
                </a:cubicBezTo>
                <a:close/>
                <a:moveTo>
                  <a:pt x="36687" y="122329"/>
                </a:moveTo>
                <a:cubicBezTo>
                  <a:pt x="37106" y="125990"/>
                  <a:pt x="37436" y="129696"/>
                  <a:pt x="37652" y="133470"/>
                </a:cubicBezTo>
                <a:cubicBezTo>
                  <a:pt x="37868" y="137241"/>
                  <a:pt x="37970" y="140962"/>
                  <a:pt x="37970" y="144632"/>
                </a:cubicBezTo>
                <a:cubicBezTo>
                  <a:pt x="36687" y="143338"/>
                  <a:pt x="35493" y="142038"/>
                  <a:pt x="34426" y="140744"/>
                </a:cubicBezTo>
                <a:cubicBezTo>
                  <a:pt x="33347" y="139448"/>
                  <a:pt x="32267" y="138268"/>
                  <a:pt x="31188" y="137192"/>
                </a:cubicBezTo>
                <a:cubicBezTo>
                  <a:pt x="31188" y="134384"/>
                  <a:pt x="31239" y="131714"/>
                  <a:pt x="31353" y="129110"/>
                </a:cubicBezTo>
                <a:cubicBezTo>
                  <a:pt x="31455" y="126521"/>
                  <a:pt x="31518" y="123945"/>
                  <a:pt x="31518" y="121366"/>
                </a:cubicBezTo>
                <a:close/>
                <a:moveTo>
                  <a:pt x="32153" y="175643"/>
                </a:moveTo>
                <a:cubicBezTo>
                  <a:pt x="31721" y="175212"/>
                  <a:pt x="31455" y="174300"/>
                  <a:pt x="31353" y="172900"/>
                </a:cubicBezTo>
                <a:cubicBezTo>
                  <a:pt x="31239" y="171492"/>
                  <a:pt x="31188" y="169928"/>
                  <a:pt x="31188" y="168218"/>
                </a:cubicBezTo>
                <a:lnTo>
                  <a:pt x="39265" y="175643"/>
                </a:lnTo>
                <a:lnTo>
                  <a:pt x="39430" y="177752"/>
                </a:lnTo>
                <a:lnTo>
                  <a:pt x="39595" y="180168"/>
                </a:lnTo>
                <a:cubicBezTo>
                  <a:pt x="38300" y="179315"/>
                  <a:pt x="37055" y="178491"/>
                  <a:pt x="35874" y="177752"/>
                </a:cubicBezTo>
                <a:cubicBezTo>
                  <a:pt x="34693" y="176978"/>
                  <a:pt x="33448" y="176278"/>
                  <a:pt x="32153" y="175643"/>
                </a:cubicBezTo>
                <a:close/>
                <a:moveTo>
                  <a:pt x="30870" y="147857"/>
                </a:moveTo>
                <a:lnTo>
                  <a:pt x="33779" y="149306"/>
                </a:lnTo>
                <a:lnTo>
                  <a:pt x="37004" y="151082"/>
                </a:lnTo>
                <a:lnTo>
                  <a:pt x="37970" y="152049"/>
                </a:lnTo>
                <a:lnTo>
                  <a:pt x="38135" y="154485"/>
                </a:lnTo>
                <a:lnTo>
                  <a:pt x="38300" y="156911"/>
                </a:lnTo>
                <a:cubicBezTo>
                  <a:pt x="35709" y="154524"/>
                  <a:pt x="33233" y="152049"/>
                  <a:pt x="30870" y="149470"/>
                </a:cubicBezTo>
                <a:close/>
                <a:moveTo>
                  <a:pt x="30870" y="160140"/>
                </a:moveTo>
                <a:cubicBezTo>
                  <a:pt x="32153" y="161207"/>
                  <a:pt x="33448" y="162284"/>
                  <a:pt x="34744" y="163365"/>
                </a:cubicBezTo>
                <a:cubicBezTo>
                  <a:pt x="36026" y="164442"/>
                  <a:pt x="37335" y="165523"/>
                  <a:pt x="38617" y="166605"/>
                </a:cubicBezTo>
                <a:lnTo>
                  <a:pt x="38617" y="168218"/>
                </a:lnTo>
                <a:lnTo>
                  <a:pt x="30870" y="161103"/>
                </a:lnTo>
                <a:close/>
                <a:moveTo>
                  <a:pt x="31188" y="208281"/>
                </a:moveTo>
                <a:cubicBezTo>
                  <a:pt x="28813" y="206977"/>
                  <a:pt x="26883" y="205692"/>
                  <a:pt x="25371" y="204397"/>
                </a:cubicBezTo>
                <a:lnTo>
                  <a:pt x="25371" y="200840"/>
                </a:lnTo>
                <a:lnTo>
                  <a:pt x="27797" y="202770"/>
                </a:lnTo>
                <a:lnTo>
                  <a:pt x="30223" y="205048"/>
                </a:lnTo>
                <a:close/>
                <a:moveTo>
                  <a:pt x="25054" y="193731"/>
                </a:moveTo>
                <a:cubicBezTo>
                  <a:pt x="24838" y="192878"/>
                  <a:pt x="24723" y="191583"/>
                  <a:pt x="24723" y="189857"/>
                </a:cubicBezTo>
                <a:lnTo>
                  <a:pt x="28280" y="194058"/>
                </a:lnTo>
                <a:lnTo>
                  <a:pt x="28445" y="195354"/>
                </a:lnTo>
                <a:lnTo>
                  <a:pt x="28610" y="196653"/>
                </a:lnTo>
                <a:close/>
                <a:moveTo>
                  <a:pt x="24088" y="219255"/>
                </a:moveTo>
                <a:lnTo>
                  <a:pt x="23758" y="218938"/>
                </a:lnTo>
                <a:lnTo>
                  <a:pt x="24406" y="216845"/>
                </a:lnTo>
                <a:lnTo>
                  <a:pt x="24723" y="214404"/>
                </a:lnTo>
                <a:cubicBezTo>
                  <a:pt x="26667" y="216567"/>
                  <a:pt x="28610" y="218545"/>
                  <a:pt x="30540" y="220387"/>
                </a:cubicBezTo>
                <a:cubicBezTo>
                  <a:pt x="32483" y="222217"/>
                  <a:pt x="34426" y="224107"/>
                  <a:pt x="36357" y="226037"/>
                </a:cubicBezTo>
                <a:cubicBezTo>
                  <a:pt x="33982" y="224528"/>
                  <a:pt x="31785" y="223195"/>
                  <a:pt x="29727" y="222014"/>
                </a:cubicBezTo>
                <a:cubicBezTo>
                  <a:pt x="27683" y="220818"/>
                  <a:pt x="25803" y="219915"/>
                  <a:pt x="24088" y="219255"/>
                </a:cubicBezTo>
                <a:close/>
                <a:moveTo>
                  <a:pt x="23428" y="179851"/>
                </a:moveTo>
                <a:lnTo>
                  <a:pt x="23111" y="177246"/>
                </a:lnTo>
                <a:lnTo>
                  <a:pt x="25054" y="177905"/>
                </a:lnTo>
                <a:lnTo>
                  <a:pt x="26336" y="184369"/>
                </a:lnTo>
                <a:close/>
                <a:moveTo>
                  <a:pt x="22780" y="97449"/>
                </a:moveTo>
                <a:cubicBezTo>
                  <a:pt x="23644" y="95078"/>
                  <a:pt x="24838" y="92498"/>
                  <a:pt x="26336" y="89705"/>
                </a:cubicBezTo>
                <a:lnTo>
                  <a:pt x="26336" y="93247"/>
                </a:lnTo>
                <a:lnTo>
                  <a:pt x="25689" y="94061"/>
                </a:lnTo>
                <a:lnTo>
                  <a:pt x="25371" y="94558"/>
                </a:lnTo>
                <a:close/>
                <a:moveTo>
                  <a:pt x="21498" y="133644"/>
                </a:moveTo>
                <a:lnTo>
                  <a:pt x="24723" y="138154"/>
                </a:lnTo>
                <a:lnTo>
                  <a:pt x="24723" y="139131"/>
                </a:lnTo>
                <a:lnTo>
                  <a:pt x="23111" y="138486"/>
                </a:lnTo>
                <a:lnTo>
                  <a:pt x="21498" y="139766"/>
                </a:lnTo>
                <a:close/>
                <a:moveTo>
                  <a:pt x="23428" y="170807"/>
                </a:moveTo>
                <a:lnTo>
                  <a:pt x="22145" y="170474"/>
                </a:lnTo>
                <a:lnTo>
                  <a:pt x="20202" y="157879"/>
                </a:lnTo>
                <a:close/>
                <a:moveTo>
                  <a:pt x="19872" y="208931"/>
                </a:moveTo>
                <a:lnTo>
                  <a:pt x="19237" y="211828"/>
                </a:lnTo>
                <a:lnTo>
                  <a:pt x="17942" y="206977"/>
                </a:lnTo>
                <a:close/>
                <a:moveTo>
                  <a:pt x="15681" y="220882"/>
                </a:moveTo>
                <a:lnTo>
                  <a:pt x="16646" y="222177"/>
                </a:lnTo>
                <a:lnTo>
                  <a:pt x="17624" y="223463"/>
                </a:lnTo>
                <a:lnTo>
                  <a:pt x="17624" y="225074"/>
                </a:lnTo>
                <a:close/>
                <a:moveTo>
                  <a:pt x="16964" y="196653"/>
                </a:moveTo>
                <a:lnTo>
                  <a:pt x="19072" y="198097"/>
                </a:lnTo>
                <a:cubicBezTo>
                  <a:pt x="19821" y="197983"/>
                  <a:pt x="20202" y="199000"/>
                  <a:pt x="20202" y="201158"/>
                </a:cubicBezTo>
                <a:lnTo>
                  <a:pt x="18907" y="200840"/>
                </a:lnTo>
                <a:lnTo>
                  <a:pt x="16646" y="202125"/>
                </a:lnTo>
                <a:cubicBezTo>
                  <a:pt x="15364" y="198266"/>
                  <a:pt x="14386" y="194376"/>
                  <a:pt x="13738" y="190501"/>
                </a:cubicBezTo>
                <a:lnTo>
                  <a:pt x="15364" y="191802"/>
                </a:lnTo>
                <a:close/>
                <a:moveTo>
                  <a:pt x="14386" y="184052"/>
                </a:moveTo>
                <a:lnTo>
                  <a:pt x="12455" y="182108"/>
                </a:lnTo>
                <a:lnTo>
                  <a:pt x="12773" y="181780"/>
                </a:lnTo>
                <a:lnTo>
                  <a:pt x="12773" y="181462"/>
                </a:lnTo>
                <a:lnTo>
                  <a:pt x="14386" y="182108"/>
                </a:lnTo>
                <a:close/>
                <a:moveTo>
                  <a:pt x="10182" y="157879"/>
                </a:moveTo>
                <a:lnTo>
                  <a:pt x="10830" y="156252"/>
                </a:lnTo>
                <a:lnTo>
                  <a:pt x="13090" y="161421"/>
                </a:lnTo>
                <a:cubicBezTo>
                  <a:pt x="12658" y="163147"/>
                  <a:pt x="12290" y="164759"/>
                  <a:pt x="11960" y="166272"/>
                </a:cubicBezTo>
                <a:cubicBezTo>
                  <a:pt x="11643" y="167771"/>
                  <a:pt x="11160" y="169293"/>
                  <a:pt x="10512" y="170807"/>
                </a:cubicBezTo>
                <a:cubicBezTo>
                  <a:pt x="10296" y="168421"/>
                  <a:pt x="10131" y="166158"/>
                  <a:pt x="10030" y="164010"/>
                </a:cubicBezTo>
                <a:cubicBezTo>
                  <a:pt x="9915" y="161852"/>
                  <a:pt x="9865" y="159808"/>
                  <a:pt x="9865" y="157879"/>
                </a:cubicBezTo>
                <a:close/>
                <a:moveTo>
                  <a:pt x="160753" y="229926"/>
                </a:moveTo>
                <a:lnTo>
                  <a:pt x="161071" y="227981"/>
                </a:lnTo>
                <a:cubicBezTo>
                  <a:pt x="160639" y="226037"/>
                  <a:pt x="159839" y="224528"/>
                  <a:pt x="158645" y="223463"/>
                </a:cubicBezTo>
                <a:cubicBezTo>
                  <a:pt x="157464" y="222381"/>
                  <a:pt x="156334" y="220981"/>
                  <a:pt x="155254" y="219255"/>
                </a:cubicBezTo>
                <a:lnTo>
                  <a:pt x="155254" y="211511"/>
                </a:lnTo>
                <a:cubicBezTo>
                  <a:pt x="155254" y="209566"/>
                  <a:pt x="155521" y="207572"/>
                  <a:pt x="156067" y="205528"/>
                </a:cubicBezTo>
                <a:cubicBezTo>
                  <a:pt x="156600" y="203484"/>
                  <a:pt x="157299" y="201386"/>
                  <a:pt x="158162" y="199228"/>
                </a:cubicBezTo>
                <a:cubicBezTo>
                  <a:pt x="158378" y="197298"/>
                  <a:pt x="158810" y="194862"/>
                  <a:pt x="159458" y="191965"/>
                </a:cubicBezTo>
                <a:cubicBezTo>
                  <a:pt x="160106" y="189058"/>
                  <a:pt x="160855" y="186146"/>
                  <a:pt x="161718" y="183229"/>
                </a:cubicBezTo>
                <a:cubicBezTo>
                  <a:pt x="162582" y="180332"/>
                  <a:pt x="163496" y="177688"/>
                  <a:pt x="164462" y="175316"/>
                </a:cubicBezTo>
                <a:cubicBezTo>
                  <a:pt x="165440" y="172955"/>
                  <a:pt x="166570" y="171338"/>
                  <a:pt x="167853" y="170474"/>
                </a:cubicBezTo>
                <a:lnTo>
                  <a:pt x="169478" y="171125"/>
                </a:lnTo>
                <a:lnTo>
                  <a:pt x="171243" y="170474"/>
                </a:lnTo>
                <a:lnTo>
                  <a:pt x="173034" y="168218"/>
                </a:lnTo>
                <a:cubicBezTo>
                  <a:pt x="174101" y="168218"/>
                  <a:pt x="174647" y="169066"/>
                  <a:pt x="174647" y="170807"/>
                </a:cubicBezTo>
                <a:cubicBezTo>
                  <a:pt x="177873" y="169293"/>
                  <a:pt x="180883" y="167721"/>
                  <a:pt x="183689" y="166118"/>
                </a:cubicBezTo>
                <a:cubicBezTo>
                  <a:pt x="186483" y="164507"/>
                  <a:pt x="189290" y="162943"/>
                  <a:pt x="192097" y="161421"/>
                </a:cubicBezTo>
                <a:cubicBezTo>
                  <a:pt x="197685" y="160140"/>
                  <a:pt x="203768" y="158782"/>
                  <a:pt x="210347" y="157382"/>
                </a:cubicBezTo>
                <a:cubicBezTo>
                  <a:pt x="216913" y="155984"/>
                  <a:pt x="222247" y="154108"/>
                  <a:pt x="226336" y="151732"/>
                </a:cubicBezTo>
                <a:lnTo>
                  <a:pt x="226666" y="151732"/>
                </a:lnTo>
                <a:cubicBezTo>
                  <a:pt x="228609" y="152164"/>
                  <a:pt x="230540" y="152481"/>
                  <a:pt x="232483" y="152710"/>
                </a:cubicBezTo>
                <a:cubicBezTo>
                  <a:pt x="234413" y="152913"/>
                  <a:pt x="236356" y="153027"/>
                  <a:pt x="238299" y="153027"/>
                </a:cubicBezTo>
                <a:lnTo>
                  <a:pt x="238452" y="152710"/>
                </a:lnTo>
                <a:lnTo>
                  <a:pt x="238617" y="152367"/>
                </a:lnTo>
                <a:lnTo>
                  <a:pt x="243456" y="153359"/>
                </a:lnTo>
                <a:lnTo>
                  <a:pt x="244916" y="155607"/>
                </a:lnTo>
                <a:cubicBezTo>
                  <a:pt x="245450" y="156683"/>
                  <a:pt x="245996" y="157814"/>
                  <a:pt x="246529" y="159010"/>
                </a:cubicBezTo>
                <a:cubicBezTo>
                  <a:pt x="247075" y="160190"/>
                  <a:pt x="247710" y="161207"/>
                  <a:pt x="248472" y="162071"/>
                </a:cubicBezTo>
                <a:lnTo>
                  <a:pt x="250898" y="163365"/>
                </a:lnTo>
                <a:cubicBezTo>
                  <a:pt x="249602" y="162284"/>
                  <a:pt x="248739" y="160989"/>
                  <a:pt x="248307" y="159490"/>
                </a:cubicBezTo>
                <a:cubicBezTo>
                  <a:pt x="247875" y="157978"/>
                  <a:pt x="247342" y="156470"/>
                  <a:pt x="246694" y="154972"/>
                </a:cubicBezTo>
                <a:lnTo>
                  <a:pt x="248955" y="156583"/>
                </a:lnTo>
                <a:lnTo>
                  <a:pt x="249920" y="159010"/>
                </a:lnTo>
                <a:lnTo>
                  <a:pt x="251863" y="160786"/>
                </a:lnTo>
                <a:lnTo>
                  <a:pt x="259293" y="164010"/>
                </a:lnTo>
                <a:cubicBezTo>
                  <a:pt x="260372" y="165077"/>
                  <a:pt x="261883" y="166158"/>
                  <a:pt x="263814" y="167240"/>
                </a:cubicBezTo>
                <a:cubicBezTo>
                  <a:pt x="265757" y="168317"/>
                  <a:pt x="267370" y="168853"/>
                  <a:pt x="268665" y="168853"/>
                </a:cubicBezTo>
                <a:lnTo>
                  <a:pt x="270926" y="167567"/>
                </a:lnTo>
                <a:lnTo>
                  <a:pt x="271573" y="168049"/>
                </a:lnTo>
                <a:lnTo>
                  <a:pt x="272221" y="168535"/>
                </a:lnTo>
                <a:lnTo>
                  <a:pt x="272869" y="169179"/>
                </a:lnTo>
                <a:lnTo>
                  <a:pt x="277060" y="164645"/>
                </a:lnTo>
                <a:lnTo>
                  <a:pt x="276742" y="164328"/>
                </a:lnTo>
                <a:lnTo>
                  <a:pt x="277390" y="163682"/>
                </a:lnTo>
                <a:lnTo>
                  <a:pt x="280298" y="160786"/>
                </a:lnTo>
                <a:lnTo>
                  <a:pt x="282076" y="157879"/>
                </a:lnTo>
                <a:lnTo>
                  <a:pt x="283524" y="154972"/>
                </a:lnTo>
                <a:cubicBezTo>
                  <a:pt x="285251" y="153240"/>
                  <a:pt x="287893" y="150714"/>
                  <a:pt x="291449" y="147376"/>
                </a:cubicBezTo>
                <a:cubicBezTo>
                  <a:pt x="295005" y="144033"/>
                  <a:pt x="298815" y="140426"/>
                  <a:pt x="302917" y="136541"/>
                </a:cubicBezTo>
                <a:cubicBezTo>
                  <a:pt x="307006" y="132682"/>
                  <a:pt x="310880" y="128629"/>
                  <a:pt x="314550" y="124427"/>
                </a:cubicBezTo>
                <a:cubicBezTo>
                  <a:pt x="318208" y="120220"/>
                  <a:pt x="321116" y="116310"/>
                  <a:pt x="323275" y="112640"/>
                </a:cubicBezTo>
                <a:lnTo>
                  <a:pt x="324240" y="111344"/>
                </a:lnTo>
                <a:cubicBezTo>
                  <a:pt x="324672" y="110264"/>
                  <a:pt x="325155" y="109083"/>
                  <a:pt x="325688" y="107802"/>
                </a:cubicBezTo>
                <a:cubicBezTo>
                  <a:pt x="326234" y="106508"/>
                  <a:pt x="326501" y="104767"/>
                  <a:pt x="326501" y="102634"/>
                </a:cubicBezTo>
                <a:cubicBezTo>
                  <a:pt x="326501" y="100476"/>
                  <a:pt x="326120" y="97782"/>
                  <a:pt x="325371" y="94558"/>
                </a:cubicBezTo>
                <a:cubicBezTo>
                  <a:pt x="324609" y="91318"/>
                  <a:pt x="323161" y="87230"/>
                  <a:pt x="321002" y="82274"/>
                </a:cubicBezTo>
                <a:lnTo>
                  <a:pt x="312607" y="75149"/>
                </a:lnTo>
                <a:cubicBezTo>
                  <a:pt x="307438" y="70199"/>
                  <a:pt x="302053" y="65357"/>
                  <a:pt x="296453" y="60619"/>
                </a:cubicBezTo>
                <a:cubicBezTo>
                  <a:pt x="290839" y="55881"/>
                  <a:pt x="285302" y="51412"/>
                  <a:pt x="279816" y="47209"/>
                </a:cubicBezTo>
                <a:cubicBezTo>
                  <a:pt x="274317" y="43008"/>
                  <a:pt x="269046" y="39233"/>
                  <a:pt x="263979" y="35909"/>
                </a:cubicBezTo>
                <a:cubicBezTo>
                  <a:pt x="258911" y="32565"/>
                  <a:pt x="254454" y="29926"/>
                  <a:pt x="250580" y="27996"/>
                </a:cubicBezTo>
                <a:lnTo>
                  <a:pt x="249437" y="27500"/>
                </a:lnTo>
                <a:lnTo>
                  <a:pt x="248307" y="26702"/>
                </a:lnTo>
                <a:cubicBezTo>
                  <a:pt x="243786" y="23030"/>
                  <a:pt x="240065" y="20932"/>
                  <a:pt x="237156" y="20401"/>
                </a:cubicBezTo>
                <a:cubicBezTo>
                  <a:pt x="234248" y="19855"/>
                  <a:pt x="230743" y="19141"/>
                  <a:pt x="226666" y="18303"/>
                </a:cubicBezTo>
                <a:lnTo>
                  <a:pt x="222793" y="15386"/>
                </a:lnTo>
                <a:lnTo>
                  <a:pt x="222145" y="15068"/>
                </a:lnTo>
                <a:lnTo>
                  <a:pt x="221815" y="15068"/>
                </a:lnTo>
                <a:cubicBezTo>
                  <a:pt x="219656" y="15068"/>
                  <a:pt x="218576" y="15827"/>
                  <a:pt x="218576" y="17325"/>
                </a:cubicBezTo>
                <a:lnTo>
                  <a:pt x="218906" y="18620"/>
                </a:lnTo>
                <a:lnTo>
                  <a:pt x="211477" y="11178"/>
                </a:lnTo>
                <a:lnTo>
                  <a:pt x="210182" y="13758"/>
                </a:lnTo>
                <a:lnTo>
                  <a:pt x="210829" y="15550"/>
                </a:lnTo>
                <a:lnTo>
                  <a:pt x="211477" y="16997"/>
                </a:lnTo>
                <a:lnTo>
                  <a:pt x="204048" y="16362"/>
                </a:lnTo>
                <a:cubicBezTo>
                  <a:pt x="204048" y="14205"/>
                  <a:pt x="202638" y="12325"/>
                  <a:pt x="199844" y="10697"/>
                </a:cubicBezTo>
                <a:cubicBezTo>
                  <a:pt x="197050" y="9085"/>
                  <a:pt x="193710" y="7800"/>
                  <a:pt x="189823" y="6823"/>
                </a:cubicBezTo>
                <a:cubicBezTo>
                  <a:pt x="185950" y="5846"/>
                  <a:pt x="181861" y="5161"/>
                  <a:pt x="177555" y="4729"/>
                </a:cubicBezTo>
                <a:cubicBezTo>
                  <a:pt x="173237" y="4283"/>
                  <a:pt x="169580" y="4079"/>
                  <a:pt x="166570" y="4079"/>
                </a:cubicBezTo>
                <a:cubicBezTo>
                  <a:pt x="161172" y="4079"/>
                  <a:pt x="156118" y="4397"/>
                  <a:pt x="151381" y="5047"/>
                </a:cubicBezTo>
                <a:lnTo>
                  <a:pt x="149768" y="3753"/>
                </a:lnTo>
                <a:cubicBezTo>
                  <a:pt x="143951" y="1390"/>
                  <a:pt x="138350" y="195"/>
                  <a:pt x="132966" y="195"/>
                </a:cubicBezTo>
                <a:cubicBezTo>
                  <a:pt x="126501" y="195"/>
                  <a:pt x="120037" y="1286"/>
                  <a:pt x="113573" y="3435"/>
                </a:cubicBezTo>
                <a:cubicBezTo>
                  <a:pt x="107121" y="5578"/>
                  <a:pt x="101025" y="8222"/>
                  <a:pt x="95323" y="11347"/>
                </a:cubicBezTo>
                <a:cubicBezTo>
                  <a:pt x="89621" y="14468"/>
                  <a:pt x="84502" y="17861"/>
                  <a:pt x="79968" y="21533"/>
                </a:cubicBezTo>
                <a:cubicBezTo>
                  <a:pt x="75447" y="25188"/>
                  <a:pt x="71904" y="28527"/>
                  <a:pt x="69313" y="31553"/>
                </a:cubicBezTo>
                <a:lnTo>
                  <a:pt x="61236" y="38319"/>
                </a:lnTo>
                <a:cubicBezTo>
                  <a:pt x="59509" y="39630"/>
                  <a:pt x="57731" y="41445"/>
                  <a:pt x="55902" y="43831"/>
                </a:cubicBezTo>
                <a:cubicBezTo>
                  <a:pt x="54073" y="46183"/>
                  <a:pt x="53159" y="48024"/>
                  <a:pt x="53159" y="49304"/>
                </a:cubicBezTo>
                <a:lnTo>
                  <a:pt x="53806" y="51248"/>
                </a:lnTo>
                <a:cubicBezTo>
                  <a:pt x="49285" y="55768"/>
                  <a:pt x="45082" y="60292"/>
                  <a:pt x="41208" y="64826"/>
                </a:cubicBezTo>
                <a:cubicBezTo>
                  <a:pt x="37335" y="69346"/>
                  <a:pt x="33880" y="73538"/>
                  <a:pt x="30870" y="77422"/>
                </a:cubicBezTo>
                <a:lnTo>
                  <a:pt x="29245" y="76445"/>
                </a:lnTo>
                <a:cubicBezTo>
                  <a:pt x="28165" y="76673"/>
                  <a:pt x="26768" y="77957"/>
                  <a:pt x="25054" y="80334"/>
                </a:cubicBezTo>
                <a:cubicBezTo>
                  <a:pt x="23326" y="82696"/>
                  <a:pt x="21383" y="86783"/>
                  <a:pt x="19237" y="92598"/>
                </a:cubicBezTo>
                <a:lnTo>
                  <a:pt x="16329" y="100679"/>
                </a:lnTo>
                <a:cubicBezTo>
                  <a:pt x="15033" y="99394"/>
                  <a:pt x="13954" y="98744"/>
                  <a:pt x="13090" y="98744"/>
                </a:cubicBezTo>
                <a:cubicBezTo>
                  <a:pt x="11592" y="98744"/>
                  <a:pt x="10512" y="100362"/>
                  <a:pt x="9865" y="103596"/>
                </a:cubicBezTo>
                <a:lnTo>
                  <a:pt x="9217" y="102301"/>
                </a:lnTo>
                <a:lnTo>
                  <a:pt x="8899" y="101642"/>
                </a:lnTo>
                <a:lnTo>
                  <a:pt x="6308" y="100029"/>
                </a:lnTo>
                <a:cubicBezTo>
                  <a:pt x="4797" y="100029"/>
                  <a:pt x="4048" y="101225"/>
                  <a:pt x="4048" y="103596"/>
                </a:cubicBezTo>
                <a:lnTo>
                  <a:pt x="6639" y="119104"/>
                </a:lnTo>
                <a:cubicBezTo>
                  <a:pt x="5343" y="125558"/>
                  <a:pt x="4365" y="132399"/>
                  <a:pt x="3730" y="139627"/>
                </a:cubicBezTo>
                <a:cubicBezTo>
                  <a:pt x="3083" y="146831"/>
                  <a:pt x="2753" y="153240"/>
                  <a:pt x="2753" y="158841"/>
                </a:cubicBezTo>
                <a:cubicBezTo>
                  <a:pt x="2753" y="163365"/>
                  <a:pt x="3083" y="167567"/>
                  <a:pt x="3730" y="171442"/>
                </a:cubicBezTo>
                <a:lnTo>
                  <a:pt x="1457" y="170474"/>
                </a:lnTo>
                <a:lnTo>
                  <a:pt x="-308" y="171278"/>
                </a:lnTo>
                <a:cubicBezTo>
                  <a:pt x="-1070" y="171823"/>
                  <a:pt x="-1439" y="172736"/>
                  <a:pt x="-1439" y="174032"/>
                </a:cubicBezTo>
                <a:lnTo>
                  <a:pt x="-156" y="176611"/>
                </a:lnTo>
                <a:lnTo>
                  <a:pt x="5991" y="183075"/>
                </a:lnTo>
                <a:lnTo>
                  <a:pt x="6956" y="187912"/>
                </a:lnTo>
                <a:lnTo>
                  <a:pt x="5661" y="187594"/>
                </a:lnTo>
                <a:cubicBezTo>
                  <a:pt x="4365" y="187594"/>
                  <a:pt x="3616" y="188244"/>
                  <a:pt x="3400" y="189524"/>
                </a:cubicBezTo>
                <a:lnTo>
                  <a:pt x="3400" y="190834"/>
                </a:lnTo>
                <a:cubicBezTo>
                  <a:pt x="3400" y="199446"/>
                  <a:pt x="5127" y="208475"/>
                  <a:pt x="8569" y="217975"/>
                </a:cubicBezTo>
                <a:cubicBezTo>
                  <a:pt x="12011" y="227450"/>
                  <a:pt x="16430" y="236276"/>
                  <a:pt x="21815" y="244452"/>
                </a:cubicBezTo>
                <a:cubicBezTo>
                  <a:pt x="20952" y="244670"/>
                  <a:pt x="20533" y="245761"/>
                  <a:pt x="20533" y="247692"/>
                </a:cubicBezTo>
                <a:cubicBezTo>
                  <a:pt x="21599" y="250713"/>
                  <a:pt x="23212" y="253888"/>
                  <a:pt x="25371" y="257217"/>
                </a:cubicBezTo>
                <a:cubicBezTo>
                  <a:pt x="27530" y="260569"/>
                  <a:pt x="30108" y="264161"/>
                  <a:pt x="33131" y="268051"/>
                </a:cubicBezTo>
                <a:lnTo>
                  <a:pt x="35061" y="270323"/>
                </a:lnTo>
                <a:cubicBezTo>
                  <a:pt x="37004" y="273969"/>
                  <a:pt x="38884" y="277462"/>
                  <a:pt x="40726" y="280816"/>
                </a:cubicBezTo>
                <a:cubicBezTo>
                  <a:pt x="42554" y="284139"/>
                  <a:pt x="44434" y="286883"/>
                  <a:pt x="46377" y="289045"/>
                </a:cubicBezTo>
                <a:lnTo>
                  <a:pt x="46060" y="289045"/>
                </a:lnTo>
                <a:cubicBezTo>
                  <a:pt x="44116" y="289045"/>
                  <a:pt x="43151" y="289691"/>
                  <a:pt x="43151" y="290986"/>
                </a:cubicBezTo>
                <a:cubicBezTo>
                  <a:pt x="43151" y="292280"/>
                  <a:pt x="44053" y="293893"/>
                  <a:pt x="45894" y="295837"/>
                </a:cubicBezTo>
                <a:cubicBezTo>
                  <a:pt x="47711" y="297782"/>
                  <a:pt x="49933" y="299598"/>
                  <a:pt x="52511" y="301324"/>
                </a:cubicBezTo>
                <a:cubicBezTo>
                  <a:pt x="55102" y="303051"/>
                  <a:pt x="57731" y="304499"/>
                  <a:pt x="60423" y="305695"/>
                </a:cubicBezTo>
                <a:cubicBezTo>
                  <a:pt x="63116" y="306875"/>
                  <a:pt x="65325" y="307455"/>
                  <a:pt x="67053" y="307455"/>
                </a:cubicBezTo>
                <a:cubicBezTo>
                  <a:pt x="71790" y="310914"/>
                  <a:pt x="77124" y="314471"/>
                  <a:pt x="83042" y="318127"/>
                </a:cubicBezTo>
                <a:cubicBezTo>
                  <a:pt x="88960" y="321784"/>
                  <a:pt x="94891" y="325186"/>
                  <a:pt x="100822" y="328311"/>
                </a:cubicBezTo>
                <a:cubicBezTo>
                  <a:pt x="106740" y="331422"/>
                  <a:pt x="112341" y="334229"/>
                  <a:pt x="117611" y="336706"/>
                </a:cubicBezTo>
                <a:cubicBezTo>
                  <a:pt x="122895" y="339171"/>
                  <a:pt x="127251" y="341175"/>
                  <a:pt x="130705" y="342688"/>
                </a:cubicBezTo>
                <a:cubicBezTo>
                  <a:pt x="133283" y="343770"/>
                  <a:pt x="136191" y="345050"/>
                  <a:pt x="139430" y="346573"/>
                </a:cubicBezTo>
                <a:cubicBezTo>
                  <a:pt x="142656" y="348071"/>
                  <a:pt x="145881" y="349519"/>
                  <a:pt x="149120" y="350919"/>
                </a:cubicBezTo>
                <a:cubicBezTo>
                  <a:pt x="152346" y="352327"/>
                  <a:pt x="155356" y="353508"/>
                  <a:pt x="158162" y="354486"/>
                </a:cubicBezTo>
                <a:cubicBezTo>
                  <a:pt x="160956" y="355452"/>
                  <a:pt x="163230" y="355934"/>
                  <a:pt x="164944" y="355934"/>
                </a:cubicBezTo>
                <a:cubicBezTo>
                  <a:pt x="166887" y="355934"/>
                  <a:pt x="167853" y="354739"/>
                  <a:pt x="167853" y="352377"/>
                </a:cubicBezTo>
                <a:cubicBezTo>
                  <a:pt x="169580" y="353240"/>
                  <a:pt x="171307" y="354158"/>
                  <a:pt x="173034" y="355121"/>
                </a:cubicBezTo>
                <a:cubicBezTo>
                  <a:pt x="174749" y="356098"/>
                  <a:pt x="176476" y="357219"/>
                  <a:pt x="178203" y="358523"/>
                </a:cubicBezTo>
                <a:lnTo>
                  <a:pt x="175942" y="358523"/>
                </a:lnTo>
                <a:lnTo>
                  <a:pt x="173669" y="359174"/>
                </a:lnTo>
                <a:lnTo>
                  <a:pt x="184985" y="358841"/>
                </a:lnTo>
                <a:lnTo>
                  <a:pt x="185633" y="359174"/>
                </a:lnTo>
                <a:lnTo>
                  <a:pt x="211795" y="359174"/>
                </a:lnTo>
                <a:lnTo>
                  <a:pt x="209369" y="357864"/>
                </a:lnTo>
                <a:cubicBezTo>
                  <a:pt x="208835" y="358083"/>
                  <a:pt x="207921" y="357979"/>
                  <a:pt x="206638" y="357547"/>
                </a:cubicBezTo>
                <a:cubicBezTo>
                  <a:pt x="208137" y="356470"/>
                  <a:pt x="209750" y="355770"/>
                  <a:pt x="211477" y="355452"/>
                </a:cubicBezTo>
                <a:cubicBezTo>
                  <a:pt x="213204" y="355121"/>
                  <a:pt x="215033" y="354739"/>
                  <a:pt x="216976" y="354307"/>
                </a:cubicBezTo>
                <a:cubicBezTo>
                  <a:pt x="216113" y="356470"/>
                  <a:pt x="215668" y="358083"/>
                  <a:pt x="215668" y="359174"/>
                </a:cubicBezTo>
                <a:lnTo>
                  <a:pt x="226984" y="359174"/>
                </a:lnTo>
                <a:cubicBezTo>
                  <a:pt x="229143" y="357661"/>
                  <a:pt x="231670" y="355720"/>
                  <a:pt x="234578" y="353344"/>
                </a:cubicBezTo>
                <a:cubicBezTo>
                  <a:pt x="237487" y="350968"/>
                  <a:pt x="240116" y="349787"/>
                  <a:pt x="242490" y="349787"/>
                </a:cubicBezTo>
                <a:lnTo>
                  <a:pt x="244764" y="350437"/>
                </a:lnTo>
                <a:lnTo>
                  <a:pt x="245081" y="351082"/>
                </a:lnTo>
                <a:lnTo>
                  <a:pt x="246364" y="349787"/>
                </a:lnTo>
                <a:lnTo>
                  <a:pt x="247507" y="349152"/>
                </a:lnTo>
                <a:lnTo>
                  <a:pt x="248637" y="348503"/>
                </a:lnTo>
                <a:lnTo>
                  <a:pt x="251546" y="346245"/>
                </a:lnTo>
                <a:cubicBezTo>
                  <a:pt x="251546" y="345154"/>
                  <a:pt x="252511" y="343968"/>
                  <a:pt x="254454" y="342688"/>
                </a:cubicBezTo>
                <a:cubicBezTo>
                  <a:pt x="256384" y="341378"/>
                  <a:pt x="258213" y="340212"/>
                  <a:pt x="259940" y="339132"/>
                </a:cubicBezTo>
                <a:lnTo>
                  <a:pt x="262201" y="337186"/>
                </a:lnTo>
                <a:lnTo>
                  <a:pt x="260588" y="337519"/>
                </a:lnTo>
                <a:lnTo>
                  <a:pt x="261236" y="336542"/>
                </a:lnTo>
                <a:cubicBezTo>
                  <a:pt x="263598" y="334166"/>
                  <a:pt x="265973" y="332022"/>
                  <a:pt x="268335" y="330088"/>
                </a:cubicBezTo>
                <a:cubicBezTo>
                  <a:pt x="270710" y="328134"/>
                  <a:pt x="273301" y="326203"/>
                  <a:pt x="276095" y="324273"/>
                </a:cubicBezTo>
                <a:lnTo>
                  <a:pt x="277708" y="323624"/>
                </a:lnTo>
                <a:lnTo>
                  <a:pt x="270608" y="329760"/>
                </a:lnTo>
                <a:cubicBezTo>
                  <a:pt x="272323" y="328678"/>
                  <a:pt x="273999" y="327716"/>
                  <a:pt x="275612" y="326853"/>
                </a:cubicBezTo>
                <a:cubicBezTo>
                  <a:pt x="277225" y="325990"/>
                  <a:pt x="278787" y="325558"/>
                  <a:pt x="280298" y="325558"/>
                </a:cubicBezTo>
                <a:cubicBezTo>
                  <a:pt x="282661" y="324045"/>
                  <a:pt x="284985" y="322596"/>
                  <a:pt x="287245" y="321188"/>
                </a:cubicBezTo>
                <a:cubicBezTo>
                  <a:pt x="289506" y="319788"/>
                  <a:pt x="291817" y="318240"/>
                  <a:pt x="294192" y="316514"/>
                </a:cubicBezTo>
                <a:cubicBezTo>
                  <a:pt x="295907" y="314570"/>
                  <a:pt x="297304" y="312525"/>
                  <a:pt x="298396" y="310378"/>
                </a:cubicBezTo>
                <a:cubicBezTo>
                  <a:pt x="299463" y="308220"/>
                  <a:pt x="300758" y="306062"/>
                  <a:pt x="302269" y="303913"/>
                </a:cubicBezTo>
                <a:lnTo>
                  <a:pt x="305178" y="299395"/>
                </a:lnTo>
                <a:cubicBezTo>
                  <a:pt x="306676" y="299395"/>
                  <a:pt x="307438" y="298516"/>
                  <a:pt x="307438" y="296814"/>
                </a:cubicBezTo>
                <a:lnTo>
                  <a:pt x="307756" y="296814"/>
                </a:lnTo>
                <a:lnTo>
                  <a:pt x="307438" y="296488"/>
                </a:lnTo>
                <a:cubicBezTo>
                  <a:pt x="307438" y="293680"/>
                  <a:pt x="306092" y="291253"/>
                  <a:pt x="303400" y="289219"/>
                </a:cubicBezTo>
                <a:cubicBezTo>
                  <a:pt x="300707" y="287166"/>
                  <a:pt x="298281" y="285067"/>
                  <a:pt x="296123" y="282924"/>
                </a:cubicBezTo>
                <a:lnTo>
                  <a:pt x="296770" y="280329"/>
                </a:lnTo>
                <a:cubicBezTo>
                  <a:pt x="296338" y="278603"/>
                  <a:pt x="295373" y="276444"/>
                  <a:pt x="293862" y="273865"/>
                </a:cubicBezTo>
                <a:cubicBezTo>
                  <a:pt x="292363" y="271291"/>
                  <a:pt x="290636" y="268800"/>
                  <a:pt x="288693" y="266438"/>
                </a:cubicBezTo>
                <a:cubicBezTo>
                  <a:pt x="286763" y="264062"/>
                  <a:pt x="284820" y="262068"/>
                  <a:pt x="282876" y="260455"/>
                </a:cubicBezTo>
                <a:cubicBezTo>
                  <a:pt x="280946" y="258828"/>
                  <a:pt x="279333" y="258045"/>
                  <a:pt x="278038" y="258045"/>
                </a:cubicBezTo>
                <a:cubicBezTo>
                  <a:pt x="276742" y="258045"/>
                  <a:pt x="275993" y="258779"/>
                  <a:pt x="275777" y="260302"/>
                </a:cubicBezTo>
                <a:lnTo>
                  <a:pt x="270926" y="254156"/>
                </a:lnTo>
                <a:cubicBezTo>
                  <a:pt x="270926" y="252861"/>
                  <a:pt x="270494" y="251616"/>
                  <a:pt x="269643" y="250435"/>
                </a:cubicBezTo>
                <a:cubicBezTo>
                  <a:pt x="268767" y="249254"/>
                  <a:pt x="267700" y="248554"/>
                  <a:pt x="266405" y="248341"/>
                </a:cubicBezTo>
                <a:lnTo>
                  <a:pt x="262848" y="244134"/>
                </a:lnTo>
                <a:cubicBezTo>
                  <a:pt x="258111" y="239833"/>
                  <a:pt x="252181" y="235690"/>
                  <a:pt x="245081" y="231702"/>
                </a:cubicBezTo>
                <a:cubicBezTo>
                  <a:pt x="237969" y="227703"/>
                  <a:pt x="231505" y="224211"/>
                  <a:pt x="225701" y="221199"/>
                </a:cubicBezTo>
                <a:lnTo>
                  <a:pt x="216646" y="216681"/>
                </a:lnTo>
                <a:lnTo>
                  <a:pt x="214068" y="214735"/>
                </a:lnTo>
                <a:lnTo>
                  <a:pt x="211795" y="213759"/>
                </a:lnTo>
                <a:lnTo>
                  <a:pt x="211160" y="214086"/>
                </a:lnTo>
                <a:cubicBezTo>
                  <a:pt x="207705" y="212359"/>
                  <a:pt x="205279" y="210911"/>
                  <a:pt x="203882" y="209730"/>
                </a:cubicBezTo>
                <a:cubicBezTo>
                  <a:pt x="202473" y="208540"/>
                  <a:pt x="201355" y="207955"/>
                  <a:pt x="200491" y="207955"/>
                </a:cubicBezTo>
                <a:lnTo>
                  <a:pt x="198879" y="208281"/>
                </a:lnTo>
                <a:lnTo>
                  <a:pt x="197583" y="206659"/>
                </a:lnTo>
                <a:cubicBezTo>
                  <a:pt x="197367" y="205365"/>
                  <a:pt x="196834" y="204283"/>
                  <a:pt x="195970" y="203435"/>
                </a:cubicBezTo>
                <a:lnTo>
                  <a:pt x="193380" y="202125"/>
                </a:lnTo>
                <a:cubicBezTo>
                  <a:pt x="191868" y="202125"/>
                  <a:pt x="191017" y="203320"/>
                  <a:pt x="190801" y="205692"/>
                </a:cubicBezTo>
                <a:lnTo>
                  <a:pt x="190801" y="206977"/>
                </a:lnTo>
                <a:cubicBezTo>
                  <a:pt x="189074" y="207637"/>
                  <a:pt x="188211" y="208803"/>
                  <a:pt x="188211" y="210544"/>
                </a:cubicBezTo>
                <a:cubicBezTo>
                  <a:pt x="185836" y="211398"/>
                  <a:pt x="183740" y="212791"/>
                  <a:pt x="181911" y="214735"/>
                </a:cubicBezTo>
                <a:cubicBezTo>
                  <a:pt x="180083" y="216681"/>
                  <a:pt x="178254" y="218724"/>
                  <a:pt x="176425" y="220882"/>
                </a:cubicBezTo>
                <a:cubicBezTo>
                  <a:pt x="174583" y="223031"/>
                  <a:pt x="172704" y="224960"/>
                  <a:pt x="170761" y="226687"/>
                </a:cubicBezTo>
                <a:cubicBezTo>
                  <a:pt x="168830" y="228413"/>
                  <a:pt x="166671" y="229495"/>
                  <a:pt x="164309" y="229926"/>
                </a:cubicBezTo>
                <a:lnTo>
                  <a:pt x="160753" y="229926"/>
                </a:lnTo>
              </a:path>
            </a:pathLst>
          </a:custGeom>
          <a:solidFill>
            <a:srgbClr val="FFFFFF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0" name="Freeform: Shape 479">
            <a:extLst>
              <a:ext uri="{FF2B5EF4-FFF2-40B4-BE49-F238E27FC236}">
                <a16:creationId xmlns:a16="http://schemas.microsoft.com/office/drawing/2014/main" id="{A97E82DD-6B88-1480-1F38-B425E79C17F3}"/>
              </a:ext>
            </a:extLst>
          </p:cNvPr>
          <p:cNvSpPr/>
          <p:nvPr/>
        </p:nvSpPr>
        <p:spPr>
          <a:xfrm flipV="1">
            <a:off x="5168416" y="5829170"/>
            <a:ext cx="302742" cy="428754"/>
          </a:xfrm>
          <a:custGeom>
            <a:avLst/>
            <a:gdLst>
              <a:gd name="connsiteX0" fmla="*/ 281077 w 302742"/>
              <a:gd name="connsiteY0" fmla="*/ 103876 h 428754"/>
              <a:gd name="connsiteX1" fmla="*/ 282372 w 302742"/>
              <a:gd name="connsiteY1" fmla="*/ 106466 h 428754"/>
              <a:gd name="connsiteX2" fmla="*/ 278816 w 302742"/>
              <a:gd name="connsiteY2" fmla="*/ 103226 h 428754"/>
              <a:gd name="connsiteX3" fmla="*/ 279134 w 302742"/>
              <a:gd name="connsiteY3" fmla="*/ 103226 h 428754"/>
              <a:gd name="connsiteX4" fmla="*/ 280099 w 302742"/>
              <a:gd name="connsiteY4" fmla="*/ 103559 h 428754"/>
              <a:gd name="connsiteX5" fmla="*/ 261696 w 302742"/>
              <a:gd name="connsiteY5" fmla="*/ 380444 h 428754"/>
              <a:gd name="connsiteX6" fmla="*/ 262344 w 302742"/>
              <a:gd name="connsiteY6" fmla="*/ 381093 h 428754"/>
              <a:gd name="connsiteX7" fmla="*/ 258788 w 302742"/>
              <a:gd name="connsiteY7" fmla="*/ 384978 h 428754"/>
              <a:gd name="connsiteX8" fmla="*/ 250063 w 302742"/>
              <a:gd name="connsiteY8" fmla="*/ 73843 h 428754"/>
              <a:gd name="connsiteX9" fmla="*/ 252159 w 302742"/>
              <a:gd name="connsiteY9" fmla="*/ 75455 h 428754"/>
              <a:gd name="connsiteX10" fmla="*/ 254902 w 302742"/>
              <a:gd name="connsiteY10" fmla="*/ 77068 h 428754"/>
              <a:gd name="connsiteX11" fmla="*/ 240691 w 302742"/>
              <a:gd name="connsiteY11" fmla="*/ 67681 h 428754"/>
              <a:gd name="connsiteX12" fmla="*/ 250063 w 302742"/>
              <a:gd name="connsiteY12" fmla="*/ 73843 h 428754"/>
              <a:gd name="connsiteX13" fmla="*/ 238748 w 302742"/>
              <a:gd name="connsiteY13" fmla="*/ 81586 h 428754"/>
              <a:gd name="connsiteX14" fmla="*/ 239395 w 302742"/>
              <a:gd name="connsiteY14" fmla="*/ 81919 h 428754"/>
              <a:gd name="connsiteX15" fmla="*/ 239395 w 302742"/>
              <a:gd name="connsiteY15" fmla="*/ 81269 h 428754"/>
              <a:gd name="connsiteX16" fmla="*/ 229705 w 302742"/>
              <a:gd name="connsiteY16" fmla="*/ 370422 h 428754"/>
              <a:gd name="connsiteX17" fmla="*/ 230670 w 302742"/>
              <a:gd name="connsiteY17" fmla="*/ 368493 h 428754"/>
              <a:gd name="connsiteX18" fmla="*/ 231648 w 302742"/>
              <a:gd name="connsiteY18" fmla="*/ 368493 h 428754"/>
              <a:gd name="connsiteX19" fmla="*/ 236817 w 302742"/>
              <a:gd name="connsiteY19" fmla="*/ 373662 h 428754"/>
              <a:gd name="connsiteX20" fmla="*/ 229705 w 302742"/>
              <a:gd name="connsiteY20" fmla="*/ 68331 h 428754"/>
              <a:gd name="connsiteX21" fmla="*/ 223888 w 302742"/>
              <a:gd name="connsiteY21" fmla="*/ 73347 h 428754"/>
              <a:gd name="connsiteX22" fmla="*/ 214516 w 302742"/>
              <a:gd name="connsiteY22" fmla="*/ 85794 h 428754"/>
              <a:gd name="connsiteX23" fmla="*/ 210642 w 302742"/>
              <a:gd name="connsiteY23" fmla="*/ 80927 h 428754"/>
              <a:gd name="connsiteX24" fmla="*/ 206439 w 302742"/>
              <a:gd name="connsiteY24" fmla="*/ 76417 h 428754"/>
              <a:gd name="connsiteX25" fmla="*/ 209030 w 302742"/>
              <a:gd name="connsiteY25" fmla="*/ 71249 h 428754"/>
              <a:gd name="connsiteX26" fmla="*/ 215164 w 302742"/>
              <a:gd name="connsiteY26" fmla="*/ 76100 h 428754"/>
              <a:gd name="connsiteX27" fmla="*/ 215976 w 302742"/>
              <a:gd name="connsiteY27" fmla="*/ 76254 h 428754"/>
              <a:gd name="connsiteX28" fmla="*/ 216459 w 302742"/>
              <a:gd name="connsiteY28" fmla="*/ 76417 h 428754"/>
              <a:gd name="connsiteX29" fmla="*/ 218720 w 302742"/>
              <a:gd name="connsiteY29" fmla="*/ 74161 h 428754"/>
              <a:gd name="connsiteX30" fmla="*/ 216129 w 302742"/>
              <a:gd name="connsiteY30" fmla="*/ 69472 h 428754"/>
              <a:gd name="connsiteX31" fmla="*/ 211290 w 302742"/>
              <a:gd name="connsiteY31" fmla="*/ 65752 h 428754"/>
              <a:gd name="connsiteX32" fmla="*/ 212421 w 302742"/>
              <a:gd name="connsiteY32" fmla="*/ 62359 h 428754"/>
              <a:gd name="connsiteX33" fmla="*/ 213551 w 302742"/>
              <a:gd name="connsiteY33" fmla="*/ 58970 h 428754"/>
              <a:gd name="connsiteX34" fmla="*/ 222923 w 302742"/>
              <a:gd name="connsiteY34" fmla="*/ 66396 h 428754"/>
              <a:gd name="connsiteX35" fmla="*/ 224854 w 302742"/>
              <a:gd name="connsiteY35" fmla="*/ 68014 h 428754"/>
              <a:gd name="connsiteX36" fmla="*/ 225184 w 302742"/>
              <a:gd name="connsiteY36" fmla="*/ 68014 h 428754"/>
              <a:gd name="connsiteX37" fmla="*/ 225667 w 302742"/>
              <a:gd name="connsiteY37" fmla="*/ 68178 h 428754"/>
              <a:gd name="connsiteX38" fmla="*/ 226149 w 302742"/>
              <a:gd name="connsiteY38" fmla="*/ 68331 h 428754"/>
              <a:gd name="connsiteX39" fmla="*/ 228092 w 302742"/>
              <a:gd name="connsiteY39" fmla="*/ 65435 h 428754"/>
              <a:gd name="connsiteX40" fmla="*/ 225501 w 302742"/>
              <a:gd name="connsiteY40" fmla="*/ 60915 h 428754"/>
              <a:gd name="connsiteX41" fmla="*/ 220015 w 302742"/>
              <a:gd name="connsiteY41" fmla="*/ 56391 h 428754"/>
              <a:gd name="connsiteX42" fmla="*/ 220333 w 302742"/>
              <a:gd name="connsiteY42" fmla="*/ 55413 h 428754"/>
              <a:gd name="connsiteX43" fmla="*/ 228740 w 302742"/>
              <a:gd name="connsiteY43" fmla="*/ 59288 h 428754"/>
              <a:gd name="connsiteX44" fmla="*/ 233261 w 302742"/>
              <a:gd name="connsiteY44" fmla="*/ 62210 h 428754"/>
              <a:gd name="connsiteX45" fmla="*/ 230670 w 302742"/>
              <a:gd name="connsiteY45" fmla="*/ 68331 h 428754"/>
              <a:gd name="connsiteX46" fmla="*/ 204178 w 302742"/>
              <a:gd name="connsiteY46" fmla="*/ 67681 h 428754"/>
              <a:gd name="connsiteX47" fmla="*/ 201918 w 302742"/>
              <a:gd name="connsiteY47" fmla="*/ 71566 h 428754"/>
              <a:gd name="connsiteX48" fmla="*/ 201587 w 302742"/>
              <a:gd name="connsiteY48" fmla="*/ 71249 h 428754"/>
              <a:gd name="connsiteX49" fmla="*/ 199974 w 302742"/>
              <a:gd name="connsiteY49" fmla="*/ 90630 h 428754"/>
              <a:gd name="connsiteX50" fmla="*/ 201918 w 302742"/>
              <a:gd name="connsiteY50" fmla="*/ 85794 h 428754"/>
              <a:gd name="connsiteX51" fmla="*/ 206769 w 302742"/>
              <a:gd name="connsiteY51" fmla="*/ 88537 h 428754"/>
              <a:gd name="connsiteX52" fmla="*/ 211608 w 302742"/>
              <a:gd name="connsiteY52" fmla="*/ 90948 h 428754"/>
              <a:gd name="connsiteX53" fmla="*/ 208052 w 302742"/>
              <a:gd name="connsiteY53" fmla="*/ 98072 h 428754"/>
              <a:gd name="connsiteX54" fmla="*/ 199339 w 302742"/>
              <a:gd name="connsiteY54" fmla="*/ 55413 h 428754"/>
              <a:gd name="connsiteX55" fmla="*/ 200140 w 302742"/>
              <a:gd name="connsiteY55" fmla="*/ 52506 h 428754"/>
              <a:gd name="connsiteX56" fmla="*/ 200622 w 302742"/>
              <a:gd name="connsiteY56" fmla="*/ 49609 h 428754"/>
              <a:gd name="connsiteX57" fmla="*/ 205156 w 302742"/>
              <a:gd name="connsiteY57" fmla="*/ 52823 h 428754"/>
              <a:gd name="connsiteX58" fmla="*/ 201918 w 302742"/>
              <a:gd name="connsiteY58" fmla="*/ 57675 h 428754"/>
              <a:gd name="connsiteX59" fmla="*/ 207086 w 302742"/>
              <a:gd name="connsiteY59" fmla="*/ 355897 h 428754"/>
              <a:gd name="connsiteX60" fmla="*/ 208699 w 302742"/>
              <a:gd name="connsiteY60" fmla="*/ 355247 h 428754"/>
              <a:gd name="connsiteX61" fmla="*/ 216942 w 302742"/>
              <a:gd name="connsiteY61" fmla="*/ 362029 h 428754"/>
              <a:gd name="connsiteX62" fmla="*/ 225184 w 302742"/>
              <a:gd name="connsiteY62" fmla="*/ 368811 h 428754"/>
              <a:gd name="connsiteX63" fmla="*/ 213386 w 302742"/>
              <a:gd name="connsiteY63" fmla="*/ 361865 h 428754"/>
              <a:gd name="connsiteX64" fmla="*/ 199339 w 302742"/>
              <a:gd name="connsiteY64" fmla="*/ 355247 h 428754"/>
              <a:gd name="connsiteX65" fmla="*/ 203213 w 302742"/>
              <a:gd name="connsiteY65" fmla="*/ 355729 h 428754"/>
              <a:gd name="connsiteX66" fmla="*/ 207086 w 302742"/>
              <a:gd name="connsiteY66" fmla="*/ 355897 h 428754"/>
              <a:gd name="connsiteX67" fmla="*/ 196101 w 302742"/>
              <a:gd name="connsiteY67" fmla="*/ 66070 h 428754"/>
              <a:gd name="connsiteX68" fmla="*/ 195453 w 302742"/>
              <a:gd name="connsiteY68" fmla="*/ 65435 h 428754"/>
              <a:gd name="connsiteX69" fmla="*/ 196266 w 302742"/>
              <a:gd name="connsiteY69" fmla="*/ 63822 h 428754"/>
              <a:gd name="connsiteX70" fmla="*/ 196749 w 302742"/>
              <a:gd name="connsiteY70" fmla="*/ 62210 h 428754"/>
              <a:gd name="connsiteX71" fmla="*/ 198044 w 302742"/>
              <a:gd name="connsiteY71" fmla="*/ 63171 h 428754"/>
              <a:gd name="connsiteX72" fmla="*/ 196101 w 302742"/>
              <a:gd name="connsiteY72" fmla="*/ 255413 h 428754"/>
              <a:gd name="connsiteX73" fmla="*/ 195453 w 302742"/>
              <a:gd name="connsiteY73" fmla="*/ 255081 h 428754"/>
              <a:gd name="connsiteX74" fmla="*/ 199339 w 302742"/>
              <a:gd name="connsiteY74" fmla="*/ 249113 h 428754"/>
              <a:gd name="connsiteX75" fmla="*/ 204178 w 302742"/>
              <a:gd name="connsiteY75" fmla="*/ 243448 h 428754"/>
              <a:gd name="connsiteX76" fmla="*/ 201918 w 302742"/>
              <a:gd name="connsiteY76" fmla="*/ 247019 h 428754"/>
              <a:gd name="connsiteX77" fmla="*/ 199974 w 302742"/>
              <a:gd name="connsiteY77" fmla="*/ 250576 h 428754"/>
              <a:gd name="connsiteX78" fmla="*/ 197066 w 302742"/>
              <a:gd name="connsiteY78" fmla="*/ 256380 h 428754"/>
              <a:gd name="connsiteX79" fmla="*/ 194806 w 302742"/>
              <a:gd name="connsiteY79" fmla="*/ 102265 h 428754"/>
              <a:gd name="connsiteX80" fmla="*/ 195948 w 302742"/>
              <a:gd name="connsiteY80" fmla="*/ 99838 h 428754"/>
              <a:gd name="connsiteX81" fmla="*/ 197066 w 302742"/>
              <a:gd name="connsiteY81" fmla="*/ 97094 h 428754"/>
              <a:gd name="connsiteX82" fmla="*/ 205473 w 302742"/>
              <a:gd name="connsiteY82" fmla="*/ 104194 h 428754"/>
              <a:gd name="connsiteX83" fmla="*/ 202248 w 302742"/>
              <a:gd name="connsiteY83" fmla="*/ 111001 h 428754"/>
              <a:gd name="connsiteX84" fmla="*/ 193523 w 302742"/>
              <a:gd name="connsiteY84" fmla="*/ 49927 h 428754"/>
              <a:gd name="connsiteX85" fmla="*/ 195136 w 302742"/>
              <a:gd name="connsiteY85" fmla="*/ 47996 h 428754"/>
              <a:gd name="connsiteX86" fmla="*/ 194488 w 302742"/>
              <a:gd name="connsiteY86" fmla="*/ 50893 h 428754"/>
              <a:gd name="connsiteX87" fmla="*/ 196101 w 302742"/>
              <a:gd name="connsiteY87" fmla="*/ 81919 h 428754"/>
              <a:gd name="connsiteX88" fmla="*/ 193840 w 302742"/>
              <a:gd name="connsiteY88" fmla="*/ 85476 h 428754"/>
              <a:gd name="connsiteX89" fmla="*/ 193193 w 302742"/>
              <a:gd name="connsiteY89" fmla="*/ 84811 h 428754"/>
              <a:gd name="connsiteX90" fmla="*/ 195453 w 302742"/>
              <a:gd name="connsiteY90" fmla="*/ 81269 h 428754"/>
              <a:gd name="connsiteX91" fmla="*/ 189319 w 302742"/>
              <a:gd name="connsiteY91" fmla="*/ 115827 h 428754"/>
              <a:gd name="connsiteX92" fmla="*/ 190932 w 302742"/>
              <a:gd name="connsiteY92" fmla="*/ 111318 h 428754"/>
              <a:gd name="connsiteX93" fmla="*/ 194971 w 302742"/>
              <a:gd name="connsiteY93" fmla="*/ 114711 h 428754"/>
              <a:gd name="connsiteX94" fmla="*/ 199009 w 302742"/>
              <a:gd name="connsiteY94" fmla="*/ 117772 h 428754"/>
              <a:gd name="connsiteX95" fmla="*/ 197879 w 302742"/>
              <a:gd name="connsiteY95" fmla="*/ 119712 h 428754"/>
              <a:gd name="connsiteX96" fmla="*/ 196749 w 302742"/>
              <a:gd name="connsiteY96" fmla="*/ 121974 h 428754"/>
              <a:gd name="connsiteX97" fmla="*/ 187376 w 302742"/>
              <a:gd name="connsiteY97" fmla="*/ 57357 h 428754"/>
              <a:gd name="connsiteX98" fmla="*/ 188024 w 302742"/>
              <a:gd name="connsiteY98" fmla="*/ 56391 h 428754"/>
              <a:gd name="connsiteX99" fmla="*/ 191897 w 302742"/>
              <a:gd name="connsiteY99" fmla="*/ 58970 h 428754"/>
              <a:gd name="connsiteX100" fmla="*/ 190932 w 302742"/>
              <a:gd name="connsiteY100" fmla="*/ 60915 h 428754"/>
              <a:gd name="connsiteX101" fmla="*/ 190615 w 302742"/>
              <a:gd name="connsiteY101" fmla="*/ 43462 h 428754"/>
              <a:gd name="connsiteX102" fmla="*/ 189319 w 302742"/>
              <a:gd name="connsiteY102" fmla="*/ 45074 h 428754"/>
              <a:gd name="connsiteX103" fmla="*/ 188189 w 302742"/>
              <a:gd name="connsiteY103" fmla="*/ 43462 h 428754"/>
              <a:gd name="connsiteX104" fmla="*/ 187058 w 302742"/>
              <a:gd name="connsiteY104" fmla="*/ 41835 h 428754"/>
              <a:gd name="connsiteX105" fmla="*/ 188024 w 302742"/>
              <a:gd name="connsiteY105" fmla="*/ 95150 h 428754"/>
              <a:gd name="connsiteX106" fmla="*/ 187058 w 302742"/>
              <a:gd name="connsiteY106" fmla="*/ 94187 h 428754"/>
              <a:gd name="connsiteX107" fmla="*/ 188989 w 302742"/>
              <a:gd name="connsiteY107" fmla="*/ 90948 h 428754"/>
              <a:gd name="connsiteX108" fmla="*/ 189967 w 302742"/>
              <a:gd name="connsiteY108" fmla="*/ 91925 h 428754"/>
              <a:gd name="connsiteX109" fmla="*/ 186728 w 302742"/>
              <a:gd name="connsiteY109" fmla="*/ 346204 h 428754"/>
              <a:gd name="connsiteX110" fmla="*/ 190284 w 302742"/>
              <a:gd name="connsiteY110" fmla="*/ 342001 h 428754"/>
              <a:gd name="connsiteX111" fmla="*/ 200305 w 302742"/>
              <a:gd name="connsiteY111" fmla="*/ 349116 h 428754"/>
              <a:gd name="connsiteX112" fmla="*/ 186728 w 302742"/>
              <a:gd name="connsiteY112" fmla="*/ 346204 h 428754"/>
              <a:gd name="connsiteX113" fmla="*/ 185433 w 302742"/>
              <a:gd name="connsiteY113" fmla="*/ 111001 h 428754"/>
              <a:gd name="connsiteX114" fmla="*/ 185116 w 302742"/>
              <a:gd name="connsiteY114" fmla="*/ 111967 h 428754"/>
              <a:gd name="connsiteX115" fmla="*/ 185281 w 302742"/>
              <a:gd name="connsiteY115" fmla="*/ 111472 h 428754"/>
              <a:gd name="connsiteX116" fmla="*/ 184468 w 302742"/>
              <a:gd name="connsiteY116" fmla="*/ 65435 h 428754"/>
              <a:gd name="connsiteX117" fmla="*/ 184633 w 302742"/>
              <a:gd name="connsiteY117" fmla="*/ 64620 h 428754"/>
              <a:gd name="connsiteX118" fmla="*/ 184798 w 302742"/>
              <a:gd name="connsiteY118" fmla="*/ 63822 h 428754"/>
              <a:gd name="connsiteX119" fmla="*/ 188671 w 302742"/>
              <a:gd name="connsiteY119" fmla="*/ 67046 h 428754"/>
              <a:gd name="connsiteX120" fmla="*/ 188024 w 302742"/>
              <a:gd name="connsiteY120" fmla="*/ 68014 h 428754"/>
              <a:gd name="connsiteX121" fmla="*/ 183185 w 302742"/>
              <a:gd name="connsiteY121" fmla="*/ 134892 h 428754"/>
              <a:gd name="connsiteX122" fmla="*/ 185433 w 302742"/>
              <a:gd name="connsiteY122" fmla="*/ 127143 h 428754"/>
              <a:gd name="connsiteX123" fmla="*/ 192545 w 302742"/>
              <a:gd name="connsiteY123" fmla="*/ 131335 h 428754"/>
              <a:gd name="connsiteX124" fmla="*/ 187376 w 302742"/>
              <a:gd name="connsiteY124" fmla="*/ 142002 h 428754"/>
              <a:gd name="connsiteX125" fmla="*/ 186093 w 302742"/>
              <a:gd name="connsiteY125" fmla="*/ 138127 h 428754"/>
              <a:gd name="connsiteX126" fmla="*/ 182525 w 302742"/>
              <a:gd name="connsiteY126" fmla="*/ 71884 h 428754"/>
              <a:gd name="connsiteX127" fmla="*/ 181890 w 302742"/>
              <a:gd name="connsiteY127" fmla="*/ 72533 h 428754"/>
              <a:gd name="connsiteX128" fmla="*/ 182207 w 302742"/>
              <a:gd name="connsiteY128" fmla="*/ 71884 h 428754"/>
              <a:gd name="connsiteX129" fmla="*/ 181890 w 302742"/>
              <a:gd name="connsiteY129" fmla="*/ 117772 h 428754"/>
              <a:gd name="connsiteX130" fmla="*/ 182207 w 302742"/>
              <a:gd name="connsiteY130" fmla="*/ 117122 h 428754"/>
              <a:gd name="connsiteX131" fmla="*/ 182855 w 302742"/>
              <a:gd name="connsiteY131" fmla="*/ 118416 h 428754"/>
              <a:gd name="connsiteX132" fmla="*/ 180277 w 302742"/>
              <a:gd name="connsiteY132" fmla="*/ 170119 h 428754"/>
              <a:gd name="connsiteX133" fmla="*/ 179947 w 302742"/>
              <a:gd name="connsiteY133" fmla="*/ 169143 h 428754"/>
              <a:gd name="connsiteX134" fmla="*/ 180277 w 302742"/>
              <a:gd name="connsiteY134" fmla="*/ 168492 h 428754"/>
              <a:gd name="connsiteX135" fmla="*/ 180594 w 302742"/>
              <a:gd name="connsiteY135" fmla="*/ 169143 h 428754"/>
              <a:gd name="connsiteX136" fmla="*/ 180429 w 302742"/>
              <a:gd name="connsiteY136" fmla="*/ 169638 h 428754"/>
              <a:gd name="connsiteX137" fmla="*/ 178651 w 302742"/>
              <a:gd name="connsiteY137" fmla="*/ 106466 h 428754"/>
              <a:gd name="connsiteX138" fmla="*/ 181242 w 302742"/>
              <a:gd name="connsiteY138" fmla="*/ 102265 h 428754"/>
              <a:gd name="connsiteX139" fmla="*/ 182207 w 302742"/>
              <a:gd name="connsiteY139" fmla="*/ 103077 h 428754"/>
              <a:gd name="connsiteX140" fmla="*/ 182855 w 302742"/>
              <a:gd name="connsiteY140" fmla="*/ 103876 h 428754"/>
              <a:gd name="connsiteX141" fmla="*/ 180594 w 302742"/>
              <a:gd name="connsiteY141" fmla="*/ 108079 h 428754"/>
              <a:gd name="connsiteX142" fmla="*/ 180912 w 302742"/>
              <a:gd name="connsiteY142" fmla="*/ 123918 h 428754"/>
              <a:gd name="connsiteX143" fmla="*/ 179794 w 302742"/>
              <a:gd name="connsiteY143" fmla="*/ 127143 h 428754"/>
              <a:gd name="connsiteX144" fmla="*/ 178651 w 302742"/>
              <a:gd name="connsiteY144" fmla="*/ 130368 h 428754"/>
              <a:gd name="connsiteX145" fmla="*/ 176073 w 302742"/>
              <a:gd name="connsiteY145" fmla="*/ 128438 h 428754"/>
              <a:gd name="connsiteX146" fmla="*/ 178981 w 302742"/>
              <a:gd name="connsiteY146" fmla="*/ 122624 h 428754"/>
              <a:gd name="connsiteX147" fmla="*/ 175743 w 302742"/>
              <a:gd name="connsiteY147" fmla="*/ 90630 h 428754"/>
              <a:gd name="connsiteX148" fmla="*/ 175908 w 302742"/>
              <a:gd name="connsiteY148" fmla="*/ 90313 h 428754"/>
              <a:gd name="connsiteX149" fmla="*/ 176073 w 302742"/>
              <a:gd name="connsiteY149" fmla="*/ 89981 h 428754"/>
              <a:gd name="connsiteX150" fmla="*/ 176073 w 302742"/>
              <a:gd name="connsiteY150" fmla="*/ 90313 h 428754"/>
              <a:gd name="connsiteX151" fmla="*/ 175743 w 302742"/>
              <a:gd name="connsiteY151" fmla="*/ 111001 h 428754"/>
              <a:gd name="connsiteX152" fmla="*/ 175425 w 302742"/>
              <a:gd name="connsiteY152" fmla="*/ 112285 h 428754"/>
              <a:gd name="connsiteX153" fmla="*/ 175095 w 302742"/>
              <a:gd name="connsiteY153" fmla="*/ 111967 h 428754"/>
              <a:gd name="connsiteX154" fmla="*/ 175425 w 302742"/>
              <a:gd name="connsiteY154" fmla="*/ 111001 h 428754"/>
              <a:gd name="connsiteX155" fmla="*/ 173482 w 302742"/>
              <a:gd name="connsiteY155" fmla="*/ 322292 h 428754"/>
              <a:gd name="connsiteX156" fmla="*/ 178499 w 302742"/>
              <a:gd name="connsiteY156" fmla="*/ 326493 h 428754"/>
              <a:gd name="connsiteX157" fmla="*/ 183503 w 302742"/>
              <a:gd name="connsiteY157" fmla="*/ 330368 h 428754"/>
              <a:gd name="connsiteX158" fmla="*/ 177203 w 302742"/>
              <a:gd name="connsiteY158" fmla="*/ 326329 h 428754"/>
              <a:gd name="connsiteX159" fmla="*/ 170574 w 302742"/>
              <a:gd name="connsiteY159" fmla="*/ 322292 h 428754"/>
              <a:gd name="connsiteX160" fmla="*/ 172187 w 302742"/>
              <a:gd name="connsiteY160" fmla="*/ 136196 h 428754"/>
              <a:gd name="connsiteX161" fmla="*/ 173812 w 302742"/>
              <a:gd name="connsiteY161" fmla="*/ 137482 h 428754"/>
              <a:gd name="connsiteX162" fmla="*/ 175743 w 302742"/>
              <a:gd name="connsiteY162" fmla="*/ 138777 h 428754"/>
              <a:gd name="connsiteX163" fmla="*/ 172835 w 302742"/>
              <a:gd name="connsiteY163" fmla="*/ 147821 h 428754"/>
              <a:gd name="connsiteX164" fmla="*/ 168643 w 302742"/>
              <a:gd name="connsiteY164" fmla="*/ 144274 h 428754"/>
              <a:gd name="connsiteX165" fmla="*/ 170904 w 302742"/>
              <a:gd name="connsiteY165" fmla="*/ 86439 h 428754"/>
              <a:gd name="connsiteX166" fmla="*/ 168796 w 302742"/>
              <a:gd name="connsiteY166" fmla="*/ 84648 h 428754"/>
              <a:gd name="connsiteX167" fmla="*/ 166701 w 302742"/>
              <a:gd name="connsiteY167" fmla="*/ 83199 h 428754"/>
              <a:gd name="connsiteX168" fmla="*/ 167348 w 302742"/>
              <a:gd name="connsiteY168" fmla="*/ 81919 h 428754"/>
              <a:gd name="connsiteX169" fmla="*/ 168313 w 302742"/>
              <a:gd name="connsiteY169" fmla="*/ 80610 h 428754"/>
              <a:gd name="connsiteX170" fmla="*/ 171552 w 302742"/>
              <a:gd name="connsiteY170" fmla="*/ 84811 h 428754"/>
              <a:gd name="connsiteX171" fmla="*/ 166370 w 302742"/>
              <a:gd name="connsiteY171" fmla="*/ 150093 h 428754"/>
              <a:gd name="connsiteX172" fmla="*/ 170904 w 302742"/>
              <a:gd name="connsiteY172" fmla="*/ 153635 h 428754"/>
              <a:gd name="connsiteX173" fmla="*/ 169609 w 302742"/>
              <a:gd name="connsiteY173" fmla="*/ 156875 h 428754"/>
              <a:gd name="connsiteX174" fmla="*/ 165405 w 302742"/>
              <a:gd name="connsiteY174" fmla="*/ 152339 h 428754"/>
              <a:gd name="connsiteX175" fmla="*/ 164757 w 302742"/>
              <a:gd name="connsiteY175" fmla="*/ 331663 h 428754"/>
              <a:gd name="connsiteX176" fmla="*/ 170904 w 302742"/>
              <a:gd name="connsiteY176" fmla="*/ 333275 h 428754"/>
              <a:gd name="connsiteX177" fmla="*/ 176391 w 302742"/>
              <a:gd name="connsiteY177" fmla="*/ 335219 h 428754"/>
              <a:gd name="connsiteX178" fmla="*/ 183185 w 302742"/>
              <a:gd name="connsiteY178" fmla="*/ 340707 h 428754"/>
              <a:gd name="connsiteX179" fmla="*/ 178981 w 302742"/>
              <a:gd name="connsiteY179" fmla="*/ 341684 h 428754"/>
              <a:gd name="connsiteX180" fmla="*/ 173812 w 302742"/>
              <a:gd name="connsiteY180" fmla="*/ 342001 h 428754"/>
              <a:gd name="connsiteX181" fmla="*/ 170256 w 302742"/>
              <a:gd name="connsiteY181" fmla="*/ 338459 h 428754"/>
              <a:gd name="connsiteX182" fmla="*/ 164440 w 302742"/>
              <a:gd name="connsiteY182" fmla="*/ 88051 h 428754"/>
              <a:gd name="connsiteX183" fmla="*/ 168313 w 302742"/>
              <a:gd name="connsiteY183" fmla="*/ 90630 h 428754"/>
              <a:gd name="connsiteX184" fmla="*/ 165735 w 302742"/>
              <a:gd name="connsiteY184" fmla="*/ 93870 h 428754"/>
              <a:gd name="connsiteX185" fmla="*/ 163144 w 302742"/>
              <a:gd name="connsiteY185" fmla="*/ 90948 h 428754"/>
              <a:gd name="connsiteX186" fmla="*/ 164440 w 302742"/>
              <a:gd name="connsiteY186" fmla="*/ 88051 h 428754"/>
              <a:gd name="connsiteX187" fmla="*/ 178651 w 302742"/>
              <a:gd name="connsiteY187" fmla="*/ 173344 h 428754"/>
              <a:gd name="connsiteX188" fmla="*/ 170739 w 302742"/>
              <a:gd name="connsiteY188" fmla="*/ 186744 h 428754"/>
              <a:gd name="connsiteX189" fmla="*/ 163144 w 302742"/>
              <a:gd name="connsiteY189" fmla="*/ 200485 h 428754"/>
              <a:gd name="connsiteX190" fmla="*/ 162827 w 302742"/>
              <a:gd name="connsiteY190" fmla="*/ 199850 h 428754"/>
              <a:gd name="connsiteX191" fmla="*/ 170091 w 302742"/>
              <a:gd name="connsiteY191" fmla="*/ 186272 h 428754"/>
              <a:gd name="connsiteX192" fmla="*/ 177686 w 302742"/>
              <a:gd name="connsiteY192" fmla="*/ 173017 h 428754"/>
              <a:gd name="connsiteX193" fmla="*/ 178168 w 302742"/>
              <a:gd name="connsiteY193" fmla="*/ 173180 h 428754"/>
              <a:gd name="connsiteX194" fmla="*/ 166701 w 302742"/>
              <a:gd name="connsiteY194" fmla="*/ 165585 h 428754"/>
              <a:gd name="connsiteX195" fmla="*/ 164122 w 302742"/>
              <a:gd name="connsiteY195" fmla="*/ 172700 h 428754"/>
              <a:gd name="connsiteX196" fmla="*/ 163144 w 302742"/>
              <a:gd name="connsiteY196" fmla="*/ 175290 h 428754"/>
              <a:gd name="connsiteX197" fmla="*/ 161214 w 302742"/>
              <a:gd name="connsiteY197" fmla="*/ 172863 h 428754"/>
              <a:gd name="connsiteX198" fmla="*/ 159588 w 302742"/>
              <a:gd name="connsiteY198" fmla="*/ 170437 h 428754"/>
              <a:gd name="connsiteX199" fmla="*/ 160719 w 302742"/>
              <a:gd name="connsiteY199" fmla="*/ 166067 h 428754"/>
              <a:gd name="connsiteX200" fmla="*/ 161849 w 302742"/>
              <a:gd name="connsiteY200" fmla="*/ 161726 h 428754"/>
              <a:gd name="connsiteX201" fmla="*/ 161214 w 302742"/>
              <a:gd name="connsiteY201" fmla="*/ 204360 h 428754"/>
              <a:gd name="connsiteX202" fmla="*/ 159919 w 302742"/>
              <a:gd name="connsiteY202" fmla="*/ 207282 h 428754"/>
              <a:gd name="connsiteX203" fmla="*/ 159588 w 302742"/>
              <a:gd name="connsiteY203" fmla="*/ 206935 h 428754"/>
              <a:gd name="connsiteX204" fmla="*/ 160884 w 302742"/>
              <a:gd name="connsiteY204" fmla="*/ 204360 h 428754"/>
              <a:gd name="connsiteX205" fmla="*/ 161532 w 302742"/>
              <a:gd name="connsiteY205" fmla="*/ 322936 h 428754"/>
              <a:gd name="connsiteX206" fmla="*/ 163945 w 302742"/>
              <a:gd name="connsiteY206" fmla="*/ 324718 h 428754"/>
              <a:gd name="connsiteX207" fmla="*/ 166370 w 302742"/>
              <a:gd name="connsiteY207" fmla="*/ 326176 h 428754"/>
              <a:gd name="connsiteX208" fmla="*/ 159588 w 302742"/>
              <a:gd name="connsiteY208" fmla="*/ 323586 h 428754"/>
              <a:gd name="connsiteX209" fmla="*/ 160884 w 302742"/>
              <a:gd name="connsiteY209" fmla="*/ 95800 h 428754"/>
              <a:gd name="connsiteX210" fmla="*/ 162827 w 302742"/>
              <a:gd name="connsiteY210" fmla="*/ 98072 h 428754"/>
              <a:gd name="connsiteX211" fmla="*/ 160884 w 302742"/>
              <a:gd name="connsiteY211" fmla="*/ 101614 h 428754"/>
              <a:gd name="connsiteX212" fmla="*/ 158623 w 302742"/>
              <a:gd name="connsiteY212" fmla="*/ 100334 h 428754"/>
              <a:gd name="connsiteX213" fmla="*/ 157328 w 302742"/>
              <a:gd name="connsiteY213" fmla="*/ 179808 h 428754"/>
              <a:gd name="connsiteX214" fmla="*/ 157493 w 302742"/>
              <a:gd name="connsiteY214" fmla="*/ 179163 h 428754"/>
              <a:gd name="connsiteX215" fmla="*/ 157645 w 302742"/>
              <a:gd name="connsiteY215" fmla="*/ 178514 h 428754"/>
              <a:gd name="connsiteX216" fmla="*/ 159919 w 302742"/>
              <a:gd name="connsiteY216" fmla="*/ 181093 h 428754"/>
              <a:gd name="connsiteX217" fmla="*/ 158941 w 302742"/>
              <a:gd name="connsiteY217" fmla="*/ 186923 h 428754"/>
              <a:gd name="connsiteX218" fmla="*/ 156363 w 302742"/>
              <a:gd name="connsiteY218" fmla="*/ 193372 h 428754"/>
              <a:gd name="connsiteX219" fmla="*/ 156363 w 302742"/>
              <a:gd name="connsiteY219" fmla="*/ 189502 h 428754"/>
              <a:gd name="connsiteX220" fmla="*/ 156680 w 302742"/>
              <a:gd name="connsiteY220" fmla="*/ 185627 h 428754"/>
              <a:gd name="connsiteX221" fmla="*/ 156363 w 302742"/>
              <a:gd name="connsiteY221" fmla="*/ 286741 h 428754"/>
              <a:gd name="connsiteX222" fmla="*/ 162497 w 302742"/>
              <a:gd name="connsiteY222" fmla="*/ 291276 h 428754"/>
              <a:gd name="connsiteX223" fmla="*/ 162497 w 302742"/>
              <a:gd name="connsiteY223" fmla="*/ 290948 h 428754"/>
              <a:gd name="connsiteX224" fmla="*/ 161532 w 302742"/>
              <a:gd name="connsiteY224" fmla="*/ 290313 h 428754"/>
              <a:gd name="connsiteX225" fmla="*/ 160554 w 302742"/>
              <a:gd name="connsiteY225" fmla="*/ 289346 h 428754"/>
              <a:gd name="connsiteX226" fmla="*/ 155715 w 302742"/>
              <a:gd name="connsiteY226" fmla="*/ 105489 h 428754"/>
              <a:gd name="connsiteX227" fmla="*/ 156032 w 302742"/>
              <a:gd name="connsiteY227" fmla="*/ 104844 h 428754"/>
              <a:gd name="connsiteX228" fmla="*/ 158306 w 302742"/>
              <a:gd name="connsiteY228" fmla="*/ 106466 h 428754"/>
              <a:gd name="connsiteX229" fmla="*/ 157328 w 302742"/>
              <a:gd name="connsiteY229" fmla="*/ 108728 h 428754"/>
              <a:gd name="connsiteX230" fmla="*/ 155715 w 302742"/>
              <a:gd name="connsiteY230" fmla="*/ 105489 h 428754"/>
              <a:gd name="connsiteX231" fmla="*/ 153772 w 302742"/>
              <a:gd name="connsiteY231" fmla="*/ 163338 h 428754"/>
              <a:gd name="connsiteX232" fmla="*/ 156680 w 302742"/>
              <a:gd name="connsiteY232" fmla="*/ 158153 h 428754"/>
              <a:gd name="connsiteX233" fmla="*/ 157328 w 302742"/>
              <a:gd name="connsiteY233" fmla="*/ 158486 h 428754"/>
              <a:gd name="connsiteX234" fmla="*/ 156198 w 302742"/>
              <a:gd name="connsiteY234" fmla="*/ 161864 h 428754"/>
              <a:gd name="connsiteX235" fmla="*/ 155067 w 302742"/>
              <a:gd name="connsiteY235" fmla="*/ 165268 h 428754"/>
              <a:gd name="connsiteX236" fmla="*/ 151841 w 302742"/>
              <a:gd name="connsiteY236" fmla="*/ 112930 h 428754"/>
              <a:gd name="connsiteX237" fmla="*/ 152489 w 302742"/>
              <a:gd name="connsiteY237" fmla="*/ 112285 h 428754"/>
              <a:gd name="connsiteX238" fmla="*/ 156363 w 302742"/>
              <a:gd name="connsiteY238" fmla="*/ 111636 h 428754"/>
              <a:gd name="connsiteX239" fmla="*/ 154102 w 302742"/>
              <a:gd name="connsiteY239" fmla="*/ 114543 h 428754"/>
              <a:gd name="connsiteX240" fmla="*/ 153124 w 302742"/>
              <a:gd name="connsiteY240" fmla="*/ 144591 h 428754"/>
              <a:gd name="connsiteX241" fmla="*/ 153619 w 302742"/>
              <a:gd name="connsiteY241" fmla="*/ 145721 h 428754"/>
              <a:gd name="connsiteX242" fmla="*/ 154420 w 302742"/>
              <a:gd name="connsiteY242" fmla="*/ 146853 h 428754"/>
              <a:gd name="connsiteX243" fmla="*/ 153454 w 302742"/>
              <a:gd name="connsiteY243" fmla="*/ 149125 h 428754"/>
              <a:gd name="connsiteX244" fmla="*/ 150216 w 302742"/>
              <a:gd name="connsiteY244" fmla="*/ 147503 h 428754"/>
              <a:gd name="connsiteX245" fmla="*/ 151194 w 302742"/>
              <a:gd name="connsiteY245" fmla="*/ 146853 h 428754"/>
              <a:gd name="connsiteX246" fmla="*/ 150863 w 302742"/>
              <a:gd name="connsiteY246" fmla="*/ 154285 h 428754"/>
              <a:gd name="connsiteX247" fmla="*/ 149581 w 302742"/>
              <a:gd name="connsiteY247" fmla="*/ 157192 h 428754"/>
              <a:gd name="connsiteX248" fmla="*/ 147638 w 302742"/>
              <a:gd name="connsiteY248" fmla="*/ 152990 h 428754"/>
              <a:gd name="connsiteX249" fmla="*/ 147638 w 302742"/>
              <a:gd name="connsiteY249" fmla="*/ 174639 h 428754"/>
              <a:gd name="connsiteX250" fmla="*/ 150546 w 302742"/>
              <a:gd name="connsiteY250" fmla="*/ 169143 h 428754"/>
              <a:gd name="connsiteX251" fmla="*/ 153124 w 302742"/>
              <a:gd name="connsiteY251" fmla="*/ 172382 h 428754"/>
              <a:gd name="connsiteX252" fmla="*/ 152159 w 302742"/>
              <a:gd name="connsiteY252" fmla="*/ 176901 h 428754"/>
              <a:gd name="connsiteX253" fmla="*/ 149251 w 302742"/>
              <a:gd name="connsiteY253" fmla="*/ 118416 h 428754"/>
              <a:gd name="connsiteX254" fmla="*/ 150863 w 302742"/>
              <a:gd name="connsiteY254" fmla="*/ 119548 h 428754"/>
              <a:gd name="connsiteX255" fmla="*/ 152489 w 302742"/>
              <a:gd name="connsiteY255" fmla="*/ 120680 h 428754"/>
              <a:gd name="connsiteX256" fmla="*/ 150216 w 302742"/>
              <a:gd name="connsiteY256" fmla="*/ 126494 h 428754"/>
              <a:gd name="connsiteX257" fmla="*/ 148603 w 302742"/>
              <a:gd name="connsiteY257" fmla="*/ 124563 h 428754"/>
              <a:gd name="connsiteX258" fmla="*/ 147308 w 302742"/>
              <a:gd name="connsiteY258" fmla="*/ 122624 h 428754"/>
              <a:gd name="connsiteX259" fmla="*/ 145377 w 302742"/>
              <a:gd name="connsiteY259" fmla="*/ 314225 h 428754"/>
              <a:gd name="connsiteX260" fmla="*/ 149733 w 302742"/>
              <a:gd name="connsiteY260" fmla="*/ 315992 h 428754"/>
              <a:gd name="connsiteX261" fmla="*/ 154420 w 302742"/>
              <a:gd name="connsiteY261" fmla="*/ 318735 h 428754"/>
              <a:gd name="connsiteX262" fmla="*/ 152159 w 302742"/>
              <a:gd name="connsiteY262" fmla="*/ 319702 h 428754"/>
              <a:gd name="connsiteX263" fmla="*/ 149581 w 302742"/>
              <a:gd name="connsiteY263" fmla="*/ 318090 h 428754"/>
              <a:gd name="connsiteX264" fmla="*/ 144729 w 302742"/>
              <a:gd name="connsiteY264" fmla="*/ 182070 h 428754"/>
              <a:gd name="connsiteX265" fmla="*/ 145695 w 302742"/>
              <a:gd name="connsiteY265" fmla="*/ 179481 h 428754"/>
              <a:gd name="connsiteX266" fmla="*/ 148603 w 302742"/>
              <a:gd name="connsiteY266" fmla="*/ 180940 h 428754"/>
              <a:gd name="connsiteX267" fmla="*/ 151511 w 302742"/>
              <a:gd name="connsiteY267" fmla="*/ 182403 h 428754"/>
              <a:gd name="connsiteX268" fmla="*/ 151194 w 302742"/>
              <a:gd name="connsiteY268" fmla="*/ 185458 h 428754"/>
              <a:gd name="connsiteX269" fmla="*/ 151194 w 302742"/>
              <a:gd name="connsiteY269" fmla="*/ 188534 h 428754"/>
              <a:gd name="connsiteX270" fmla="*/ 148933 w 302742"/>
              <a:gd name="connsiteY270" fmla="*/ 186605 h 428754"/>
              <a:gd name="connsiteX271" fmla="*/ 146673 w 302742"/>
              <a:gd name="connsiteY271" fmla="*/ 184978 h 428754"/>
              <a:gd name="connsiteX272" fmla="*/ 154102 w 302742"/>
              <a:gd name="connsiteY272" fmla="*/ 199850 h 428754"/>
              <a:gd name="connsiteX273" fmla="*/ 153772 w 302742"/>
              <a:gd name="connsiteY273" fmla="*/ 200168 h 428754"/>
              <a:gd name="connsiteX274" fmla="*/ 146025 w 302742"/>
              <a:gd name="connsiteY274" fmla="*/ 196612 h 428754"/>
              <a:gd name="connsiteX275" fmla="*/ 144082 w 302742"/>
              <a:gd name="connsiteY275" fmla="*/ 196612 h 428754"/>
              <a:gd name="connsiteX276" fmla="*/ 142151 w 302742"/>
              <a:gd name="connsiteY276" fmla="*/ 193372 h 428754"/>
              <a:gd name="connsiteX277" fmla="*/ 141986 w 302742"/>
              <a:gd name="connsiteY277" fmla="*/ 191115 h 428754"/>
              <a:gd name="connsiteX278" fmla="*/ 141821 w 302742"/>
              <a:gd name="connsiteY278" fmla="*/ 189185 h 428754"/>
              <a:gd name="connsiteX279" fmla="*/ 143764 w 302742"/>
              <a:gd name="connsiteY279" fmla="*/ 189830 h 428754"/>
              <a:gd name="connsiteX280" fmla="*/ 146025 w 302742"/>
              <a:gd name="connsiteY280" fmla="*/ 192240 h 428754"/>
              <a:gd name="connsiteX281" fmla="*/ 149416 w 302742"/>
              <a:gd name="connsiteY281" fmla="*/ 195316 h 428754"/>
              <a:gd name="connsiteX282" fmla="*/ 152489 w 302742"/>
              <a:gd name="connsiteY282" fmla="*/ 198223 h 428754"/>
              <a:gd name="connsiteX283" fmla="*/ 153772 w 302742"/>
              <a:gd name="connsiteY283" fmla="*/ 199850 h 428754"/>
              <a:gd name="connsiteX284" fmla="*/ 140856 w 302742"/>
              <a:gd name="connsiteY284" fmla="*/ 213414 h 428754"/>
              <a:gd name="connsiteX285" fmla="*/ 142304 w 302742"/>
              <a:gd name="connsiteY285" fmla="*/ 215190 h 428754"/>
              <a:gd name="connsiteX286" fmla="*/ 144729 w 302742"/>
              <a:gd name="connsiteY286" fmla="*/ 218251 h 428754"/>
              <a:gd name="connsiteX287" fmla="*/ 147308 w 302742"/>
              <a:gd name="connsiteY287" fmla="*/ 221327 h 428754"/>
              <a:gd name="connsiteX288" fmla="*/ 149251 w 302742"/>
              <a:gd name="connsiteY288" fmla="*/ 222775 h 428754"/>
              <a:gd name="connsiteX289" fmla="*/ 151194 w 302742"/>
              <a:gd name="connsiteY289" fmla="*/ 221808 h 428754"/>
              <a:gd name="connsiteX290" fmla="*/ 152489 w 302742"/>
              <a:gd name="connsiteY290" fmla="*/ 219878 h 428754"/>
              <a:gd name="connsiteX291" fmla="*/ 154750 w 302742"/>
              <a:gd name="connsiteY291" fmla="*/ 217288 h 428754"/>
              <a:gd name="connsiteX292" fmla="*/ 154420 w 302742"/>
              <a:gd name="connsiteY292" fmla="*/ 215993 h 428754"/>
              <a:gd name="connsiteX293" fmla="*/ 157010 w 302742"/>
              <a:gd name="connsiteY293" fmla="*/ 211802 h 428754"/>
              <a:gd name="connsiteX294" fmla="*/ 157328 w 302742"/>
              <a:gd name="connsiteY294" fmla="*/ 212120 h 428754"/>
              <a:gd name="connsiteX295" fmla="*/ 155067 w 302742"/>
              <a:gd name="connsiteY295" fmla="*/ 219714 h 428754"/>
              <a:gd name="connsiteX296" fmla="*/ 152489 w 302742"/>
              <a:gd name="connsiteY296" fmla="*/ 227310 h 428754"/>
              <a:gd name="connsiteX297" fmla="*/ 146507 w 302742"/>
              <a:gd name="connsiteY297" fmla="*/ 223589 h 428754"/>
              <a:gd name="connsiteX298" fmla="*/ 141173 w 302742"/>
              <a:gd name="connsiteY298" fmla="*/ 218900 h 428754"/>
              <a:gd name="connsiteX299" fmla="*/ 140208 w 302742"/>
              <a:gd name="connsiteY299" fmla="*/ 200818 h 428754"/>
              <a:gd name="connsiteX300" fmla="*/ 140856 w 302742"/>
              <a:gd name="connsiteY300" fmla="*/ 200818 h 428754"/>
              <a:gd name="connsiteX301" fmla="*/ 149898 w 302742"/>
              <a:gd name="connsiteY301" fmla="*/ 208245 h 428754"/>
              <a:gd name="connsiteX302" fmla="*/ 147308 w 302742"/>
              <a:gd name="connsiteY302" fmla="*/ 212120 h 428754"/>
              <a:gd name="connsiteX303" fmla="*/ 140208 w 302742"/>
              <a:gd name="connsiteY303" fmla="*/ 205322 h 428754"/>
              <a:gd name="connsiteX304" fmla="*/ 153454 w 302742"/>
              <a:gd name="connsiteY304" fmla="*/ 85794 h 428754"/>
              <a:gd name="connsiteX305" fmla="*/ 155397 w 302742"/>
              <a:gd name="connsiteY305" fmla="*/ 89336 h 428754"/>
              <a:gd name="connsiteX306" fmla="*/ 151194 w 302742"/>
              <a:gd name="connsiteY306" fmla="*/ 97745 h 428754"/>
              <a:gd name="connsiteX307" fmla="*/ 149251 w 302742"/>
              <a:gd name="connsiteY307" fmla="*/ 100969 h 428754"/>
              <a:gd name="connsiteX308" fmla="*/ 149251 w 302742"/>
              <a:gd name="connsiteY308" fmla="*/ 101297 h 428754"/>
              <a:gd name="connsiteX309" fmla="*/ 146825 w 302742"/>
              <a:gd name="connsiteY309" fmla="*/ 105667 h 428754"/>
              <a:gd name="connsiteX310" fmla="*/ 144082 w 302742"/>
              <a:gd name="connsiteY310" fmla="*/ 109690 h 428754"/>
              <a:gd name="connsiteX311" fmla="*/ 142151 w 302742"/>
              <a:gd name="connsiteY311" fmla="*/ 109378 h 428754"/>
              <a:gd name="connsiteX312" fmla="*/ 138913 w 302742"/>
              <a:gd name="connsiteY312" fmla="*/ 110340 h 428754"/>
              <a:gd name="connsiteX313" fmla="*/ 138913 w 302742"/>
              <a:gd name="connsiteY313" fmla="*/ 105489 h 428754"/>
              <a:gd name="connsiteX314" fmla="*/ 141173 w 302742"/>
              <a:gd name="connsiteY314" fmla="*/ 102582 h 428754"/>
              <a:gd name="connsiteX315" fmla="*/ 143117 w 302742"/>
              <a:gd name="connsiteY315" fmla="*/ 103559 h 428754"/>
              <a:gd name="connsiteX316" fmla="*/ 145377 w 302742"/>
              <a:gd name="connsiteY316" fmla="*/ 102582 h 428754"/>
              <a:gd name="connsiteX317" fmla="*/ 145695 w 302742"/>
              <a:gd name="connsiteY317" fmla="*/ 101614 h 428754"/>
              <a:gd name="connsiteX318" fmla="*/ 147308 w 302742"/>
              <a:gd name="connsiteY318" fmla="*/ 98722 h 428754"/>
              <a:gd name="connsiteX319" fmla="*/ 148286 w 302742"/>
              <a:gd name="connsiteY319" fmla="*/ 98072 h 428754"/>
              <a:gd name="connsiteX320" fmla="*/ 152159 w 302742"/>
              <a:gd name="connsiteY320" fmla="*/ 89018 h 428754"/>
              <a:gd name="connsiteX321" fmla="*/ 138913 w 302742"/>
              <a:gd name="connsiteY321" fmla="*/ 134575 h 428754"/>
              <a:gd name="connsiteX322" fmla="*/ 141821 w 302742"/>
              <a:gd name="connsiteY322" fmla="*/ 136847 h 428754"/>
              <a:gd name="connsiteX323" fmla="*/ 144399 w 302742"/>
              <a:gd name="connsiteY323" fmla="*/ 133771 h 428754"/>
              <a:gd name="connsiteX324" fmla="*/ 145377 w 302742"/>
              <a:gd name="connsiteY324" fmla="*/ 128438 h 428754"/>
              <a:gd name="connsiteX325" fmla="*/ 147955 w 302742"/>
              <a:gd name="connsiteY325" fmla="*/ 131335 h 428754"/>
              <a:gd name="connsiteX326" fmla="*/ 143434 w 302742"/>
              <a:gd name="connsiteY326" fmla="*/ 139095 h 428754"/>
              <a:gd name="connsiteX327" fmla="*/ 140526 w 302742"/>
              <a:gd name="connsiteY327" fmla="*/ 145890 h 428754"/>
              <a:gd name="connsiteX328" fmla="*/ 141491 w 302742"/>
              <a:gd name="connsiteY328" fmla="*/ 148138 h 428754"/>
              <a:gd name="connsiteX329" fmla="*/ 141173 w 302742"/>
              <a:gd name="connsiteY329" fmla="*/ 150410 h 428754"/>
              <a:gd name="connsiteX330" fmla="*/ 143282 w 302742"/>
              <a:gd name="connsiteY330" fmla="*/ 156875 h 428754"/>
              <a:gd name="connsiteX331" fmla="*/ 146342 w 302742"/>
              <a:gd name="connsiteY331" fmla="*/ 163006 h 428754"/>
              <a:gd name="connsiteX332" fmla="*/ 143917 w 302742"/>
              <a:gd name="connsiteY332" fmla="*/ 167847 h 428754"/>
              <a:gd name="connsiteX333" fmla="*/ 141821 w 302742"/>
              <a:gd name="connsiteY333" fmla="*/ 172700 h 428754"/>
              <a:gd name="connsiteX334" fmla="*/ 141173 w 302742"/>
              <a:gd name="connsiteY334" fmla="*/ 172700 h 428754"/>
              <a:gd name="connsiteX335" fmla="*/ 138583 w 302742"/>
              <a:gd name="connsiteY335" fmla="*/ 119067 h 428754"/>
              <a:gd name="connsiteX336" fmla="*/ 140856 w 302742"/>
              <a:gd name="connsiteY336" fmla="*/ 121974 h 428754"/>
              <a:gd name="connsiteX337" fmla="*/ 139726 w 302742"/>
              <a:gd name="connsiteY337" fmla="*/ 125848 h 428754"/>
              <a:gd name="connsiteX338" fmla="*/ 138583 w 302742"/>
              <a:gd name="connsiteY338" fmla="*/ 130686 h 428754"/>
              <a:gd name="connsiteX339" fmla="*/ 164757 w 302742"/>
              <a:gd name="connsiteY339" fmla="*/ 316155 h 428754"/>
              <a:gd name="connsiteX340" fmla="*/ 162827 w 302742"/>
              <a:gd name="connsiteY340" fmla="*/ 316323 h 428754"/>
              <a:gd name="connsiteX341" fmla="*/ 161214 w 302742"/>
              <a:gd name="connsiteY341" fmla="*/ 316473 h 428754"/>
              <a:gd name="connsiteX342" fmla="*/ 159271 w 302742"/>
              <a:gd name="connsiteY342" fmla="*/ 315510 h 428754"/>
              <a:gd name="connsiteX343" fmla="*/ 149098 w 302742"/>
              <a:gd name="connsiteY343" fmla="*/ 309691 h 428754"/>
              <a:gd name="connsiteX344" fmla="*/ 137948 w 302742"/>
              <a:gd name="connsiteY344" fmla="*/ 306456 h 428754"/>
              <a:gd name="connsiteX345" fmla="*/ 137617 w 302742"/>
              <a:gd name="connsiteY345" fmla="*/ 297413 h 428754"/>
              <a:gd name="connsiteX346" fmla="*/ 138913 w 302742"/>
              <a:gd name="connsiteY346" fmla="*/ 299024 h 428754"/>
              <a:gd name="connsiteX347" fmla="*/ 152972 w 302742"/>
              <a:gd name="connsiteY347" fmla="*/ 308247 h 428754"/>
              <a:gd name="connsiteX348" fmla="*/ 164757 w 302742"/>
              <a:gd name="connsiteY348" fmla="*/ 316155 h 428754"/>
              <a:gd name="connsiteX349" fmla="*/ 137300 w 302742"/>
              <a:gd name="connsiteY349" fmla="*/ 201463 h 428754"/>
              <a:gd name="connsiteX350" fmla="*/ 136970 w 302742"/>
              <a:gd name="connsiteY350" fmla="*/ 201463 h 428754"/>
              <a:gd name="connsiteX351" fmla="*/ 137300 w 302742"/>
              <a:gd name="connsiteY351" fmla="*/ 200818 h 428754"/>
              <a:gd name="connsiteX352" fmla="*/ 147638 w 302742"/>
              <a:gd name="connsiteY352" fmla="*/ 292560 h 428754"/>
              <a:gd name="connsiteX353" fmla="*/ 152489 w 302742"/>
              <a:gd name="connsiteY353" fmla="*/ 300652 h 428754"/>
              <a:gd name="connsiteX354" fmla="*/ 146025 w 302742"/>
              <a:gd name="connsiteY354" fmla="*/ 296127 h 428754"/>
              <a:gd name="connsiteX355" fmla="*/ 139243 w 302742"/>
              <a:gd name="connsiteY355" fmla="*/ 293210 h 428754"/>
              <a:gd name="connsiteX356" fmla="*/ 137300 w 302742"/>
              <a:gd name="connsiteY356" fmla="*/ 294506 h 428754"/>
              <a:gd name="connsiteX357" fmla="*/ 136970 w 302742"/>
              <a:gd name="connsiteY357" fmla="*/ 284494 h 428754"/>
              <a:gd name="connsiteX358" fmla="*/ 142469 w 302742"/>
              <a:gd name="connsiteY358" fmla="*/ 288369 h 428754"/>
              <a:gd name="connsiteX359" fmla="*/ 147638 w 302742"/>
              <a:gd name="connsiteY359" fmla="*/ 292560 h 428754"/>
              <a:gd name="connsiteX360" fmla="*/ 135357 w 302742"/>
              <a:gd name="connsiteY360" fmla="*/ 215993 h 428754"/>
              <a:gd name="connsiteX361" fmla="*/ 135687 w 302742"/>
              <a:gd name="connsiteY361" fmla="*/ 212120 h 428754"/>
              <a:gd name="connsiteX362" fmla="*/ 136335 w 302742"/>
              <a:gd name="connsiteY362" fmla="*/ 208562 h 428754"/>
              <a:gd name="connsiteX363" fmla="*/ 137300 w 302742"/>
              <a:gd name="connsiteY363" fmla="*/ 209856 h 428754"/>
              <a:gd name="connsiteX364" fmla="*/ 137300 w 302742"/>
              <a:gd name="connsiteY364" fmla="*/ 213731 h 428754"/>
              <a:gd name="connsiteX365" fmla="*/ 136970 w 302742"/>
              <a:gd name="connsiteY365" fmla="*/ 217606 h 428754"/>
              <a:gd name="connsiteX366" fmla="*/ 135039 w 302742"/>
              <a:gd name="connsiteY366" fmla="*/ 216321 h 428754"/>
              <a:gd name="connsiteX367" fmla="*/ 131483 w 302742"/>
              <a:gd name="connsiteY367" fmla="*/ 63822 h 428754"/>
              <a:gd name="connsiteX368" fmla="*/ 132779 w 302742"/>
              <a:gd name="connsiteY368" fmla="*/ 62210 h 428754"/>
              <a:gd name="connsiteX369" fmla="*/ 134392 w 302742"/>
              <a:gd name="connsiteY369" fmla="*/ 63489 h 428754"/>
              <a:gd name="connsiteX370" fmla="*/ 134874 w 302742"/>
              <a:gd name="connsiteY370" fmla="*/ 63653 h 428754"/>
              <a:gd name="connsiteX371" fmla="*/ 135357 w 302742"/>
              <a:gd name="connsiteY371" fmla="*/ 63822 h 428754"/>
              <a:gd name="connsiteX372" fmla="*/ 126314 w 302742"/>
              <a:gd name="connsiteY372" fmla="*/ 418568 h 428754"/>
              <a:gd name="connsiteX373" fmla="*/ 129223 w 302742"/>
              <a:gd name="connsiteY373" fmla="*/ 418251 h 428754"/>
              <a:gd name="connsiteX374" fmla="*/ 131153 w 302742"/>
              <a:gd name="connsiteY374" fmla="*/ 419536 h 428754"/>
              <a:gd name="connsiteX375" fmla="*/ 125337 w 302742"/>
              <a:gd name="connsiteY375" fmla="*/ 55085 h 428754"/>
              <a:gd name="connsiteX376" fmla="*/ 126645 w 302742"/>
              <a:gd name="connsiteY376" fmla="*/ 56708 h 428754"/>
              <a:gd name="connsiteX377" fmla="*/ 122428 w 302742"/>
              <a:gd name="connsiteY377" fmla="*/ 55730 h 428754"/>
              <a:gd name="connsiteX378" fmla="*/ 116129 w 302742"/>
              <a:gd name="connsiteY378" fmla="*/ 405173 h 428754"/>
              <a:gd name="connsiteX379" fmla="*/ 116612 w 302742"/>
              <a:gd name="connsiteY379" fmla="*/ 405323 h 428754"/>
              <a:gd name="connsiteX380" fmla="*/ 114999 w 302742"/>
              <a:gd name="connsiteY380" fmla="*/ 404043 h 428754"/>
              <a:gd name="connsiteX381" fmla="*/ 114999 w 302742"/>
              <a:gd name="connsiteY381" fmla="*/ 404361 h 428754"/>
              <a:gd name="connsiteX382" fmla="*/ 115646 w 302742"/>
              <a:gd name="connsiteY382" fmla="*/ 405006 h 428754"/>
              <a:gd name="connsiteX383" fmla="*/ 97879 w 302742"/>
              <a:gd name="connsiteY383" fmla="*/ 53151 h 428754"/>
              <a:gd name="connsiteX384" fmla="*/ 100140 w 302742"/>
              <a:gd name="connsiteY384" fmla="*/ 52823 h 428754"/>
              <a:gd name="connsiteX385" fmla="*/ 100953 w 302742"/>
              <a:gd name="connsiteY385" fmla="*/ 52987 h 428754"/>
              <a:gd name="connsiteX386" fmla="*/ 101765 w 302742"/>
              <a:gd name="connsiteY386" fmla="*/ 53151 h 428754"/>
              <a:gd name="connsiteX387" fmla="*/ 111456 w 302742"/>
              <a:gd name="connsiteY387" fmla="*/ 53151 h 428754"/>
              <a:gd name="connsiteX388" fmla="*/ 99492 w 302742"/>
              <a:gd name="connsiteY388" fmla="*/ 46687 h 428754"/>
              <a:gd name="connsiteX389" fmla="*/ 87211 w 302742"/>
              <a:gd name="connsiteY389" fmla="*/ 48314 h 428754"/>
              <a:gd name="connsiteX390" fmla="*/ 84951 w 302742"/>
              <a:gd name="connsiteY390" fmla="*/ 44756 h 428754"/>
              <a:gd name="connsiteX391" fmla="*/ 92063 w 302742"/>
              <a:gd name="connsiteY391" fmla="*/ 45560 h 428754"/>
              <a:gd name="connsiteX392" fmla="*/ 99175 w 302742"/>
              <a:gd name="connsiteY392" fmla="*/ 46369 h 428754"/>
              <a:gd name="connsiteX393" fmla="*/ 114033 w 302742"/>
              <a:gd name="connsiteY393" fmla="*/ 416639 h 428754"/>
              <a:gd name="connsiteX394" fmla="*/ 112903 w 302742"/>
              <a:gd name="connsiteY394" fmla="*/ 416803 h 428754"/>
              <a:gd name="connsiteX395" fmla="*/ 111773 w 302742"/>
              <a:gd name="connsiteY395" fmla="*/ 416957 h 428754"/>
              <a:gd name="connsiteX396" fmla="*/ 97066 w 302742"/>
              <a:gd name="connsiteY396" fmla="*/ 415825 h 428754"/>
              <a:gd name="connsiteX397" fmla="*/ 83338 w 302742"/>
              <a:gd name="connsiteY397" fmla="*/ 414709 h 428754"/>
              <a:gd name="connsiteX398" fmla="*/ 90932 w 302742"/>
              <a:gd name="connsiteY398" fmla="*/ 414213 h 428754"/>
              <a:gd name="connsiteX399" fmla="*/ 100140 w 302742"/>
              <a:gd name="connsiteY399" fmla="*/ 414058 h 428754"/>
              <a:gd name="connsiteX400" fmla="*/ 112586 w 302742"/>
              <a:gd name="connsiteY400" fmla="*/ 414376 h 428754"/>
              <a:gd name="connsiteX401" fmla="*/ 123089 w 302742"/>
              <a:gd name="connsiteY401" fmla="*/ 415994 h 428754"/>
              <a:gd name="connsiteX402" fmla="*/ 121463 w 302742"/>
              <a:gd name="connsiteY402" fmla="*/ 416957 h 428754"/>
              <a:gd name="connsiteX403" fmla="*/ 118555 w 302742"/>
              <a:gd name="connsiteY403" fmla="*/ 417605 h 428754"/>
              <a:gd name="connsiteX404" fmla="*/ 114033 w 302742"/>
              <a:gd name="connsiteY404" fmla="*/ 416639 h 428754"/>
              <a:gd name="connsiteX405" fmla="*/ 87541 w 302742"/>
              <a:gd name="connsiteY405" fmla="*/ 18583 h 428754"/>
              <a:gd name="connsiteX406" fmla="*/ 94158 w 302742"/>
              <a:gd name="connsiteY406" fmla="*/ 23752 h 428754"/>
              <a:gd name="connsiteX407" fmla="*/ 101765 w 302742"/>
              <a:gd name="connsiteY407" fmla="*/ 29883 h 428754"/>
              <a:gd name="connsiteX408" fmla="*/ 109347 w 302742"/>
              <a:gd name="connsiteY408" fmla="*/ 36501 h 428754"/>
              <a:gd name="connsiteX409" fmla="*/ 115646 w 302742"/>
              <a:gd name="connsiteY409" fmla="*/ 43462 h 428754"/>
              <a:gd name="connsiteX410" fmla="*/ 112903 w 302742"/>
              <a:gd name="connsiteY410" fmla="*/ 42802 h 428754"/>
              <a:gd name="connsiteX411" fmla="*/ 108865 w 302742"/>
              <a:gd name="connsiteY411" fmla="*/ 42167 h 428754"/>
              <a:gd name="connsiteX412" fmla="*/ 104674 w 302742"/>
              <a:gd name="connsiteY412" fmla="*/ 41696 h 428754"/>
              <a:gd name="connsiteX413" fmla="*/ 101765 w 302742"/>
              <a:gd name="connsiteY413" fmla="*/ 41190 h 428754"/>
              <a:gd name="connsiteX414" fmla="*/ 96914 w 302742"/>
              <a:gd name="connsiteY414" fmla="*/ 35718 h 428754"/>
              <a:gd name="connsiteX415" fmla="*/ 98209 w 302742"/>
              <a:gd name="connsiteY415" fmla="*/ 34091 h 428754"/>
              <a:gd name="connsiteX416" fmla="*/ 98362 w 302742"/>
              <a:gd name="connsiteY416" fmla="*/ 33277 h 428754"/>
              <a:gd name="connsiteX417" fmla="*/ 98527 w 302742"/>
              <a:gd name="connsiteY417" fmla="*/ 32796 h 428754"/>
              <a:gd name="connsiteX418" fmla="*/ 98044 w 302742"/>
              <a:gd name="connsiteY418" fmla="*/ 31184 h 428754"/>
              <a:gd name="connsiteX419" fmla="*/ 96914 w 302742"/>
              <a:gd name="connsiteY419" fmla="*/ 29557 h 428754"/>
              <a:gd name="connsiteX420" fmla="*/ 90132 w 302742"/>
              <a:gd name="connsiteY420" fmla="*/ 25365 h 428754"/>
              <a:gd name="connsiteX421" fmla="*/ 85763 w 302742"/>
              <a:gd name="connsiteY421" fmla="*/ 21807 h 428754"/>
              <a:gd name="connsiteX422" fmla="*/ 82538 w 302742"/>
              <a:gd name="connsiteY422" fmla="*/ 17288 h 428754"/>
              <a:gd name="connsiteX423" fmla="*/ 79464 w 302742"/>
              <a:gd name="connsiteY423" fmla="*/ 10507 h 428754"/>
              <a:gd name="connsiteX424" fmla="*/ 81077 w 302742"/>
              <a:gd name="connsiteY424" fmla="*/ 10988 h 428754"/>
              <a:gd name="connsiteX425" fmla="*/ 81395 w 302742"/>
              <a:gd name="connsiteY425" fmla="*/ 11484 h 428754"/>
              <a:gd name="connsiteX426" fmla="*/ 81395 w 302742"/>
              <a:gd name="connsiteY426" fmla="*/ 13097 h 428754"/>
              <a:gd name="connsiteX427" fmla="*/ 82703 w 302742"/>
              <a:gd name="connsiteY427" fmla="*/ 16956 h 428754"/>
              <a:gd name="connsiteX428" fmla="*/ 85928 w 302742"/>
              <a:gd name="connsiteY428" fmla="*/ 19551 h 428754"/>
              <a:gd name="connsiteX429" fmla="*/ 76556 w 302742"/>
              <a:gd name="connsiteY429" fmla="*/ 53800 h 428754"/>
              <a:gd name="connsiteX430" fmla="*/ 78169 w 302742"/>
              <a:gd name="connsiteY430" fmla="*/ 53151 h 428754"/>
              <a:gd name="connsiteX431" fmla="*/ 78169 w 302742"/>
              <a:gd name="connsiteY431" fmla="*/ 53800 h 428754"/>
              <a:gd name="connsiteX432" fmla="*/ 79464 w 302742"/>
              <a:gd name="connsiteY432" fmla="*/ 46687 h 428754"/>
              <a:gd name="connsiteX433" fmla="*/ 77521 w 302742"/>
              <a:gd name="connsiteY433" fmla="*/ 45243 h 428754"/>
              <a:gd name="connsiteX434" fmla="*/ 75578 w 302742"/>
              <a:gd name="connsiteY434" fmla="*/ 43462 h 428754"/>
              <a:gd name="connsiteX435" fmla="*/ 76073 w 302742"/>
              <a:gd name="connsiteY435" fmla="*/ 43626 h 428754"/>
              <a:gd name="connsiteX436" fmla="*/ 76556 w 302742"/>
              <a:gd name="connsiteY436" fmla="*/ 43795 h 428754"/>
              <a:gd name="connsiteX437" fmla="*/ 75261 w 302742"/>
              <a:gd name="connsiteY437" fmla="*/ 338777 h 428754"/>
              <a:gd name="connsiteX438" fmla="*/ 75095 w 302742"/>
              <a:gd name="connsiteY438" fmla="*/ 336832 h 428754"/>
              <a:gd name="connsiteX439" fmla="*/ 74943 w 302742"/>
              <a:gd name="connsiteY439" fmla="*/ 335219 h 428754"/>
              <a:gd name="connsiteX440" fmla="*/ 73978 w 302742"/>
              <a:gd name="connsiteY440" fmla="*/ 340553 h 428754"/>
              <a:gd name="connsiteX441" fmla="*/ 73330 w 302742"/>
              <a:gd name="connsiteY441" fmla="*/ 346204 h 428754"/>
              <a:gd name="connsiteX442" fmla="*/ 74943 w 302742"/>
              <a:gd name="connsiteY442" fmla="*/ 346853 h 428754"/>
              <a:gd name="connsiteX443" fmla="*/ 74943 w 302742"/>
              <a:gd name="connsiteY443" fmla="*/ 342800 h 428754"/>
              <a:gd name="connsiteX444" fmla="*/ 75261 w 302742"/>
              <a:gd name="connsiteY444" fmla="*/ 338777 h 428754"/>
              <a:gd name="connsiteX445" fmla="*/ 93041 w 302742"/>
              <a:gd name="connsiteY445" fmla="*/ 39905 h 428754"/>
              <a:gd name="connsiteX446" fmla="*/ 86894 w 302742"/>
              <a:gd name="connsiteY446" fmla="*/ 39260 h 428754"/>
              <a:gd name="connsiteX447" fmla="*/ 80760 w 302742"/>
              <a:gd name="connsiteY447" fmla="*/ 38611 h 428754"/>
              <a:gd name="connsiteX448" fmla="*/ 71387 w 302742"/>
              <a:gd name="connsiteY448" fmla="*/ 26015 h 428754"/>
              <a:gd name="connsiteX449" fmla="*/ 80429 w 302742"/>
              <a:gd name="connsiteY449" fmla="*/ 28589 h 428754"/>
              <a:gd name="connsiteX450" fmla="*/ 84303 w 302742"/>
              <a:gd name="connsiteY450" fmla="*/ 31829 h 428754"/>
              <a:gd name="connsiteX451" fmla="*/ 82042 w 302742"/>
              <a:gd name="connsiteY451" fmla="*/ 31829 h 428754"/>
              <a:gd name="connsiteX452" fmla="*/ 80112 w 302742"/>
              <a:gd name="connsiteY452" fmla="*/ 34091 h 428754"/>
              <a:gd name="connsiteX453" fmla="*/ 81077 w 302742"/>
              <a:gd name="connsiteY453" fmla="*/ 36834 h 428754"/>
              <a:gd name="connsiteX454" fmla="*/ 83668 w 302742"/>
              <a:gd name="connsiteY454" fmla="*/ 37976 h 428754"/>
              <a:gd name="connsiteX455" fmla="*/ 85281 w 302742"/>
              <a:gd name="connsiteY455" fmla="*/ 37812 h 428754"/>
              <a:gd name="connsiteX456" fmla="*/ 86576 w 302742"/>
              <a:gd name="connsiteY456" fmla="*/ 37648 h 428754"/>
              <a:gd name="connsiteX457" fmla="*/ 89154 w 302742"/>
              <a:gd name="connsiteY457" fmla="*/ 37812 h 428754"/>
              <a:gd name="connsiteX458" fmla="*/ 90767 w 302742"/>
              <a:gd name="connsiteY458" fmla="*/ 37976 h 428754"/>
              <a:gd name="connsiteX459" fmla="*/ 73978 w 302742"/>
              <a:gd name="connsiteY459" fmla="*/ 49927 h 428754"/>
              <a:gd name="connsiteX460" fmla="*/ 70739 w 302742"/>
              <a:gd name="connsiteY460" fmla="*/ 49927 h 428754"/>
              <a:gd name="connsiteX461" fmla="*/ 72352 w 302742"/>
              <a:gd name="connsiteY461" fmla="*/ 48314 h 428754"/>
              <a:gd name="connsiteX462" fmla="*/ 128893 w 302742"/>
              <a:gd name="connsiteY462" fmla="*/ 276736 h 428754"/>
              <a:gd name="connsiteX463" fmla="*/ 127610 w 302742"/>
              <a:gd name="connsiteY463" fmla="*/ 279315 h 428754"/>
              <a:gd name="connsiteX464" fmla="*/ 128245 w 302742"/>
              <a:gd name="connsiteY464" fmla="*/ 281260 h 428754"/>
              <a:gd name="connsiteX465" fmla="*/ 126645 w 302742"/>
              <a:gd name="connsiteY465" fmla="*/ 287089 h 428754"/>
              <a:gd name="connsiteX466" fmla="*/ 128245 w 302742"/>
              <a:gd name="connsiteY466" fmla="*/ 291276 h 428754"/>
              <a:gd name="connsiteX467" fmla="*/ 128092 w 302742"/>
              <a:gd name="connsiteY467" fmla="*/ 294352 h 428754"/>
              <a:gd name="connsiteX468" fmla="*/ 127927 w 302742"/>
              <a:gd name="connsiteY468" fmla="*/ 297413 h 428754"/>
              <a:gd name="connsiteX469" fmla="*/ 127280 w 302742"/>
              <a:gd name="connsiteY469" fmla="*/ 296762 h 428754"/>
              <a:gd name="connsiteX470" fmla="*/ 125667 w 302742"/>
              <a:gd name="connsiteY470" fmla="*/ 296127 h 428754"/>
              <a:gd name="connsiteX471" fmla="*/ 123406 w 302742"/>
              <a:gd name="connsiteY471" fmla="*/ 298707 h 428754"/>
              <a:gd name="connsiteX472" fmla="*/ 124054 w 302742"/>
              <a:gd name="connsiteY472" fmla="*/ 300652 h 428754"/>
              <a:gd name="connsiteX473" fmla="*/ 123724 w 302742"/>
              <a:gd name="connsiteY473" fmla="*/ 300979 h 428754"/>
              <a:gd name="connsiteX474" fmla="*/ 125667 w 302742"/>
              <a:gd name="connsiteY474" fmla="*/ 302909 h 428754"/>
              <a:gd name="connsiteX475" fmla="*/ 128410 w 302742"/>
              <a:gd name="connsiteY475" fmla="*/ 309046 h 428754"/>
              <a:gd name="connsiteX476" fmla="*/ 129223 w 302742"/>
              <a:gd name="connsiteY476" fmla="*/ 316804 h 428754"/>
              <a:gd name="connsiteX477" fmla="*/ 126962 w 302742"/>
              <a:gd name="connsiteY477" fmla="*/ 325858 h 428754"/>
              <a:gd name="connsiteX478" fmla="*/ 129223 w 302742"/>
              <a:gd name="connsiteY478" fmla="*/ 332159 h 428754"/>
              <a:gd name="connsiteX479" fmla="*/ 131153 w 302742"/>
              <a:gd name="connsiteY479" fmla="*/ 338777 h 428754"/>
              <a:gd name="connsiteX480" fmla="*/ 131153 w 302742"/>
              <a:gd name="connsiteY480" fmla="*/ 349751 h 428754"/>
              <a:gd name="connsiteX481" fmla="*/ 130836 w 302742"/>
              <a:gd name="connsiteY481" fmla="*/ 350092 h 428754"/>
              <a:gd name="connsiteX482" fmla="*/ 130836 w 302742"/>
              <a:gd name="connsiteY482" fmla="*/ 391760 h 428754"/>
              <a:gd name="connsiteX483" fmla="*/ 131153 w 302742"/>
              <a:gd name="connsiteY483" fmla="*/ 392410 h 428754"/>
              <a:gd name="connsiteX484" fmla="*/ 131483 w 302742"/>
              <a:gd name="connsiteY484" fmla="*/ 393054 h 428754"/>
              <a:gd name="connsiteX485" fmla="*/ 132779 w 302742"/>
              <a:gd name="connsiteY485" fmla="*/ 394022 h 428754"/>
              <a:gd name="connsiteX486" fmla="*/ 133744 w 302742"/>
              <a:gd name="connsiteY486" fmla="*/ 409530 h 428754"/>
              <a:gd name="connsiteX487" fmla="*/ 131153 w 302742"/>
              <a:gd name="connsiteY487" fmla="*/ 411469 h 428754"/>
              <a:gd name="connsiteX488" fmla="*/ 131153 w 302742"/>
              <a:gd name="connsiteY488" fmla="*/ 413097 h 428754"/>
              <a:gd name="connsiteX489" fmla="*/ 114364 w 302742"/>
              <a:gd name="connsiteY489" fmla="*/ 409212 h 428754"/>
              <a:gd name="connsiteX490" fmla="*/ 92710 w 302742"/>
              <a:gd name="connsiteY490" fmla="*/ 407903 h 428754"/>
              <a:gd name="connsiteX491" fmla="*/ 82372 w 302742"/>
              <a:gd name="connsiteY491" fmla="*/ 408230 h 428754"/>
              <a:gd name="connsiteX492" fmla="*/ 73978 w 302742"/>
              <a:gd name="connsiteY492" fmla="*/ 409530 h 428754"/>
              <a:gd name="connsiteX493" fmla="*/ 73978 w 302742"/>
              <a:gd name="connsiteY493" fmla="*/ 408879 h 428754"/>
              <a:gd name="connsiteX494" fmla="*/ 73648 w 302742"/>
              <a:gd name="connsiteY494" fmla="*/ 408548 h 428754"/>
              <a:gd name="connsiteX495" fmla="*/ 73648 w 302742"/>
              <a:gd name="connsiteY495" fmla="*/ 403075 h 428754"/>
              <a:gd name="connsiteX496" fmla="*/ 72682 w 302742"/>
              <a:gd name="connsiteY496" fmla="*/ 401463 h 428754"/>
              <a:gd name="connsiteX497" fmla="*/ 73165 w 302742"/>
              <a:gd name="connsiteY497" fmla="*/ 396929 h 428754"/>
              <a:gd name="connsiteX498" fmla="*/ 73330 w 302742"/>
              <a:gd name="connsiteY498" fmla="*/ 392077 h 428754"/>
              <a:gd name="connsiteX499" fmla="*/ 72352 w 302742"/>
              <a:gd name="connsiteY499" fmla="*/ 372863 h 428754"/>
              <a:gd name="connsiteX500" fmla="*/ 71069 w 302742"/>
              <a:gd name="connsiteY500" fmla="*/ 356046 h 428754"/>
              <a:gd name="connsiteX501" fmla="*/ 69939 w 302742"/>
              <a:gd name="connsiteY501" fmla="*/ 340553 h 428754"/>
              <a:gd name="connsiteX502" fmla="*/ 69444 w 302742"/>
              <a:gd name="connsiteY502" fmla="*/ 325213 h 428754"/>
              <a:gd name="connsiteX503" fmla="*/ 74295 w 302742"/>
              <a:gd name="connsiteY503" fmla="*/ 312931 h 428754"/>
              <a:gd name="connsiteX504" fmla="*/ 74295 w 302742"/>
              <a:gd name="connsiteY504" fmla="*/ 298375 h 428754"/>
              <a:gd name="connsiteX505" fmla="*/ 74460 w 302742"/>
              <a:gd name="connsiteY505" fmla="*/ 280788 h 428754"/>
              <a:gd name="connsiteX506" fmla="*/ 75095 w 302742"/>
              <a:gd name="connsiteY506" fmla="*/ 263971 h 428754"/>
              <a:gd name="connsiteX507" fmla="*/ 76556 w 302742"/>
              <a:gd name="connsiteY507" fmla="*/ 251539 h 428754"/>
              <a:gd name="connsiteX508" fmla="*/ 76556 w 302742"/>
              <a:gd name="connsiteY508" fmla="*/ 250244 h 428754"/>
              <a:gd name="connsiteX509" fmla="*/ 74943 w 302742"/>
              <a:gd name="connsiteY509" fmla="*/ 247654 h 428754"/>
              <a:gd name="connsiteX510" fmla="*/ 74943 w 302742"/>
              <a:gd name="connsiteY510" fmla="*/ 244414 h 428754"/>
              <a:gd name="connsiteX511" fmla="*/ 73648 w 302742"/>
              <a:gd name="connsiteY511" fmla="*/ 240872 h 428754"/>
              <a:gd name="connsiteX512" fmla="*/ 74295 w 302742"/>
              <a:gd name="connsiteY512" fmla="*/ 241036 h 428754"/>
              <a:gd name="connsiteX513" fmla="*/ 74943 w 302742"/>
              <a:gd name="connsiteY513" fmla="*/ 241200 h 428754"/>
              <a:gd name="connsiteX514" fmla="*/ 76886 w 302742"/>
              <a:gd name="connsiteY514" fmla="*/ 238610 h 428754"/>
              <a:gd name="connsiteX515" fmla="*/ 73978 w 302742"/>
              <a:gd name="connsiteY515" fmla="*/ 209856 h 428754"/>
              <a:gd name="connsiteX516" fmla="*/ 71387 w 302742"/>
              <a:gd name="connsiteY516" fmla="*/ 181093 h 428754"/>
              <a:gd name="connsiteX517" fmla="*/ 71387 w 302742"/>
              <a:gd name="connsiteY517" fmla="*/ 167847 h 428754"/>
              <a:gd name="connsiteX518" fmla="*/ 70739 w 302742"/>
              <a:gd name="connsiteY518" fmla="*/ 173344 h 428754"/>
              <a:gd name="connsiteX519" fmla="*/ 69126 w 302742"/>
              <a:gd name="connsiteY519" fmla="*/ 163973 h 428754"/>
              <a:gd name="connsiteX520" fmla="*/ 67513 w 302742"/>
              <a:gd name="connsiteY520" fmla="*/ 154285 h 428754"/>
              <a:gd name="connsiteX521" fmla="*/ 69126 w 302742"/>
              <a:gd name="connsiteY521" fmla="*/ 154929 h 428754"/>
              <a:gd name="connsiteX522" fmla="*/ 71222 w 302742"/>
              <a:gd name="connsiteY522" fmla="*/ 153153 h 428754"/>
              <a:gd name="connsiteX523" fmla="*/ 71704 w 302742"/>
              <a:gd name="connsiteY523" fmla="*/ 149760 h 428754"/>
              <a:gd name="connsiteX524" fmla="*/ 70739 w 302742"/>
              <a:gd name="connsiteY524" fmla="*/ 144274 h 428754"/>
              <a:gd name="connsiteX525" fmla="*/ 68961 w 302742"/>
              <a:gd name="connsiteY525" fmla="*/ 126980 h 428754"/>
              <a:gd name="connsiteX526" fmla="*/ 67183 w 302742"/>
              <a:gd name="connsiteY526" fmla="*/ 109690 h 428754"/>
              <a:gd name="connsiteX527" fmla="*/ 70092 w 302742"/>
              <a:gd name="connsiteY527" fmla="*/ 119712 h 428754"/>
              <a:gd name="connsiteX528" fmla="*/ 73330 w 302742"/>
              <a:gd name="connsiteY528" fmla="*/ 121641 h 428754"/>
              <a:gd name="connsiteX529" fmla="*/ 75261 w 302742"/>
              <a:gd name="connsiteY529" fmla="*/ 118734 h 428754"/>
              <a:gd name="connsiteX530" fmla="*/ 75578 w 302742"/>
              <a:gd name="connsiteY530" fmla="*/ 118734 h 428754"/>
              <a:gd name="connsiteX531" fmla="*/ 74613 w 302742"/>
              <a:gd name="connsiteY531" fmla="*/ 116477 h 428754"/>
              <a:gd name="connsiteX532" fmla="*/ 73165 w 302742"/>
              <a:gd name="connsiteY532" fmla="*/ 110008 h 428754"/>
              <a:gd name="connsiteX533" fmla="*/ 71069 w 302742"/>
              <a:gd name="connsiteY533" fmla="*/ 103559 h 428754"/>
              <a:gd name="connsiteX534" fmla="*/ 70092 w 302742"/>
              <a:gd name="connsiteY534" fmla="*/ 99684 h 428754"/>
              <a:gd name="connsiteX535" fmla="*/ 72517 w 302742"/>
              <a:gd name="connsiteY535" fmla="*/ 97893 h 428754"/>
              <a:gd name="connsiteX536" fmla="*/ 73000 w 302742"/>
              <a:gd name="connsiteY536" fmla="*/ 93211 h 428754"/>
              <a:gd name="connsiteX537" fmla="*/ 71552 w 302742"/>
              <a:gd name="connsiteY537" fmla="*/ 81919 h 428754"/>
              <a:gd name="connsiteX538" fmla="*/ 67183 w 302742"/>
              <a:gd name="connsiteY538" fmla="*/ 72215 h 428754"/>
              <a:gd name="connsiteX539" fmla="*/ 67513 w 302742"/>
              <a:gd name="connsiteY539" fmla="*/ 68331 h 428754"/>
              <a:gd name="connsiteX540" fmla="*/ 69774 w 302742"/>
              <a:gd name="connsiteY540" fmla="*/ 64457 h 428754"/>
              <a:gd name="connsiteX541" fmla="*/ 68479 w 302742"/>
              <a:gd name="connsiteY541" fmla="*/ 62527 h 428754"/>
              <a:gd name="connsiteX542" fmla="*/ 68796 w 302742"/>
              <a:gd name="connsiteY542" fmla="*/ 62527 h 428754"/>
              <a:gd name="connsiteX543" fmla="*/ 70092 w 302742"/>
              <a:gd name="connsiteY543" fmla="*/ 61877 h 428754"/>
              <a:gd name="connsiteX544" fmla="*/ 70092 w 302742"/>
              <a:gd name="connsiteY544" fmla="*/ 59288 h 428754"/>
              <a:gd name="connsiteX545" fmla="*/ 83668 w 302742"/>
              <a:gd name="connsiteY545" fmla="*/ 60101 h 428754"/>
              <a:gd name="connsiteX546" fmla="*/ 98692 w 302742"/>
              <a:gd name="connsiteY546" fmla="*/ 61063 h 428754"/>
              <a:gd name="connsiteX547" fmla="*/ 113551 w 302742"/>
              <a:gd name="connsiteY547" fmla="*/ 62031 h 428754"/>
              <a:gd name="connsiteX548" fmla="*/ 126962 w 302742"/>
              <a:gd name="connsiteY548" fmla="*/ 63171 h 428754"/>
              <a:gd name="connsiteX549" fmla="*/ 126645 w 302742"/>
              <a:gd name="connsiteY549" fmla="*/ 63489 h 428754"/>
              <a:gd name="connsiteX550" fmla="*/ 125667 w 302742"/>
              <a:gd name="connsiteY550" fmla="*/ 63489 h 428754"/>
              <a:gd name="connsiteX551" fmla="*/ 126314 w 302742"/>
              <a:gd name="connsiteY551" fmla="*/ 65102 h 428754"/>
              <a:gd name="connsiteX552" fmla="*/ 126314 w 302742"/>
              <a:gd name="connsiteY552" fmla="*/ 65752 h 428754"/>
              <a:gd name="connsiteX553" fmla="*/ 127280 w 302742"/>
              <a:gd name="connsiteY553" fmla="*/ 92893 h 428754"/>
              <a:gd name="connsiteX554" fmla="*/ 131801 w 302742"/>
              <a:gd name="connsiteY554" fmla="*/ 119712 h 428754"/>
              <a:gd name="connsiteX555" fmla="*/ 131648 w 302742"/>
              <a:gd name="connsiteY555" fmla="*/ 125213 h 428754"/>
              <a:gd name="connsiteX556" fmla="*/ 131483 w 302742"/>
              <a:gd name="connsiteY556" fmla="*/ 131662 h 428754"/>
              <a:gd name="connsiteX557" fmla="*/ 128575 w 302742"/>
              <a:gd name="connsiteY557" fmla="*/ 129723 h 428754"/>
              <a:gd name="connsiteX558" fmla="*/ 126645 w 302742"/>
              <a:gd name="connsiteY558" fmla="*/ 131335 h 428754"/>
              <a:gd name="connsiteX559" fmla="*/ 125667 w 302742"/>
              <a:gd name="connsiteY559" fmla="*/ 135373 h 428754"/>
              <a:gd name="connsiteX560" fmla="*/ 125184 w 302742"/>
              <a:gd name="connsiteY560" fmla="*/ 140389 h 428754"/>
              <a:gd name="connsiteX561" fmla="*/ 125019 w 302742"/>
              <a:gd name="connsiteY561" fmla="*/ 144909 h 428754"/>
              <a:gd name="connsiteX562" fmla="*/ 125502 w 302742"/>
              <a:gd name="connsiteY562" fmla="*/ 153317 h 428754"/>
              <a:gd name="connsiteX563" fmla="*/ 126797 w 302742"/>
              <a:gd name="connsiteY563" fmla="*/ 162689 h 428754"/>
              <a:gd name="connsiteX564" fmla="*/ 128893 w 302742"/>
              <a:gd name="connsiteY564" fmla="*/ 170437 h 428754"/>
              <a:gd name="connsiteX565" fmla="*/ 131801 w 302742"/>
              <a:gd name="connsiteY565" fmla="*/ 174322 h 428754"/>
              <a:gd name="connsiteX566" fmla="*/ 130518 w 302742"/>
              <a:gd name="connsiteY566" fmla="*/ 183365 h 428754"/>
              <a:gd name="connsiteX567" fmla="*/ 129871 w 302742"/>
              <a:gd name="connsiteY567" fmla="*/ 192409 h 428754"/>
              <a:gd name="connsiteX568" fmla="*/ 129871 w 302742"/>
              <a:gd name="connsiteY568" fmla="*/ 194999 h 428754"/>
              <a:gd name="connsiteX569" fmla="*/ 130188 w 302742"/>
              <a:gd name="connsiteY569" fmla="*/ 197578 h 428754"/>
              <a:gd name="connsiteX570" fmla="*/ 125019 w 302742"/>
              <a:gd name="connsiteY570" fmla="*/ 210174 h 428754"/>
              <a:gd name="connsiteX571" fmla="*/ 125337 w 302742"/>
              <a:gd name="connsiteY571" fmla="*/ 212120 h 428754"/>
              <a:gd name="connsiteX572" fmla="*/ 125667 w 302742"/>
              <a:gd name="connsiteY572" fmla="*/ 213731 h 428754"/>
              <a:gd name="connsiteX573" fmla="*/ 125337 w 302742"/>
              <a:gd name="connsiteY573" fmla="*/ 214709 h 428754"/>
              <a:gd name="connsiteX574" fmla="*/ 126645 w 302742"/>
              <a:gd name="connsiteY574" fmla="*/ 217606 h 428754"/>
              <a:gd name="connsiteX575" fmla="*/ 126645 w 302742"/>
              <a:gd name="connsiteY575" fmla="*/ 217923 h 428754"/>
              <a:gd name="connsiteX576" fmla="*/ 126962 w 302742"/>
              <a:gd name="connsiteY576" fmla="*/ 218102 h 428754"/>
              <a:gd name="connsiteX577" fmla="*/ 127280 w 302742"/>
              <a:gd name="connsiteY577" fmla="*/ 218251 h 428754"/>
              <a:gd name="connsiteX578" fmla="*/ 128245 w 302742"/>
              <a:gd name="connsiteY578" fmla="*/ 218900 h 428754"/>
              <a:gd name="connsiteX579" fmla="*/ 131318 w 302742"/>
              <a:gd name="connsiteY579" fmla="*/ 222288 h 428754"/>
              <a:gd name="connsiteX580" fmla="*/ 138748 w 302742"/>
              <a:gd name="connsiteY580" fmla="*/ 228922 h 428754"/>
              <a:gd name="connsiteX581" fmla="*/ 147473 w 302742"/>
              <a:gd name="connsiteY581" fmla="*/ 235540 h 428754"/>
              <a:gd name="connsiteX582" fmla="*/ 154420 w 302742"/>
              <a:gd name="connsiteY582" fmla="*/ 238610 h 428754"/>
              <a:gd name="connsiteX583" fmla="*/ 156363 w 302742"/>
              <a:gd name="connsiteY583" fmla="*/ 236998 h 428754"/>
              <a:gd name="connsiteX584" fmla="*/ 157010 w 302742"/>
              <a:gd name="connsiteY584" fmla="*/ 237330 h 428754"/>
              <a:gd name="connsiteX585" fmla="*/ 160236 w 302742"/>
              <a:gd name="connsiteY585" fmla="*/ 231496 h 428754"/>
              <a:gd name="connsiteX586" fmla="*/ 159919 w 302742"/>
              <a:gd name="connsiteY586" fmla="*/ 230535 h 428754"/>
              <a:gd name="connsiteX587" fmla="*/ 161049 w 302742"/>
              <a:gd name="connsiteY587" fmla="*/ 228440 h 428754"/>
              <a:gd name="connsiteX588" fmla="*/ 162179 w 302742"/>
              <a:gd name="connsiteY588" fmla="*/ 226342 h 428754"/>
              <a:gd name="connsiteX589" fmla="*/ 164757 w 302742"/>
              <a:gd name="connsiteY589" fmla="*/ 222140 h 428754"/>
              <a:gd name="connsiteX590" fmla="*/ 166853 w 302742"/>
              <a:gd name="connsiteY590" fmla="*/ 220359 h 428754"/>
              <a:gd name="connsiteX591" fmla="*/ 170256 w 302742"/>
              <a:gd name="connsiteY591" fmla="*/ 215993 h 428754"/>
              <a:gd name="connsiteX592" fmla="*/ 173317 w 302742"/>
              <a:gd name="connsiteY592" fmla="*/ 210660 h 428754"/>
              <a:gd name="connsiteX593" fmla="*/ 174778 w 302742"/>
              <a:gd name="connsiteY593" fmla="*/ 206290 h 428754"/>
              <a:gd name="connsiteX594" fmla="*/ 176226 w 302742"/>
              <a:gd name="connsiteY594" fmla="*/ 206290 h 428754"/>
              <a:gd name="connsiteX595" fmla="*/ 177686 w 302742"/>
              <a:gd name="connsiteY595" fmla="*/ 205322 h 428754"/>
              <a:gd name="connsiteX596" fmla="*/ 178003 w 302742"/>
              <a:gd name="connsiteY596" fmla="*/ 205655 h 428754"/>
              <a:gd name="connsiteX597" fmla="*/ 178334 w 302742"/>
              <a:gd name="connsiteY597" fmla="*/ 203711 h 428754"/>
              <a:gd name="connsiteX598" fmla="*/ 180912 w 302742"/>
              <a:gd name="connsiteY598" fmla="*/ 196929 h 428754"/>
              <a:gd name="connsiteX599" fmla="*/ 180912 w 302742"/>
              <a:gd name="connsiteY599" fmla="*/ 195649 h 428754"/>
              <a:gd name="connsiteX600" fmla="*/ 188824 w 302742"/>
              <a:gd name="connsiteY600" fmla="*/ 179313 h 428754"/>
              <a:gd name="connsiteX601" fmla="*/ 194488 w 302742"/>
              <a:gd name="connsiteY601" fmla="*/ 164305 h 428754"/>
              <a:gd name="connsiteX602" fmla="*/ 197066 w 302742"/>
              <a:gd name="connsiteY602" fmla="*/ 160417 h 428754"/>
              <a:gd name="connsiteX603" fmla="*/ 195136 w 302742"/>
              <a:gd name="connsiteY603" fmla="*/ 160748 h 428754"/>
              <a:gd name="connsiteX604" fmla="*/ 197231 w 302742"/>
              <a:gd name="connsiteY604" fmla="*/ 155743 h 428754"/>
              <a:gd name="connsiteX605" fmla="*/ 199657 w 302742"/>
              <a:gd name="connsiteY605" fmla="*/ 150728 h 428754"/>
              <a:gd name="connsiteX606" fmla="*/ 198044 w 302742"/>
              <a:gd name="connsiteY606" fmla="*/ 159454 h 428754"/>
              <a:gd name="connsiteX607" fmla="*/ 199339 w 302742"/>
              <a:gd name="connsiteY607" fmla="*/ 162361 h 428754"/>
              <a:gd name="connsiteX608" fmla="*/ 199339 w 302742"/>
              <a:gd name="connsiteY608" fmla="*/ 162043 h 428754"/>
              <a:gd name="connsiteX609" fmla="*/ 199657 w 302742"/>
              <a:gd name="connsiteY609" fmla="*/ 161726 h 428754"/>
              <a:gd name="connsiteX610" fmla="*/ 203213 w 302742"/>
              <a:gd name="connsiteY610" fmla="*/ 153952 h 428754"/>
              <a:gd name="connsiteX611" fmla="*/ 206604 w 302742"/>
              <a:gd name="connsiteY611" fmla="*/ 143147 h 428754"/>
              <a:gd name="connsiteX612" fmla="*/ 212586 w 302742"/>
              <a:gd name="connsiteY612" fmla="*/ 132313 h 428754"/>
              <a:gd name="connsiteX613" fmla="*/ 214846 w 302742"/>
              <a:gd name="connsiteY613" fmla="*/ 123105 h 428754"/>
              <a:gd name="connsiteX614" fmla="*/ 219037 w 302742"/>
              <a:gd name="connsiteY614" fmla="*/ 113898 h 428754"/>
              <a:gd name="connsiteX615" fmla="*/ 220167 w 302742"/>
              <a:gd name="connsiteY615" fmla="*/ 115509 h 428754"/>
              <a:gd name="connsiteX616" fmla="*/ 221628 w 302742"/>
              <a:gd name="connsiteY616" fmla="*/ 116477 h 428754"/>
              <a:gd name="connsiteX617" fmla="*/ 225832 w 302742"/>
              <a:gd name="connsiteY617" fmla="*/ 107761 h 428754"/>
              <a:gd name="connsiteX618" fmla="*/ 226797 w 302742"/>
              <a:gd name="connsiteY618" fmla="*/ 106138 h 428754"/>
              <a:gd name="connsiteX619" fmla="*/ 228092 w 302742"/>
              <a:gd name="connsiteY619" fmla="*/ 105807 h 428754"/>
              <a:gd name="connsiteX620" fmla="*/ 229057 w 302742"/>
              <a:gd name="connsiteY620" fmla="*/ 106138 h 428754"/>
              <a:gd name="connsiteX621" fmla="*/ 230353 w 302742"/>
              <a:gd name="connsiteY621" fmla="*/ 103559 h 428754"/>
              <a:gd name="connsiteX622" fmla="*/ 231648 w 302742"/>
              <a:gd name="connsiteY622" fmla="*/ 95483 h 428754"/>
              <a:gd name="connsiteX623" fmla="*/ 230670 w 302742"/>
              <a:gd name="connsiteY623" fmla="*/ 92893 h 428754"/>
              <a:gd name="connsiteX624" fmla="*/ 235357 w 302742"/>
              <a:gd name="connsiteY624" fmla="*/ 84980 h 428754"/>
              <a:gd name="connsiteX625" fmla="*/ 237135 w 302742"/>
              <a:gd name="connsiteY625" fmla="*/ 77385 h 428754"/>
              <a:gd name="connsiteX626" fmla="*/ 236487 w 302742"/>
              <a:gd name="connsiteY626" fmla="*/ 74161 h 428754"/>
              <a:gd name="connsiteX627" fmla="*/ 235839 w 302742"/>
              <a:gd name="connsiteY627" fmla="*/ 73510 h 428754"/>
              <a:gd name="connsiteX628" fmla="*/ 236652 w 302742"/>
              <a:gd name="connsiteY628" fmla="*/ 73347 h 428754"/>
              <a:gd name="connsiteX629" fmla="*/ 237465 w 302742"/>
              <a:gd name="connsiteY629" fmla="*/ 73193 h 428754"/>
              <a:gd name="connsiteX630" fmla="*/ 236487 w 302742"/>
              <a:gd name="connsiteY630" fmla="*/ 70921 h 428754"/>
              <a:gd name="connsiteX631" fmla="*/ 236487 w 302742"/>
              <a:gd name="connsiteY631" fmla="*/ 70603 h 428754"/>
              <a:gd name="connsiteX632" fmla="*/ 240856 w 302742"/>
              <a:gd name="connsiteY632" fmla="*/ 74309 h 428754"/>
              <a:gd name="connsiteX633" fmla="*/ 246190 w 302742"/>
              <a:gd name="connsiteY633" fmla="*/ 78348 h 428754"/>
              <a:gd name="connsiteX634" fmla="*/ 244894 w 302742"/>
              <a:gd name="connsiteY634" fmla="*/ 80292 h 428754"/>
              <a:gd name="connsiteX635" fmla="*/ 248438 w 302742"/>
              <a:gd name="connsiteY635" fmla="*/ 85625 h 428754"/>
              <a:gd name="connsiteX636" fmla="*/ 256845 w 302742"/>
              <a:gd name="connsiteY636" fmla="*/ 92893 h 428754"/>
              <a:gd name="connsiteX637" fmla="*/ 266535 w 302742"/>
              <a:gd name="connsiteY637" fmla="*/ 100334 h 428754"/>
              <a:gd name="connsiteX638" fmla="*/ 273965 w 302742"/>
              <a:gd name="connsiteY638" fmla="*/ 106138 h 428754"/>
              <a:gd name="connsiteX639" fmla="*/ 274612 w 302742"/>
              <a:gd name="connsiteY639" fmla="*/ 107761 h 428754"/>
              <a:gd name="connsiteX640" fmla="*/ 274943 w 302742"/>
              <a:gd name="connsiteY640" fmla="*/ 107116 h 428754"/>
              <a:gd name="connsiteX641" fmla="*/ 277356 w 302742"/>
              <a:gd name="connsiteY641" fmla="*/ 109378 h 428754"/>
              <a:gd name="connsiteX642" fmla="*/ 279781 w 302742"/>
              <a:gd name="connsiteY642" fmla="*/ 111318 h 428754"/>
              <a:gd name="connsiteX643" fmla="*/ 279134 w 302742"/>
              <a:gd name="connsiteY643" fmla="*/ 112612 h 428754"/>
              <a:gd name="connsiteX644" fmla="*/ 280429 w 302742"/>
              <a:gd name="connsiteY644" fmla="*/ 113580 h 428754"/>
              <a:gd name="connsiteX645" fmla="*/ 279464 w 302742"/>
              <a:gd name="connsiteY645" fmla="*/ 114215 h 428754"/>
              <a:gd name="connsiteX646" fmla="*/ 280429 w 302742"/>
              <a:gd name="connsiteY646" fmla="*/ 119067 h 428754"/>
              <a:gd name="connsiteX647" fmla="*/ 280429 w 302742"/>
              <a:gd name="connsiteY647" fmla="*/ 119712 h 428754"/>
              <a:gd name="connsiteX648" fmla="*/ 276873 w 302742"/>
              <a:gd name="connsiteY648" fmla="*/ 122941 h 428754"/>
              <a:gd name="connsiteX649" fmla="*/ 268961 w 302742"/>
              <a:gd name="connsiteY649" fmla="*/ 132313 h 428754"/>
              <a:gd name="connsiteX650" fmla="*/ 261366 w 302742"/>
              <a:gd name="connsiteY650" fmla="*/ 144909 h 428754"/>
              <a:gd name="connsiteX651" fmla="*/ 239726 w 302742"/>
              <a:gd name="connsiteY651" fmla="*/ 174972 h 428754"/>
              <a:gd name="connsiteX652" fmla="*/ 220980 w 302742"/>
              <a:gd name="connsiteY652" fmla="*/ 206290 h 428754"/>
              <a:gd name="connsiteX653" fmla="*/ 220650 w 302742"/>
              <a:gd name="connsiteY653" fmla="*/ 207600 h 428754"/>
              <a:gd name="connsiteX654" fmla="*/ 220980 w 302742"/>
              <a:gd name="connsiteY654" fmla="*/ 208895 h 428754"/>
              <a:gd name="connsiteX655" fmla="*/ 217259 w 302742"/>
              <a:gd name="connsiteY655" fmla="*/ 215676 h 428754"/>
              <a:gd name="connsiteX656" fmla="*/ 211290 w 302742"/>
              <a:gd name="connsiteY656" fmla="*/ 226660 h 428754"/>
              <a:gd name="connsiteX657" fmla="*/ 198196 w 302742"/>
              <a:gd name="connsiteY657" fmla="*/ 240386 h 428754"/>
              <a:gd name="connsiteX658" fmla="*/ 188989 w 302742"/>
              <a:gd name="connsiteY658" fmla="*/ 255730 h 428754"/>
              <a:gd name="connsiteX659" fmla="*/ 186411 w 302742"/>
              <a:gd name="connsiteY659" fmla="*/ 254764 h 428754"/>
              <a:gd name="connsiteX660" fmla="*/ 184468 w 302742"/>
              <a:gd name="connsiteY660" fmla="*/ 257343 h 428754"/>
              <a:gd name="connsiteX661" fmla="*/ 186093 w 302742"/>
              <a:gd name="connsiteY661" fmla="*/ 260583 h 428754"/>
              <a:gd name="connsiteX662" fmla="*/ 187706 w 302742"/>
              <a:gd name="connsiteY662" fmla="*/ 261545 h 428754"/>
              <a:gd name="connsiteX663" fmla="*/ 190615 w 302742"/>
              <a:gd name="connsiteY663" fmla="*/ 264140 h 428754"/>
              <a:gd name="connsiteX664" fmla="*/ 191897 w 302742"/>
              <a:gd name="connsiteY664" fmla="*/ 263822 h 428754"/>
              <a:gd name="connsiteX665" fmla="*/ 203048 w 302742"/>
              <a:gd name="connsiteY665" fmla="*/ 272697 h 428754"/>
              <a:gd name="connsiteX666" fmla="*/ 214516 w 302742"/>
              <a:gd name="connsiteY666" fmla="*/ 279960 h 428754"/>
              <a:gd name="connsiteX667" fmla="*/ 215164 w 302742"/>
              <a:gd name="connsiteY667" fmla="*/ 280609 h 428754"/>
              <a:gd name="connsiteX668" fmla="*/ 231001 w 302742"/>
              <a:gd name="connsiteY668" fmla="*/ 293384 h 428754"/>
              <a:gd name="connsiteX669" fmla="*/ 246825 w 302742"/>
              <a:gd name="connsiteY669" fmla="*/ 305489 h 428754"/>
              <a:gd name="connsiteX670" fmla="*/ 247472 w 302742"/>
              <a:gd name="connsiteY670" fmla="*/ 306139 h 428754"/>
              <a:gd name="connsiteX671" fmla="*/ 247472 w 302742"/>
              <a:gd name="connsiteY671" fmla="*/ 305806 h 428754"/>
              <a:gd name="connsiteX672" fmla="*/ 248120 w 302742"/>
              <a:gd name="connsiteY672" fmla="*/ 306456 h 428754"/>
              <a:gd name="connsiteX673" fmla="*/ 248920 w 302742"/>
              <a:gd name="connsiteY673" fmla="*/ 306630 h 428754"/>
              <a:gd name="connsiteX674" fmla="*/ 249733 w 302742"/>
              <a:gd name="connsiteY674" fmla="*/ 306784 h 428754"/>
              <a:gd name="connsiteX675" fmla="*/ 250216 w 302742"/>
              <a:gd name="connsiteY675" fmla="*/ 306630 h 428754"/>
              <a:gd name="connsiteX676" fmla="*/ 250711 w 302742"/>
              <a:gd name="connsiteY676" fmla="*/ 306456 h 428754"/>
              <a:gd name="connsiteX677" fmla="*/ 261049 w 302742"/>
              <a:gd name="connsiteY677" fmla="*/ 313085 h 428754"/>
              <a:gd name="connsiteX678" fmla="*/ 272034 w 302742"/>
              <a:gd name="connsiteY678" fmla="*/ 321324 h 428754"/>
              <a:gd name="connsiteX679" fmla="*/ 274295 w 302742"/>
              <a:gd name="connsiteY679" fmla="*/ 323253 h 428754"/>
              <a:gd name="connsiteX680" fmla="*/ 275260 w 302742"/>
              <a:gd name="connsiteY680" fmla="*/ 325213 h 428754"/>
              <a:gd name="connsiteX681" fmla="*/ 281077 w 302742"/>
              <a:gd name="connsiteY681" fmla="*/ 329236 h 428754"/>
              <a:gd name="connsiteX682" fmla="*/ 284315 w 302742"/>
              <a:gd name="connsiteY682" fmla="*/ 334253 h 428754"/>
              <a:gd name="connsiteX683" fmla="*/ 284633 w 302742"/>
              <a:gd name="connsiteY683" fmla="*/ 334570 h 428754"/>
              <a:gd name="connsiteX684" fmla="*/ 283655 w 302742"/>
              <a:gd name="connsiteY684" fmla="*/ 336187 h 428754"/>
              <a:gd name="connsiteX685" fmla="*/ 281889 w 302742"/>
              <a:gd name="connsiteY685" fmla="*/ 338777 h 428754"/>
              <a:gd name="connsiteX686" fmla="*/ 280429 w 302742"/>
              <a:gd name="connsiteY686" fmla="*/ 341351 h 428754"/>
              <a:gd name="connsiteX687" fmla="*/ 278499 w 302742"/>
              <a:gd name="connsiteY687" fmla="*/ 343932 h 428754"/>
              <a:gd name="connsiteX688" fmla="*/ 264440 w 302742"/>
              <a:gd name="connsiteY688" fmla="*/ 357673 h 428754"/>
              <a:gd name="connsiteX689" fmla="*/ 253937 w 302742"/>
              <a:gd name="connsiteY689" fmla="*/ 373995 h 428754"/>
              <a:gd name="connsiteX690" fmla="*/ 250711 w 302742"/>
              <a:gd name="connsiteY690" fmla="*/ 375934 h 428754"/>
              <a:gd name="connsiteX691" fmla="*/ 247638 w 302742"/>
              <a:gd name="connsiteY691" fmla="*/ 370919 h 428754"/>
              <a:gd name="connsiteX692" fmla="*/ 242951 w 302742"/>
              <a:gd name="connsiteY692" fmla="*/ 367848 h 428754"/>
              <a:gd name="connsiteX693" fmla="*/ 242621 w 302742"/>
              <a:gd name="connsiteY693" fmla="*/ 367848 h 428754"/>
              <a:gd name="connsiteX694" fmla="*/ 237135 w 302742"/>
              <a:gd name="connsiteY694" fmla="*/ 362842 h 428754"/>
              <a:gd name="connsiteX695" fmla="*/ 231318 w 302742"/>
              <a:gd name="connsiteY695" fmla="*/ 357827 h 428754"/>
              <a:gd name="connsiteX696" fmla="*/ 229705 w 302742"/>
              <a:gd name="connsiteY696" fmla="*/ 356215 h 428754"/>
              <a:gd name="connsiteX697" fmla="*/ 229375 w 302742"/>
              <a:gd name="connsiteY697" fmla="*/ 357176 h 428754"/>
              <a:gd name="connsiteX698" fmla="*/ 227762 w 302742"/>
              <a:gd name="connsiteY698" fmla="*/ 358144 h 428754"/>
              <a:gd name="connsiteX699" fmla="*/ 224371 w 302742"/>
              <a:gd name="connsiteY699" fmla="*/ 355083 h 428754"/>
              <a:gd name="connsiteX700" fmla="*/ 221628 w 302742"/>
              <a:gd name="connsiteY700" fmla="*/ 352985 h 428754"/>
              <a:gd name="connsiteX701" fmla="*/ 221311 w 302742"/>
              <a:gd name="connsiteY701" fmla="*/ 352668 h 428754"/>
              <a:gd name="connsiteX702" fmla="*/ 223888 w 302742"/>
              <a:gd name="connsiteY702" fmla="*/ 350737 h 428754"/>
              <a:gd name="connsiteX703" fmla="*/ 222593 w 302742"/>
              <a:gd name="connsiteY703" fmla="*/ 347170 h 428754"/>
              <a:gd name="connsiteX704" fmla="*/ 215976 w 302742"/>
              <a:gd name="connsiteY704" fmla="*/ 341520 h 428754"/>
              <a:gd name="connsiteX705" fmla="*/ 211290 w 302742"/>
              <a:gd name="connsiteY705" fmla="*/ 337491 h 428754"/>
              <a:gd name="connsiteX706" fmla="*/ 206439 w 302742"/>
              <a:gd name="connsiteY706" fmla="*/ 333275 h 428754"/>
              <a:gd name="connsiteX707" fmla="*/ 199339 w 302742"/>
              <a:gd name="connsiteY707" fmla="*/ 327143 h 428754"/>
              <a:gd name="connsiteX708" fmla="*/ 187541 w 302742"/>
              <a:gd name="connsiteY708" fmla="*/ 316958 h 428754"/>
              <a:gd name="connsiteX709" fmla="*/ 169278 w 302742"/>
              <a:gd name="connsiteY709" fmla="*/ 300979 h 428754"/>
              <a:gd name="connsiteX710" fmla="*/ 165888 w 302742"/>
              <a:gd name="connsiteY710" fmla="*/ 295151 h 428754"/>
              <a:gd name="connsiteX711" fmla="*/ 161849 w 302742"/>
              <a:gd name="connsiteY711" fmla="*/ 291925 h 428754"/>
              <a:gd name="connsiteX712" fmla="*/ 160236 w 302742"/>
              <a:gd name="connsiteY712" fmla="*/ 293210 h 428754"/>
              <a:gd name="connsiteX713" fmla="*/ 152489 w 302742"/>
              <a:gd name="connsiteY713" fmla="*/ 286910 h 428754"/>
              <a:gd name="connsiteX714" fmla="*/ 148603 w 302742"/>
              <a:gd name="connsiteY714" fmla="*/ 284494 h 428754"/>
              <a:gd name="connsiteX715" fmla="*/ 146990 w 302742"/>
              <a:gd name="connsiteY715" fmla="*/ 285462 h 428754"/>
              <a:gd name="connsiteX716" fmla="*/ 141338 w 302742"/>
              <a:gd name="connsiteY716" fmla="*/ 280927 h 428754"/>
              <a:gd name="connsiteX717" fmla="*/ 135357 w 302742"/>
              <a:gd name="connsiteY717" fmla="*/ 277067 h 428754"/>
              <a:gd name="connsiteX718" fmla="*/ 133744 w 302742"/>
              <a:gd name="connsiteY718" fmla="*/ 275456 h 428754"/>
              <a:gd name="connsiteX719" fmla="*/ 130188 w 302742"/>
              <a:gd name="connsiteY719" fmla="*/ 272533 h 428754"/>
              <a:gd name="connsiteX720" fmla="*/ 130188 w 302742"/>
              <a:gd name="connsiteY720" fmla="*/ 275773 h 428754"/>
              <a:gd name="connsiteX721" fmla="*/ 68161 w 302742"/>
              <a:gd name="connsiteY721" fmla="*/ 10507 h 428754"/>
              <a:gd name="connsiteX722" fmla="*/ 70904 w 302742"/>
              <a:gd name="connsiteY722" fmla="*/ 10190 h 428754"/>
              <a:gd name="connsiteX723" fmla="*/ 73648 w 302742"/>
              <a:gd name="connsiteY723" fmla="*/ 10190 h 428754"/>
              <a:gd name="connsiteX724" fmla="*/ 77851 w 302742"/>
              <a:gd name="connsiteY724" fmla="*/ 19233 h 428754"/>
              <a:gd name="connsiteX725" fmla="*/ 73000 w 302742"/>
              <a:gd name="connsiteY725" fmla="*/ 16172 h 428754"/>
              <a:gd name="connsiteX726" fmla="*/ 68161 w 302742"/>
              <a:gd name="connsiteY726" fmla="*/ 14063 h 428754"/>
              <a:gd name="connsiteX727" fmla="*/ 66866 w 302742"/>
              <a:gd name="connsiteY727" fmla="*/ 13414 h 428754"/>
              <a:gd name="connsiteX728" fmla="*/ 68161 w 302742"/>
              <a:gd name="connsiteY728" fmla="*/ 10507 h 428754"/>
              <a:gd name="connsiteX729" fmla="*/ 65888 w 302742"/>
              <a:gd name="connsiteY729" fmla="*/ 188217 h 428754"/>
              <a:gd name="connsiteX730" fmla="*/ 65405 w 302742"/>
              <a:gd name="connsiteY730" fmla="*/ 184164 h 428754"/>
              <a:gd name="connsiteX731" fmla="*/ 64605 w 302742"/>
              <a:gd name="connsiteY731" fmla="*/ 180126 h 428754"/>
              <a:gd name="connsiteX732" fmla="*/ 65253 w 302742"/>
              <a:gd name="connsiteY732" fmla="*/ 172700 h 428754"/>
              <a:gd name="connsiteX733" fmla="*/ 65888 w 302742"/>
              <a:gd name="connsiteY733" fmla="*/ 179163 h 428754"/>
              <a:gd name="connsiteX734" fmla="*/ 62014 w 302742"/>
              <a:gd name="connsiteY734" fmla="*/ 155564 h 428754"/>
              <a:gd name="connsiteX735" fmla="*/ 62014 w 302742"/>
              <a:gd name="connsiteY735" fmla="*/ 160099 h 428754"/>
              <a:gd name="connsiteX736" fmla="*/ 61849 w 302742"/>
              <a:gd name="connsiteY736" fmla="*/ 157673 h 428754"/>
              <a:gd name="connsiteX737" fmla="*/ 61697 w 302742"/>
              <a:gd name="connsiteY737" fmla="*/ 155246 h 428754"/>
              <a:gd name="connsiteX738" fmla="*/ 61049 w 302742"/>
              <a:gd name="connsiteY738" fmla="*/ 376252 h 428754"/>
              <a:gd name="connsiteX739" fmla="*/ 62662 w 302742"/>
              <a:gd name="connsiteY739" fmla="*/ 377546 h 428754"/>
              <a:gd name="connsiteX740" fmla="*/ 61049 w 302742"/>
              <a:gd name="connsiteY740" fmla="*/ 377546 h 428754"/>
              <a:gd name="connsiteX741" fmla="*/ 61049 w 302742"/>
              <a:gd name="connsiteY741" fmla="*/ 136847 h 428754"/>
              <a:gd name="connsiteX742" fmla="*/ 61049 w 302742"/>
              <a:gd name="connsiteY742" fmla="*/ 142319 h 428754"/>
              <a:gd name="connsiteX743" fmla="*/ 61367 w 302742"/>
              <a:gd name="connsiteY743" fmla="*/ 147821 h 428754"/>
              <a:gd name="connsiteX744" fmla="*/ 60084 w 302742"/>
              <a:gd name="connsiteY744" fmla="*/ 146853 h 428754"/>
              <a:gd name="connsiteX745" fmla="*/ 60732 w 302742"/>
              <a:gd name="connsiteY745" fmla="*/ 136514 h 428754"/>
              <a:gd name="connsiteX746" fmla="*/ 62980 w 302742"/>
              <a:gd name="connsiteY746" fmla="*/ 24085 h 428754"/>
              <a:gd name="connsiteX747" fmla="*/ 66218 w 302742"/>
              <a:gd name="connsiteY747" fmla="*/ 30380 h 428754"/>
              <a:gd name="connsiteX748" fmla="*/ 70422 w 302742"/>
              <a:gd name="connsiteY748" fmla="*/ 36363 h 428754"/>
              <a:gd name="connsiteX749" fmla="*/ 68479 w 302742"/>
              <a:gd name="connsiteY749" fmla="*/ 35540 h 428754"/>
              <a:gd name="connsiteX750" fmla="*/ 66866 w 302742"/>
              <a:gd name="connsiteY750" fmla="*/ 34750 h 428754"/>
              <a:gd name="connsiteX751" fmla="*/ 57493 w 302742"/>
              <a:gd name="connsiteY751" fmla="*/ 24402 h 428754"/>
              <a:gd name="connsiteX752" fmla="*/ 60401 w 302742"/>
              <a:gd name="connsiteY752" fmla="*/ 24233 h 428754"/>
              <a:gd name="connsiteX753" fmla="*/ 57176 w 302742"/>
              <a:gd name="connsiteY753" fmla="*/ 222457 h 428754"/>
              <a:gd name="connsiteX754" fmla="*/ 58788 w 302742"/>
              <a:gd name="connsiteY754" fmla="*/ 193372 h 428754"/>
              <a:gd name="connsiteX755" fmla="*/ 61049 w 302742"/>
              <a:gd name="connsiteY755" fmla="*/ 190465 h 428754"/>
              <a:gd name="connsiteX756" fmla="*/ 60884 w 302742"/>
              <a:gd name="connsiteY756" fmla="*/ 189830 h 428754"/>
              <a:gd name="connsiteX757" fmla="*/ 60732 w 302742"/>
              <a:gd name="connsiteY757" fmla="*/ 189185 h 428754"/>
              <a:gd name="connsiteX758" fmla="*/ 61049 w 302742"/>
              <a:gd name="connsiteY758" fmla="*/ 188852 h 428754"/>
              <a:gd name="connsiteX759" fmla="*/ 59106 w 302742"/>
              <a:gd name="connsiteY759" fmla="*/ 187240 h 428754"/>
              <a:gd name="connsiteX760" fmla="*/ 59106 w 302742"/>
              <a:gd name="connsiteY760" fmla="*/ 183365 h 428754"/>
              <a:gd name="connsiteX761" fmla="*/ 59436 w 302742"/>
              <a:gd name="connsiteY761" fmla="*/ 179808 h 428754"/>
              <a:gd name="connsiteX762" fmla="*/ 62345 w 302742"/>
              <a:gd name="connsiteY762" fmla="*/ 196612 h 428754"/>
              <a:gd name="connsiteX763" fmla="*/ 62662 w 302742"/>
              <a:gd name="connsiteY763" fmla="*/ 203393 h 428754"/>
              <a:gd name="connsiteX764" fmla="*/ 61367 w 302742"/>
              <a:gd name="connsiteY764" fmla="*/ 206618 h 428754"/>
              <a:gd name="connsiteX765" fmla="*/ 61367 w 302742"/>
              <a:gd name="connsiteY765" fmla="*/ 215993 h 428754"/>
              <a:gd name="connsiteX766" fmla="*/ 61697 w 302742"/>
              <a:gd name="connsiteY766" fmla="*/ 226015 h 428754"/>
              <a:gd name="connsiteX767" fmla="*/ 60732 w 302742"/>
              <a:gd name="connsiteY767" fmla="*/ 225364 h 428754"/>
              <a:gd name="connsiteX768" fmla="*/ 62014 w 302742"/>
              <a:gd name="connsiteY768" fmla="*/ 231170 h 428754"/>
              <a:gd name="connsiteX769" fmla="*/ 62497 w 302742"/>
              <a:gd name="connsiteY769" fmla="*/ 237479 h 428754"/>
              <a:gd name="connsiteX770" fmla="*/ 63310 w 302742"/>
              <a:gd name="connsiteY770" fmla="*/ 243448 h 428754"/>
              <a:gd name="connsiteX771" fmla="*/ 63310 w 302742"/>
              <a:gd name="connsiteY771" fmla="*/ 247019 h 428754"/>
              <a:gd name="connsiteX772" fmla="*/ 62345 w 302742"/>
              <a:gd name="connsiteY772" fmla="*/ 246369 h 428754"/>
              <a:gd name="connsiteX773" fmla="*/ 59589 w 302742"/>
              <a:gd name="connsiteY773" fmla="*/ 244276 h 428754"/>
              <a:gd name="connsiteX774" fmla="*/ 57176 w 302742"/>
              <a:gd name="connsiteY774" fmla="*/ 242168 h 428754"/>
              <a:gd name="connsiteX775" fmla="*/ 56846 w 302742"/>
              <a:gd name="connsiteY775" fmla="*/ 241835 h 428754"/>
              <a:gd name="connsiteX776" fmla="*/ 56680 w 302742"/>
              <a:gd name="connsiteY776" fmla="*/ 237152 h 428754"/>
              <a:gd name="connsiteX777" fmla="*/ 56528 w 302742"/>
              <a:gd name="connsiteY777" fmla="*/ 232796 h 428754"/>
              <a:gd name="connsiteX778" fmla="*/ 56680 w 302742"/>
              <a:gd name="connsiteY778" fmla="*/ 231030 h 428754"/>
              <a:gd name="connsiteX779" fmla="*/ 56846 w 302742"/>
              <a:gd name="connsiteY779" fmla="*/ 229239 h 428754"/>
              <a:gd name="connsiteX780" fmla="*/ 60084 w 302742"/>
              <a:gd name="connsiteY780" fmla="*/ 231496 h 428754"/>
              <a:gd name="connsiteX781" fmla="*/ 60084 w 302742"/>
              <a:gd name="connsiteY781" fmla="*/ 231170 h 428754"/>
              <a:gd name="connsiteX782" fmla="*/ 60567 w 302742"/>
              <a:gd name="connsiteY782" fmla="*/ 231347 h 428754"/>
              <a:gd name="connsiteX783" fmla="*/ 61049 w 302742"/>
              <a:gd name="connsiteY783" fmla="*/ 231496 h 428754"/>
              <a:gd name="connsiteX784" fmla="*/ 61532 w 302742"/>
              <a:gd name="connsiteY784" fmla="*/ 231347 h 428754"/>
              <a:gd name="connsiteX785" fmla="*/ 60084 w 302742"/>
              <a:gd name="connsiteY785" fmla="*/ 343932 h 428754"/>
              <a:gd name="connsiteX786" fmla="*/ 61049 w 302742"/>
              <a:gd name="connsiteY786" fmla="*/ 346690 h 428754"/>
              <a:gd name="connsiteX787" fmla="*/ 63640 w 302742"/>
              <a:gd name="connsiteY787" fmla="*/ 347815 h 428754"/>
              <a:gd name="connsiteX788" fmla="*/ 64440 w 302742"/>
              <a:gd name="connsiteY788" fmla="*/ 354766 h 428754"/>
              <a:gd name="connsiteX789" fmla="*/ 65253 w 302742"/>
              <a:gd name="connsiteY789" fmla="*/ 363338 h 428754"/>
              <a:gd name="connsiteX790" fmla="*/ 65253 w 302742"/>
              <a:gd name="connsiteY790" fmla="*/ 372700 h 428754"/>
              <a:gd name="connsiteX791" fmla="*/ 60401 w 302742"/>
              <a:gd name="connsiteY791" fmla="*/ 368176 h 428754"/>
              <a:gd name="connsiteX792" fmla="*/ 59436 w 302742"/>
              <a:gd name="connsiteY792" fmla="*/ 349264 h 428754"/>
              <a:gd name="connsiteX793" fmla="*/ 58141 w 302742"/>
              <a:gd name="connsiteY793" fmla="*/ 330368 h 428754"/>
              <a:gd name="connsiteX794" fmla="*/ 60084 w 302742"/>
              <a:gd name="connsiteY794" fmla="*/ 327789 h 428754"/>
              <a:gd name="connsiteX795" fmla="*/ 59436 w 302742"/>
              <a:gd name="connsiteY795" fmla="*/ 325858 h 428754"/>
              <a:gd name="connsiteX796" fmla="*/ 59754 w 302742"/>
              <a:gd name="connsiteY796" fmla="*/ 325530 h 428754"/>
              <a:gd name="connsiteX797" fmla="*/ 57823 w 302742"/>
              <a:gd name="connsiteY797" fmla="*/ 324554 h 428754"/>
              <a:gd name="connsiteX798" fmla="*/ 55880 w 302742"/>
              <a:gd name="connsiteY798" fmla="*/ 297413 h 428754"/>
              <a:gd name="connsiteX799" fmla="*/ 59106 w 302742"/>
              <a:gd name="connsiteY799" fmla="*/ 299685 h 428754"/>
              <a:gd name="connsiteX800" fmla="*/ 59106 w 302742"/>
              <a:gd name="connsiteY800" fmla="*/ 299024 h 428754"/>
              <a:gd name="connsiteX801" fmla="*/ 61367 w 302742"/>
              <a:gd name="connsiteY801" fmla="*/ 296762 h 428754"/>
              <a:gd name="connsiteX802" fmla="*/ 60732 w 302742"/>
              <a:gd name="connsiteY802" fmla="*/ 294173 h 428754"/>
              <a:gd name="connsiteX803" fmla="*/ 55550 w 302742"/>
              <a:gd name="connsiteY803" fmla="*/ 289981 h 428754"/>
              <a:gd name="connsiteX804" fmla="*/ 55715 w 302742"/>
              <a:gd name="connsiteY804" fmla="*/ 285462 h 428754"/>
              <a:gd name="connsiteX805" fmla="*/ 55880 w 302742"/>
              <a:gd name="connsiteY805" fmla="*/ 280927 h 428754"/>
              <a:gd name="connsiteX806" fmla="*/ 60401 w 302742"/>
              <a:gd name="connsiteY806" fmla="*/ 283849 h 428754"/>
              <a:gd name="connsiteX807" fmla="*/ 60401 w 302742"/>
              <a:gd name="connsiteY807" fmla="*/ 283532 h 428754"/>
              <a:gd name="connsiteX808" fmla="*/ 62662 w 302742"/>
              <a:gd name="connsiteY808" fmla="*/ 281577 h 428754"/>
              <a:gd name="connsiteX809" fmla="*/ 62014 w 302742"/>
              <a:gd name="connsiteY809" fmla="*/ 278680 h 428754"/>
              <a:gd name="connsiteX810" fmla="*/ 62345 w 302742"/>
              <a:gd name="connsiteY810" fmla="*/ 278347 h 428754"/>
              <a:gd name="connsiteX811" fmla="*/ 61367 w 302742"/>
              <a:gd name="connsiteY811" fmla="*/ 277712 h 428754"/>
              <a:gd name="connsiteX812" fmla="*/ 56198 w 302742"/>
              <a:gd name="connsiteY812" fmla="*/ 273496 h 428754"/>
              <a:gd name="connsiteX813" fmla="*/ 56528 w 302742"/>
              <a:gd name="connsiteY813" fmla="*/ 270118 h 428754"/>
              <a:gd name="connsiteX814" fmla="*/ 56528 w 302742"/>
              <a:gd name="connsiteY814" fmla="*/ 266714 h 428754"/>
              <a:gd name="connsiteX815" fmla="*/ 60401 w 302742"/>
              <a:gd name="connsiteY815" fmla="*/ 264466 h 428754"/>
              <a:gd name="connsiteX816" fmla="*/ 59106 w 302742"/>
              <a:gd name="connsiteY816" fmla="*/ 260900 h 428754"/>
              <a:gd name="connsiteX817" fmla="*/ 56846 w 302742"/>
              <a:gd name="connsiteY817" fmla="*/ 258321 h 428754"/>
              <a:gd name="connsiteX818" fmla="*/ 56846 w 302742"/>
              <a:gd name="connsiteY818" fmla="*/ 248617 h 428754"/>
              <a:gd name="connsiteX819" fmla="*/ 57823 w 302742"/>
              <a:gd name="connsiteY819" fmla="*/ 249609 h 428754"/>
              <a:gd name="connsiteX820" fmla="*/ 59754 w 302742"/>
              <a:gd name="connsiteY820" fmla="*/ 251222 h 428754"/>
              <a:gd name="connsiteX821" fmla="*/ 59754 w 302742"/>
              <a:gd name="connsiteY821" fmla="*/ 250894 h 428754"/>
              <a:gd name="connsiteX822" fmla="*/ 60401 w 302742"/>
              <a:gd name="connsiteY822" fmla="*/ 251539 h 428754"/>
              <a:gd name="connsiteX823" fmla="*/ 61214 w 302742"/>
              <a:gd name="connsiteY823" fmla="*/ 251703 h 428754"/>
              <a:gd name="connsiteX824" fmla="*/ 61697 w 302742"/>
              <a:gd name="connsiteY824" fmla="*/ 251857 h 428754"/>
              <a:gd name="connsiteX825" fmla="*/ 63310 w 302742"/>
              <a:gd name="connsiteY825" fmla="*/ 251222 h 428754"/>
              <a:gd name="connsiteX826" fmla="*/ 63957 w 302742"/>
              <a:gd name="connsiteY826" fmla="*/ 288369 h 428754"/>
              <a:gd name="connsiteX827" fmla="*/ 61532 w 302742"/>
              <a:gd name="connsiteY827" fmla="*/ 315992 h 428754"/>
              <a:gd name="connsiteX828" fmla="*/ 60084 w 302742"/>
              <a:gd name="connsiteY828" fmla="*/ 343932 h 428754"/>
              <a:gd name="connsiteX829" fmla="*/ 54915 w 302742"/>
              <a:gd name="connsiteY829" fmla="*/ 371400 h 428754"/>
              <a:gd name="connsiteX830" fmla="*/ 55233 w 302742"/>
              <a:gd name="connsiteY830" fmla="*/ 379481 h 428754"/>
              <a:gd name="connsiteX831" fmla="*/ 55233 w 302742"/>
              <a:gd name="connsiteY831" fmla="*/ 386263 h 428754"/>
              <a:gd name="connsiteX832" fmla="*/ 50711 w 302742"/>
              <a:gd name="connsiteY832" fmla="*/ 367848 h 428754"/>
              <a:gd name="connsiteX833" fmla="*/ 51029 w 302742"/>
              <a:gd name="connsiteY833" fmla="*/ 318417 h 428754"/>
              <a:gd name="connsiteX834" fmla="*/ 50064 w 302742"/>
              <a:gd name="connsiteY834" fmla="*/ 317439 h 428754"/>
              <a:gd name="connsiteX835" fmla="*/ 50064 w 302742"/>
              <a:gd name="connsiteY835" fmla="*/ 312931 h 428754"/>
              <a:gd name="connsiteX836" fmla="*/ 51029 w 302742"/>
              <a:gd name="connsiteY836" fmla="*/ 313580 h 428754"/>
              <a:gd name="connsiteX837" fmla="*/ 49733 w 302742"/>
              <a:gd name="connsiteY837" fmla="*/ 80927 h 428754"/>
              <a:gd name="connsiteX838" fmla="*/ 50711 w 302742"/>
              <a:gd name="connsiteY838" fmla="*/ 68331 h 428754"/>
              <a:gd name="connsiteX839" fmla="*/ 51359 w 302742"/>
              <a:gd name="connsiteY839" fmla="*/ 68505 h 428754"/>
              <a:gd name="connsiteX840" fmla="*/ 52007 w 302742"/>
              <a:gd name="connsiteY840" fmla="*/ 68673 h 428754"/>
              <a:gd name="connsiteX841" fmla="*/ 54585 w 302742"/>
              <a:gd name="connsiteY841" fmla="*/ 66396 h 428754"/>
              <a:gd name="connsiteX842" fmla="*/ 53289 w 302742"/>
              <a:gd name="connsiteY842" fmla="*/ 63171 h 428754"/>
              <a:gd name="connsiteX843" fmla="*/ 51359 w 302742"/>
              <a:gd name="connsiteY843" fmla="*/ 61242 h 428754"/>
              <a:gd name="connsiteX844" fmla="*/ 51511 w 302742"/>
              <a:gd name="connsiteY844" fmla="*/ 57521 h 428754"/>
              <a:gd name="connsiteX845" fmla="*/ 51677 w 302742"/>
              <a:gd name="connsiteY845" fmla="*/ 54118 h 428754"/>
              <a:gd name="connsiteX846" fmla="*/ 56680 w 302742"/>
              <a:gd name="connsiteY846" fmla="*/ 57188 h 428754"/>
              <a:gd name="connsiteX847" fmla="*/ 60084 w 302742"/>
              <a:gd name="connsiteY847" fmla="*/ 58637 h 428754"/>
              <a:gd name="connsiteX848" fmla="*/ 60567 w 302742"/>
              <a:gd name="connsiteY848" fmla="*/ 58489 h 428754"/>
              <a:gd name="connsiteX849" fmla="*/ 61049 w 302742"/>
              <a:gd name="connsiteY849" fmla="*/ 58320 h 428754"/>
              <a:gd name="connsiteX850" fmla="*/ 60884 w 302742"/>
              <a:gd name="connsiteY850" fmla="*/ 65588 h 428754"/>
              <a:gd name="connsiteX851" fmla="*/ 60732 w 302742"/>
              <a:gd name="connsiteY851" fmla="*/ 75455 h 428754"/>
              <a:gd name="connsiteX852" fmla="*/ 60884 w 302742"/>
              <a:gd name="connsiteY852" fmla="*/ 82073 h 428754"/>
              <a:gd name="connsiteX853" fmla="*/ 61049 w 302742"/>
              <a:gd name="connsiteY853" fmla="*/ 89664 h 428754"/>
              <a:gd name="connsiteX854" fmla="*/ 54267 w 302742"/>
              <a:gd name="connsiteY854" fmla="*/ 84811 h 428754"/>
              <a:gd name="connsiteX855" fmla="*/ 54267 w 302742"/>
              <a:gd name="connsiteY855" fmla="*/ 149442 h 428754"/>
              <a:gd name="connsiteX856" fmla="*/ 54267 w 302742"/>
              <a:gd name="connsiteY856" fmla="*/ 154780 h 428754"/>
              <a:gd name="connsiteX857" fmla="*/ 53937 w 302742"/>
              <a:gd name="connsiteY857" fmla="*/ 160099 h 428754"/>
              <a:gd name="connsiteX858" fmla="*/ 53620 w 302742"/>
              <a:gd name="connsiteY858" fmla="*/ 168810 h 428754"/>
              <a:gd name="connsiteX859" fmla="*/ 52642 w 302742"/>
              <a:gd name="connsiteY859" fmla="*/ 168175 h 428754"/>
              <a:gd name="connsiteX860" fmla="*/ 49733 w 302742"/>
              <a:gd name="connsiteY860" fmla="*/ 146520 h 428754"/>
              <a:gd name="connsiteX861" fmla="*/ 49098 w 302742"/>
              <a:gd name="connsiteY861" fmla="*/ 122941 h 428754"/>
              <a:gd name="connsiteX862" fmla="*/ 49098 w 302742"/>
              <a:gd name="connsiteY862" fmla="*/ 121641 h 428754"/>
              <a:gd name="connsiteX863" fmla="*/ 52642 w 302742"/>
              <a:gd name="connsiteY863" fmla="*/ 124717 h 428754"/>
              <a:gd name="connsiteX864" fmla="*/ 56198 w 302742"/>
              <a:gd name="connsiteY864" fmla="*/ 127793 h 428754"/>
              <a:gd name="connsiteX865" fmla="*/ 59106 w 302742"/>
              <a:gd name="connsiteY865" fmla="*/ 95483 h 428754"/>
              <a:gd name="connsiteX866" fmla="*/ 57823 w 302742"/>
              <a:gd name="connsiteY866" fmla="*/ 102908 h 428754"/>
              <a:gd name="connsiteX867" fmla="*/ 57823 w 302742"/>
              <a:gd name="connsiteY867" fmla="*/ 105984 h 428754"/>
              <a:gd name="connsiteX868" fmla="*/ 58141 w 302742"/>
              <a:gd name="connsiteY868" fmla="*/ 109045 h 428754"/>
              <a:gd name="connsiteX869" fmla="*/ 54267 w 302742"/>
              <a:gd name="connsiteY869" fmla="*/ 106466 h 428754"/>
              <a:gd name="connsiteX870" fmla="*/ 51359 w 302742"/>
              <a:gd name="connsiteY870" fmla="*/ 104526 h 428754"/>
              <a:gd name="connsiteX871" fmla="*/ 48451 w 302742"/>
              <a:gd name="connsiteY871" fmla="*/ 101947 h 428754"/>
              <a:gd name="connsiteX872" fmla="*/ 48603 w 302742"/>
              <a:gd name="connsiteY872" fmla="*/ 95001 h 428754"/>
              <a:gd name="connsiteX873" fmla="*/ 49098 w 302742"/>
              <a:gd name="connsiteY873" fmla="*/ 88051 h 428754"/>
              <a:gd name="connsiteX874" fmla="*/ 60401 w 302742"/>
              <a:gd name="connsiteY874" fmla="*/ 124246 h 428754"/>
              <a:gd name="connsiteX875" fmla="*/ 54420 w 302742"/>
              <a:gd name="connsiteY875" fmla="*/ 118090 h 428754"/>
              <a:gd name="connsiteX876" fmla="*/ 48121 w 302742"/>
              <a:gd name="connsiteY876" fmla="*/ 112930 h 428754"/>
              <a:gd name="connsiteX877" fmla="*/ 48121 w 302742"/>
              <a:gd name="connsiteY877" fmla="*/ 111967 h 428754"/>
              <a:gd name="connsiteX878" fmla="*/ 54102 w 302742"/>
              <a:gd name="connsiteY878" fmla="*/ 117300 h 428754"/>
              <a:gd name="connsiteX879" fmla="*/ 59754 w 302742"/>
              <a:gd name="connsiteY879" fmla="*/ 120362 h 428754"/>
              <a:gd name="connsiteX880" fmla="*/ 60732 w 302742"/>
              <a:gd name="connsiteY880" fmla="*/ 124246 h 428754"/>
              <a:gd name="connsiteX881" fmla="*/ 54915 w 302742"/>
              <a:gd name="connsiteY881" fmla="*/ 142319 h 428754"/>
              <a:gd name="connsiteX882" fmla="*/ 51511 w 302742"/>
              <a:gd name="connsiteY882" fmla="*/ 139590 h 428754"/>
              <a:gd name="connsiteX883" fmla="*/ 48121 w 302742"/>
              <a:gd name="connsiteY883" fmla="*/ 136514 h 428754"/>
              <a:gd name="connsiteX884" fmla="*/ 49733 w 302742"/>
              <a:gd name="connsiteY884" fmla="*/ 137164 h 428754"/>
              <a:gd name="connsiteX885" fmla="*/ 51677 w 302742"/>
              <a:gd name="connsiteY885" fmla="*/ 133275 h 428754"/>
              <a:gd name="connsiteX886" fmla="*/ 50711 w 302742"/>
              <a:gd name="connsiteY886" fmla="*/ 129723 h 428754"/>
              <a:gd name="connsiteX887" fmla="*/ 52807 w 302742"/>
              <a:gd name="connsiteY887" fmla="*/ 131514 h 428754"/>
              <a:gd name="connsiteX888" fmla="*/ 55233 w 302742"/>
              <a:gd name="connsiteY888" fmla="*/ 133275 h 428754"/>
              <a:gd name="connsiteX889" fmla="*/ 55067 w 302742"/>
              <a:gd name="connsiteY889" fmla="*/ 137809 h 428754"/>
              <a:gd name="connsiteX890" fmla="*/ 54915 w 302742"/>
              <a:gd name="connsiteY890" fmla="*/ 142319 h 428754"/>
              <a:gd name="connsiteX891" fmla="*/ 48768 w 302742"/>
              <a:gd name="connsiteY891" fmla="*/ 357827 h 428754"/>
              <a:gd name="connsiteX892" fmla="*/ 47803 w 302742"/>
              <a:gd name="connsiteY892" fmla="*/ 350092 h 428754"/>
              <a:gd name="connsiteX893" fmla="*/ 52324 w 302742"/>
              <a:gd name="connsiteY893" fmla="*/ 352668 h 428754"/>
              <a:gd name="connsiteX894" fmla="*/ 52324 w 302742"/>
              <a:gd name="connsiteY894" fmla="*/ 360749 h 428754"/>
              <a:gd name="connsiteX895" fmla="*/ 48451 w 302742"/>
              <a:gd name="connsiteY895" fmla="*/ 340072 h 428754"/>
              <a:gd name="connsiteX896" fmla="*/ 47486 w 302742"/>
              <a:gd name="connsiteY896" fmla="*/ 332947 h 428754"/>
              <a:gd name="connsiteX897" fmla="*/ 47486 w 302742"/>
              <a:gd name="connsiteY897" fmla="*/ 325213 h 428754"/>
              <a:gd name="connsiteX898" fmla="*/ 50711 w 302742"/>
              <a:gd name="connsiteY898" fmla="*/ 326493 h 428754"/>
              <a:gd name="connsiteX899" fmla="*/ 52007 w 302742"/>
              <a:gd name="connsiteY899" fmla="*/ 326826 h 428754"/>
              <a:gd name="connsiteX900" fmla="*/ 52007 w 302742"/>
              <a:gd name="connsiteY900" fmla="*/ 343614 h 428754"/>
              <a:gd name="connsiteX901" fmla="*/ 45542 w 302742"/>
              <a:gd name="connsiteY901" fmla="*/ 161726 h 428754"/>
              <a:gd name="connsiteX902" fmla="*/ 44895 w 302742"/>
              <a:gd name="connsiteY902" fmla="*/ 161076 h 428754"/>
              <a:gd name="connsiteX903" fmla="*/ 44895 w 302742"/>
              <a:gd name="connsiteY903" fmla="*/ 160099 h 428754"/>
              <a:gd name="connsiteX904" fmla="*/ 44895 w 302742"/>
              <a:gd name="connsiteY904" fmla="*/ 182403 h 428754"/>
              <a:gd name="connsiteX905" fmla="*/ 44895 w 302742"/>
              <a:gd name="connsiteY905" fmla="*/ 187076 h 428754"/>
              <a:gd name="connsiteX906" fmla="*/ 45212 w 302742"/>
              <a:gd name="connsiteY906" fmla="*/ 191759 h 428754"/>
              <a:gd name="connsiteX907" fmla="*/ 43917 w 302742"/>
              <a:gd name="connsiteY907" fmla="*/ 190465 h 428754"/>
              <a:gd name="connsiteX908" fmla="*/ 43917 w 302742"/>
              <a:gd name="connsiteY908" fmla="*/ 186109 h 428754"/>
              <a:gd name="connsiteX909" fmla="*/ 44247 w 302742"/>
              <a:gd name="connsiteY909" fmla="*/ 182070 h 428754"/>
              <a:gd name="connsiteX910" fmla="*/ 43599 w 302742"/>
              <a:gd name="connsiteY910" fmla="*/ 239261 h 428754"/>
              <a:gd name="connsiteX911" fmla="*/ 44895 w 302742"/>
              <a:gd name="connsiteY911" fmla="*/ 240223 h 428754"/>
              <a:gd name="connsiteX912" fmla="*/ 44577 w 302742"/>
              <a:gd name="connsiteY912" fmla="*/ 244414 h 428754"/>
              <a:gd name="connsiteX913" fmla="*/ 45542 w 302742"/>
              <a:gd name="connsiteY913" fmla="*/ 201463 h 428754"/>
              <a:gd name="connsiteX914" fmla="*/ 45695 w 302742"/>
              <a:gd name="connsiteY914" fmla="*/ 207763 h 428754"/>
              <a:gd name="connsiteX915" fmla="*/ 45860 w 302742"/>
              <a:gd name="connsiteY915" fmla="*/ 214064 h 428754"/>
              <a:gd name="connsiteX916" fmla="*/ 42952 w 302742"/>
              <a:gd name="connsiteY916" fmla="*/ 211802 h 428754"/>
              <a:gd name="connsiteX917" fmla="*/ 43117 w 302742"/>
              <a:gd name="connsiteY917" fmla="*/ 205655 h 428754"/>
              <a:gd name="connsiteX918" fmla="*/ 43282 w 302742"/>
              <a:gd name="connsiteY918" fmla="*/ 199519 h 428754"/>
              <a:gd name="connsiteX919" fmla="*/ 46190 w 302742"/>
              <a:gd name="connsiteY919" fmla="*/ 221491 h 428754"/>
              <a:gd name="connsiteX920" fmla="*/ 46190 w 302742"/>
              <a:gd name="connsiteY920" fmla="*/ 222457 h 428754"/>
              <a:gd name="connsiteX921" fmla="*/ 46025 w 302742"/>
              <a:gd name="connsiteY921" fmla="*/ 227310 h 428754"/>
              <a:gd name="connsiteX922" fmla="*/ 45542 w 302742"/>
              <a:gd name="connsiteY922" fmla="*/ 232146 h 428754"/>
              <a:gd name="connsiteX923" fmla="*/ 42634 w 302742"/>
              <a:gd name="connsiteY923" fmla="*/ 229239 h 428754"/>
              <a:gd name="connsiteX924" fmla="*/ 42787 w 302742"/>
              <a:gd name="connsiteY924" fmla="*/ 224234 h 428754"/>
              <a:gd name="connsiteX925" fmla="*/ 42952 w 302742"/>
              <a:gd name="connsiteY925" fmla="*/ 219218 h 428754"/>
              <a:gd name="connsiteX926" fmla="*/ 41986 w 302742"/>
              <a:gd name="connsiteY926" fmla="*/ 40222 h 428754"/>
              <a:gd name="connsiteX927" fmla="*/ 41986 w 302742"/>
              <a:gd name="connsiteY927" fmla="*/ 39587 h 428754"/>
              <a:gd name="connsiteX928" fmla="*/ 48768 w 302742"/>
              <a:gd name="connsiteY928" fmla="*/ 45074 h 428754"/>
              <a:gd name="connsiteX929" fmla="*/ 46190 w 302742"/>
              <a:gd name="connsiteY929" fmla="*/ 50244 h 428754"/>
              <a:gd name="connsiteX930" fmla="*/ 46190 w 302742"/>
              <a:gd name="connsiteY930" fmla="*/ 50893 h 428754"/>
              <a:gd name="connsiteX931" fmla="*/ 46190 w 302742"/>
              <a:gd name="connsiteY931" fmla="*/ 53469 h 428754"/>
              <a:gd name="connsiteX932" fmla="*/ 45860 w 302742"/>
              <a:gd name="connsiteY932" fmla="*/ 56391 h 428754"/>
              <a:gd name="connsiteX933" fmla="*/ 42634 w 302742"/>
              <a:gd name="connsiteY933" fmla="*/ 54118 h 428754"/>
              <a:gd name="connsiteX934" fmla="*/ 39396 w 302742"/>
              <a:gd name="connsiteY934" fmla="*/ 51856 h 428754"/>
              <a:gd name="connsiteX935" fmla="*/ 40373 w 302742"/>
              <a:gd name="connsiteY935" fmla="*/ 46042 h 428754"/>
              <a:gd name="connsiteX936" fmla="*/ 39396 w 302742"/>
              <a:gd name="connsiteY936" fmla="*/ 102265 h 428754"/>
              <a:gd name="connsiteX937" fmla="*/ 40856 w 302742"/>
              <a:gd name="connsiteY937" fmla="*/ 103876 h 428754"/>
              <a:gd name="connsiteX938" fmla="*/ 42634 w 302742"/>
              <a:gd name="connsiteY938" fmla="*/ 105489 h 428754"/>
              <a:gd name="connsiteX939" fmla="*/ 42634 w 302742"/>
              <a:gd name="connsiteY939" fmla="*/ 108079 h 428754"/>
              <a:gd name="connsiteX940" fmla="*/ 39396 w 302742"/>
              <a:gd name="connsiteY940" fmla="*/ 105172 h 428754"/>
              <a:gd name="connsiteX941" fmla="*/ 41008 w 302742"/>
              <a:gd name="connsiteY941" fmla="*/ 286111 h 428754"/>
              <a:gd name="connsiteX942" fmla="*/ 41174 w 302742"/>
              <a:gd name="connsiteY942" fmla="*/ 292243 h 428754"/>
              <a:gd name="connsiteX943" fmla="*/ 41339 w 302742"/>
              <a:gd name="connsiteY943" fmla="*/ 298375 h 428754"/>
              <a:gd name="connsiteX944" fmla="*/ 40691 w 302742"/>
              <a:gd name="connsiteY944" fmla="*/ 297740 h 428754"/>
              <a:gd name="connsiteX945" fmla="*/ 39878 w 302742"/>
              <a:gd name="connsiteY945" fmla="*/ 291276 h 428754"/>
              <a:gd name="connsiteX946" fmla="*/ 39396 w 302742"/>
              <a:gd name="connsiteY946" fmla="*/ 284812 h 428754"/>
              <a:gd name="connsiteX947" fmla="*/ 42952 w 302742"/>
              <a:gd name="connsiteY947" fmla="*/ 116477 h 428754"/>
              <a:gd name="connsiteX948" fmla="*/ 42952 w 302742"/>
              <a:gd name="connsiteY948" fmla="*/ 117440 h 428754"/>
              <a:gd name="connsiteX949" fmla="*/ 39078 w 302742"/>
              <a:gd name="connsiteY949" fmla="*/ 114215 h 428754"/>
              <a:gd name="connsiteX950" fmla="*/ 39078 w 302742"/>
              <a:gd name="connsiteY950" fmla="*/ 113247 h 428754"/>
              <a:gd name="connsiteX951" fmla="*/ 38761 w 302742"/>
              <a:gd name="connsiteY951" fmla="*/ 57675 h 428754"/>
              <a:gd name="connsiteX952" fmla="*/ 38761 w 302742"/>
              <a:gd name="connsiteY952" fmla="*/ 57357 h 428754"/>
              <a:gd name="connsiteX953" fmla="*/ 39726 w 302742"/>
              <a:gd name="connsiteY953" fmla="*/ 58320 h 428754"/>
              <a:gd name="connsiteX954" fmla="*/ 43599 w 302742"/>
              <a:gd name="connsiteY954" fmla="*/ 84498 h 428754"/>
              <a:gd name="connsiteX955" fmla="*/ 43117 w 302742"/>
              <a:gd name="connsiteY955" fmla="*/ 89500 h 428754"/>
              <a:gd name="connsiteX956" fmla="*/ 42952 w 302742"/>
              <a:gd name="connsiteY956" fmla="*/ 94515 h 428754"/>
              <a:gd name="connsiteX957" fmla="*/ 42952 w 302742"/>
              <a:gd name="connsiteY957" fmla="*/ 97094 h 428754"/>
              <a:gd name="connsiteX958" fmla="*/ 39078 w 302742"/>
              <a:gd name="connsiteY958" fmla="*/ 93870 h 428754"/>
              <a:gd name="connsiteX959" fmla="*/ 38913 w 302742"/>
              <a:gd name="connsiteY959" fmla="*/ 87406 h 428754"/>
              <a:gd name="connsiteX960" fmla="*/ 38431 w 302742"/>
              <a:gd name="connsiteY960" fmla="*/ 80610 h 428754"/>
              <a:gd name="connsiteX961" fmla="*/ 38431 w 302742"/>
              <a:gd name="connsiteY961" fmla="*/ 63489 h 428754"/>
              <a:gd name="connsiteX962" fmla="*/ 41821 w 302742"/>
              <a:gd name="connsiteY962" fmla="*/ 65435 h 428754"/>
              <a:gd name="connsiteX963" fmla="*/ 45212 w 302742"/>
              <a:gd name="connsiteY963" fmla="*/ 67046 h 428754"/>
              <a:gd name="connsiteX964" fmla="*/ 44247 w 302742"/>
              <a:gd name="connsiteY964" fmla="*/ 76735 h 428754"/>
              <a:gd name="connsiteX965" fmla="*/ 38113 w 302742"/>
              <a:gd name="connsiteY965" fmla="*/ 72215 h 428754"/>
              <a:gd name="connsiteX966" fmla="*/ 38113 w 302742"/>
              <a:gd name="connsiteY966" fmla="*/ 67860 h 428754"/>
              <a:gd name="connsiteX967" fmla="*/ 38431 w 302742"/>
              <a:gd name="connsiteY967" fmla="*/ 63489 h 428754"/>
              <a:gd name="connsiteX968" fmla="*/ 40691 w 302742"/>
              <a:gd name="connsiteY968" fmla="*/ 269626 h 428754"/>
              <a:gd name="connsiteX969" fmla="*/ 40856 w 302742"/>
              <a:gd name="connsiteY969" fmla="*/ 273828 h 428754"/>
              <a:gd name="connsiteX970" fmla="*/ 41008 w 302742"/>
              <a:gd name="connsiteY970" fmla="*/ 278030 h 428754"/>
              <a:gd name="connsiteX971" fmla="*/ 38431 w 302742"/>
              <a:gd name="connsiteY971" fmla="*/ 276101 h 428754"/>
              <a:gd name="connsiteX972" fmla="*/ 37783 w 302742"/>
              <a:gd name="connsiteY972" fmla="*/ 267365 h 428754"/>
              <a:gd name="connsiteX973" fmla="*/ 37135 w 302742"/>
              <a:gd name="connsiteY973" fmla="*/ 255413 h 428754"/>
              <a:gd name="connsiteX974" fmla="*/ 40373 w 302742"/>
              <a:gd name="connsiteY974" fmla="*/ 258003 h 428754"/>
              <a:gd name="connsiteX975" fmla="*/ 40691 w 302742"/>
              <a:gd name="connsiteY975" fmla="*/ 261228 h 428754"/>
              <a:gd name="connsiteX976" fmla="*/ 37135 w 302742"/>
              <a:gd name="connsiteY976" fmla="*/ 258970 h 428754"/>
              <a:gd name="connsiteX977" fmla="*/ 36818 w 302742"/>
              <a:gd name="connsiteY977" fmla="*/ 127143 h 428754"/>
              <a:gd name="connsiteX978" fmla="*/ 37783 w 302742"/>
              <a:gd name="connsiteY978" fmla="*/ 125531 h 428754"/>
              <a:gd name="connsiteX979" fmla="*/ 38761 w 302742"/>
              <a:gd name="connsiteY979" fmla="*/ 119394 h 428754"/>
              <a:gd name="connsiteX980" fmla="*/ 43599 w 302742"/>
              <a:gd name="connsiteY980" fmla="*/ 123918 h 428754"/>
              <a:gd name="connsiteX981" fmla="*/ 44082 w 302742"/>
              <a:gd name="connsiteY981" fmla="*/ 127306 h 428754"/>
              <a:gd name="connsiteX982" fmla="*/ 44895 w 302742"/>
              <a:gd name="connsiteY982" fmla="*/ 130686 h 428754"/>
              <a:gd name="connsiteX983" fmla="*/ 43599 w 302742"/>
              <a:gd name="connsiteY983" fmla="*/ 130368 h 428754"/>
              <a:gd name="connsiteX984" fmla="*/ 41986 w 302742"/>
              <a:gd name="connsiteY984" fmla="*/ 131662 h 428754"/>
              <a:gd name="connsiteX985" fmla="*/ 36170 w 302742"/>
              <a:gd name="connsiteY985" fmla="*/ 234408 h 428754"/>
              <a:gd name="connsiteX986" fmla="*/ 36487 w 302742"/>
              <a:gd name="connsiteY986" fmla="*/ 234736 h 428754"/>
              <a:gd name="connsiteX987" fmla="*/ 37465 w 302742"/>
              <a:gd name="connsiteY987" fmla="*/ 245075 h 428754"/>
              <a:gd name="connsiteX988" fmla="*/ 36487 w 302742"/>
              <a:gd name="connsiteY988" fmla="*/ 244097 h 428754"/>
              <a:gd name="connsiteX989" fmla="*/ 36170 w 302742"/>
              <a:gd name="connsiteY989" fmla="*/ 239261 h 428754"/>
              <a:gd name="connsiteX990" fmla="*/ 36170 w 302742"/>
              <a:gd name="connsiteY990" fmla="*/ 234408 h 428754"/>
              <a:gd name="connsiteX991" fmla="*/ 37465 w 302742"/>
              <a:gd name="connsiteY991" fmla="*/ 35718 h 428754"/>
              <a:gd name="connsiteX992" fmla="*/ 37135 w 302742"/>
              <a:gd name="connsiteY992" fmla="*/ 36680 h 428754"/>
              <a:gd name="connsiteX993" fmla="*/ 34874 w 302742"/>
              <a:gd name="connsiteY993" fmla="*/ 34750 h 428754"/>
              <a:gd name="connsiteX994" fmla="*/ 36170 w 302742"/>
              <a:gd name="connsiteY994" fmla="*/ 34750 h 428754"/>
              <a:gd name="connsiteX995" fmla="*/ 37135 w 302742"/>
              <a:gd name="connsiteY995" fmla="*/ 207282 h 428754"/>
              <a:gd name="connsiteX996" fmla="*/ 35852 w 302742"/>
              <a:gd name="connsiteY996" fmla="*/ 199519 h 428754"/>
              <a:gd name="connsiteX997" fmla="*/ 34557 w 302742"/>
              <a:gd name="connsiteY997" fmla="*/ 191759 h 428754"/>
              <a:gd name="connsiteX998" fmla="*/ 37783 w 302742"/>
              <a:gd name="connsiteY998" fmla="*/ 194340 h 428754"/>
              <a:gd name="connsiteX999" fmla="*/ 37783 w 302742"/>
              <a:gd name="connsiteY999" fmla="*/ 194999 h 428754"/>
              <a:gd name="connsiteX1000" fmla="*/ 37618 w 302742"/>
              <a:gd name="connsiteY1000" fmla="*/ 201135 h 428754"/>
              <a:gd name="connsiteX1001" fmla="*/ 37465 w 302742"/>
              <a:gd name="connsiteY1001" fmla="*/ 207282 h 428754"/>
              <a:gd name="connsiteX1002" fmla="*/ 33579 w 302742"/>
              <a:gd name="connsiteY1002" fmla="*/ 23117 h 428754"/>
              <a:gd name="connsiteX1003" fmla="*/ 46508 w 302742"/>
              <a:gd name="connsiteY1003" fmla="*/ 24085 h 428754"/>
              <a:gd name="connsiteX1004" fmla="*/ 57328 w 302742"/>
              <a:gd name="connsiteY1004" fmla="*/ 36501 h 428754"/>
              <a:gd name="connsiteX1005" fmla="*/ 65570 w 302742"/>
              <a:gd name="connsiteY1005" fmla="*/ 45724 h 428754"/>
              <a:gd name="connsiteX1006" fmla="*/ 64923 w 302742"/>
              <a:gd name="connsiteY1006" fmla="*/ 45407 h 428754"/>
              <a:gd name="connsiteX1007" fmla="*/ 64275 w 302742"/>
              <a:gd name="connsiteY1007" fmla="*/ 45724 h 428754"/>
              <a:gd name="connsiteX1008" fmla="*/ 62345 w 302742"/>
              <a:gd name="connsiteY1008" fmla="*/ 47004 h 428754"/>
              <a:gd name="connsiteX1009" fmla="*/ 56846 w 302742"/>
              <a:gd name="connsiteY1009" fmla="*/ 44112 h 428754"/>
              <a:gd name="connsiteX1010" fmla="*/ 48451 w 302742"/>
              <a:gd name="connsiteY1010" fmla="*/ 36363 h 428754"/>
              <a:gd name="connsiteX1011" fmla="*/ 46673 w 302742"/>
              <a:gd name="connsiteY1011" fmla="*/ 32478 h 428754"/>
              <a:gd name="connsiteX1012" fmla="*/ 42304 w 302742"/>
              <a:gd name="connsiteY1012" fmla="*/ 31184 h 428754"/>
              <a:gd name="connsiteX1013" fmla="*/ 33579 w 302742"/>
              <a:gd name="connsiteY1013" fmla="*/ 292243 h 428754"/>
              <a:gd name="connsiteX1014" fmla="*/ 33744 w 302742"/>
              <a:gd name="connsiteY1014" fmla="*/ 289981 h 428754"/>
              <a:gd name="connsiteX1015" fmla="*/ 33909 w 302742"/>
              <a:gd name="connsiteY1015" fmla="*/ 287734 h 428754"/>
              <a:gd name="connsiteX1016" fmla="*/ 34557 w 302742"/>
              <a:gd name="connsiteY1016" fmla="*/ 292893 h 428754"/>
              <a:gd name="connsiteX1017" fmla="*/ 34874 w 302742"/>
              <a:gd name="connsiteY1017" fmla="*/ 361066 h 428754"/>
              <a:gd name="connsiteX1018" fmla="*/ 34392 w 302742"/>
              <a:gd name="connsiteY1018" fmla="*/ 359136 h 428754"/>
              <a:gd name="connsiteX1019" fmla="*/ 33579 w 302742"/>
              <a:gd name="connsiteY1019" fmla="*/ 354930 h 428754"/>
              <a:gd name="connsiteX1020" fmla="*/ 42304 w 302742"/>
              <a:gd name="connsiteY1020" fmla="*/ 361384 h 428754"/>
              <a:gd name="connsiteX1021" fmla="*/ 42469 w 302742"/>
              <a:gd name="connsiteY1021" fmla="*/ 368176 h 428754"/>
              <a:gd name="connsiteX1022" fmla="*/ 42634 w 302742"/>
              <a:gd name="connsiteY1022" fmla="*/ 374630 h 428754"/>
              <a:gd name="connsiteX1023" fmla="*/ 37948 w 302742"/>
              <a:gd name="connsiteY1023" fmla="*/ 369639 h 428754"/>
              <a:gd name="connsiteX1024" fmla="*/ 33579 w 302742"/>
              <a:gd name="connsiteY1024" fmla="*/ 364619 h 428754"/>
              <a:gd name="connsiteX1025" fmla="*/ 34874 w 302742"/>
              <a:gd name="connsiteY1025" fmla="*/ 361066 h 428754"/>
              <a:gd name="connsiteX1026" fmla="*/ 38113 w 302742"/>
              <a:gd name="connsiteY1026" fmla="*/ 176584 h 428754"/>
              <a:gd name="connsiteX1027" fmla="*/ 38113 w 302742"/>
              <a:gd name="connsiteY1027" fmla="*/ 184016 h 428754"/>
              <a:gd name="connsiteX1028" fmla="*/ 33579 w 302742"/>
              <a:gd name="connsiteY1028" fmla="*/ 179163 h 428754"/>
              <a:gd name="connsiteX1029" fmla="*/ 33262 w 302742"/>
              <a:gd name="connsiteY1029" fmla="*/ 175443 h 428754"/>
              <a:gd name="connsiteX1030" fmla="*/ 33262 w 302742"/>
              <a:gd name="connsiteY1030" fmla="*/ 171732 h 428754"/>
              <a:gd name="connsiteX1031" fmla="*/ 38431 w 302742"/>
              <a:gd name="connsiteY1031" fmla="*/ 162361 h 428754"/>
              <a:gd name="connsiteX1032" fmla="*/ 38265 w 302742"/>
              <a:gd name="connsiteY1032" fmla="*/ 165268 h 428754"/>
              <a:gd name="connsiteX1033" fmla="*/ 38113 w 302742"/>
              <a:gd name="connsiteY1033" fmla="*/ 168175 h 428754"/>
              <a:gd name="connsiteX1034" fmla="*/ 32944 w 302742"/>
              <a:gd name="connsiteY1034" fmla="*/ 162689 h 428754"/>
              <a:gd name="connsiteX1035" fmla="*/ 32944 w 302742"/>
              <a:gd name="connsiteY1035" fmla="*/ 157836 h 428754"/>
              <a:gd name="connsiteX1036" fmla="*/ 35522 w 302742"/>
              <a:gd name="connsiteY1036" fmla="*/ 159771 h 428754"/>
              <a:gd name="connsiteX1037" fmla="*/ 36170 w 302742"/>
              <a:gd name="connsiteY1037" fmla="*/ 307102 h 428754"/>
              <a:gd name="connsiteX1038" fmla="*/ 32296 w 302742"/>
              <a:gd name="connsiteY1038" fmla="*/ 304521 h 428754"/>
              <a:gd name="connsiteX1039" fmla="*/ 32449 w 302742"/>
              <a:gd name="connsiteY1039" fmla="*/ 301614 h 428754"/>
              <a:gd name="connsiteX1040" fmla="*/ 32614 w 302742"/>
              <a:gd name="connsiteY1040" fmla="*/ 299024 h 428754"/>
              <a:gd name="connsiteX1041" fmla="*/ 35522 w 302742"/>
              <a:gd name="connsiteY1041" fmla="*/ 300979 h 428754"/>
              <a:gd name="connsiteX1042" fmla="*/ 35687 w 302742"/>
              <a:gd name="connsiteY1042" fmla="*/ 304041 h 428754"/>
              <a:gd name="connsiteX1043" fmla="*/ 40373 w 302742"/>
              <a:gd name="connsiteY1043" fmla="*/ 139738 h 428754"/>
              <a:gd name="connsiteX1044" fmla="*/ 39396 w 302742"/>
              <a:gd name="connsiteY1044" fmla="*/ 147652 h 428754"/>
              <a:gd name="connsiteX1045" fmla="*/ 38761 w 302742"/>
              <a:gd name="connsiteY1045" fmla="*/ 155564 h 428754"/>
              <a:gd name="connsiteX1046" fmla="*/ 32944 w 302742"/>
              <a:gd name="connsiteY1046" fmla="*/ 149760 h 428754"/>
              <a:gd name="connsiteX1047" fmla="*/ 31966 w 302742"/>
              <a:gd name="connsiteY1047" fmla="*/ 133924 h 428754"/>
              <a:gd name="connsiteX1048" fmla="*/ 31966 w 302742"/>
              <a:gd name="connsiteY1048" fmla="*/ 331018 h 428754"/>
              <a:gd name="connsiteX1049" fmla="*/ 31966 w 302742"/>
              <a:gd name="connsiteY1049" fmla="*/ 328755 h 428754"/>
              <a:gd name="connsiteX1050" fmla="*/ 38761 w 302742"/>
              <a:gd name="connsiteY1050" fmla="*/ 336832 h 428754"/>
              <a:gd name="connsiteX1051" fmla="*/ 42304 w 302742"/>
              <a:gd name="connsiteY1051" fmla="*/ 351705 h 428754"/>
              <a:gd name="connsiteX1052" fmla="*/ 31649 w 302742"/>
              <a:gd name="connsiteY1052" fmla="*/ 341033 h 428754"/>
              <a:gd name="connsiteX1053" fmla="*/ 31814 w 302742"/>
              <a:gd name="connsiteY1053" fmla="*/ 339575 h 428754"/>
              <a:gd name="connsiteX1054" fmla="*/ 31966 w 302742"/>
              <a:gd name="connsiteY1054" fmla="*/ 337809 h 428754"/>
              <a:gd name="connsiteX1055" fmla="*/ 42304 w 302742"/>
              <a:gd name="connsiteY1055" fmla="*/ 346204 h 428754"/>
              <a:gd name="connsiteX1056" fmla="*/ 37465 w 302742"/>
              <a:gd name="connsiteY1056" fmla="*/ 316155 h 428754"/>
              <a:gd name="connsiteX1057" fmla="*/ 39396 w 302742"/>
              <a:gd name="connsiteY1057" fmla="*/ 329723 h 428754"/>
              <a:gd name="connsiteX1058" fmla="*/ 33744 w 302742"/>
              <a:gd name="connsiteY1058" fmla="*/ 322292 h 428754"/>
              <a:gd name="connsiteX1059" fmla="*/ 31001 w 302742"/>
              <a:gd name="connsiteY1059" fmla="*/ 312286 h 428754"/>
              <a:gd name="connsiteX1060" fmla="*/ 31318 w 302742"/>
              <a:gd name="connsiteY1060" fmla="*/ 310658 h 428754"/>
              <a:gd name="connsiteX1061" fmla="*/ 31649 w 302742"/>
              <a:gd name="connsiteY1061" fmla="*/ 108079 h 428754"/>
              <a:gd name="connsiteX1062" fmla="*/ 30353 w 302742"/>
              <a:gd name="connsiteY1062" fmla="*/ 102582 h 428754"/>
              <a:gd name="connsiteX1063" fmla="*/ 31649 w 302742"/>
              <a:gd name="connsiteY1063" fmla="*/ 104844 h 428754"/>
              <a:gd name="connsiteX1064" fmla="*/ 33262 w 302742"/>
              <a:gd name="connsiteY1064" fmla="*/ 106798 h 428754"/>
              <a:gd name="connsiteX1065" fmla="*/ 33262 w 302742"/>
              <a:gd name="connsiteY1065" fmla="*/ 109378 h 428754"/>
              <a:gd name="connsiteX1066" fmla="*/ 29388 w 302742"/>
              <a:gd name="connsiteY1066" fmla="*/ 119712 h 428754"/>
              <a:gd name="connsiteX1067" fmla="*/ 30036 w 302742"/>
              <a:gd name="connsiteY1067" fmla="*/ 120680 h 428754"/>
              <a:gd name="connsiteX1068" fmla="*/ 29706 w 302742"/>
              <a:gd name="connsiteY1068" fmla="*/ 120362 h 428754"/>
              <a:gd name="connsiteX1069" fmla="*/ 29058 w 302742"/>
              <a:gd name="connsiteY1069" fmla="*/ 209530 h 428754"/>
              <a:gd name="connsiteX1070" fmla="*/ 30836 w 302742"/>
              <a:gd name="connsiteY1070" fmla="*/ 210824 h 428754"/>
              <a:gd name="connsiteX1071" fmla="*/ 32614 w 302742"/>
              <a:gd name="connsiteY1071" fmla="*/ 212120 h 428754"/>
              <a:gd name="connsiteX1072" fmla="*/ 34227 w 302742"/>
              <a:gd name="connsiteY1072" fmla="*/ 219218 h 428754"/>
              <a:gd name="connsiteX1073" fmla="*/ 29058 w 302742"/>
              <a:gd name="connsiteY1073" fmla="*/ 213096 h 428754"/>
              <a:gd name="connsiteX1074" fmla="*/ 29058 w 302742"/>
              <a:gd name="connsiteY1074" fmla="*/ 223737 h 428754"/>
              <a:gd name="connsiteX1075" fmla="*/ 29058 w 302742"/>
              <a:gd name="connsiteY1075" fmla="*/ 221491 h 428754"/>
              <a:gd name="connsiteX1076" fmla="*/ 30671 w 302742"/>
              <a:gd name="connsiteY1076" fmla="*/ 223420 h 428754"/>
              <a:gd name="connsiteX1077" fmla="*/ 30671 w 302742"/>
              <a:gd name="connsiteY1077" fmla="*/ 224729 h 428754"/>
              <a:gd name="connsiteX1078" fmla="*/ 29388 w 302742"/>
              <a:gd name="connsiteY1078" fmla="*/ 91598 h 428754"/>
              <a:gd name="connsiteX1079" fmla="*/ 28740 w 302742"/>
              <a:gd name="connsiteY1079" fmla="*/ 91925 h 428754"/>
              <a:gd name="connsiteX1080" fmla="*/ 28575 w 302742"/>
              <a:gd name="connsiteY1080" fmla="*/ 91111 h 428754"/>
              <a:gd name="connsiteX1081" fmla="*/ 28410 w 302742"/>
              <a:gd name="connsiteY1081" fmla="*/ 90630 h 428754"/>
              <a:gd name="connsiteX1082" fmla="*/ 29058 w 302742"/>
              <a:gd name="connsiteY1082" fmla="*/ 200485 h 428754"/>
              <a:gd name="connsiteX1083" fmla="*/ 28410 w 302742"/>
              <a:gd name="connsiteY1083" fmla="*/ 187240 h 428754"/>
              <a:gd name="connsiteX1084" fmla="*/ 29223 w 302742"/>
              <a:gd name="connsiteY1084" fmla="*/ 191759 h 428754"/>
              <a:gd name="connsiteX1085" fmla="*/ 30036 w 302742"/>
              <a:gd name="connsiteY1085" fmla="*/ 196612 h 428754"/>
              <a:gd name="connsiteX1086" fmla="*/ 30671 w 302742"/>
              <a:gd name="connsiteY1086" fmla="*/ 202098 h 428754"/>
              <a:gd name="connsiteX1087" fmla="*/ 30036 w 302742"/>
              <a:gd name="connsiteY1087" fmla="*/ 201299 h 428754"/>
              <a:gd name="connsiteX1088" fmla="*/ 29388 w 302742"/>
              <a:gd name="connsiteY1088" fmla="*/ 200818 h 428754"/>
              <a:gd name="connsiteX1089" fmla="*/ 30671 w 302742"/>
              <a:gd name="connsiteY1089" fmla="*/ 237975 h 428754"/>
              <a:gd name="connsiteX1090" fmla="*/ 29541 w 302742"/>
              <a:gd name="connsiteY1090" fmla="*/ 236835 h 428754"/>
              <a:gd name="connsiteX1091" fmla="*/ 28410 w 302742"/>
              <a:gd name="connsiteY1091" fmla="*/ 235703 h 428754"/>
              <a:gd name="connsiteX1092" fmla="*/ 28740 w 302742"/>
              <a:gd name="connsiteY1092" fmla="*/ 232796 h 428754"/>
              <a:gd name="connsiteX1093" fmla="*/ 28740 w 302742"/>
              <a:gd name="connsiteY1093" fmla="*/ 230202 h 428754"/>
              <a:gd name="connsiteX1094" fmla="*/ 30671 w 302742"/>
              <a:gd name="connsiteY1094" fmla="*/ 231170 h 428754"/>
              <a:gd name="connsiteX1095" fmla="*/ 28093 w 302742"/>
              <a:gd name="connsiteY1095" fmla="*/ 181093 h 428754"/>
              <a:gd name="connsiteX1096" fmla="*/ 28410 w 302742"/>
              <a:gd name="connsiteY1096" fmla="*/ 182070 h 428754"/>
              <a:gd name="connsiteX1097" fmla="*/ 28093 w 302742"/>
              <a:gd name="connsiteY1097" fmla="*/ 181739 h 428754"/>
              <a:gd name="connsiteX1098" fmla="*/ 27445 w 302742"/>
              <a:gd name="connsiteY1098" fmla="*/ 252188 h 428754"/>
              <a:gd name="connsiteX1099" fmla="*/ 27610 w 302742"/>
              <a:gd name="connsiteY1099" fmla="*/ 249926 h 428754"/>
              <a:gd name="connsiteX1100" fmla="*/ 27762 w 302742"/>
              <a:gd name="connsiteY1100" fmla="*/ 247654 h 428754"/>
              <a:gd name="connsiteX1101" fmla="*/ 30671 w 302742"/>
              <a:gd name="connsiteY1101" fmla="*/ 250244 h 428754"/>
              <a:gd name="connsiteX1102" fmla="*/ 30518 w 302742"/>
              <a:gd name="connsiteY1102" fmla="*/ 252506 h 428754"/>
              <a:gd name="connsiteX1103" fmla="*/ 30353 w 302742"/>
              <a:gd name="connsiteY1103" fmla="*/ 254436 h 428754"/>
              <a:gd name="connsiteX1104" fmla="*/ 29388 w 302742"/>
              <a:gd name="connsiteY1104" fmla="*/ 253801 h 428754"/>
              <a:gd name="connsiteX1105" fmla="*/ 30353 w 302742"/>
              <a:gd name="connsiteY1105" fmla="*/ 261228 h 428754"/>
              <a:gd name="connsiteX1106" fmla="*/ 30036 w 302742"/>
              <a:gd name="connsiteY1106" fmla="*/ 265101 h 428754"/>
              <a:gd name="connsiteX1107" fmla="*/ 30036 w 302742"/>
              <a:gd name="connsiteY1107" fmla="*/ 268659 h 428754"/>
              <a:gd name="connsiteX1108" fmla="*/ 27127 w 302742"/>
              <a:gd name="connsiteY1108" fmla="*/ 265434 h 428754"/>
              <a:gd name="connsiteX1109" fmla="*/ 27127 w 302742"/>
              <a:gd name="connsiteY1109" fmla="*/ 258970 h 428754"/>
              <a:gd name="connsiteX1110" fmla="*/ 29058 w 302742"/>
              <a:gd name="connsiteY1110" fmla="*/ 260250 h 428754"/>
              <a:gd name="connsiteX1111" fmla="*/ 27445 w 302742"/>
              <a:gd name="connsiteY1111" fmla="*/ 294823 h 428754"/>
              <a:gd name="connsiteX1112" fmla="*/ 27445 w 302742"/>
              <a:gd name="connsiteY1112" fmla="*/ 295151 h 428754"/>
              <a:gd name="connsiteX1113" fmla="*/ 27127 w 302742"/>
              <a:gd name="connsiteY1113" fmla="*/ 294506 h 428754"/>
              <a:gd name="connsiteX1114" fmla="*/ 29388 w 302742"/>
              <a:gd name="connsiteY1114" fmla="*/ 73510 h 428754"/>
              <a:gd name="connsiteX1115" fmla="*/ 32449 w 302742"/>
              <a:gd name="connsiteY1115" fmla="*/ 78679 h 428754"/>
              <a:gd name="connsiteX1116" fmla="*/ 32944 w 302742"/>
              <a:gd name="connsiteY1116" fmla="*/ 83850 h 428754"/>
              <a:gd name="connsiteX1117" fmla="*/ 32944 w 302742"/>
              <a:gd name="connsiteY1117" fmla="*/ 87406 h 428754"/>
              <a:gd name="connsiteX1118" fmla="*/ 27445 w 302742"/>
              <a:gd name="connsiteY1118" fmla="*/ 81269 h 428754"/>
              <a:gd name="connsiteX1119" fmla="*/ 26962 w 302742"/>
              <a:gd name="connsiteY1119" fmla="*/ 76417 h 428754"/>
              <a:gd name="connsiteX1120" fmla="*/ 26797 w 302742"/>
              <a:gd name="connsiteY1120" fmla="*/ 71884 h 428754"/>
              <a:gd name="connsiteX1121" fmla="*/ 26797 w 302742"/>
              <a:gd name="connsiteY1121" fmla="*/ 165585 h 428754"/>
              <a:gd name="connsiteX1122" fmla="*/ 27762 w 302742"/>
              <a:gd name="connsiteY1122" fmla="*/ 166236 h 428754"/>
              <a:gd name="connsiteX1123" fmla="*/ 27762 w 302742"/>
              <a:gd name="connsiteY1123" fmla="*/ 172700 h 428754"/>
              <a:gd name="connsiteX1124" fmla="*/ 27445 w 302742"/>
              <a:gd name="connsiteY1124" fmla="*/ 172050 h 428754"/>
              <a:gd name="connsiteX1125" fmla="*/ 26480 w 302742"/>
              <a:gd name="connsiteY1125" fmla="*/ 63822 h 428754"/>
              <a:gd name="connsiteX1126" fmla="*/ 25997 w 302742"/>
              <a:gd name="connsiteY1126" fmla="*/ 59615 h 428754"/>
              <a:gd name="connsiteX1127" fmla="*/ 25832 w 302742"/>
              <a:gd name="connsiteY1127" fmla="*/ 55413 h 428754"/>
              <a:gd name="connsiteX1128" fmla="*/ 29541 w 302742"/>
              <a:gd name="connsiteY1128" fmla="*/ 57521 h 428754"/>
              <a:gd name="connsiteX1129" fmla="*/ 32944 w 302742"/>
              <a:gd name="connsiteY1129" fmla="*/ 59933 h 428754"/>
              <a:gd name="connsiteX1130" fmla="*/ 33096 w 302742"/>
              <a:gd name="connsiteY1130" fmla="*/ 62031 h 428754"/>
              <a:gd name="connsiteX1131" fmla="*/ 34709 w 302742"/>
              <a:gd name="connsiteY1131" fmla="*/ 64303 h 428754"/>
              <a:gd name="connsiteX1132" fmla="*/ 39396 w 302742"/>
              <a:gd name="connsiteY1132" fmla="*/ 66396 h 428754"/>
              <a:gd name="connsiteX1133" fmla="*/ 48451 w 302742"/>
              <a:gd name="connsiteY1133" fmla="*/ 68331 h 428754"/>
              <a:gd name="connsiteX1134" fmla="*/ 29388 w 302742"/>
              <a:gd name="connsiteY1134" fmla="*/ 66396 h 428754"/>
              <a:gd name="connsiteX1135" fmla="*/ 26480 w 302742"/>
              <a:gd name="connsiteY1135" fmla="*/ 142968 h 428754"/>
              <a:gd name="connsiteX1136" fmla="*/ 25515 w 302742"/>
              <a:gd name="connsiteY1136" fmla="*/ 142002 h 428754"/>
              <a:gd name="connsiteX1137" fmla="*/ 25515 w 302742"/>
              <a:gd name="connsiteY1137" fmla="*/ 133275 h 428754"/>
              <a:gd name="connsiteX1138" fmla="*/ 25515 w 302742"/>
              <a:gd name="connsiteY1138" fmla="*/ 364950 h 428754"/>
              <a:gd name="connsiteX1139" fmla="*/ 28740 w 302742"/>
              <a:gd name="connsiteY1139" fmla="*/ 367198 h 428754"/>
              <a:gd name="connsiteX1140" fmla="*/ 36652 w 302742"/>
              <a:gd name="connsiteY1140" fmla="*/ 376252 h 428754"/>
              <a:gd name="connsiteX1141" fmla="*/ 45860 w 302742"/>
              <a:gd name="connsiteY1141" fmla="*/ 386110 h 428754"/>
              <a:gd name="connsiteX1142" fmla="*/ 53620 w 302742"/>
              <a:gd name="connsiteY1142" fmla="*/ 393853 h 428754"/>
              <a:gd name="connsiteX1143" fmla="*/ 57176 w 302742"/>
              <a:gd name="connsiteY1143" fmla="*/ 396929 h 428754"/>
              <a:gd name="connsiteX1144" fmla="*/ 58623 w 302742"/>
              <a:gd name="connsiteY1144" fmla="*/ 396130 h 428754"/>
              <a:gd name="connsiteX1145" fmla="*/ 59754 w 302742"/>
              <a:gd name="connsiteY1145" fmla="*/ 394657 h 428754"/>
              <a:gd name="connsiteX1146" fmla="*/ 60884 w 302742"/>
              <a:gd name="connsiteY1146" fmla="*/ 402912 h 428754"/>
              <a:gd name="connsiteX1147" fmla="*/ 62014 w 302742"/>
              <a:gd name="connsiteY1147" fmla="*/ 411142 h 428754"/>
              <a:gd name="connsiteX1148" fmla="*/ 49098 w 302742"/>
              <a:gd name="connsiteY1148" fmla="*/ 398224 h 428754"/>
              <a:gd name="connsiteX1149" fmla="*/ 48121 w 302742"/>
              <a:gd name="connsiteY1149" fmla="*/ 396611 h 428754"/>
              <a:gd name="connsiteX1150" fmla="*/ 42469 w 302742"/>
              <a:gd name="connsiteY1150" fmla="*/ 388689 h 428754"/>
              <a:gd name="connsiteX1151" fmla="*/ 37618 w 302742"/>
              <a:gd name="connsiteY1151" fmla="*/ 380775 h 428754"/>
              <a:gd name="connsiteX1152" fmla="*/ 32296 w 302742"/>
              <a:gd name="connsiteY1152" fmla="*/ 373181 h 428754"/>
              <a:gd name="connsiteX1153" fmla="*/ 25515 w 302742"/>
              <a:gd name="connsiteY1153" fmla="*/ 366235 h 428754"/>
              <a:gd name="connsiteX1154" fmla="*/ 33262 w 302742"/>
              <a:gd name="connsiteY1154" fmla="*/ 54435 h 428754"/>
              <a:gd name="connsiteX1155" fmla="*/ 29388 w 302742"/>
              <a:gd name="connsiteY1155" fmla="*/ 51856 h 428754"/>
              <a:gd name="connsiteX1156" fmla="*/ 25184 w 302742"/>
              <a:gd name="connsiteY1156" fmla="*/ 49281 h 428754"/>
              <a:gd name="connsiteX1157" fmla="*/ 25184 w 302742"/>
              <a:gd name="connsiteY1157" fmla="*/ 48631 h 428754"/>
              <a:gd name="connsiteX1158" fmla="*/ 25019 w 302742"/>
              <a:gd name="connsiteY1158" fmla="*/ 47818 h 428754"/>
              <a:gd name="connsiteX1159" fmla="*/ 24854 w 302742"/>
              <a:gd name="connsiteY1159" fmla="*/ 47337 h 428754"/>
              <a:gd name="connsiteX1160" fmla="*/ 33262 w 302742"/>
              <a:gd name="connsiteY1160" fmla="*/ 53800 h 428754"/>
              <a:gd name="connsiteX1161" fmla="*/ 35205 w 302742"/>
              <a:gd name="connsiteY1161" fmla="*/ 42167 h 428754"/>
              <a:gd name="connsiteX1162" fmla="*/ 34392 w 302742"/>
              <a:gd name="connsiteY1162" fmla="*/ 45074 h 428754"/>
              <a:gd name="connsiteX1163" fmla="*/ 33909 w 302742"/>
              <a:gd name="connsiteY1163" fmla="*/ 47996 h 428754"/>
              <a:gd name="connsiteX1164" fmla="*/ 24854 w 302742"/>
              <a:gd name="connsiteY1164" fmla="*/ 40555 h 428754"/>
              <a:gd name="connsiteX1165" fmla="*/ 24219 w 302742"/>
              <a:gd name="connsiteY1165" fmla="*/ 33441 h 428754"/>
              <a:gd name="connsiteX1166" fmla="*/ 23889 w 302742"/>
              <a:gd name="connsiteY1166" fmla="*/ 285129 h 428754"/>
              <a:gd name="connsiteX1167" fmla="*/ 23889 w 302742"/>
              <a:gd name="connsiteY1167" fmla="*/ 273496 h 428754"/>
              <a:gd name="connsiteX1168" fmla="*/ 29388 w 302742"/>
              <a:gd name="connsiteY1168" fmla="*/ 276736 h 428754"/>
              <a:gd name="connsiteX1169" fmla="*/ 29388 w 302742"/>
              <a:gd name="connsiteY1169" fmla="*/ 277067 h 428754"/>
              <a:gd name="connsiteX1170" fmla="*/ 30671 w 302742"/>
              <a:gd name="connsiteY1170" fmla="*/ 278347 h 428754"/>
              <a:gd name="connsiteX1171" fmla="*/ 36818 w 302742"/>
              <a:gd name="connsiteY1171" fmla="*/ 279643 h 428754"/>
              <a:gd name="connsiteX1172" fmla="*/ 28093 w 302742"/>
              <a:gd name="connsiteY1172" fmla="*/ 288052 h 428754"/>
              <a:gd name="connsiteX1173" fmla="*/ 22606 w 302742"/>
              <a:gd name="connsiteY1173" fmla="*/ 192727 h 428754"/>
              <a:gd name="connsiteX1174" fmla="*/ 23241 w 302742"/>
              <a:gd name="connsiteY1174" fmla="*/ 194340 h 428754"/>
              <a:gd name="connsiteX1175" fmla="*/ 23241 w 302742"/>
              <a:gd name="connsiteY1175" fmla="*/ 195649 h 428754"/>
              <a:gd name="connsiteX1176" fmla="*/ 22606 w 302742"/>
              <a:gd name="connsiteY1176" fmla="*/ 194666 h 428754"/>
              <a:gd name="connsiteX1177" fmla="*/ 23571 w 302742"/>
              <a:gd name="connsiteY1177" fmla="*/ 214064 h 428754"/>
              <a:gd name="connsiteX1178" fmla="*/ 23571 w 302742"/>
              <a:gd name="connsiteY1178" fmla="*/ 220846 h 428754"/>
              <a:gd name="connsiteX1179" fmla="*/ 22606 w 302742"/>
              <a:gd name="connsiteY1179" fmla="*/ 220528 h 428754"/>
              <a:gd name="connsiteX1180" fmla="*/ 22606 w 302742"/>
              <a:gd name="connsiteY1180" fmla="*/ 212120 h 428754"/>
              <a:gd name="connsiteX1181" fmla="*/ 22606 w 302742"/>
              <a:gd name="connsiteY1181" fmla="*/ 226660 h 428754"/>
              <a:gd name="connsiteX1182" fmla="*/ 23241 w 302742"/>
              <a:gd name="connsiteY1182" fmla="*/ 226977 h 428754"/>
              <a:gd name="connsiteX1183" fmla="*/ 23241 w 302742"/>
              <a:gd name="connsiteY1183" fmla="*/ 229239 h 428754"/>
              <a:gd name="connsiteX1184" fmla="*/ 22606 w 302742"/>
              <a:gd name="connsiteY1184" fmla="*/ 228271 h 428754"/>
              <a:gd name="connsiteX1185" fmla="*/ 19698 w 302742"/>
              <a:gd name="connsiteY1185" fmla="*/ 68331 h 428754"/>
              <a:gd name="connsiteX1186" fmla="*/ 20498 w 302742"/>
              <a:gd name="connsiteY1186" fmla="*/ 68331 h 428754"/>
              <a:gd name="connsiteX1187" fmla="*/ 22606 w 302742"/>
              <a:gd name="connsiteY1187" fmla="*/ 68673 h 428754"/>
              <a:gd name="connsiteX1188" fmla="*/ 20663 w 302742"/>
              <a:gd name="connsiteY1188" fmla="*/ 70603 h 428754"/>
              <a:gd name="connsiteX1189" fmla="*/ 20981 w 302742"/>
              <a:gd name="connsiteY1189" fmla="*/ 303227 h 428754"/>
              <a:gd name="connsiteX1190" fmla="*/ 20981 w 302742"/>
              <a:gd name="connsiteY1190" fmla="*/ 305171 h 428754"/>
              <a:gd name="connsiteX1191" fmla="*/ 19038 w 302742"/>
              <a:gd name="connsiteY1191" fmla="*/ 302264 h 428754"/>
              <a:gd name="connsiteX1192" fmla="*/ 18403 w 302742"/>
              <a:gd name="connsiteY1192" fmla="*/ 289346 h 428754"/>
              <a:gd name="connsiteX1193" fmla="*/ 19698 w 302742"/>
              <a:gd name="connsiteY1193" fmla="*/ 289981 h 428754"/>
              <a:gd name="connsiteX1194" fmla="*/ 19698 w 302742"/>
              <a:gd name="connsiteY1194" fmla="*/ 291594 h 428754"/>
              <a:gd name="connsiteX1195" fmla="*/ 18403 w 302742"/>
              <a:gd name="connsiteY1195" fmla="*/ 326826 h 428754"/>
              <a:gd name="connsiteX1196" fmla="*/ 20816 w 302742"/>
              <a:gd name="connsiteY1196" fmla="*/ 328438 h 428754"/>
              <a:gd name="connsiteX1197" fmla="*/ 23241 w 302742"/>
              <a:gd name="connsiteY1197" fmla="*/ 330368 h 428754"/>
              <a:gd name="connsiteX1198" fmla="*/ 23089 w 302742"/>
              <a:gd name="connsiteY1198" fmla="*/ 331336 h 428754"/>
              <a:gd name="connsiteX1199" fmla="*/ 22924 w 302742"/>
              <a:gd name="connsiteY1199" fmla="*/ 332298 h 428754"/>
              <a:gd name="connsiteX1200" fmla="*/ 18403 w 302742"/>
              <a:gd name="connsiteY1200" fmla="*/ 344908 h 428754"/>
              <a:gd name="connsiteX1201" fmla="*/ 26480 w 302742"/>
              <a:gd name="connsiteY1201" fmla="*/ 349116 h 428754"/>
              <a:gd name="connsiteX1202" fmla="*/ 22441 w 302742"/>
              <a:gd name="connsiteY1202" fmla="*/ 348133 h 428754"/>
              <a:gd name="connsiteX1203" fmla="*/ 21628 w 302742"/>
              <a:gd name="connsiteY1203" fmla="*/ 347170 h 428754"/>
              <a:gd name="connsiteX1204" fmla="*/ 21628 w 302742"/>
              <a:gd name="connsiteY1204" fmla="*/ 346521 h 428754"/>
              <a:gd name="connsiteX1205" fmla="*/ 17755 w 302742"/>
              <a:gd name="connsiteY1205" fmla="*/ 52506 h 428754"/>
              <a:gd name="connsiteX1206" fmla="*/ 20016 w 302742"/>
              <a:gd name="connsiteY1206" fmla="*/ 53964 h 428754"/>
              <a:gd name="connsiteX1207" fmla="*/ 20333 w 302742"/>
              <a:gd name="connsiteY1207" fmla="*/ 57040 h 428754"/>
              <a:gd name="connsiteX1208" fmla="*/ 17755 w 302742"/>
              <a:gd name="connsiteY1208" fmla="*/ 53800 h 428754"/>
              <a:gd name="connsiteX1209" fmla="*/ 17425 w 302742"/>
              <a:gd name="connsiteY1209" fmla="*/ 46042 h 428754"/>
              <a:gd name="connsiteX1210" fmla="*/ 17590 w 302742"/>
              <a:gd name="connsiteY1210" fmla="*/ 43298 h 428754"/>
              <a:gd name="connsiteX1211" fmla="*/ 17755 w 302742"/>
              <a:gd name="connsiteY1211" fmla="*/ 40555 h 428754"/>
              <a:gd name="connsiteX1212" fmla="*/ 19368 w 302742"/>
              <a:gd name="connsiteY1212" fmla="*/ 42484 h 428754"/>
              <a:gd name="connsiteX1213" fmla="*/ 19698 w 302742"/>
              <a:gd name="connsiteY1213" fmla="*/ 45074 h 428754"/>
              <a:gd name="connsiteX1214" fmla="*/ 19698 w 302742"/>
              <a:gd name="connsiteY1214" fmla="*/ 47004 h 428754"/>
              <a:gd name="connsiteX1215" fmla="*/ 20016 w 302742"/>
              <a:gd name="connsiteY1215" fmla="*/ 160748 h 428754"/>
              <a:gd name="connsiteX1216" fmla="*/ 20181 w 302742"/>
              <a:gd name="connsiteY1216" fmla="*/ 161229 h 428754"/>
              <a:gd name="connsiteX1217" fmla="*/ 20333 w 302742"/>
              <a:gd name="connsiteY1217" fmla="*/ 162043 h 428754"/>
              <a:gd name="connsiteX1218" fmla="*/ 19698 w 302742"/>
              <a:gd name="connsiteY1218" fmla="*/ 162043 h 428754"/>
              <a:gd name="connsiteX1219" fmla="*/ 17425 w 302742"/>
              <a:gd name="connsiteY1219" fmla="*/ 158804 h 428754"/>
              <a:gd name="connsiteX1220" fmla="*/ 23889 w 302742"/>
              <a:gd name="connsiteY1220" fmla="*/ 103559 h 428754"/>
              <a:gd name="connsiteX1221" fmla="*/ 20981 w 302742"/>
              <a:gd name="connsiteY1221" fmla="*/ 102265 h 428754"/>
              <a:gd name="connsiteX1222" fmla="*/ 18072 w 302742"/>
              <a:gd name="connsiteY1222" fmla="*/ 100969 h 428754"/>
              <a:gd name="connsiteX1223" fmla="*/ 17107 w 302742"/>
              <a:gd name="connsiteY1223" fmla="*/ 79965 h 428754"/>
              <a:gd name="connsiteX1224" fmla="*/ 17425 w 302742"/>
              <a:gd name="connsiteY1224" fmla="*/ 77549 h 428754"/>
              <a:gd name="connsiteX1225" fmla="*/ 17425 w 302742"/>
              <a:gd name="connsiteY1225" fmla="*/ 75455 h 428754"/>
              <a:gd name="connsiteX1226" fmla="*/ 21311 w 302742"/>
              <a:gd name="connsiteY1226" fmla="*/ 81586 h 428754"/>
              <a:gd name="connsiteX1227" fmla="*/ 22276 w 302742"/>
              <a:gd name="connsiteY1227" fmla="*/ 92560 h 428754"/>
              <a:gd name="connsiteX1228" fmla="*/ 23889 w 302742"/>
              <a:gd name="connsiteY1228" fmla="*/ 103559 h 428754"/>
              <a:gd name="connsiteX1229" fmla="*/ 16790 w 302742"/>
              <a:gd name="connsiteY1229" fmla="*/ 121011 h 428754"/>
              <a:gd name="connsiteX1230" fmla="*/ 16790 w 302742"/>
              <a:gd name="connsiteY1230" fmla="*/ 117618 h 428754"/>
              <a:gd name="connsiteX1231" fmla="*/ 16459 w 302742"/>
              <a:gd name="connsiteY1231" fmla="*/ 114215 h 428754"/>
              <a:gd name="connsiteX1232" fmla="*/ 17755 w 302742"/>
              <a:gd name="connsiteY1232" fmla="*/ 113247 h 428754"/>
              <a:gd name="connsiteX1233" fmla="*/ 19038 w 302742"/>
              <a:gd name="connsiteY1233" fmla="*/ 115509 h 428754"/>
              <a:gd name="connsiteX1234" fmla="*/ 18720 w 302742"/>
              <a:gd name="connsiteY1234" fmla="*/ 118416 h 428754"/>
              <a:gd name="connsiteX1235" fmla="*/ 18720 w 302742"/>
              <a:gd name="connsiteY1235" fmla="*/ 121323 h 428754"/>
              <a:gd name="connsiteX1236" fmla="*/ 17755 w 302742"/>
              <a:gd name="connsiteY1236" fmla="*/ 121161 h 428754"/>
              <a:gd name="connsiteX1237" fmla="*/ 16142 w 302742"/>
              <a:gd name="connsiteY1237" fmla="*/ 126494 h 428754"/>
              <a:gd name="connsiteX1238" fmla="*/ 18403 w 302742"/>
              <a:gd name="connsiteY1238" fmla="*/ 126825 h 428754"/>
              <a:gd name="connsiteX1239" fmla="*/ 18403 w 302742"/>
              <a:gd name="connsiteY1239" fmla="*/ 131662 h 428754"/>
              <a:gd name="connsiteX1240" fmla="*/ 16142 w 302742"/>
              <a:gd name="connsiteY1240" fmla="*/ 136847 h 428754"/>
              <a:gd name="connsiteX1241" fmla="*/ 18720 w 302742"/>
              <a:gd name="connsiteY1241" fmla="*/ 141039 h 428754"/>
              <a:gd name="connsiteX1242" fmla="*/ 19038 w 302742"/>
              <a:gd name="connsiteY1242" fmla="*/ 147334 h 428754"/>
              <a:gd name="connsiteX1243" fmla="*/ 19698 w 302742"/>
              <a:gd name="connsiteY1243" fmla="*/ 153635 h 428754"/>
              <a:gd name="connsiteX1244" fmla="*/ 16459 w 302742"/>
              <a:gd name="connsiteY1244" fmla="*/ 146689 h 428754"/>
              <a:gd name="connsiteX1245" fmla="*/ 16142 w 302742"/>
              <a:gd name="connsiteY1245" fmla="*/ 138460 h 428754"/>
              <a:gd name="connsiteX1246" fmla="*/ 15494 w 302742"/>
              <a:gd name="connsiteY1246" fmla="*/ 337491 h 428754"/>
              <a:gd name="connsiteX1247" fmla="*/ 15494 w 302742"/>
              <a:gd name="connsiteY1247" fmla="*/ 334253 h 428754"/>
              <a:gd name="connsiteX1248" fmla="*/ 15164 w 302742"/>
              <a:gd name="connsiteY1248" fmla="*/ 331018 h 428754"/>
              <a:gd name="connsiteX1249" fmla="*/ 22276 w 302742"/>
              <a:gd name="connsiteY1249" fmla="*/ 339422 h 428754"/>
              <a:gd name="connsiteX1250" fmla="*/ 22111 w 302742"/>
              <a:gd name="connsiteY1250" fmla="*/ 339908 h 428754"/>
              <a:gd name="connsiteX1251" fmla="*/ 21946 w 302742"/>
              <a:gd name="connsiteY1251" fmla="*/ 340707 h 428754"/>
              <a:gd name="connsiteX1252" fmla="*/ 15494 w 302742"/>
              <a:gd name="connsiteY1252" fmla="*/ 337491 h 428754"/>
              <a:gd name="connsiteX1253" fmla="*/ 14516 w 302742"/>
              <a:gd name="connsiteY1253" fmla="*/ 134892 h 428754"/>
              <a:gd name="connsiteX1254" fmla="*/ 15164 w 302742"/>
              <a:gd name="connsiteY1254" fmla="*/ 135879 h 428754"/>
              <a:gd name="connsiteX1255" fmla="*/ 14516 w 302742"/>
              <a:gd name="connsiteY1255" fmla="*/ 135537 h 428754"/>
              <a:gd name="connsiteX1256" fmla="*/ 15494 w 302742"/>
              <a:gd name="connsiteY1256" fmla="*/ 314542 h 428754"/>
              <a:gd name="connsiteX1257" fmla="*/ 16790 w 302742"/>
              <a:gd name="connsiteY1257" fmla="*/ 308078 h 428754"/>
              <a:gd name="connsiteX1258" fmla="*/ 19698 w 302742"/>
              <a:gd name="connsiteY1258" fmla="*/ 312107 h 428754"/>
              <a:gd name="connsiteX1259" fmla="*/ 22606 w 302742"/>
              <a:gd name="connsiteY1259" fmla="*/ 316804 h 428754"/>
              <a:gd name="connsiteX1260" fmla="*/ 23241 w 302742"/>
              <a:gd name="connsiteY1260" fmla="*/ 323586 h 428754"/>
              <a:gd name="connsiteX1261" fmla="*/ 18237 w 302742"/>
              <a:gd name="connsiteY1261" fmla="*/ 319880 h 428754"/>
              <a:gd name="connsiteX1262" fmla="*/ 12903 w 302742"/>
              <a:gd name="connsiteY1262" fmla="*/ 316804 h 428754"/>
              <a:gd name="connsiteX1263" fmla="*/ 12903 w 302742"/>
              <a:gd name="connsiteY1263" fmla="*/ 316155 h 428754"/>
              <a:gd name="connsiteX1264" fmla="*/ 14199 w 302742"/>
              <a:gd name="connsiteY1264" fmla="*/ 315992 h 428754"/>
              <a:gd name="connsiteX1265" fmla="*/ 11608 w 302742"/>
              <a:gd name="connsiteY1265" fmla="*/ 14708 h 428754"/>
              <a:gd name="connsiteX1266" fmla="*/ 17107 w 302742"/>
              <a:gd name="connsiteY1266" fmla="*/ 18916 h 428754"/>
              <a:gd name="connsiteX1267" fmla="*/ 16790 w 302742"/>
              <a:gd name="connsiteY1267" fmla="*/ 18916 h 428754"/>
              <a:gd name="connsiteX1268" fmla="*/ 13881 w 302742"/>
              <a:gd name="connsiteY1268" fmla="*/ 16639 h 428754"/>
              <a:gd name="connsiteX1269" fmla="*/ 20663 w 302742"/>
              <a:gd name="connsiteY1269" fmla="*/ 357176 h 428754"/>
              <a:gd name="connsiteX1270" fmla="*/ 20016 w 302742"/>
              <a:gd name="connsiteY1270" fmla="*/ 364950 h 428754"/>
              <a:gd name="connsiteX1271" fmla="*/ 19368 w 302742"/>
              <a:gd name="connsiteY1271" fmla="*/ 363656 h 428754"/>
              <a:gd name="connsiteX1272" fmla="*/ 16142 w 302742"/>
              <a:gd name="connsiteY1272" fmla="*/ 361384 h 428754"/>
              <a:gd name="connsiteX1273" fmla="*/ 14999 w 302742"/>
              <a:gd name="connsiteY1273" fmla="*/ 361865 h 428754"/>
              <a:gd name="connsiteX1274" fmla="*/ 14199 w 302742"/>
              <a:gd name="connsiteY1274" fmla="*/ 362360 h 428754"/>
              <a:gd name="connsiteX1275" fmla="*/ 14199 w 302742"/>
              <a:gd name="connsiteY1275" fmla="*/ 362688 h 428754"/>
              <a:gd name="connsiteX1276" fmla="*/ 8700 w 302742"/>
              <a:gd name="connsiteY1276" fmla="*/ 358472 h 428754"/>
              <a:gd name="connsiteX1277" fmla="*/ 10325 w 302742"/>
              <a:gd name="connsiteY1277" fmla="*/ 357827 h 428754"/>
              <a:gd name="connsiteX1278" fmla="*/ 11938 w 302742"/>
              <a:gd name="connsiteY1278" fmla="*/ 355565 h 428754"/>
              <a:gd name="connsiteX1279" fmla="*/ 15494 w 302742"/>
              <a:gd name="connsiteY1279" fmla="*/ 349751 h 428754"/>
              <a:gd name="connsiteX1280" fmla="*/ 10325 w 302742"/>
              <a:gd name="connsiteY1280" fmla="*/ 102582 h 428754"/>
              <a:gd name="connsiteX1281" fmla="*/ 10160 w 302742"/>
              <a:gd name="connsiteY1281" fmla="*/ 107116 h 428754"/>
              <a:gd name="connsiteX1282" fmla="*/ 9995 w 302742"/>
              <a:gd name="connsiteY1282" fmla="*/ 111967 h 428754"/>
              <a:gd name="connsiteX1283" fmla="*/ 9995 w 302742"/>
              <a:gd name="connsiteY1283" fmla="*/ 112285 h 428754"/>
              <a:gd name="connsiteX1284" fmla="*/ 9030 w 302742"/>
              <a:gd name="connsiteY1284" fmla="*/ 111318 h 428754"/>
              <a:gd name="connsiteX1285" fmla="*/ 8547 w 302742"/>
              <a:gd name="connsiteY1285" fmla="*/ 105807 h 428754"/>
              <a:gd name="connsiteX1286" fmla="*/ 8382 w 302742"/>
              <a:gd name="connsiteY1286" fmla="*/ 99684 h 428754"/>
              <a:gd name="connsiteX1287" fmla="*/ 9347 w 302742"/>
              <a:gd name="connsiteY1287" fmla="*/ 85794 h 428754"/>
              <a:gd name="connsiteX1288" fmla="*/ 9678 w 302742"/>
              <a:gd name="connsiteY1288" fmla="*/ 86910 h 428754"/>
              <a:gd name="connsiteX1289" fmla="*/ 9995 w 302742"/>
              <a:gd name="connsiteY1289" fmla="*/ 88368 h 428754"/>
              <a:gd name="connsiteX1290" fmla="*/ 9678 w 302742"/>
              <a:gd name="connsiteY1290" fmla="*/ 91280 h 428754"/>
              <a:gd name="connsiteX1291" fmla="*/ 9678 w 302742"/>
              <a:gd name="connsiteY1291" fmla="*/ 94187 h 428754"/>
              <a:gd name="connsiteX1292" fmla="*/ 9843 w 302742"/>
              <a:gd name="connsiteY1292" fmla="*/ 98226 h 428754"/>
              <a:gd name="connsiteX1293" fmla="*/ 10325 w 302742"/>
              <a:gd name="connsiteY1293" fmla="*/ 102582 h 428754"/>
              <a:gd name="connsiteX1294" fmla="*/ 28410 w 302742"/>
              <a:gd name="connsiteY1294" fmla="*/ 16639 h 428754"/>
              <a:gd name="connsiteX1295" fmla="*/ 26797 w 302742"/>
              <a:gd name="connsiteY1295" fmla="*/ 17288 h 428754"/>
              <a:gd name="connsiteX1296" fmla="*/ 22276 w 302742"/>
              <a:gd name="connsiteY1296" fmla="*/ 13097 h 428754"/>
              <a:gd name="connsiteX1297" fmla="*/ 21628 w 302742"/>
              <a:gd name="connsiteY1297" fmla="*/ 12769 h 428754"/>
              <a:gd name="connsiteX1298" fmla="*/ 20981 w 302742"/>
              <a:gd name="connsiteY1298" fmla="*/ 12451 h 428754"/>
              <a:gd name="connsiteX1299" fmla="*/ 18403 w 302742"/>
              <a:gd name="connsiteY1299" fmla="*/ 14063 h 428754"/>
              <a:gd name="connsiteX1300" fmla="*/ 11608 w 302742"/>
              <a:gd name="connsiteY1300" fmla="*/ 8561 h 428754"/>
              <a:gd name="connsiteX1301" fmla="*/ 3861 w 302742"/>
              <a:gd name="connsiteY1301" fmla="*/ 5670 h 428754"/>
              <a:gd name="connsiteX1302" fmla="*/ 2248 w 302742"/>
              <a:gd name="connsiteY1302" fmla="*/ 6305 h 428754"/>
              <a:gd name="connsiteX1303" fmla="*/ 1270 w 302742"/>
              <a:gd name="connsiteY1303" fmla="*/ 7600 h 428754"/>
              <a:gd name="connsiteX1304" fmla="*/ 635 w 302742"/>
              <a:gd name="connsiteY1304" fmla="*/ 9212 h 428754"/>
              <a:gd name="connsiteX1305" fmla="*/ 1270 w 302742"/>
              <a:gd name="connsiteY1305" fmla="*/ 11151 h 428754"/>
              <a:gd name="connsiteX1306" fmla="*/ 5474 w 302742"/>
              <a:gd name="connsiteY1306" fmla="*/ 15993 h 428754"/>
              <a:gd name="connsiteX1307" fmla="*/ 4826 w 302742"/>
              <a:gd name="connsiteY1307" fmla="*/ 18916 h 428754"/>
              <a:gd name="connsiteX1308" fmla="*/ 6274 w 302742"/>
              <a:gd name="connsiteY1308" fmla="*/ 23588 h 428754"/>
              <a:gd name="connsiteX1309" fmla="*/ 7735 w 302742"/>
              <a:gd name="connsiteY1309" fmla="*/ 29883 h 428754"/>
              <a:gd name="connsiteX1310" fmla="*/ 7417 w 302742"/>
              <a:gd name="connsiteY1310" fmla="*/ 30534 h 428754"/>
              <a:gd name="connsiteX1311" fmla="*/ 7087 w 302742"/>
              <a:gd name="connsiteY1311" fmla="*/ 31512 h 428754"/>
              <a:gd name="connsiteX1312" fmla="*/ 6769 w 302742"/>
              <a:gd name="connsiteY1312" fmla="*/ 31512 h 428754"/>
              <a:gd name="connsiteX1313" fmla="*/ 7087 w 302742"/>
              <a:gd name="connsiteY1313" fmla="*/ 31829 h 428754"/>
              <a:gd name="connsiteX1314" fmla="*/ 5474 w 302742"/>
              <a:gd name="connsiteY1314" fmla="*/ 49281 h 428754"/>
              <a:gd name="connsiteX1315" fmla="*/ 5957 w 302742"/>
              <a:gd name="connsiteY1315" fmla="*/ 59615 h 428754"/>
              <a:gd name="connsiteX1316" fmla="*/ 7087 w 302742"/>
              <a:gd name="connsiteY1316" fmla="*/ 69953 h 428754"/>
              <a:gd name="connsiteX1317" fmla="*/ 3861 w 302742"/>
              <a:gd name="connsiteY1317" fmla="*/ 83199 h 428754"/>
              <a:gd name="connsiteX1318" fmla="*/ 2883 w 302742"/>
              <a:gd name="connsiteY1318" fmla="*/ 98390 h 428754"/>
              <a:gd name="connsiteX1319" fmla="*/ 3378 w 302742"/>
              <a:gd name="connsiteY1319" fmla="*/ 109859 h 428754"/>
              <a:gd name="connsiteX1320" fmla="*/ 4509 w 302742"/>
              <a:gd name="connsiteY1320" fmla="*/ 121011 h 428754"/>
              <a:gd name="connsiteX1321" fmla="*/ 4178 w 302742"/>
              <a:gd name="connsiteY1321" fmla="*/ 129896 h 428754"/>
              <a:gd name="connsiteX1322" fmla="*/ 4178 w 302742"/>
              <a:gd name="connsiteY1322" fmla="*/ 138777 h 428754"/>
              <a:gd name="connsiteX1323" fmla="*/ 4661 w 302742"/>
              <a:gd name="connsiteY1323" fmla="*/ 157038 h 428754"/>
              <a:gd name="connsiteX1324" fmla="*/ 6439 w 302742"/>
              <a:gd name="connsiteY1324" fmla="*/ 174639 h 428754"/>
              <a:gd name="connsiteX1325" fmla="*/ 6439 w 302742"/>
              <a:gd name="connsiteY1325" fmla="*/ 177551 h 428754"/>
              <a:gd name="connsiteX1326" fmla="*/ 5957 w 302742"/>
              <a:gd name="connsiteY1326" fmla="*/ 200640 h 428754"/>
              <a:gd name="connsiteX1327" fmla="*/ 6122 w 302742"/>
              <a:gd name="connsiteY1327" fmla="*/ 221491 h 428754"/>
              <a:gd name="connsiteX1328" fmla="*/ 2566 w 302742"/>
              <a:gd name="connsiteY1328" fmla="*/ 218900 h 428754"/>
              <a:gd name="connsiteX1329" fmla="*/ 635 w 302742"/>
              <a:gd name="connsiteY1329" fmla="*/ 218251 h 428754"/>
              <a:gd name="connsiteX1330" fmla="*/ -1638 w 302742"/>
              <a:gd name="connsiteY1330" fmla="*/ 221491 h 428754"/>
              <a:gd name="connsiteX1331" fmla="*/ 9030 w 302742"/>
              <a:gd name="connsiteY1331" fmla="*/ 239588 h 428754"/>
              <a:gd name="connsiteX1332" fmla="*/ 9347 w 302742"/>
              <a:gd name="connsiteY1332" fmla="*/ 249276 h 428754"/>
              <a:gd name="connsiteX1333" fmla="*/ 8700 w 302742"/>
              <a:gd name="connsiteY1333" fmla="*/ 259615 h 428754"/>
              <a:gd name="connsiteX1334" fmla="*/ 5791 w 302742"/>
              <a:gd name="connsiteY1334" fmla="*/ 259287 h 428754"/>
              <a:gd name="connsiteX1335" fmla="*/ 2401 w 302742"/>
              <a:gd name="connsiteY1335" fmla="*/ 259932 h 428754"/>
              <a:gd name="connsiteX1336" fmla="*/ 953 w 302742"/>
              <a:gd name="connsiteY1336" fmla="*/ 263172 h 428754"/>
              <a:gd name="connsiteX1337" fmla="*/ 1918 w 302742"/>
              <a:gd name="connsiteY1337" fmla="*/ 265434 h 428754"/>
              <a:gd name="connsiteX1338" fmla="*/ 2083 w 302742"/>
              <a:gd name="connsiteY1338" fmla="*/ 266566 h 428754"/>
              <a:gd name="connsiteX1339" fmla="*/ 2248 w 302742"/>
              <a:gd name="connsiteY1339" fmla="*/ 267682 h 428754"/>
              <a:gd name="connsiteX1340" fmla="*/ 1918 w 302742"/>
              <a:gd name="connsiteY1340" fmla="*/ 275456 h 428754"/>
              <a:gd name="connsiteX1341" fmla="*/ 2401 w 302742"/>
              <a:gd name="connsiteY1341" fmla="*/ 291445 h 428754"/>
              <a:gd name="connsiteX1342" fmla="*/ 3378 w 302742"/>
              <a:gd name="connsiteY1342" fmla="*/ 310821 h 428754"/>
              <a:gd name="connsiteX1343" fmla="*/ 4344 w 302742"/>
              <a:gd name="connsiteY1343" fmla="*/ 329569 h 428754"/>
              <a:gd name="connsiteX1344" fmla="*/ 4826 w 302742"/>
              <a:gd name="connsiteY1344" fmla="*/ 343614 h 428754"/>
              <a:gd name="connsiteX1345" fmla="*/ 3213 w 302742"/>
              <a:gd name="connsiteY1345" fmla="*/ 356859 h 428754"/>
              <a:gd name="connsiteX1346" fmla="*/ 2566 w 302742"/>
              <a:gd name="connsiteY1346" fmla="*/ 358472 h 428754"/>
              <a:gd name="connsiteX1347" fmla="*/ 3213 w 302742"/>
              <a:gd name="connsiteY1347" fmla="*/ 361384 h 428754"/>
              <a:gd name="connsiteX1348" fmla="*/ 4178 w 302742"/>
              <a:gd name="connsiteY1348" fmla="*/ 362029 h 428754"/>
              <a:gd name="connsiteX1349" fmla="*/ 4509 w 302742"/>
              <a:gd name="connsiteY1349" fmla="*/ 362688 h 428754"/>
              <a:gd name="connsiteX1350" fmla="*/ 12256 w 302742"/>
              <a:gd name="connsiteY1350" fmla="*/ 371568 h 428754"/>
              <a:gd name="connsiteX1351" fmla="*/ 21793 w 302742"/>
              <a:gd name="connsiteY1351" fmla="*/ 382235 h 428754"/>
              <a:gd name="connsiteX1352" fmla="*/ 31966 w 302742"/>
              <a:gd name="connsiteY1352" fmla="*/ 392410 h 428754"/>
              <a:gd name="connsiteX1353" fmla="*/ 41986 w 302742"/>
              <a:gd name="connsiteY1353" fmla="*/ 399836 h 428754"/>
              <a:gd name="connsiteX1354" fmla="*/ 45542 w 302742"/>
              <a:gd name="connsiteY1354" fmla="*/ 402748 h 428754"/>
              <a:gd name="connsiteX1355" fmla="*/ 47486 w 302742"/>
              <a:gd name="connsiteY1355" fmla="*/ 403710 h 428754"/>
              <a:gd name="connsiteX1356" fmla="*/ 61049 w 302742"/>
              <a:gd name="connsiteY1356" fmla="*/ 417605 h 428754"/>
              <a:gd name="connsiteX1357" fmla="*/ 63310 w 302742"/>
              <a:gd name="connsiteY1357" fmla="*/ 418568 h 428754"/>
              <a:gd name="connsiteX1358" fmla="*/ 64605 w 302742"/>
              <a:gd name="connsiteY1358" fmla="*/ 417605 h 428754"/>
              <a:gd name="connsiteX1359" fmla="*/ 64923 w 302742"/>
              <a:gd name="connsiteY1359" fmla="*/ 415994 h 428754"/>
              <a:gd name="connsiteX1360" fmla="*/ 67183 w 302742"/>
              <a:gd name="connsiteY1360" fmla="*/ 418901 h 428754"/>
              <a:gd name="connsiteX1361" fmla="*/ 66701 w 302742"/>
              <a:gd name="connsiteY1361" fmla="*/ 421148 h 428754"/>
              <a:gd name="connsiteX1362" fmla="*/ 66218 w 302742"/>
              <a:gd name="connsiteY1362" fmla="*/ 422776 h 428754"/>
              <a:gd name="connsiteX1363" fmla="*/ 68161 w 302742"/>
              <a:gd name="connsiteY1363" fmla="*/ 423752 h 428754"/>
              <a:gd name="connsiteX1364" fmla="*/ 72682 w 302742"/>
              <a:gd name="connsiteY1364" fmla="*/ 423583 h 428754"/>
              <a:gd name="connsiteX1365" fmla="*/ 79794 w 302742"/>
              <a:gd name="connsiteY1365" fmla="*/ 423103 h 428754"/>
              <a:gd name="connsiteX1366" fmla="*/ 91910 w 302742"/>
              <a:gd name="connsiteY1366" fmla="*/ 425519 h 428754"/>
              <a:gd name="connsiteX1367" fmla="*/ 106121 w 302742"/>
              <a:gd name="connsiteY1367" fmla="*/ 426659 h 428754"/>
              <a:gd name="connsiteX1368" fmla="*/ 118555 w 302742"/>
              <a:gd name="connsiteY1368" fmla="*/ 427130 h 428754"/>
              <a:gd name="connsiteX1369" fmla="*/ 125667 w 302742"/>
              <a:gd name="connsiteY1369" fmla="*/ 427310 h 428754"/>
              <a:gd name="connsiteX1370" fmla="*/ 133096 w 302742"/>
              <a:gd name="connsiteY1370" fmla="*/ 428272 h 428754"/>
              <a:gd name="connsiteX1371" fmla="*/ 140856 w 302742"/>
              <a:gd name="connsiteY1371" fmla="*/ 428922 h 428754"/>
              <a:gd name="connsiteX1372" fmla="*/ 144399 w 302742"/>
              <a:gd name="connsiteY1372" fmla="*/ 426659 h 428754"/>
              <a:gd name="connsiteX1373" fmla="*/ 140043 w 302742"/>
              <a:gd name="connsiteY1373" fmla="*/ 421808 h 428754"/>
              <a:gd name="connsiteX1374" fmla="*/ 132779 w 302742"/>
              <a:gd name="connsiteY1374" fmla="*/ 419864 h 428754"/>
              <a:gd name="connsiteX1375" fmla="*/ 134709 w 302742"/>
              <a:gd name="connsiteY1375" fmla="*/ 417605 h 428754"/>
              <a:gd name="connsiteX1376" fmla="*/ 138430 w 302742"/>
              <a:gd name="connsiteY1376" fmla="*/ 417120 h 428754"/>
              <a:gd name="connsiteX1377" fmla="*/ 141491 w 302742"/>
              <a:gd name="connsiteY1377" fmla="*/ 416957 h 428754"/>
              <a:gd name="connsiteX1378" fmla="*/ 144082 w 302742"/>
              <a:gd name="connsiteY1378" fmla="*/ 416639 h 428754"/>
              <a:gd name="connsiteX1379" fmla="*/ 143434 w 302742"/>
              <a:gd name="connsiteY1379" fmla="*/ 403710 h 428754"/>
              <a:gd name="connsiteX1380" fmla="*/ 142786 w 302742"/>
              <a:gd name="connsiteY1380" fmla="*/ 389652 h 428754"/>
              <a:gd name="connsiteX1381" fmla="*/ 141821 w 302742"/>
              <a:gd name="connsiteY1381" fmla="*/ 372382 h 428754"/>
              <a:gd name="connsiteX1382" fmla="*/ 143599 w 302742"/>
              <a:gd name="connsiteY1382" fmla="*/ 372049 h 428754"/>
              <a:gd name="connsiteX1383" fmla="*/ 144399 w 302742"/>
              <a:gd name="connsiteY1383" fmla="*/ 369787 h 428754"/>
              <a:gd name="connsiteX1384" fmla="*/ 142951 w 302742"/>
              <a:gd name="connsiteY1384" fmla="*/ 357509 h 428754"/>
              <a:gd name="connsiteX1385" fmla="*/ 140208 w 302742"/>
              <a:gd name="connsiteY1385" fmla="*/ 345543 h 428754"/>
              <a:gd name="connsiteX1386" fmla="*/ 138583 w 302742"/>
              <a:gd name="connsiteY1386" fmla="*/ 315510 h 428754"/>
              <a:gd name="connsiteX1387" fmla="*/ 141491 w 302742"/>
              <a:gd name="connsiteY1387" fmla="*/ 318090 h 428754"/>
              <a:gd name="connsiteX1388" fmla="*/ 147308 w 302742"/>
              <a:gd name="connsiteY1388" fmla="*/ 329569 h 428754"/>
              <a:gd name="connsiteX1389" fmla="*/ 159106 w 302742"/>
              <a:gd name="connsiteY1389" fmla="*/ 342800 h 428754"/>
              <a:gd name="connsiteX1390" fmla="*/ 172352 w 302742"/>
              <a:gd name="connsiteY1390" fmla="*/ 353634 h 428754"/>
              <a:gd name="connsiteX1391" fmla="*/ 182207 w 302742"/>
              <a:gd name="connsiteY1391" fmla="*/ 358144 h 428754"/>
              <a:gd name="connsiteX1392" fmla="*/ 193193 w 302742"/>
              <a:gd name="connsiteY1392" fmla="*/ 364950 h 428754"/>
              <a:gd name="connsiteX1393" fmla="*/ 206121 w 302742"/>
              <a:gd name="connsiteY1393" fmla="*/ 370755 h 428754"/>
              <a:gd name="connsiteX1394" fmla="*/ 212421 w 302742"/>
              <a:gd name="connsiteY1394" fmla="*/ 373662 h 428754"/>
              <a:gd name="connsiteX1395" fmla="*/ 221793 w 302742"/>
              <a:gd name="connsiteY1395" fmla="*/ 377863 h 428754"/>
              <a:gd name="connsiteX1396" fmla="*/ 231801 w 302742"/>
              <a:gd name="connsiteY1396" fmla="*/ 381738 h 428754"/>
              <a:gd name="connsiteX1397" fmla="*/ 239726 w 302742"/>
              <a:gd name="connsiteY1397" fmla="*/ 383351 h 428754"/>
              <a:gd name="connsiteX1398" fmla="*/ 241656 w 302742"/>
              <a:gd name="connsiteY1398" fmla="*/ 382056 h 428754"/>
              <a:gd name="connsiteX1399" fmla="*/ 245860 w 302742"/>
              <a:gd name="connsiteY1399" fmla="*/ 384164 h 428754"/>
              <a:gd name="connsiteX1400" fmla="*/ 249733 w 302742"/>
              <a:gd name="connsiteY1400" fmla="*/ 386591 h 428754"/>
              <a:gd name="connsiteX1401" fmla="*/ 252972 w 302742"/>
              <a:gd name="connsiteY1401" fmla="*/ 390147 h 428754"/>
              <a:gd name="connsiteX1402" fmla="*/ 254102 w 302742"/>
              <a:gd name="connsiteY1402" fmla="*/ 392890 h 428754"/>
              <a:gd name="connsiteX1403" fmla="*/ 256845 w 302742"/>
              <a:gd name="connsiteY1403" fmla="*/ 394022 h 428754"/>
              <a:gd name="connsiteX1404" fmla="*/ 267018 w 302742"/>
              <a:gd name="connsiteY1404" fmla="*/ 385628 h 428754"/>
              <a:gd name="connsiteX1405" fmla="*/ 276390 w 302742"/>
              <a:gd name="connsiteY1405" fmla="*/ 370919 h 428754"/>
              <a:gd name="connsiteX1406" fmla="*/ 284150 w 302742"/>
              <a:gd name="connsiteY1406" fmla="*/ 354448 h 428754"/>
              <a:gd name="connsiteX1407" fmla="*/ 289471 w 302742"/>
              <a:gd name="connsiteY1407" fmla="*/ 341033 h 428754"/>
              <a:gd name="connsiteX1408" fmla="*/ 289802 w 302742"/>
              <a:gd name="connsiteY1408" fmla="*/ 340707 h 428754"/>
              <a:gd name="connsiteX1409" fmla="*/ 289802 w 302742"/>
              <a:gd name="connsiteY1409" fmla="*/ 340072 h 428754"/>
              <a:gd name="connsiteX1410" fmla="*/ 289471 w 302742"/>
              <a:gd name="connsiteY1410" fmla="*/ 338777 h 428754"/>
              <a:gd name="connsiteX1411" fmla="*/ 290132 w 302742"/>
              <a:gd name="connsiteY1411" fmla="*/ 337963 h 428754"/>
              <a:gd name="connsiteX1412" fmla="*/ 291097 w 302742"/>
              <a:gd name="connsiteY1412" fmla="*/ 336505 h 428754"/>
              <a:gd name="connsiteX1413" fmla="*/ 290767 w 302742"/>
              <a:gd name="connsiteY1413" fmla="*/ 336187 h 428754"/>
              <a:gd name="connsiteX1414" fmla="*/ 291097 w 302742"/>
              <a:gd name="connsiteY1414" fmla="*/ 335219 h 428754"/>
              <a:gd name="connsiteX1415" fmla="*/ 293675 w 302742"/>
              <a:gd name="connsiteY1415" fmla="*/ 331663 h 428754"/>
              <a:gd name="connsiteX1416" fmla="*/ 298844 w 302742"/>
              <a:gd name="connsiteY1416" fmla="*/ 332947 h 428754"/>
              <a:gd name="connsiteX1417" fmla="*/ 301105 w 302742"/>
              <a:gd name="connsiteY1417" fmla="*/ 330685 h 428754"/>
              <a:gd name="connsiteX1418" fmla="*/ 298196 w 302742"/>
              <a:gd name="connsiteY1418" fmla="*/ 325680 h 428754"/>
              <a:gd name="connsiteX1419" fmla="*/ 292062 w 302742"/>
              <a:gd name="connsiteY1419" fmla="*/ 322623 h 428754"/>
              <a:gd name="connsiteX1420" fmla="*/ 289802 w 302742"/>
              <a:gd name="connsiteY1420" fmla="*/ 323904 h 428754"/>
              <a:gd name="connsiteX1421" fmla="*/ 289319 w 302742"/>
              <a:gd name="connsiteY1421" fmla="*/ 323750 h 428754"/>
              <a:gd name="connsiteX1422" fmla="*/ 288824 w 302742"/>
              <a:gd name="connsiteY1422" fmla="*/ 323586 h 428754"/>
              <a:gd name="connsiteX1423" fmla="*/ 279781 w 302742"/>
              <a:gd name="connsiteY1423" fmla="*/ 317122 h 428754"/>
              <a:gd name="connsiteX1424" fmla="*/ 279299 w 302742"/>
              <a:gd name="connsiteY1424" fmla="*/ 315992 h 428754"/>
              <a:gd name="connsiteX1425" fmla="*/ 278499 w 302742"/>
              <a:gd name="connsiteY1425" fmla="*/ 314860 h 428754"/>
              <a:gd name="connsiteX1426" fmla="*/ 251028 w 302742"/>
              <a:gd name="connsiteY1426" fmla="*/ 292243 h 428754"/>
              <a:gd name="connsiteX1427" fmla="*/ 221311 w 302742"/>
              <a:gd name="connsiteY1427" fmla="*/ 271898 h 428754"/>
              <a:gd name="connsiteX1428" fmla="*/ 219685 w 302742"/>
              <a:gd name="connsiteY1428" fmla="*/ 271566 h 428754"/>
              <a:gd name="connsiteX1429" fmla="*/ 217107 w 302742"/>
              <a:gd name="connsiteY1429" fmla="*/ 273828 h 428754"/>
              <a:gd name="connsiteX1430" fmla="*/ 209030 w 302742"/>
              <a:gd name="connsiteY1430" fmla="*/ 268008 h 428754"/>
              <a:gd name="connsiteX1431" fmla="*/ 198692 w 302742"/>
              <a:gd name="connsiteY1431" fmla="*/ 258003 h 428754"/>
              <a:gd name="connsiteX1432" fmla="*/ 208699 w 302742"/>
              <a:gd name="connsiteY1432" fmla="*/ 242485 h 428754"/>
              <a:gd name="connsiteX1433" fmla="*/ 212255 w 302742"/>
              <a:gd name="connsiteY1433" fmla="*/ 240555 h 428754"/>
              <a:gd name="connsiteX1434" fmla="*/ 215011 w 302742"/>
              <a:gd name="connsiteY1434" fmla="*/ 236185 h 428754"/>
              <a:gd name="connsiteX1435" fmla="*/ 217107 w 302742"/>
              <a:gd name="connsiteY1435" fmla="*/ 231675 h 428754"/>
              <a:gd name="connsiteX1436" fmla="*/ 218402 w 302742"/>
              <a:gd name="connsiteY1436" fmla="*/ 228922 h 428754"/>
              <a:gd name="connsiteX1437" fmla="*/ 231483 w 302742"/>
              <a:gd name="connsiteY1437" fmla="*/ 214212 h 428754"/>
              <a:gd name="connsiteX1438" fmla="*/ 237135 w 302742"/>
              <a:gd name="connsiteY1438" fmla="*/ 199519 h 428754"/>
              <a:gd name="connsiteX1439" fmla="*/ 242469 w 302742"/>
              <a:gd name="connsiteY1439" fmla="*/ 191928 h 428754"/>
              <a:gd name="connsiteX1440" fmla="*/ 248768 w 302742"/>
              <a:gd name="connsiteY1440" fmla="*/ 182551 h 428754"/>
              <a:gd name="connsiteX1441" fmla="*/ 256680 w 302742"/>
              <a:gd name="connsiteY1441" fmla="*/ 169638 h 428754"/>
              <a:gd name="connsiteX1442" fmla="*/ 267183 w 302742"/>
              <a:gd name="connsiteY1442" fmla="*/ 151373 h 428754"/>
              <a:gd name="connsiteX1443" fmla="*/ 277191 w 302742"/>
              <a:gd name="connsiteY1443" fmla="*/ 139907 h 428754"/>
              <a:gd name="connsiteX1444" fmla="*/ 283985 w 302742"/>
              <a:gd name="connsiteY1444" fmla="*/ 126825 h 428754"/>
              <a:gd name="connsiteX1445" fmla="*/ 283655 w 302742"/>
              <a:gd name="connsiteY1445" fmla="*/ 125213 h 428754"/>
              <a:gd name="connsiteX1446" fmla="*/ 285598 w 302742"/>
              <a:gd name="connsiteY1446" fmla="*/ 123423 h 428754"/>
              <a:gd name="connsiteX1447" fmla="*/ 285915 w 302742"/>
              <a:gd name="connsiteY1447" fmla="*/ 121641 h 428754"/>
              <a:gd name="connsiteX1448" fmla="*/ 293675 w 302742"/>
              <a:gd name="connsiteY1448" fmla="*/ 110008 h 428754"/>
              <a:gd name="connsiteX1449" fmla="*/ 289954 w 302742"/>
              <a:gd name="connsiteY1449" fmla="*/ 105335 h 428754"/>
              <a:gd name="connsiteX1450" fmla="*/ 279616 w 302742"/>
              <a:gd name="connsiteY1450" fmla="*/ 94669 h 428754"/>
              <a:gd name="connsiteX1451" fmla="*/ 265735 w 302742"/>
              <a:gd name="connsiteY1451" fmla="*/ 81105 h 428754"/>
              <a:gd name="connsiteX1452" fmla="*/ 251676 w 302742"/>
              <a:gd name="connsiteY1452" fmla="*/ 67860 h 428754"/>
              <a:gd name="connsiteX1453" fmla="*/ 240856 w 302742"/>
              <a:gd name="connsiteY1453" fmla="*/ 58002 h 428754"/>
              <a:gd name="connsiteX1454" fmla="*/ 236487 w 302742"/>
              <a:gd name="connsiteY1454" fmla="*/ 54435 h 428754"/>
              <a:gd name="connsiteX1455" fmla="*/ 236169 w 302742"/>
              <a:gd name="connsiteY1455" fmla="*/ 55085 h 428754"/>
              <a:gd name="connsiteX1456" fmla="*/ 235522 w 302742"/>
              <a:gd name="connsiteY1456" fmla="*/ 56708 h 428754"/>
              <a:gd name="connsiteX1457" fmla="*/ 235192 w 302742"/>
              <a:gd name="connsiteY1457" fmla="*/ 56708 h 428754"/>
              <a:gd name="connsiteX1458" fmla="*/ 229223 w 302742"/>
              <a:gd name="connsiteY1458" fmla="*/ 49281 h 428754"/>
              <a:gd name="connsiteX1459" fmla="*/ 221463 w 302742"/>
              <a:gd name="connsiteY1459" fmla="*/ 42331 h 428754"/>
              <a:gd name="connsiteX1460" fmla="*/ 213386 w 302742"/>
              <a:gd name="connsiteY1460" fmla="*/ 35718 h 428754"/>
              <a:gd name="connsiteX1461" fmla="*/ 206121 w 302742"/>
              <a:gd name="connsiteY1461" fmla="*/ 29240 h 428754"/>
              <a:gd name="connsiteX1462" fmla="*/ 205791 w 302742"/>
              <a:gd name="connsiteY1462" fmla="*/ 29240 h 428754"/>
              <a:gd name="connsiteX1463" fmla="*/ 204496 w 302742"/>
              <a:gd name="connsiteY1463" fmla="*/ 28922 h 428754"/>
              <a:gd name="connsiteX1464" fmla="*/ 202730 w 302742"/>
              <a:gd name="connsiteY1464" fmla="*/ 30062 h 428754"/>
              <a:gd name="connsiteX1465" fmla="*/ 201270 w 302742"/>
              <a:gd name="connsiteY1465" fmla="*/ 31829 h 428754"/>
              <a:gd name="connsiteX1466" fmla="*/ 205156 w 302742"/>
              <a:gd name="connsiteY1466" fmla="*/ 35718 h 428754"/>
              <a:gd name="connsiteX1467" fmla="*/ 210160 w 302742"/>
              <a:gd name="connsiteY1467" fmla="*/ 41051 h 428754"/>
              <a:gd name="connsiteX1468" fmla="*/ 215164 w 302742"/>
              <a:gd name="connsiteY1468" fmla="*/ 46687 h 428754"/>
              <a:gd name="connsiteX1469" fmla="*/ 208699 w 302742"/>
              <a:gd name="connsiteY1469" fmla="*/ 43298 h 428754"/>
              <a:gd name="connsiteX1470" fmla="*/ 200952 w 302742"/>
              <a:gd name="connsiteY1470" fmla="*/ 38942 h 428754"/>
              <a:gd name="connsiteX1471" fmla="*/ 194006 w 302742"/>
              <a:gd name="connsiteY1471" fmla="*/ 34255 h 428754"/>
              <a:gd name="connsiteX1472" fmla="*/ 189967 w 302742"/>
              <a:gd name="connsiteY1472" fmla="*/ 29883 h 428754"/>
              <a:gd name="connsiteX1473" fmla="*/ 191250 w 302742"/>
              <a:gd name="connsiteY1473" fmla="*/ 27944 h 428754"/>
              <a:gd name="connsiteX1474" fmla="*/ 189967 w 302742"/>
              <a:gd name="connsiteY1474" fmla="*/ 25211 h 428754"/>
              <a:gd name="connsiteX1475" fmla="*/ 187058 w 302742"/>
              <a:gd name="connsiteY1475" fmla="*/ 24402 h 428754"/>
              <a:gd name="connsiteX1476" fmla="*/ 184468 w 302742"/>
              <a:gd name="connsiteY1476" fmla="*/ 25365 h 428754"/>
              <a:gd name="connsiteX1477" fmla="*/ 183503 w 302742"/>
              <a:gd name="connsiteY1477" fmla="*/ 26341 h 428754"/>
              <a:gd name="connsiteX1478" fmla="*/ 174460 w 302742"/>
              <a:gd name="connsiteY1478" fmla="*/ 20196 h 428754"/>
              <a:gd name="connsiteX1479" fmla="*/ 174130 w 302742"/>
              <a:gd name="connsiteY1479" fmla="*/ 20527 h 428754"/>
              <a:gd name="connsiteX1480" fmla="*/ 172835 w 302742"/>
              <a:gd name="connsiteY1480" fmla="*/ 20196 h 428754"/>
              <a:gd name="connsiteX1481" fmla="*/ 171222 w 302742"/>
              <a:gd name="connsiteY1481" fmla="*/ 22140 h 428754"/>
              <a:gd name="connsiteX1482" fmla="*/ 173165 w 302742"/>
              <a:gd name="connsiteY1482" fmla="*/ 26015 h 428754"/>
              <a:gd name="connsiteX1483" fmla="*/ 184798 w 302742"/>
              <a:gd name="connsiteY1483" fmla="*/ 34408 h 428754"/>
              <a:gd name="connsiteX1484" fmla="*/ 181559 w 302742"/>
              <a:gd name="connsiteY1484" fmla="*/ 34091 h 428754"/>
              <a:gd name="connsiteX1485" fmla="*/ 178334 w 302742"/>
              <a:gd name="connsiteY1485" fmla="*/ 36680 h 428754"/>
              <a:gd name="connsiteX1486" fmla="*/ 181242 w 302742"/>
              <a:gd name="connsiteY1486" fmla="*/ 42331 h 428754"/>
              <a:gd name="connsiteX1487" fmla="*/ 186411 w 302742"/>
              <a:gd name="connsiteY1487" fmla="*/ 48631 h 428754"/>
              <a:gd name="connsiteX1488" fmla="*/ 186093 w 302742"/>
              <a:gd name="connsiteY1488" fmla="*/ 48964 h 428754"/>
              <a:gd name="connsiteX1489" fmla="*/ 180759 w 302742"/>
              <a:gd name="connsiteY1489" fmla="*/ 46042 h 428754"/>
              <a:gd name="connsiteX1490" fmla="*/ 176073 w 302742"/>
              <a:gd name="connsiteY1490" fmla="*/ 44430 h 428754"/>
              <a:gd name="connsiteX1491" fmla="*/ 173482 w 302742"/>
              <a:gd name="connsiteY1491" fmla="*/ 47663 h 428754"/>
              <a:gd name="connsiteX1492" fmla="*/ 178651 w 302742"/>
              <a:gd name="connsiteY1492" fmla="*/ 57357 h 428754"/>
              <a:gd name="connsiteX1493" fmla="*/ 177368 w 302742"/>
              <a:gd name="connsiteY1493" fmla="*/ 59288 h 428754"/>
              <a:gd name="connsiteX1494" fmla="*/ 176073 w 302742"/>
              <a:gd name="connsiteY1494" fmla="*/ 60915 h 428754"/>
              <a:gd name="connsiteX1495" fmla="*/ 169609 w 302742"/>
              <a:gd name="connsiteY1495" fmla="*/ 59288 h 428754"/>
              <a:gd name="connsiteX1496" fmla="*/ 165405 w 302742"/>
              <a:gd name="connsiteY1496" fmla="*/ 62210 h 428754"/>
              <a:gd name="connsiteX1497" fmla="*/ 165735 w 302742"/>
              <a:gd name="connsiteY1497" fmla="*/ 64139 h 428754"/>
              <a:gd name="connsiteX1498" fmla="*/ 167996 w 302742"/>
              <a:gd name="connsiteY1498" fmla="*/ 68014 h 428754"/>
              <a:gd name="connsiteX1499" fmla="*/ 165735 w 302742"/>
              <a:gd name="connsiteY1499" fmla="*/ 66713 h 428754"/>
              <a:gd name="connsiteX1500" fmla="*/ 164122 w 302742"/>
              <a:gd name="connsiteY1500" fmla="*/ 68178 h 428754"/>
              <a:gd name="connsiteX1501" fmla="*/ 163144 w 302742"/>
              <a:gd name="connsiteY1501" fmla="*/ 71566 h 428754"/>
              <a:gd name="connsiteX1502" fmla="*/ 162497 w 302742"/>
              <a:gd name="connsiteY1502" fmla="*/ 75603 h 428754"/>
              <a:gd name="connsiteX1503" fmla="*/ 161849 w 302742"/>
              <a:gd name="connsiteY1503" fmla="*/ 78997 h 428754"/>
              <a:gd name="connsiteX1504" fmla="*/ 161214 w 302742"/>
              <a:gd name="connsiteY1504" fmla="*/ 79965 h 428754"/>
              <a:gd name="connsiteX1505" fmla="*/ 157010 w 302742"/>
              <a:gd name="connsiteY1505" fmla="*/ 78348 h 428754"/>
              <a:gd name="connsiteX1506" fmla="*/ 166370 w 302742"/>
              <a:gd name="connsiteY1506" fmla="*/ 56708 h 428754"/>
              <a:gd name="connsiteX1507" fmla="*/ 168961 w 302742"/>
              <a:gd name="connsiteY1507" fmla="*/ 51374 h 428754"/>
              <a:gd name="connsiteX1508" fmla="*/ 173000 w 302742"/>
              <a:gd name="connsiteY1508" fmla="*/ 43462 h 428754"/>
              <a:gd name="connsiteX1509" fmla="*/ 176721 w 302742"/>
              <a:gd name="connsiteY1509" fmla="*/ 36184 h 428754"/>
              <a:gd name="connsiteX1510" fmla="*/ 178651 w 302742"/>
              <a:gd name="connsiteY1510" fmla="*/ 33123 h 428754"/>
              <a:gd name="connsiteX1511" fmla="*/ 177521 w 302742"/>
              <a:gd name="connsiteY1511" fmla="*/ 30866 h 428754"/>
              <a:gd name="connsiteX1512" fmla="*/ 175095 w 302742"/>
              <a:gd name="connsiteY1512" fmla="*/ 28589 h 428754"/>
              <a:gd name="connsiteX1513" fmla="*/ 173482 w 302742"/>
              <a:gd name="connsiteY1513" fmla="*/ 29240 h 428754"/>
              <a:gd name="connsiteX1514" fmla="*/ 172517 w 302742"/>
              <a:gd name="connsiteY1514" fmla="*/ 29883 h 428754"/>
              <a:gd name="connsiteX1515" fmla="*/ 169609 w 302742"/>
              <a:gd name="connsiteY1515" fmla="*/ 27309 h 428754"/>
              <a:gd name="connsiteX1516" fmla="*/ 163310 w 302742"/>
              <a:gd name="connsiteY1516" fmla="*/ 35540 h 428754"/>
              <a:gd name="connsiteX1517" fmla="*/ 154420 w 302742"/>
              <a:gd name="connsiteY1517" fmla="*/ 54768 h 428754"/>
              <a:gd name="connsiteX1518" fmla="*/ 154420 w 302742"/>
              <a:gd name="connsiteY1518" fmla="*/ 55085 h 428754"/>
              <a:gd name="connsiteX1519" fmla="*/ 148451 w 302742"/>
              <a:gd name="connsiteY1519" fmla="*/ 63822 h 428754"/>
              <a:gd name="connsiteX1520" fmla="*/ 144895 w 302742"/>
              <a:gd name="connsiteY1520" fmla="*/ 73982 h 428754"/>
              <a:gd name="connsiteX1521" fmla="*/ 141986 w 302742"/>
              <a:gd name="connsiteY1521" fmla="*/ 84648 h 428754"/>
              <a:gd name="connsiteX1522" fmla="*/ 138265 w 302742"/>
              <a:gd name="connsiteY1522" fmla="*/ 94832 h 428754"/>
              <a:gd name="connsiteX1523" fmla="*/ 137783 w 302742"/>
              <a:gd name="connsiteY1523" fmla="*/ 77385 h 428754"/>
              <a:gd name="connsiteX1524" fmla="*/ 137300 w 302742"/>
              <a:gd name="connsiteY1524" fmla="*/ 63822 h 428754"/>
              <a:gd name="connsiteX1525" fmla="*/ 136005 w 302742"/>
              <a:gd name="connsiteY1525" fmla="*/ 63822 h 428754"/>
              <a:gd name="connsiteX1526" fmla="*/ 137948 w 302742"/>
              <a:gd name="connsiteY1526" fmla="*/ 60597 h 428754"/>
              <a:gd name="connsiteX1527" fmla="*/ 137135 w 302742"/>
              <a:gd name="connsiteY1527" fmla="*/ 57675 h 428754"/>
              <a:gd name="connsiteX1528" fmla="*/ 135357 w 302742"/>
              <a:gd name="connsiteY1528" fmla="*/ 54118 h 428754"/>
              <a:gd name="connsiteX1529" fmla="*/ 136005 w 302742"/>
              <a:gd name="connsiteY1529" fmla="*/ 54118 h 428754"/>
              <a:gd name="connsiteX1530" fmla="*/ 136970 w 302742"/>
              <a:gd name="connsiteY1530" fmla="*/ 54435 h 428754"/>
              <a:gd name="connsiteX1531" fmla="*/ 137617 w 302742"/>
              <a:gd name="connsiteY1531" fmla="*/ 52506 h 428754"/>
              <a:gd name="connsiteX1532" fmla="*/ 137948 w 302742"/>
              <a:gd name="connsiteY1532" fmla="*/ 51538 h 428754"/>
              <a:gd name="connsiteX1533" fmla="*/ 136970 w 302742"/>
              <a:gd name="connsiteY1533" fmla="*/ 48467 h 428754"/>
              <a:gd name="connsiteX1534" fmla="*/ 134709 w 302742"/>
              <a:gd name="connsiteY1534" fmla="*/ 47004 h 428754"/>
              <a:gd name="connsiteX1535" fmla="*/ 133426 w 302742"/>
              <a:gd name="connsiteY1535" fmla="*/ 47663 h 428754"/>
              <a:gd name="connsiteX1536" fmla="*/ 128410 w 302742"/>
              <a:gd name="connsiteY1536" fmla="*/ 44112 h 428754"/>
              <a:gd name="connsiteX1537" fmla="*/ 120815 w 302742"/>
              <a:gd name="connsiteY1537" fmla="*/ 36998 h 428754"/>
              <a:gd name="connsiteX1538" fmla="*/ 103366 w 302742"/>
              <a:gd name="connsiteY1538" fmla="*/ 25697 h 428754"/>
              <a:gd name="connsiteX1539" fmla="*/ 86576 w 302742"/>
              <a:gd name="connsiteY1539" fmla="*/ 7917 h 428754"/>
              <a:gd name="connsiteX1540" fmla="*/ 81077 w 302742"/>
              <a:gd name="connsiteY1540" fmla="*/ 4856 h 428754"/>
              <a:gd name="connsiteX1541" fmla="*/ 73978 w 302742"/>
              <a:gd name="connsiteY1541" fmla="*/ 4043 h 428754"/>
              <a:gd name="connsiteX1542" fmla="*/ 62345 w 302742"/>
              <a:gd name="connsiteY1542" fmla="*/ 4360 h 428754"/>
              <a:gd name="connsiteX1543" fmla="*/ 53289 w 302742"/>
              <a:gd name="connsiteY1543" fmla="*/ 4678 h 428754"/>
              <a:gd name="connsiteX1544" fmla="*/ 33096 w 302742"/>
              <a:gd name="connsiteY1544" fmla="*/ 2430 h 428754"/>
              <a:gd name="connsiteX1545" fmla="*/ 13234 w 302742"/>
              <a:gd name="connsiteY1545" fmla="*/ 1136 h 428754"/>
              <a:gd name="connsiteX1546" fmla="*/ 9678 w 302742"/>
              <a:gd name="connsiteY1546" fmla="*/ 168 h 428754"/>
              <a:gd name="connsiteX1547" fmla="*/ 6769 w 302742"/>
              <a:gd name="connsiteY1547" fmla="*/ 2098 h 428754"/>
              <a:gd name="connsiteX1548" fmla="*/ 8382 w 302742"/>
              <a:gd name="connsiteY1548" fmla="*/ 5670 h 428754"/>
              <a:gd name="connsiteX1549" fmla="*/ 8065 w 302742"/>
              <a:gd name="connsiteY1549" fmla="*/ 5987 h 428754"/>
              <a:gd name="connsiteX1550" fmla="*/ 9678 w 302742"/>
              <a:gd name="connsiteY1550" fmla="*/ 6305 h 428754"/>
              <a:gd name="connsiteX1551" fmla="*/ 21793 w 302742"/>
              <a:gd name="connsiteY1551" fmla="*/ 9872 h 428754"/>
              <a:gd name="connsiteX1552" fmla="*/ 37783 w 302742"/>
              <a:gd name="connsiteY1552" fmla="*/ 11801 h 428754"/>
              <a:gd name="connsiteX1553" fmla="*/ 38113 w 302742"/>
              <a:gd name="connsiteY1553" fmla="*/ 13414 h 428754"/>
              <a:gd name="connsiteX1554" fmla="*/ 41339 w 302742"/>
              <a:gd name="connsiteY1554" fmla="*/ 17605 h 428754"/>
              <a:gd name="connsiteX1555" fmla="*/ 34227 w 302742"/>
              <a:gd name="connsiteY1555" fmla="*/ 16956 h 428754"/>
              <a:gd name="connsiteX1556" fmla="*/ 28410 w 302742"/>
              <a:gd name="connsiteY1556" fmla="*/ 16639 h 42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</a:cxnLst>
            <a:rect l="l" t="t" r="r" b="b"/>
            <a:pathLst>
              <a:path w="302742" h="428754">
                <a:moveTo>
                  <a:pt x="281077" y="103876"/>
                </a:moveTo>
                <a:lnTo>
                  <a:pt x="282372" y="106466"/>
                </a:lnTo>
                <a:lnTo>
                  <a:pt x="278816" y="103226"/>
                </a:lnTo>
                <a:lnTo>
                  <a:pt x="279134" y="103226"/>
                </a:lnTo>
                <a:lnTo>
                  <a:pt x="280099" y="103559"/>
                </a:lnTo>
                <a:close/>
                <a:moveTo>
                  <a:pt x="261696" y="380444"/>
                </a:moveTo>
                <a:lnTo>
                  <a:pt x="262344" y="381093"/>
                </a:lnTo>
                <a:lnTo>
                  <a:pt x="258788" y="384978"/>
                </a:lnTo>
                <a:close/>
                <a:moveTo>
                  <a:pt x="250063" y="73843"/>
                </a:moveTo>
                <a:lnTo>
                  <a:pt x="252159" y="75455"/>
                </a:lnTo>
                <a:lnTo>
                  <a:pt x="254902" y="77068"/>
                </a:lnTo>
                <a:cubicBezTo>
                  <a:pt x="249517" y="74260"/>
                  <a:pt x="244780" y="71134"/>
                  <a:pt x="240691" y="67681"/>
                </a:cubicBezTo>
                <a:cubicBezTo>
                  <a:pt x="243485" y="68331"/>
                  <a:pt x="246609" y="70385"/>
                  <a:pt x="250063" y="73843"/>
                </a:cubicBezTo>
                <a:close/>
                <a:moveTo>
                  <a:pt x="238748" y="81586"/>
                </a:moveTo>
                <a:lnTo>
                  <a:pt x="239395" y="81919"/>
                </a:lnTo>
                <a:lnTo>
                  <a:pt x="239395" y="81269"/>
                </a:lnTo>
                <a:close/>
                <a:moveTo>
                  <a:pt x="229705" y="370422"/>
                </a:moveTo>
                <a:lnTo>
                  <a:pt x="230670" y="368493"/>
                </a:lnTo>
                <a:lnTo>
                  <a:pt x="231648" y="368493"/>
                </a:lnTo>
                <a:lnTo>
                  <a:pt x="236817" y="373662"/>
                </a:lnTo>
                <a:close/>
                <a:moveTo>
                  <a:pt x="229705" y="68331"/>
                </a:moveTo>
                <a:cubicBezTo>
                  <a:pt x="228842" y="68560"/>
                  <a:pt x="226911" y="70221"/>
                  <a:pt x="223888" y="73347"/>
                </a:cubicBezTo>
                <a:cubicBezTo>
                  <a:pt x="220866" y="76472"/>
                  <a:pt x="217754" y="80610"/>
                  <a:pt x="214516" y="85794"/>
                </a:cubicBezTo>
                <a:cubicBezTo>
                  <a:pt x="213221" y="84053"/>
                  <a:pt x="211938" y="82450"/>
                  <a:pt x="210642" y="80927"/>
                </a:cubicBezTo>
                <a:cubicBezTo>
                  <a:pt x="209347" y="79429"/>
                  <a:pt x="207950" y="77916"/>
                  <a:pt x="206439" y="76417"/>
                </a:cubicBezTo>
                <a:lnTo>
                  <a:pt x="209030" y="71249"/>
                </a:lnTo>
                <a:lnTo>
                  <a:pt x="215164" y="76100"/>
                </a:lnTo>
                <a:lnTo>
                  <a:pt x="215976" y="76254"/>
                </a:lnTo>
                <a:lnTo>
                  <a:pt x="216459" y="76417"/>
                </a:lnTo>
                <a:cubicBezTo>
                  <a:pt x="217958" y="76417"/>
                  <a:pt x="218720" y="75658"/>
                  <a:pt x="218720" y="74161"/>
                </a:cubicBezTo>
                <a:cubicBezTo>
                  <a:pt x="218720" y="72420"/>
                  <a:pt x="217856" y="70856"/>
                  <a:pt x="216129" y="69472"/>
                </a:cubicBezTo>
                <a:cubicBezTo>
                  <a:pt x="214414" y="68063"/>
                  <a:pt x="212789" y="66828"/>
                  <a:pt x="211290" y="65752"/>
                </a:cubicBezTo>
                <a:cubicBezTo>
                  <a:pt x="211722" y="64670"/>
                  <a:pt x="212103" y="63538"/>
                  <a:pt x="212421" y="62359"/>
                </a:cubicBezTo>
                <a:cubicBezTo>
                  <a:pt x="212738" y="61177"/>
                  <a:pt x="213119" y="60046"/>
                  <a:pt x="213551" y="58970"/>
                </a:cubicBezTo>
                <a:lnTo>
                  <a:pt x="222923" y="66396"/>
                </a:lnTo>
                <a:lnTo>
                  <a:pt x="224854" y="68014"/>
                </a:lnTo>
                <a:lnTo>
                  <a:pt x="225184" y="68014"/>
                </a:lnTo>
                <a:lnTo>
                  <a:pt x="225667" y="68178"/>
                </a:lnTo>
                <a:lnTo>
                  <a:pt x="226149" y="68331"/>
                </a:lnTo>
                <a:cubicBezTo>
                  <a:pt x="227445" y="68331"/>
                  <a:pt x="228092" y="67364"/>
                  <a:pt x="228092" y="65435"/>
                </a:cubicBezTo>
                <a:cubicBezTo>
                  <a:pt x="228092" y="63921"/>
                  <a:pt x="227229" y="62413"/>
                  <a:pt x="225501" y="60915"/>
                </a:cubicBezTo>
                <a:cubicBezTo>
                  <a:pt x="223774" y="59402"/>
                  <a:pt x="221946" y="57888"/>
                  <a:pt x="220015" y="56391"/>
                </a:cubicBezTo>
                <a:lnTo>
                  <a:pt x="220333" y="55413"/>
                </a:lnTo>
                <a:lnTo>
                  <a:pt x="228740" y="59288"/>
                </a:lnTo>
                <a:lnTo>
                  <a:pt x="233261" y="62210"/>
                </a:lnTo>
                <a:lnTo>
                  <a:pt x="230670" y="68331"/>
                </a:lnTo>
                <a:close/>
                <a:moveTo>
                  <a:pt x="204178" y="67681"/>
                </a:moveTo>
                <a:cubicBezTo>
                  <a:pt x="203315" y="69422"/>
                  <a:pt x="202565" y="70718"/>
                  <a:pt x="201918" y="71566"/>
                </a:cubicBezTo>
                <a:lnTo>
                  <a:pt x="201587" y="71249"/>
                </a:lnTo>
                <a:close/>
                <a:moveTo>
                  <a:pt x="199974" y="90630"/>
                </a:moveTo>
                <a:lnTo>
                  <a:pt x="201918" y="85794"/>
                </a:lnTo>
                <a:cubicBezTo>
                  <a:pt x="203632" y="86861"/>
                  <a:pt x="205258" y="87773"/>
                  <a:pt x="206769" y="88537"/>
                </a:cubicBezTo>
                <a:cubicBezTo>
                  <a:pt x="208268" y="89297"/>
                  <a:pt x="209881" y="90085"/>
                  <a:pt x="211608" y="90948"/>
                </a:cubicBezTo>
                <a:lnTo>
                  <a:pt x="208052" y="98072"/>
                </a:lnTo>
                <a:close/>
                <a:moveTo>
                  <a:pt x="199339" y="55413"/>
                </a:moveTo>
                <a:lnTo>
                  <a:pt x="200140" y="52506"/>
                </a:lnTo>
                <a:lnTo>
                  <a:pt x="200622" y="49609"/>
                </a:lnTo>
                <a:lnTo>
                  <a:pt x="205156" y="52823"/>
                </a:lnTo>
                <a:lnTo>
                  <a:pt x="201918" y="57675"/>
                </a:lnTo>
                <a:close/>
                <a:moveTo>
                  <a:pt x="207086" y="355897"/>
                </a:moveTo>
                <a:lnTo>
                  <a:pt x="208699" y="355247"/>
                </a:lnTo>
                <a:cubicBezTo>
                  <a:pt x="211506" y="357623"/>
                  <a:pt x="214249" y="359885"/>
                  <a:pt x="216942" y="362029"/>
                </a:cubicBezTo>
                <a:cubicBezTo>
                  <a:pt x="219634" y="364177"/>
                  <a:pt x="222377" y="366449"/>
                  <a:pt x="225184" y="368811"/>
                </a:cubicBezTo>
                <a:cubicBezTo>
                  <a:pt x="222161" y="366652"/>
                  <a:pt x="218237" y="364356"/>
                  <a:pt x="213386" y="361865"/>
                </a:cubicBezTo>
                <a:cubicBezTo>
                  <a:pt x="208547" y="359390"/>
                  <a:pt x="203861" y="357176"/>
                  <a:pt x="199339" y="355247"/>
                </a:cubicBezTo>
                <a:cubicBezTo>
                  <a:pt x="200622" y="355466"/>
                  <a:pt x="201918" y="355614"/>
                  <a:pt x="203213" y="355729"/>
                </a:cubicBezTo>
                <a:cubicBezTo>
                  <a:pt x="204496" y="355843"/>
                  <a:pt x="205791" y="355897"/>
                  <a:pt x="207086" y="355897"/>
                </a:cubicBezTo>
                <a:close/>
                <a:moveTo>
                  <a:pt x="196101" y="66070"/>
                </a:moveTo>
                <a:lnTo>
                  <a:pt x="195453" y="65435"/>
                </a:lnTo>
                <a:lnTo>
                  <a:pt x="196266" y="63822"/>
                </a:lnTo>
                <a:lnTo>
                  <a:pt x="196749" y="62210"/>
                </a:lnTo>
                <a:lnTo>
                  <a:pt x="198044" y="63171"/>
                </a:lnTo>
                <a:close/>
                <a:moveTo>
                  <a:pt x="196101" y="255413"/>
                </a:moveTo>
                <a:lnTo>
                  <a:pt x="195453" y="255081"/>
                </a:lnTo>
                <a:cubicBezTo>
                  <a:pt x="196533" y="253151"/>
                  <a:pt x="197816" y="251157"/>
                  <a:pt x="199339" y="249113"/>
                </a:cubicBezTo>
                <a:cubicBezTo>
                  <a:pt x="200838" y="247053"/>
                  <a:pt x="202451" y="245179"/>
                  <a:pt x="204178" y="243448"/>
                </a:cubicBezTo>
                <a:cubicBezTo>
                  <a:pt x="203315" y="244529"/>
                  <a:pt x="202565" y="245725"/>
                  <a:pt x="201918" y="247019"/>
                </a:cubicBezTo>
                <a:cubicBezTo>
                  <a:pt x="201270" y="248299"/>
                  <a:pt x="200622" y="249480"/>
                  <a:pt x="199974" y="250576"/>
                </a:cubicBezTo>
                <a:lnTo>
                  <a:pt x="197066" y="256380"/>
                </a:lnTo>
                <a:close/>
                <a:moveTo>
                  <a:pt x="194806" y="102265"/>
                </a:moveTo>
                <a:lnTo>
                  <a:pt x="195948" y="99838"/>
                </a:lnTo>
                <a:lnTo>
                  <a:pt x="197066" y="97094"/>
                </a:lnTo>
                <a:lnTo>
                  <a:pt x="205473" y="104194"/>
                </a:lnTo>
                <a:lnTo>
                  <a:pt x="202248" y="111001"/>
                </a:lnTo>
                <a:close/>
                <a:moveTo>
                  <a:pt x="193523" y="49927"/>
                </a:moveTo>
                <a:lnTo>
                  <a:pt x="195136" y="47996"/>
                </a:lnTo>
                <a:cubicBezTo>
                  <a:pt x="195136" y="48631"/>
                  <a:pt x="194907" y="49609"/>
                  <a:pt x="194488" y="50893"/>
                </a:cubicBezTo>
                <a:close/>
                <a:moveTo>
                  <a:pt x="196101" y="81919"/>
                </a:moveTo>
                <a:lnTo>
                  <a:pt x="193840" y="85476"/>
                </a:lnTo>
                <a:lnTo>
                  <a:pt x="193193" y="84811"/>
                </a:lnTo>
                <a:lnTo>
                  <a:pt x="195453" y="81269"/>
                </a:lnTo>
                <a:close/>
                <a:moveTo>
                  <a:pt x="189319" y="115827"/>
                </a:moveTo>
                <a:lnTo>
                  <a:pt x="190932" y="111318"/>
                </a:lnTo>
                <a:cubicBezTo>
                  <a:pt x="192227" y="112612"/>
                  <a:pt x="193574" y="113734"/>
                  <a:pt x="194971" y="114711"/>
                </a:cubicBezTo>
                <a:cubicBezTo>
                  <a:pt x="196368" y="115673"/>
                  <a:pt x="197714" y="116706"/>
                  <a:pt x="199009" y="117772"/>
                </a:cubicBezTo>
                <a:lnTo>
                  <a:pt x="197879" y="119712"/>
                </a:lnTo>
                <a:lnTo>
                  <a:pt x="196749" y="121974"/>
                </a:lnTo>
                <a:close/>
                <a:moveTo>
                  <a:pt x="187376" y="57357"/>
                </a:moveTo>
                <a:lnTo>
                  <a:pt x="188024" y="56391"/>
                </a:lnTo>
                <a:lnTo>
                  <a:pt x="191897" y="58970"/>
                </a:lnTo>
                <a:lnTo>
                  <a:pt x="190932" y="60915"/>
                </a:lnTo>
                <a:close/>
                <a:moveTo>
                  <a:pt x="190615" y="43462"/>
                </a:moveTo>
                <a:lnTo>
                  <a:pt x="189319" y="45074"/>
                </a:lnTo>
                <a:lnTo>
                  <a:pt x="188189" y="43462"/>
                </a:lnTo>
                <a:lnTo>
                  <a:pt x="187058" y="41835"/>
                </a:lnTo>
                <a:close/>
                <a:moveTo>
                  <a:pt x="188024" y="95150"/>
                </a:moveTo>
                <a:lnTo>
                  <a:pt x="187058" y="94187"/>
                </a:lnTo>
                <a:lnTo>
                  <a:pt x="188989" y="90948"/>
                </a:lnTo>
                <a:lnTo>
                  <a:pt x="189967" y="91925"/>
                </a:lnTo>
                <a:close/>
                <a:moveTo>
                  <a:pt x="186728" y="346204"/>
                </a:moveTo>
                <a:cubicBezTo>
                  <a:pt x="189103" y="345127"/>
                  <a:pt x="190284" y="343728"/>
                  <a:pt x="190284" y="342001"/>
                </a:cubicBezTo>
                <a:lnTo>
                  <a:pt x="200305" y="349116"/>
                </a:lnTo>
                <a:cubicBezTo>
                  <a:pt x="195783" y="348465"/>
                  <a:pt x="191250" y="347503"/>
                  <a:pt x="186728" y="346204"/>
                </a:cubicBezTo>
                <a:close/>
                <a:moveTo>
                  <a:pt x="185433" y="111001"/>
                </a:moveTo>
                <a:lnTo>
                  <a:pt x="185116" y="111967"/>
                </a:lnTo>
                <a:lnTo>
                  <a:pt x="185281" y="111472"/>
                </a:lnTo>
                <a:close/>
                <a:moveTo>
                  <a:pt x="184468" y="65435"/>
                </a:moveTo>
                <a:lnTo>
                  <a:pt x="184633" y="64620"/>
                </a:lnTo>
                <a:lnTo>
                  <a:pt x="184798" y="63822"/>
                </a:lnTo>
                <a:lnTo>
                  <a:pt x="188671" y="67046"/>
                </a:lnTo>
                <a:lnTo>
                  <a:pt x="188024" y="68014"/>
                </a:lnTo>
                <a:close/>
                <a:moveTo>
                  <a:pt x="183185" y="134892"/>
                </a:moveTo>
                <a:lnTo>
                  <a:pt x="185433" y="127143"/>
                </a:lnTo>
                <a:lnTo>
                  <a:pt x="192545" y="131335"/>
                </a:lnTo>
                <a:lnTo>
                  <a:pt x="187376" y="142002"/>
                </a:lnTo>
                <a:cubicBezTo>
                  <a:pt x="187376" y="140274"/>
                  <a:pt x="186944" y="138990"/>
                  <a:pt x="186093" y="138127"/>
                </a:cubicBezTo>
                <a:close/>
                <a:moveTo>
                  <a:pt x="182525" y="71884"/>
                </a:moveTo>
                <a:lnTo>
                  <a:pt x="181890" y="72533"/>
                </a:lnTo>
                <a:lnTo>
                  <a:pt x="182207" y="71884"/>
                </a:lnTo>
                <a:close/>
                <a:moveTo>
                  <a:pt x="181890" y="117772"/>
                </a:moveTo>
                <a:lnTo>
                  <a:pt x="182207" y="117122"/>
                </a:lnTo>
                <a:lnTo>
                  <a:pt x="182855" y="118416"/>
                </a:lnTo>
                <a:close/>
                <a:moveTo>
                  <a:pt x="180277" y="170119"/>
                </a:moveTo>
                <a:lnTo>
                  <a:pt x="179947" y="169143"/>
                </a:lnTo>
                <a:lnTo>
                  <a:pt x="180277" y="168492"/>
                </a:lnTo>
                <a:lnTo>
                  <a:pt x="180594" y="169143"/>
                </a:lnTo>
                <a:lnTo>
                  <a:pt x="180429" y="169638"/>
                </a:lnTo>
                <a:close/>
                <a:moveTo>
                  <a:pt x="178651" y="106466"/>
                </a:moveTo>
                <a:lnTo>
                  <a:pt x="181242" y="102265"/>
                </a:lnTo>
                <a:lnTo>
                  <a:pt x="182207" y="103077"/>
                </a:lnTo>
                <a:lnTo>
                  <a:pt x="182855" y="103876"/>
                </a:lnTo>
                <a:lnTo>
                  <a:pt x="180594" y="108079"/>
                </a:lnTo>
                <a:close/>
                <a:moveTo>
                  <a:pt x="180912" y="123918"/>
                </a:moveTo>
                <a:lnTo>
                  <a:pt x="179794" y="127143"/>
                </a:lnTo>
                <a:lnTo>
                  <a:pt x="178651" y="130368"/>
                </a:lnTo>
                <a:lnTo>
                  <a:pt x="176073" y="128438"/>
                </a:lnTo>
                <a:lnTo>
                  <a:pt x="178981" y="122624"/>
                </a:lnTo>
                <a:close/>
                <a:moveTo>
                  <a:pt x="175743" y="90630"/>
                </a:moveTo>
                <a:lnTo>
                  <a:pt x="175908" y="90313"/>
                </a:lnTo>
                <a:lnTo>
                  <a:pt x="176073" y="89981"/>
                </a:lnTo>
                <a:lnTo>
                  <a:pt x="176073" y="90313"/>
                </a:lnTo>
                <a:close/>
                <a:moveTo>
                  <a:pt x="175743" y="111001"/>
                </a:moveTo>
                <a:lnTo>
                  <a:pt x="175425" y="112285"/>
                </a:lnTo>
                <a:lnTo>
                  <a:pt x="175095" y="111967"/>
                </a:lnTo>
                <a:lnTo>
                  <a:pt x="175425" y="111001"/>
                </a:lnTo>
                <a:close/>
                <a:moveTo>
                  <a:pt x="173482" y="322292"/>
                </a:moveTo>
                <a:cubicBezTo>
                  <a:pt x="175209" y="323789"/>
                  <a:pt x="176886" y="325213"/>
                  <a:pt x="178499" y="326493"/>
                </a:cubicBezTo>
                <a:cubicBezTo>
                  <a:pt x="180112" y="327789"/>
                  <a:pt x="181775" y="329073"/>
                  <a:pt x="183503" y="330368"/>
                </a:cubicBezTo>
                <a:cubicBezTo>
                  <a:pt x="181343" y="329073"/>
                  <a:pt x="179248" y="327739"/>
                  <a:pt x="177203" y="326329"/>
                </a:cubicBezTo>
                <a:cubicBezTo>
                  <a:pt x="175146" y="324931"/>
                  <a:pt x="172936" y="323586"/>
                  <a:pt x="170574" y="322292"/>
                </a:cubicBezTo>
                <a:close/>
                <a:moveTo>
                  <a:pt x="172187" y="136196"/>
                </a:moveTo>
                <a:lnTo>
                  <a:pt x="173812" y="137482"/>
                </a:lnTo>
                <a:lnTo>
                  <a:pt x="175743" y="138777"/>
                </a:lnTo>
                <a:lnTo>
                  <a:pt x="172835" y="147821"/>
                </a:lnTo>
                <a:lnTo>
                  <a:pt x="168643" y="144274"/>
                </a:lnTo>
                <a:close/>
                <a:moveTo>
                  <a:pt x="170904" y="86439"/>
                </a:moveTo>
                <a:lnTo>
                  <a:pt x="168796" y="84648"/>
                </a:lnTo>
                <a:lnTo>
                  <a:pt x="166701" y="83199"/>
                </a:lnTo>
                <a:lnTo>
                  <a:pt x="167348" y="81919"/>
                </a:lnTo>
                <a:lnTo>
                  <a:pt x="168313" y="80610"/>
                </a:lnTo>
                <a:cubicBezTo>
                  <a:pt x="169177" y="82122"/>
                  <a:pt x="170256" y="83517"/>
                  <a:pt x="171552" y="84811"/>
                </a:cubicBezTo>
                <a:close/>
                <a:moveTo>
                  <a:pt x="166370" y="150093"/>
                </a:moveTo>
                <a:lnTo>
                  <a:pt x="170904" y="153635"/>
                </a:lnTo>
                <a:lnTo>
                  <a:pt x="169609" y="156875"/>
                </a:lnTo>
                <a:lnTo>
                  <a:pt x="165405" y="152339"/>
                </a:lnTo>
                <a:close/>
                <a:moveTo>
                  <a:pt x="164757" y="331663"/>
                </a:moveTo>
                <a:cubicBezTo>
                  <a:pt x="166916" y="332298"/>
                  <a:pt x="168961" y="332843"/>
                  <a:pt x="170904" y="333275"/>
                </a:cubicBezTo>
                <a:cubicBezTo>
                  <a:pt x="172835" y="333707"/>
                  <a:pt x="174663" y="334357"/>
                  <a:pt x="176391" y="335219"/>
                </a:cubicBezTo>
                <a:lnTo>
                  <a:pt x="183185" y="340707"/>
                </a:lnTo>
                <a:cubicBezTo>
                  <a:pt x="181890" y="341138"/>
                  <a:pt x="180480" y="341455"/>
                  <a:pt x="178981" y="341684"/>
                </a:cubicBezTo>
                <a:cubicBezTo>
                  <a:pt x="177470" y="341887"/>
                  <a:pt x="175743" y="342001"/>
                  <a:pt x="173812" y="342001"/>
                </a:cubicBezTo>
                <a:lnTo>
                  <a:pt x="170256" y="338459"/>
                </a:lnTo>
                <a:close/>
                <a:moveTo>
                  <a:pt x="164440" y="88051"/>
                </a:moveTo>
                <a:cubicBezTo>
                  <a:pt x="165291" y="88472"/>
                  <a:pt x="166586" y="89336"/>
                  <a:pt x="168313" y="90630"/>
                </a:cubicBezTo>
                <a:lnTo>
                  <a:pt x="165735" y="93870"/>
                </a:lnTo>
                <a:lnTo>
                  <a:pt x="163144" y="90948"/>
                </a:lnTo>
                <a:cubicBezTo>
                  <a:pt x="163576" y="90313"/>
                  <a:pt x="164008" y="89336"/>
                  <a:pt x="164440" y="88051"/>
                </a:cubicBezTo>
                <a:close/>
                <a:moveTo>
                  <a:pt x="178651" y="173344"/>
                </a:moveTo>
                <a:cubicBezTo>
                  <a:pt x="176073" y="177650"/>
                  <a:pt x="173431" y="182121"/>
                  <a:pt x="170739" y="186744"/>
                </a:cubicBezTo>
                <a:cubicBezTo>
                  <a:pt x="168047" y="191392"/>
                  <a:pt x="165519" y="195966"/>
                  <a:pt x="163144" y="200485"/>
                </a:cubicBezTo>
                <a:lnTo>
                  <a:pt x="162827" y="199850"/>
                </a:lnTo>
                <a:cubicBezTo>
                  <a:pt x="165189" y="195103"/>
                  <a:pt x="167615" y="190569"/>
                  <a:pt x="170091" y="186272"/>
                </a:cubicBezTo>
                <a:cubicBezTo>
                  <a:pt x="172568" y="181957"/>
                  <a:pt x="175095" y="177551"/>
                  <a:pt x="177686" y="173017"/>
                </a:cubicBezTo>
                <a:lnTo>
                  <a:pt x="178168" y="173180"/>
                </a:lnTo>
                <a:close/>
                <a:moveTo>
                  <a:pt x="166701" y="165585"/>
                </a:moveTo>
                <a:cubicBezTo>
                  <a:pt x="165621" y="168175"/>
                  <a:pt x="164757" y="170551"/>
                  <a:pt x="164122" y="172700"/>
                </a:cubicBezTo>
                <a:lnTo>
                  <a:pt x="163144" y="175290"/>
                </a:lnTo>
                <a:lnTo>
                  <a:pt x="161214" y="172863"/>
                </a:lnTo>
                <a:lnTo>
                  <a:pt x="159588" y="170437"/>
                </a:lnTo>
                <a:cubicBezTo>
                  <a:pt x="160020" y="168924"/>
                  <a:pt x="160401" y="167480"/>
                  <a:pt x="160719" y="166067"/>
                </a:cubicBezTo>
                <a:cubicBezTo>
                  <a:pt x="161049" y="164672"/>
                  <a:pt x="161417" y="163225"/>
                  <a:pt x="161849" y="161726"/>
                </a:cubicBezTo>
                <a:close/>
                <a:moveTo>
                  <a:pt x="161214" y="204360"/>
                </a:moveTo>
                <a:cubicBezTo>
                  <a:pt x="160770" y="205005"/>
                  <a:pt x="160338" y="205973"/>
                  <a:pt x="159919" y="207282"/>
                </a:cubicBezTo>
                <a:lnTo>
                  <a:pt x="159588" y="206935"/>
                </a:lnTo>
                <a:lnTo>
                  <a:pt x="160884" y="204360"/>
                </a:lnTo>
                <a:close/>
                <a:moveTo>
                  <a:pt x="161532" y="322936"/>
                </a:moveTo>
                <a:lnTo>
                  <a:pt x="163945" y="324718"/>
                </a:lnTo>
                <a:lnTo>
                  <a:pt x="166370" y="326176"/>
                </a:lnTo>
                <a:cubicBezTo>
                  <a:pt x="164224" y="325530"/>
                  <a:pt x="161963" y="324668"/>
                  <a:pt x="159588" y="323586"/>
                </a:cubicBezTo>
                <a:close/>
                <a:moveTo>
                  <a:pt x="160884" y="95800"/>
                </a:moveTo>
                <a:lnTo>
                  <a:pt x="162827" y="98072"/>
                </a:lnTo>
                <a:lnTo>
                  <a:pt x="160884" y="101614"/>
                </a:lnTo>
                <a:lnTo>
                  <a:pt x="158623" y="100334"/>
                </a:lnTo>
                <a:close/>
                <a:moveTo>
                  <a:pt x="157328" y="179808"/>
                </a:moveTo>
                <a:lnTo>
                  <a:pt x="157493" y="179163"/>
                </a:lnTo>
                <a:lnTo>
                  <a:pt x="157645" y="178514"/>
                </a:lnTo>
                <a:lnTo>
                  <a:pt x="159919" y="181093"/>
                </a:lnTo>
                <a:close/>
                <a:moveTo>
                  <a:pt x="158941" y="186923"/>
                </a:moveTo>
                <a:lnTo>
                  <a:pt x="156363" y="193372"/>
                </a:lnTo>
                <a:cubicBezTo>
                  <a:pt x="156363" y="192076"/>
                  <a:pt x="156363" y="190797"/>
                  <a:pt x="156363" y="189502"/>
                </a:cubicBezTo>
                <a:cubicBezTo>
                  <a:pt x="156363" y="188217"/>
                  <a:pt x="156464" y="186923"/>
                  <a:pt x="156680" y="185627"/>
                </a:cubicBezTo>
                <a:close/>
                <a:moveTo>
                  <a:pt x="156363" y="286741"/>
                </a:moveTo>
                <a:lnTo>
                  <a:pt x="162497" y="291276"/>
                </a:lnTo>
                <a:lnTo>
                  <a:pt x="162497" y="290948"/>
                </a:lnTo>
                <a:lnTo>
                  <a:pt x="161532" y="290313"/>
                </a:lnTo>
                <a:lnTo>
                  <a:pt x="160554" y="289346"/>
                </a:lnTo>
                <a:close/>
                <a:moveTo>
                  <a:pt x="155715" y="105489"/>
                </a:moveTo>
                <a:lnTo>
                  <a:pt x="156032" y="104844"/>
                </a:lnTo>
                <a:lnTo>
                  <a:pt x="158306" y="106466"/>
                </a:lnTo>
                <a:lnTo>
                  <a:pt x="157328" y="108728"/>
                </a:lnTo>
                <a:cubicBezTo>
                  <a:pt x="156464" y="107433"/>
                  <a:pt x="155931" y="106351"/>
                  <a:pt x="155715" y="105489"/>
                </a:cubicBezTo>
                <a:close/>
                <a:moveTo>
                  <a:pt x="153772" y="163338"/>
                </a:moveTo>
                <a:lnTo>
                  <a:pt x="156680" y="158153"/>
                </a:lnTo>
                <a:lnTo>
                  <a:pt x="157328" y="158486"/>
                </a:lnTo>
                <a:cubicBezTo>
                  <a:pt x="156896" y="159568"/>
                  <a:pt x="156528" y="160698"/>
                  <a:pt x="156198" y="161864"/>
                </a:cubicBezTo>
                <a:cubicBezTo>
                  <a:pt x="155880" y="163061"/>
                  <a:pt x="155499" y="164186"/>
                  <a:pt x="155067" y="165268"/>
                </a:cubicBezTo>
                <a:close/>
                <a:moveTo>
                  <a:pt x="151841" y="112930"/>
                </a:moveTo>
                <a:lnTo>
                  <a:pt x="152489" y="112285"/>
                </a:lnTo>
                <a:cubicBezTo>
                  <a:pt x="152908" y="112066"/>
                  <a:pt x="154204" y="111839"/>
                  <a:pt x="156363" y="111636"/>
                </a:cubicBezTo>
                <a:lnTo>
                  <a:pt x="154102" y="114543"/>
                </a:lnTo>
                <a:close/>
                <a:moveTo>
                  <a:pt x="153124" y="144591"/>
                </a:moveTo>
                <a:lnTo>
                  <a:pt x="153619" y="145721"/>
                </a:lnTo>
                <a:lnTo>
                  <a:pt x="154420" y="146853"/>
                </a:lnTo>
                <a:lnTo>
                  <a:pt x="153454" y="149125"/>
                </a:lnTo>
                <a:lnTo>
                  <a:pt x="150216" y="147503"/>
                </a:lnTo>
                <a:lnTo>
                  <a:pt x="151194" y="146853"/>
                </a:lnTo>
                <a:close/>
                <a:moveTo>
                  <a:pt x="150863" y="154285"/>
                </a:moveTo>
                <a:lnTo>
                  <a:pt x="149581" y="157192"/>
                </a:lnTo>
                <a:cubicBezTo>
                  <a:pt x="148501" y="155475"/>
                  <a:pt x="147841" y="154067"/>
                  <a:pt x="147638" y="152990"/>
                </a:cubicBezTo>
                <a:close/>
                <a:moveTo>
                  <a:pt x="147638" y="174639"/>
                </a:moveTo>
                <a:lnTo>
                  <a:pt x="150546" y="169143"/>
                </a:lnTo>
                <a:lnTo>
                  <a:pt x="153124" y="172382"/>
                </a:lnTo>
                <a:lnTo>
                  <a:pt x="152159" y="176901"/>
                </a:lnTo>
                <a:close/>
                <a:moveTo>
                  <a:pt x="149251" y="118416"/>
                </a:moveTo>
                <a:lnTo>
                  <a:pt x="150863" y="119548"/>
                </a:lnTo>
                <a:lnTo>
                  <a:pt x="152489" y="120680"/>
                </a:lnTo>
                <a:lnTo>
                  <a:pt x="150216" y="126494"/>
                </a:lnTo>
                <a:lnTo>
                  <a:pt x="148603" y="124563"/>
                </a:lnTo>
                <a:lnTo>
                  <a:pt x="147308" y="122624"/>
                </a:lnTo>
                <a:close/>
                <a:moveTo>
                  <a:pt x="145377" y="314225"/>
                </a:moveTo>
                <a:cubicBezTo>
                  <a:pt x="146876" y="314647"/>
                  <a:pt x="148336" y="315242"/>
                  <a:pt x="149733" y="315992"/>
                </a:cubicBezTo>
                <a:cubicBezTo>
                  <a:pt x="151130" y="316755"/>
                  <a:pt x="152692" y="317653"/>
                  <a:pt x="154420" y="318735"/>
                </a:cubicBezTo>
                <a:lnTo>
                  <a:pt x="152159" y="319702"/>
                </a:lnTo>
                <a:lnTo>
                  <a:pt x="149581" y="318090"/>
                </a:lnTo>
                <a:close/>
                <a:moveTo>
                  <a:pt x="144729" y="182070"/>
                </a:moveTo>
                <a:lnTo>
                  <a:pt x="145695" y="179481"/>
                </a:lnTo>
                <a:lnTo>
                  <a:pt x="148603" y="180940"/>
                </a:lnTo>
                <a:lnTo>
                  <a:pt x="151511" y="182403"/>
                </a:lnTo>
                <a:lnTo>
                  <a:pt x="151194" y="185458"/>
                </a:lnTo>
                <a:lnTo>
                  <a:pt x="151194" y="188534"/>
                </a:lnTo>
                <a:lnTo>
                  <a:pt x="148933" y="186605"/>
                </a:lnTo>
                <a:lnTo>
                  <a:pt x="146673" y="184978"/>
                </a:lnTo>
                <a:close/>
                <a:moveTo>
                  <a:pt x="154102" y="199850"/>
                </a:moveTo>
                <a:lnTo>
                  <a:pt x="153772" y="200168"/>
                </a:lnTo>
                <a:cubicBezTo>
                  <a:pt x="151410" y="198426"/>
                  <a:pt x="148819" y="197261"/>
                  <a:pt x="146025" y="196612"/>
                </a:cubicBezTo>
                <a:lnTo>
                  <a:pt x="144082" y="196612"/>
                </a:lnTo>
                <a:lnTo>
                  <a:pt x="142151" y="193372"/>
                </a:lnTo>
                <a:lnTo>
                  <a:pt x="141986" y="191115"/>
                </a:lnTo>
                <a:lnTo>
                  <a:pt x="141821" y="189185"/>
                </a:lnTo>
                <a:lnTo>
                  <a:pt x="143764" y="189830"/>
                </a:lnTo>
                <a:lnTo>
                  <a:pt x="146025" y="192240"/>
                </a:lnTo>
                <a:cubicBezTo>
                  <a:pt x="147092" y="193223"/>
                  <a:pt x="148235" y="194235"/>
                  <a:pt x="149416" y="195316"/>
                </a:cubicBezTo>
                <a:cubicBezTo>
                  <a:pt x="150597" y="196398"/>
                  <a:pt x="151626" y="197361"/>
                  <a:pt x="152489" y="198223"/>
                </a:cubicBezTo>
                <a:lnTo>
                  <a:pt x="153772" y="199850"/>
                </a:lnTo>
                <a:close/>
                <a:moveTo>
                  <a:pt x="140856" y="213414"/>
                </a:moveTo>
                <a:lnTo>
                  <a:pt x="142304" y="215190"/>
                </a:lnTo>
                <a:lnTo>
                  <a:pt x="144729" y="218251"/>
                </a:lnTo>
                <a:lnTo>
                  <a:pt x="147308" y="221327"/>
                </a:lnTo>
                <a:lnTo>
                  <a:pt x="149251" y="222775"/>
                </a:lnTo>
                <a:lnTo>
                  <a:pt x="151194" y="221808"/>
                </a:lnTo>
                <a:lnTo>
                  <a:pt x="152489" y="219878"/>
                </a:lnTo>
                <a:cubicBezTo>
                  <a:pt x="153988" y="219649"/>
                  <a:pt x="154750" y="218796"/>
                  <a:pt x="154750" y="217288"/>
                </a:cubicBezTo>
                <a:lnTo>
                  <a:pt x="154420" y="215993"/>
                </a:lnTo>
                <a:lnTo>
                  <a:pt x="157010" y="211802"/>
                </a:lnTo>
                <a:lnTo>
                  <a:pt x="157328" y="212120"/>
                </a:lnTo>
                <a:cubicBezTo>
                  <a:pt x="157328" y="214267"/>
                  <a:pt x="156566" y="216807"/>
                  <a:pt x="155067" y="219714"/>
                </a:cubicBezTo>
                <a:cubicBezTo>
                  <a:pt x="153556" y="222621"/>
                  <a:pt x="152692" y="225146"/>
                  <a:pt x="152489" y="227310"/>
                </a:cubicBezTo>
                <a:cubicBezTo>
                  <a:pt x="150330" y="226228"/>
                  <a:pt x="148336" y="224983"/>
                  <a:pt x="146507" y="223589"/>
                </a:cubicBezTo>
                <a:cubicBezTo>
                  <a:pt x="144666" y="222175"/>
                  <a:pt x="142901" y="220627"/>
                  <a:pt x="141173" y="218900"/>
                </a:cubicBezTo>
                <a:close/>
                <a:moveTo>
                  <a:pt x="140208" y="200818"/>
                </a:moveTo>
                <a:lnTo>
                  <a:pt x="140856" y="200818"/>
                </a:lnTo>
                <a:cubicBezTo>
                  <a:pt x="143650" y="204246"/>
                  <a:pt x="146673" y="206736"/>
                  <a:pt x="149898" y="208245"/>
                </a:cubicBezTo>
                <a:lnTo>
                  <a:pt x="147308" y="212120"/>
                </a:lnTo>
                <a:cubicBezTo>
                  <a:pt x="144298" y="210392"/>
                  <a:pt x="141936" y="208130"/>
                  <a:pt x="140208" y="205322"/>
                </a:cubicBezTo>
                <a:close/>
                <a:moveTo>
                  <a:pt x="153454" y="85794"/>
                </a:moveTo>
                <a:lnTo>
                  <a:pt x="155397" y="89336"/>
                </a:lnTo>
                <a:lnTo>
                  <a:pt x="151194" y="97745"/>
                </a:lnTo>
                <a:cubicBezTo>
                  <a:pt x="149898" y="97948"/>
                  <a:pt x="149251" y="99040"/>
                  <a:pt x="149251" y="100969"/>
                </a:cubicBezTo>
                <a:lnTo>
                  <a:pt x="149251" y="101297"/>
                </a:lnTo>
                <a:cubicBezTo>
                  <a:pt x="148387" y="102795"/>
                  <a:pt x="147574" y="104243"/>
                  <a:pt x="146825" y="105667"/>
                </a:cubicBezTo>
                <a:cubicBezTo>
                  <a:pt x="146076" y="107051"/>
                  <a:pt x="145161" y="108396"/>
                  <a:pt x="144082" y="109690"/>
                </a:cubicBezTo>
                <a:lnTo>
                  <a:pt x="142151" y="109378"/>
                </a:lnTo>
                <a:cubicBezTo>
                  <a:pt x="140640" y="109378"/>
                  <a:pt x="139561" y="109690"/>
                  <a:pt x="138913" y="110340"/>
                </a:cubicBezTo>
                <a:lnTo>
                  <a:pt x="138913" y="105489"/>
                </a:lnTo>
                <a:cubicBezTo>
                  <a:pt x="139561" y="104844"/>
                  <a:pt x="140310" y="103876"/>
                  <a:pt x="141173" y="102582"/>
                </a:cubicBezTo>
                <a:lnTo>
                  <a:pt x="143117" y="103559"/>
                </a:lnTo>
                <a:lnTo>
                  <a:pt x="145377" y="102582"/>
                </a:lnTo>
                <a:lnTo>
                  <a:pt x="145695" y="101614"/>
                </a:lnTo>
                <a:cubicBezTo>
                  <a:pt x="146558" y="100334"/>
                  <a:pt x="147092" y="99366"/>
                  <a:pt x="147308" y="98722"/>
                </a:cubicBezTo>
                <a:lnTo>
                  <a:pt x="148286" y="98072"/>
                </a:lnTo>
                <a:cubicBezTo>
                  <a:pt x="149784" y="95686"/>
                  <a:pt x="151079" y="92675"/>
                  <a:pt x="152159" y="89018"/>
                </a:cubicBezTo>
                <a:close/>
                <a:moveTo>
                  <a:pt x="138913" y="134575"/>
                </a:moveTo>
                <a:cubicBezTo>
                  <a:pt x="139561" y="136073"/>
                  <a:pt x="140526" y="136847"/>
                  <a:pt x="141821" y="136847"/>
                </a:cubicBezTo>
                <a:cubicBezTo>
                  <a:pt x="143320" y="136847"/>
                  <a:pt x="144183" y="135815"/>
                  <a:pt x="144399" y="133771"/>
                </a:cubicBezTo>
                <a:cubicBezTo>
                  <a:pt x="144615" y="131717"/>
                  <a:pt x="144945" y="129951"/>
                  <a:pt x="145377" y="128438"/>
                </a:cubicBezTo>
                <a:lnTo>
                  <a:pt x="147955" y="131335"/>
                </a:lnTo>
                <a:cubicBezTo>
                  <a:pt x="146876" y="133721"/>
                  <a:pt x="145377" y="136301"/>
                  <a:pt x="143434" y="139095"/>
                </a:cubicBezTo>
                <a:cubicBezTo>
                  <a:pt x="141491" y="141902"/>
                  <a:pt x="140526" y="144159"/>
                  <a:pt x="140526" y="145890"/>
                </a:cubicBezTo>
                <a:lnTo>
                  <a:pt x="141491" y="148138"/>
                </a:lnTo>
                <a:lnTo>
                  <a:pt x="141173" y="150410"/>
                </a:lnTo>
                <a:cubicBezTo>
                  <a:pt x="141605" y="152771"/>
                  <a:pt x="142304" y="154929"/>
                  <a:pt x="143282" y="156875"/>
                </a:cubicBezTo>
                <a:cubicBezTo>
                  <a:pt x="144247" y="158804"/>
                  <a:pt x="145263" y="160848"/>
                  <a:pt x="146342" y="163006"/>
                </a:cubicBezTo>
                <a:cubicBezTo>
                  <a:pt x="145479" y="164722"/>
                  <a:pt x="144666" y="166350"/>
                  <a:pt x="143917" y="167847"/>
                </a:cubicBezTo>
                <a:cubicBezTo>
                  <a:pt x="143167" y="169356"/>
                  <a:pt x="142469" y="170973"/>
                  <a:pt x="141821" y="172700"/>
                </a:cubicBezTo>
                <a:lnTo>
                  <a:pt x="141173" y="172700"/>
                </a:lnTo>
                <a:close/>
                <a:moveTo>
                  <a:pt x="138583" y="119067"/>
                </a:moveTo>
                <a:cubicBezTo>
                  <a:pt x="139027" y="120793"/>
                  <a:pt x="139776" y="121760"/>
                  <a:pt x="140856" y="121974"/>
                </a:cubicBezTo>
                <a:cubicBezTo>
                  <a:pt x="140411" y="123056"/>
                  <a:pt x="140043" y="124336"/>
                  <a:pt x="139726" y="125848"/>
                </a:cubicBezTo>
                <a:cubicBezTo>
                  <a:pt x="139396" y="127361"/>
                  <a:pt x="139027" y="128984"/>
                  <a:pt x="138583" y="130686"/>
                </a:cubicBezTo>
                <a:close/>
                <a:moveTo>
                  <a:pt x="164757" y="316155"/>
                </a:moveTo>
                <a:lnTo>
                  <a:pt x="162827" y="316323"/>
                </a:lnTo>
                <a:lnTo>
                  <a:pt x="161214" y="316473"/>
                </a:lnTo>
                <a:lnTo>
                  <a:pt x="159271" y="315510"/>
                </a:lnTo>
                <a:cubicBezTo>
                  <a:pt x="156248" y="313769"/>
                  <a:pt x="152857" y="311839"/>
                  <a:pt x="149098" y="309691"/>
                </a:cubicBezTo>
                <a:cubicBezTo>
                  <a:pt x="145326" y="307533"/>
                  <a:pt x="141605" y="306456"/>
                  <a:pt x="137948" y="306456"/>
                </a:cubicBezTo>
                <a:lnTo>
                  <a:pt x="137617" y="297413"/>
                </a:lnTo>
                <a:lnTo>
                  <a:pt x="138913" y="299024"/>
                </a:lnTo>
                <a:cubicBezTo>
                  <a:pt x="144945" y="302264"/>
                  <a:pt x="149632" y="305325"/>
                  <a:pt x="152972" y="308247"/>
                </a:cubicBezTo>
                <a:cubicBezTo>
                  <a:pt x="156299" y="311139"/>
                  <a:pt x="160236" y="313769"/>
                  <a:pt x="164757" y="316155"/>
                </a:cubicBezTo>
                <a:close/>
                <a:moveTo>
                  <a:pt x="137300" y="201463"/>
                </a:moveTo>
                <a:lnTo>
                  <a:pt x="136970" y="201463"/>
                </a:lnTo>
                <a:lnTo>
                  <a:pt x="137300" y="200818"/>
                </a:lnTo>
                <a:close/>
                <a:moveTo>
                  <a:pt x="147638" y="292560"/>
                </a:moveTo>
                <a:cubicBezTo>
                  <a:pt x="148717" y="295368"/>
                  <a:pt x="150330" y="298058"/>
                  <a:pt x="152489" y="300652"/>
                </a:cubicBezTo>
                <a:cubicBezTo>
                  <a:pt x="150978" y="299560"/>
                  <a:pt x="148819" y="298058"/>
                  <a:pt x="146025" y="296127"/>
                </a:cubicBezTo>
                <a:cubicBezTo>
                  <a:pt x="143218" y="294173"/>
                  <a:pt x="140958" y="293210"/>
                  <a:pt x="139243" y="293210"/>
                </a:cubicBezTo>
                <a:lnTo>
                  <a:pt x="137300" y="294506"/>
                </a:lnTo>
                <a:lnTo>
                  <a:pt x="136970" y="284494"/>
                </a:lnTo>
                <a:cubicBezTo>
                  <a:pt x="138913" y="285780"/>
                  <a:pt x="140742" y="287089"/>
                  <a:pt x="142469" y="288369"/>
                </a:cubicBezTo>
                <a:cubicBezTo>
                  <a:pt x="144183" y="289663"/>
                  <a:pt x="145911" y="291047"/>
                  <a:pt x="147638" y="292560"/>
                </a:cubicBezTo>
                <a:close/>
                <a:moveTo>
                  <a:pt x="135357" y="215993"/>
                </a:moveTo>
                <a:cubicBezTo>
                  <a:pt x="135357" y="214709"/>
                  <a:pt x="135471" y="213414"/>
                  <a:pt x="135687" y="212120"/>
                </a:cubicBezTo>
                <a:cubicBezTo>
                  <a:pt x="135903" y="210824"/>
                  <a:pt x="136119" y="209643"/>
                  <a:pt x="136335" y="208562"/>
                </a:cubicBezTo>
                <a:lnTo>
                  <a:pt x="137300" y="209856"/>
                </a:lnTo>
                <a:cubicBezTo>
                  <a:pt x="137300" y="211142"/>
                  <a:pt x="137300" y="212446"/>
                  <a:pt x="137300" y="213731"/>
                </a:cubicBezTo>
                <a:cubicBezTo>
                  <a:pt x="137300" y="215027"/>
                  <a:pt x="137186" y="216321"/>
                  <a:pt x="136970" y="217606"/>
                </a:cubicBezTo>
                <a:lnTo>
                  <a:pt x="135039" y="216321"/>
                </a:lnTo>
                <a:close/>
                <a:moveTo>
                  <a:pt x="131483" y="63822"/>
                </a:moveTo>
                <a:lnTo>
                  <a:pt x="132779" y="62210"/>
                </a:lnTo>
                <a:lnTo>
                  <a:pt x="134392" y="63489"/>
                </a:lnTo>
                <a:lnTo>
                  <a:pt x="134874" y="63653"/>
                </a:lnTo>
                <a:lnTo>
                  <a:pt x="135357" y="63822"/>
                </a:lnTo>
                <a:close/>
                <a:moveTo>
                  <a:pt x="126314" y="418568"/>
                </a:moveTo>
                <a:cubicBezTo>
                  <a:pt x="127610" y="418568"/>
                  <a:pt x="128575" y="418469"/>
                  <a:pt x="129223" y="418251"/>
                </a:cubicBezTo>
                <a:lnTo>
                  <a:pt x="131153" y="419536"/>
                </a:lnTo>
                <a:close/>
                <a:moveTo>
                  <a:pt x="125337" y="55085"/>
                </a:moveTo>
                <a:lnTo>
                  <a:pt x="126645" y="56708"/>
                </a:lnTo>
                <a:lnTo>
                  <a:pt x="122428" y="55730"/>
                </a:lnTo>
                <a:close/>
                <a:moveTo>
                  <a:pt x="116129" y="405173"/>
                </a:moveTo>
                <a:lnTo>
                  <a:pt x="116612" y="405323"/>
                </a:lnTo>
                <a:lnTo>
                  <a:pt x="114999" y="404043"/>
                </a:lnTo>
                <a:lnTo>
                  <a:pt x="114999" y="404361"/>
                </a:lnTo>
                <a:lnTo>
                  <a:pt x="115646" y="405006"/>
                </a:lnTo>
                <a:close/>
                <a:moveTo>
                  <a:pt x="97879" y="53151"/>
                </a:moveTo>
                <a:lnTo>
                  <a:pt x="100140" y="52823"/>
                </a:lnTo>
                <a:lnTo>
                  <a:pt x="100953" y="52987"/>
                </a:lnTo>
                <a:lnTo>
                  <a:pt x="101765" y="53151"/>
                </a:lnTo>
                <a:lnTo>
                  <a:pt x="111456" y="53151"/>
                </a:lnTo>
                <a:close/>
                <a:moveTo>
                  <a:pt x="99492" y="46687"/>
                </a:moveTo>
                <a:cubicBezTo>
                  <a:pt x="95618" y="46687"/>
                  <a:pt x="91529" y="47223"/>
                  <a:pt x="87211" y="48314"/>
                </a:cubicBezTo>
                <a:lnTo>
                  <a:pt x="84951" y="44756"/>
                </a:lnTo>
                <a:cubicBezTo>
                  <a:pt x="87326" y="45188"/>
                  <a:pt x="89688" y="45441"/>
                  <a:pt x="92063" y="45560"/>
                </a:cubicBezTo>
                <a:cubicBezTo>
                  <a:pt x="94425" y="45659"/>
                  <a:pt x="96800" y="45937"/>
                  <a:pt x="99175" y="46369"/>
                </a:cubicBezTo>
                <a:close/>
                <a:moveTo>
                  <a:pt x="114033" y="416639"/>
                </a:moveTo>
                <a:lnTo>
                  <a:pt x="112903" y="416803"/>
                </a:lnTo>
                <a:lnTo>
                  <a:pt x="111773" y="416957"/>
                </a:lnTo>
                <a:cubicBezTo>
                  <a:pt x="107899" y="416525"/>
                  <a:pt x="102997" y="416158"/>
                  <a:pt x="97066" y="415825"/>
                </a:cubicBezTo>
                <a:cubicBezTo>
                  <a:pt x="91148" y="415507"/>
                  <a:pt x="86576" y="415130"/>
                  <a:pt x="83338" y="414709"/>
                </a:cubicBezTo>
                <a:cubicBezTo>
                  <a:pt x="85497" y="414480"/>
                  <a:pt x="88024" y="414317"/>
                  <a:pt x="90932" y="414213"/>
                </a:cubicBezTo>
                <a:cubicBezTo>
                  <a:pt x="93841" y="414113"/>
                  <a:pt x="96914" y="414058"/>
                  <a:pt x="100140" y="414058"/>
                </a:cubicBezTo>
                <a:cubicBezTo>
                  <a:pt x="104445" y="414058"/>
                  <a:pt x="108598" y="414163"/>
                  <a:pt x="112586" y="414376"/>
                </a:cubicBezTo>
                <a:cubicBezTo>
                  <a:pt x="116573" y="414580"/>
                  <a:pt x="120066" y="415130"/>
                  <a:pt x="123089" y="415994"/>
                </a:cubicBezTo>
                <a:lnTo>
                  <a:pt x="121463" y="416957"/>
                </a:lnTo>
                <a:cubicBezTo>
                  <a:pt x="120180" y="417388"/>
                  <a:pt x="119202" y="417605"/>
                  <a:pt x="118555" y="417605"/>
                </a:cubicBezTo>
                <a:cubicBezTo>
                  <a:pt x="117056" y="417605"/>
                  <a:pt x="115532" y="417288"/>
                  <a:pt x="114033" y="416639"/>
                </a:cubicBezTo>
                <a:close/>
                <a:moveTo>
                  <a:pt x="87541" y="18583"/>
                </a:moveTo>
                <a:cubicBezTo>
                  <a:pt x="89484" y="20082"/>
                  <a:pt x="91694" y="21807"/>
                  <a:pt x="94158" y="23752"/>
                </a:cubicBezTo>
                <a:cubicBezTo>
                  <a:pt x="96635" y="25697"/>
                  <a:pt x="99175" y="27741"/>
                  <a:pt x="101765" y="29883"/>
                </a:cubicBezTo>
                <a:cubicBezTo>
                  <a:pt x="104343" y="32047"/>
                  <a:pt x="106871" y="34255"/>
                  <a:pt x="109347" y="36501"/>
                </a:cubicBezTo>
                <a:cubicBezTo>
                  <a:pt x="111824" y="38773"/>
                  <a:pt x="113932" y="41100"/>
                  <a:pt x="115646" y="43462"/>
                </a:cubicBezTo>
                <a:cubicBezTo>
                  <a:pt x="114999" y="43249"/>
                  <a:pt x="114084" y="43030"/>
                  <a:pt x="112903" y="42802"/>
                </a:cubicBezTo>
                <a:cubicBezTo>
                  <a:pt x="111722" y="42599"/>
                  <a:pt x="110376" y="42385"/>
                  <a:pt x="108865" y="42167"/>
                </a:cubicBezTo>
                <a:cubicBezTo>
                  <a:pt x="107353" y="41948"/>
                  <a:pt x="105956" y="41786"/>
                  <a:pt x="104674" y="41696"/>
                </a:cubicBezTo>
                <a:cubicBezTo>
                  <a:pt x="103366" y="41572"/>
                  <a:pt x="102400" y="41418"/>
                  <a:pt x="101765" y="41190"/>
                </a:cubicBezTo>
                <a:lnTo>
                  <a:pt x="96914" y="35718"/>
                </a:lnTo>
                <a:lnTo>
                  <a:pt x="98209" y="34091"/>
                </a:lnTo>
                <a:lnTo>
                  <a:pt x="98362" y="33277"/>
                </a:lnTo>
                <a:lnTo>
                  <a:pt x="98527" y="32796"/>
                </a:lnTo>
                <a:lnTo>
                  <a:pt x="98044" y="31184"/>
                </a:lnTo>
                <a:lnTo>
                  <a:pt x="96914" y="29557"/>
                </a:lnTo>
                <a:cubicBezTo>
                  <a:pt x="94107" y="27840"/>
                  <a:pt x="91847" y="26432"/>
                  <a:pt x="90132" y="25365"/>
                </a:cubicBezTo>
                <a:cubicBezTo>
                  <a:pt x="88405" y="24283"/>
                  <a:pt x="86944" y="23117"/>
                  <a:pt x="85763" y="21807"/>
                </a:cubicBezTo>
                <a:cubicBezTo>
                  <a:pt x="84570" y="20527"/>
                  <a:pt x="83503" y="19015"/>
                  <a:pt x="82538" y="17288"/>
                </a:cubicBezTo>
                <a:cubicBezTo>
                  <a:pt x="81560" y="15572"/>
                  <a:pt x="80544" y="13300"/>
                  <a:pt x="79464" y="10507"/>
                </a:cubicBezTo>
                <a:cubicBezTo>
                  <a:pt x="80760" y="10507"/>
                  <a:pt x="81293" y="10661"/>
                  <a:pt x="81077" y="10988"/>
                </a:cubicBezTo>
                <a:lnTo>
                  <a:pt x="81395" y="11484"/>
                </a:lnTo>
                <a:lnTo>
                  <a:pt x="81395" y="13097"/>
                </a:lnTo>
                <a:lnTo>
                  <a:pt x="82703" y="16956"/>
                </a:lnTo>
                <a:cubicBezTo>
                  <a:pt x="83338" y="18687"/>
                  <a:pt x="84417" y="19551"/>
                  <a:pt x="85928" y="19551"/>
                </a:cubicBezTo>
                <a:close/>
                <a:moveTo>
                  <a:pt x="76556" y="53800"/>
                </a:moveTo>
                <a:lnTo>
                  <a:pt x="78169" y="53151"/>
                </a:lnTo>
                <a:lnTo>
                  <a:pt x="78169" y="53800"/>
                </a:lnTo>
                <a:close/>
                <a:moveTo>
                  <a:pt x="79464" y="46687"/>
                </a:moveTo>
                <a:lnTo>
                  <a:pt x="77521" y="45243"/>
                </a:lnTo>
                <a:lnTo>
                  <a:pt x="75578" y="43462"/>
                </a:lnTo>
                <a:lnTo>
                  <a:pt x="76073" y="43626"/>
                </a:lnTo>
                <a:lnTo>
                  <a:pt x="76556" y="43795"/>
                </a:lnTo>
                <a:close/>
                <a:moveTo>
                  <a:pt x="75261" y="338777"/>
                </a:moveTo>
                <a:lnTo>
                  <a:pt x="75095" y="336832"/>
                </a:lnTo>
                <a:lnTo>
                  <a:pt x="74943" y="335219"/>
                </a:lnTo>
                <a:cubicBezTo>
                  <a:pt x="74511" y="336947"/>
                  <a:pt x="74181" y="338712"/>
                  <a:pt x="73978" y="340553"/>
                </a:cubicBezTo>
                <a:cubicBezTo>
                  <a:pt x="73749" y="342368"/>
                  <a:pt x="73533" y="344263"/>
                  <a:pt x="73330" y="346204"/>
                </a:cubicBezTo>
                <a:lnTo>
                  <a:pt x="74943" y="346853"/>
                </a:lnTo>
                <a:cubicBezTo>
                  <a:pt x="74943" y="345543"/>
                  <a:pt x="74943" y="344208"/>
                  <a:pt x="74943" y="342800"/>
                </a:cubicBezTo>
                <a:cubicBezTo>
                  <a:pt x="74943" y="341405"/>
                  <a:pt x="75045" y="340072"/>
                  <a:pt x="75261" y="338777"/>
                </a:cubicBezTo>
                <a:close/>
                <a:moveTo>
                  <a:pt x="93041" y="39905"/>
                </a:moveTo>
                <a:cubicBezTo>
                  <a:pt x="90881" y="39473"/>
                  <a:pt x="88837" y="39260"/>
                  <a:pt x="86894" y="39260"/>
                </a:cubicBezTo>
                <a:cubicBezTo>
                  <a:pt x="84951" y="39260"/>
                  <a:pt x="82906" y="39041"/>
                  <a:pt x="80760" y="38611"/>
                </a:cubicBezTo>
                <a:lnTo>
                  <a:pt x="71387" y="26015"/>
                </a:lnTo>
                <a:lnTo>
                  <a:pt x="80429" y="28589"/>
                </a:lnTo>
                <a:cubicBezTo>
                  <a:pt x="82157" y="29883"/>
                  <a:pt x="83452" y="30965"/>
                  <a:pt x="84303" y="31829"/>
                </a:cubicBezTo>
                <a:lnTo>
                  <a:pt x="82042" y="31829"/>
                </a:lnTo>
                <a:cubicBezTo>
                  <a:pt x="80760" y="32047"/>
                  <a:pt x="80112" y="32796"/>
                  <a:pt x="80112" y="34091"/>
                </a:cubicBezTo>
                <a:lnTo>
                  <a:pt x="81077" y="36834"/>
                </a:lnTo>
                <a:lnTo>
                  <a:pt x="83668" y="37976"/>
                </a:lnTo>
                <a:lnTo>
                  <a:pt x="85281" y="37812"/>
                </a:lnTo>
                <a:lnTo>
                  <a:pt x="86576" y="37648"/>
                </a:lnTo>
                <a:lnTo>
                  <a:pt x="89154" y="37812"/>
                </a:lnTo>
                <a:lnTo>
                  <a:pt x="90767" y="37976"/>
                </a:lnTo>
                <a:close/>
                <a:moveTo>
                  <a:pt x="73978" y="49927"/>
                </a:moveTo>
                <a:lnTo>
                  <a:pt x="70739" y="49927"/>
                </a:lnTo>
                <a:lnTo>
                  <a:pt x="72352" y="48314"/>
                </a:lnTo>
                <a:close/>
                <a:moveTo>
                  <a:pt x="128893" y="276736"/>
                </a:moveTo>
                <a:lnTo>
                  <a:pt x="127610" y="279315"/>
                </a:lnTo>
                <a:lnTo>
                  <a:pt x="128245" y="281260"/>
                </a:lnTo>
                <a:lnTo>
                  <a:pt x="126645" y="287089"/>
                </a:lnTo>
                <a:cubicBezTo>
                  <a:pt x="126645" y="288801"/>
                  <a:pt x="127165" y="290199"/>
                  <a:pt x="128245" y="291276"/>
                </a:cubicBezTo>
                <a:lnTo>
                  <a:pt x="128092" y="294352"/>
                </a:lnTo>
                <a:lnTo>
                  <a:pt x="127927" y="297413"/>
                </a:lnTo>
                <a:lnTo>
                  <a:pt x="127280" y="296762"/>
                </a:lnTo>
                <a:lnTo>
                  <a:pt x="125667" y="296127"/>
                </a:lnTo>
                <a:cubicBezTo>
                  <a:pt x="124156" y="296127"/>
                  <a:pt x="123406" y="296981"/>
                  <a:pt x="123406" y="298707"/>
                </a:cubicBezTo>
                <a:lnTo>
                  <a:pt x="124054" y="300652"/>
                </a:lnTo>
                <a:lnTo>
                  <a:pt x="123724" y="300979"/>
                </a:lnTo>
                <a:lnTo>
                  <a:pt x="125667" y="302909"/>
                </a:lnTo>
                <a:cubicBezTo>
                  <a:pt x="127394" y="304195"/>
                  <a:pt x="128296" y="306253"/>
                  <a:pt x="128410" y="309046"/>
                </a:cubicBezTo>
                <a:cubicBezTo>
                  <a:pt x="128512" y="311839"/>
                  <a:pt x="128778" y="314428"/>
                  <a:pt x="129223" y="316804"/>
                </a:cubicBezTo>
                <a:cubicBezTo>
                  <a:pt x="129223" y="321111"/>
                  <a:pt x="128461" y="324122"/>
                  <a:pt x="126962" y="325858"/>
                </a:cubicBezTo>
                <a:cubicBezTo>
                  <a:pt x="127610" y="327789"/>
                  <a:pt x="128359" y="329887"/>
                  <a:pt x="129223" y="332159"/>
                </a:cubicBezTo>
                <a:cubicBezTo>
                  <a:pt x="130074" y="334407"/>
                  <a:pt x="130721" y="336619"/>
                  <a:pt x="131153" y="338777"/>
                </a:cubicBezTo>
                <a:lnTo>
                  <a:pt x="131153" y="349751"/>
                </a:lnTo>
                <a:lnTo>
                  <a:pt x="130836" y="350092"/>
                </a:lnTo>
                <a:lnTo>
                  <a:pt x="130836" y="391760"/>
                </a:lnTo>
                <a:lnTo>
                  <a:pt x="131153" y="392410"/>
                </a:lnTo>
                <a:lnTo>
                  <a:pt x="131483" y="393054"/>
                </a:lnTo>
                <a:lnTo>
                  <a:pt x="132779" y="394022"/>
                </a:lnTo>
                <a:lnTo>
                  <a:pt x="133744" y="409530"/>
                </a:lnTo>
                <a:cubicBezTo>
                  <a:pt x="133312" y="410825"/>
                  <a:pt x="132448" y="411469"/>
                  <a:pt x="131153" y="411469"/>
                </a:cubicBezTo>
                <a:lnTo>
                  <a:pt x="131153" y="413097"/>
                </a:lnTo>
                <a:cubicBezTo>
                  <a:pt x="127280" y="411356"/>
                  <a:pt x="121679" y="410060"/>
                  <a:pt x="114364" y="409212"/>
                </a:cubicBezTo>
                <a:cubicBezTo>
                  <a:pt x="107036" y="408348"/>
                  <a:pt x="99822" y="407903"/>
                  <a:pt x="92710" y="407903"/>
                </a:cubicBezTo>
                <a:cubicBezTo>
                  <a:pt x="89053" y="407903"/>
                  <a:pt x="85611" y="408017"/>
                  <a:pt x="82372" y="408230"/>
                </a:cubicBezTo>
                <a:cubicBezTo>
                  <a:pt x="79147" y="408448"/>
                  <a:pt x="76340" y="408879"/>
                  <a:pt x="73978" y="409530"/>
                </a:cubicBezTo>
                <a:lnTo>
                  <a:pt x="73978" y="408879"/>
                </a:lnTo>
                <a:lnTo>
                  <a:pt x="73648" y="408548"/>
                </a:lnTo>
                <a:lnTo>
                  <a:pt x="73648" y="403075"/>
                </a:lnTo>
                <a:lnTo>
                  <a:pt x="72682" y="401463"/>
                </a:lnTo>
                <a:cubicBezTo>
                  <a:pt x="72898" y="399950"/>
                  <a:pt x="73051" y="398427"/>
                  <a:pt x="73165" y="396929"/>
                </a:cubicBezTo>
                <a:cubicBezTo>
                  <a:pt x="73267" y="395416"/>
                  <a:pt x="73330" y="393803"/>
                  <a:pt x="73330" y="392077"/>
                </a:cubicBezTo>
                <a:cubicBezTo>
                  <a:pt x="73114" y="385181"/>
                  <a:pt x="72784" y="378782"/>
                  <a:pt x="72352" y="372863"/>
                </a:cubicBezTo>
                <a:cubicBezTo>
                  <a:pt x="71920" y="366930"/>
                  <a:pt x="71488" y="361319"/>
                  <a:pt x="71069" y="356046"/>
                </a:cubicBezTo>
                <a:cubicBezTo>
                  <a:pt x="70625" y="350777"/>
                  <a:pt x="70257" y="345608"/>
                  <a:pt x="69939" y="340553"/>
                </a:cubicBezTo>
                <a:cubicBezTo>
                  <a:pt x="69609" y="335473"/>
                  <a:pt x="69444" y="330368"/>
                  <a:pt x="69444" y="325213"/>
                </a:cubicBezTo>
                <a:cubicBezTo>
                  <a:pt x="70955" y="319167"/>
                  <a:pt x="72568" y="315078"/>
                  <a:pt x="74295" y="312931"/>
                </a:cubicBezTo>
                <a:cubicBezTo>
                  <a:pt x="74295" y="309046"/>
                  <a:pt x="74295" y="304195"/>
                  <a:pt x="74295" y="298375"/>
                </a:cubicBezTo>
                <a:cubicBezTo>
                  <a:pt x="74295" y="292560"/>
                  <a:pt x="74346" y="286707"/>
                  <a:pt x="74460" y="280788"/>
                </a:cubicBezTo>
                <a:cubicBezTo>
                  <a:pt x="74562" y="274855"/>
                  <a:pt x="74778" y="269244"/>
                  <a:pt x="75095" y="263971"/>
                </a:cubicBezTo>
                <a:cubicBezTo>
                  <a:pt x="75426" y="258688"/>
                  <a:pt x="75908" y="254550"/>
                  <a:pt x="76556" y="251539"/>
                </a:cubicBezTo>
                <a:lnTo>
                  <a:pt x="76556" y="250244"/>
                </a:lnTo>
                <a:lnTo>
                  <a:pt x="74943" y="247654"/>
                </a:lnTo>
                <a:lnTo>
                  <a:pt x="74943" y="244414"/>
                </a:lnTo>
                <a:lnTo>
                  <a:pt x="73648" y="240872"/>
                </a:lnTo>
                <a:lnTo>
                  <a:pt x="74295" y="241036"/>
                </a:lnTo>
                <a:lnTo>
                  <a:pt x="74943" y="241200"/>
                </a:lnTo>
                <a:cubicBezTo>
                  <a:pt x="76238" y="241200"/>
                  <a:pt x="76886" y="240327"/>
                  <a:pt x="76886" y="238610"/>
                </a:cubicBezTo>
                <a:cubicBezTo>
                  <a:pt x="76238" y="228922"/>
                  <a:pt x="75261" y="219332"/>
                  <a:pt x="73978" y="209856"/>
                </a:cubicBezTo>
                <a:cubicBezTo>
                  <a:pt x="72682" y="200372"/>
                  <a:pt x="71819" y="190797"/>
                  <a:pt x="71387" y="181093"/>
                </a:cubicBezTo>
                <a:lnTo>
                  <a:pt x="71387" y="167847"/>
                </a:lnTo>
                <a:lnTo>
                  <a:pt x="70739" y="173344"/>
                </a:lnTo>
                <a:cubicBezTo>
                  <a:pt x="70307" y="170323"/>
                  <a:pt x="69774" y="167198"/>
                  <a:pt x="69126" y="163973"/>
                </a:cubicBezTo>
                <a:cubicBezTo>
                  <a:pt x="68479" y="160748"/>
                  <a:pt x="67933" y="157523"/>
                  <a:pt x="67513" y="154285"/>
                </a:cubicBezTo>
                <a:lnTo>
                  <a:pt x="69126" y="154929"/>
                </a:lnTo>
                <a:cubicBezTo>
                  <a:pt x="70206" y="154929"/>
                  <a:pt x="70904" y="154335"/>
                  <a:pt x="71222" y="153153"/>
                </a:cubicBezTo>
                <a:cubicBezTo>
                  <a:pt x="71552" y="151972"/>
                  <a:pt x="71704" y="150827"/>
                  <a:pt x="71704" y="149760"/>
                </a:cubicBezTo>
                <a:cubicBezTo>
                  <a:pt x="71704" y="148034"/>
                  <a:pt x="71387" y="146203"/>
                  <a:pt x="70739" y="144274"/>
                </a:cubicBezTo>
                <a:cubicBezTo>
                  <a:pt x="70307" y="138460"/>
                  <a:pt x="69723" y="132695"/>
                  <a:pt x="68961" y="126980"/>
                </a:cubicBezTo>
                <a:cubicBezTo>
                  <a:pt x="68199" y="121265"/>
                  <a:pt x="67615" y="115509"/>
                  <a:pt x="67183" y="109690"/>
                </a:cubicBezTo>
                <a:lnTo>
                  <a:pt x="70092" y="119712"/>
                </a:lnTo>
                <a:cubicBezTo>
                  <a:pt x="70955" y="121011"/>
                  <a:pt x="72035" y="121641"/>
                  <a:pt x="73330" y="121641"/>
                </a:cubicBezTo>
                <a:cubicBezTo>
                  <a:pt x="74613" y="121641"/>
                  <a:pt x="75261" y="120680"/>
                  <a:pt x="75261" y="118734"/>
                </a:cubicBezTo>
                <a:lnTo>
                  <a:pt x="75578" y="118734"/>
                </a:lnTo>
                <a:lnTo>
                  <a:pt x="74613" y="116477"/>
                </a:lnTo>
                <a:cubicBezTo>
                  <a:pt x="74181" y="114314"/>
                  <a:pt x="73698" y="112157"/>
                  <a:pt x="73165" y="110008"/>
                </a:cubicBezTo>
                <a:cubicBezTo>
                  <a:pt x="72632" y="107865"/>
                  <a:pt x="71920" y="105716"/>
                  <a:pt x="71069" y="103559"/>
                </a:cubicBezTo>
                <a:lnTo>
                  <a:pt x="70092" y="99684"/>
                </a:lnTo>
                <a:cubicBezTo>
                  <a:pt x="71387" y="99902"/>
                  <a:pt x="72187" y="99303"/>
                  <a:pt x="72517" y="97893"/>
                </a:cubicBezTo>
                <a:cubicBezTo>
                  <a:pt x="72847" y="96500"/>
                  <a:pt x="73000" y="94947"/>
                  <a:pt x="73000" y="93211"/>
                </a:cubicBezTo>
                <a:cubicBezTo>
                  <a:pt x="73000" y="89768"/>
                  <a:pt x="72517" y="85997"/>
                  <a:pt x="71552" y="81919"/>
                </a:cubicBezTo>
                <a:cubicBezTo>
                  <a:pt x="70574" y="77802"/>
                  <a:pt x="69126" y="74577"/>
                  <a:pt x="67183" y="72215"/>
                </a:cubicBezTo>
                <a:lnTo>
                  <a:pt x="67513" y="68331"/>
                </a:lnTo>
                <a:cubicBezTo>
                  <a:pt x="69012" y="68331"/>
                  <a:pt x="69774" y="67046"/>
                  <a:pt x="69774" y="64457"/>
                </a:cubicBezTo>
                <a:lnTo>
                  <a:pt x="68479" y="62527"/>
                </a:lnTo>
                <a:lnTo>
                  <a:pt x="68796" y="62527"/>
                </a:lnTo>
                <a:lnTo>
                  <a:pt x="70092" y="61877"/>
                </a:lnTo>
                <a:lnTo>
                  <a:pt x="70092" y="59288"/>
                </a:lnTo>
                <a:cubicBezTo>
                  <a:pt x="74181" y="59501"/>
                  <a:pt x="78715" y="59769"/>
                  <a:pt x="83668" y="60101"/>
                </a:cubicBezTo>
                <a:cubicBezTo>
                  <a:pt x="88621" y="60418"/>
                  <a:pt x="93625" y="60746"/>
                  <a:pt x="98692" y="61063"/>
                </a:cubicBezTo>
                <a:cubicBezTo>
                  <a:pt x="103747" y="61381"/>
                  <a:pt x="108700" y="61713"/>
                  <a:pt x="113551" y="62031"/>
                </a:cubicBezTo>
                <a:cubicBezTo>
                  <a:pt x="118402" y="62359"/>
                  <a:pt x="122873" y="62741"/>
                  <a:pt x="126962" y="63171"/>
                </a:cubicBezTo>
                <a:lnTo>
                  <a:pt x="126645" y="63489"/>
                </a:lnTo>
                <a:lnTo>
                  <a:pt x="125667" y="63489"/>
                </a:lnTo>
                <a:lnTo>
                  <a:pt x="126314" y="65102"/>
                </a:lnTo>
                <a:lnTo>
                  <a:pt x="126314" y="65752"/>
                </a:lnTo>
                <a:cubicBezTo>
                  <a:pt x="126746" y="75023"/>
                  <a:pt x="127064" y="84053"/>
                  <a:pt x="127280" y="92893"/>
                </a:cubicBezTo>
                <a:cubicBezTo>
                  <a:pt x="127496" y="101718"/>
                  <a:pt x="129007" y="110673"/>
                  <a:pt x="131801" y="119712"/>
                </a:cubicBezTo>
                <a:cubicBezTo>
                  <a:pt x="131801" y="121443"/>
                  <a:pt x="131750" y="123269"/>
                  <a:pt x="131648" y="125213"/>
                </a:cubicBezTo>
                <a:cubicBezTo>
                  <a:pt x="131534" y="127143"/>
                  <a:pt x="131483" y="129302"/>
                  <a:pt x="131483" y="131662"/>
                </a:cubicBezTo>
                <a:cubicBezTo>
                  <a:pt x="130188" y="130368"/>
                  <a:pt x="129223" y="129723"/>
                  <a:pt x="128575" y="129723"/>
                </a:cubicBezTo>
                <a:lnTo>
                  <a:pt x="126645" y="131335"/>
                </a:lnTo>
                <a:cubicBezTo>
                  <a:pt x="126200" y="132427"/>
                  <a:pt x="125883" y="133771"/>
                  <a:pt x="125667" y="135373"/>
                </a:cubicBezTo>
                <a:cubicBezTo>
                  <a:pt x="125451" y="136985"/>
                  <a:pt x="125286" y="138663"/>
                  <a:pt x="125184" y="140389"/>
                </a:cubicBezTo>
                <a:cubicBezTo>
                  <a:pt x="125070" y="142116"/>
                  <a:pt x="125019" y="143613"/>
                  <a:pt x="125019" y="144909"/>
                </a:cubicBezTo>
                <a:cubicBezTo>
                  <a:pt x="125019" y="147285"/>
                  <a:pt x="125184" y="150093"/>
                  <a:pt x="125502" y="153317"/>
                </a:cubicBezTo>
                <a:cubicBezTo>
                  <a:pt x="125832" y="156532"/>
                  <a:pt x="126264" y="159667"/>
                  <a:pt x="126797" y="162689"/>
                </a:cubicBezTo>
                <a:cubicBezTo>
                  <a:pt x="127331" y="165690"/>
                  <a:pt x="128029" y="168279"/>
                  <a:pt x="128893" y="170437"/>
                </a:cubicBezTo>
                <a:cubicBezTo>
                  <a:pt x="129756" y="172586"/>
                  <a:pt x="130721" y="173880"/>
                  <a:pt x="131801" y="174322"/>
                </a:cubicBezTo>
                <a:cubicBezTo>
                  <a:pt x="131369" y="177323"/>
                  <a:pt x="130937" y="180344"/>
                  <a:pt x="130518" y="183365"/>
                </a:cubicBezTo>
                <a:cubicBezTo>
                  <a:pt x="130074" y="186377"/>
                  <a:pt x="129871" y="189383"/>
                  <a:pt x="129871" y="192409"/>
                </a:cubicBezTo>
                <a:lnTo>
                  <a:pt x="129871" y="194999"/>
                </a:lnTo>
                <a:lnTo>
                  <a:pt x="130188" y="197578"/>
                </a:lnTo>
                <a:cubicBezTo>
                  <a:pt x="126746" y="201016"/>
                  <a:pt x="125019" y="205223"/>
                  <a:pt x="125019" y="210174"/>
                </a:cubicBezTo>
                <a:lnTo>
                  <a:pt x="125337" y="212120"/>
                </a:lnTo>
                <a:lnTo>
                  <a:pt x="125667" y="213731"/>
                </a:lnTo>
                <a:lnTo>
                  <a:pt x="125337" y="214709"/>
                </a:lnTo>
                <a:lnTo>
                  <a:pt x="126645" y="217606"/>
                </a:lnTo>
                <a:lnTo>
                  <a:pt x="126645" y="217923"/>
                </a:lnTo>
                <a:lnTo>
                  <a:pt x="126962" y="218102"/>
                </a:lnTo>
                <a:lnTo>
                  <a:pt x="127280" y="218251"/>
                </a:lnTo>
                <a:lnTo>
                  <a:pt x="128245" y="218900"/>
                </a:lnTo>
                <a:cubicBezTo>
                  <a:pt x="128245" y="219113"/>
                  <a:pt x="129273" y="220245"/>
                  <a:pt x="131318" y="222288"/>
                </a:cubicBezTo>
                <a:cubicBezTo>
                  <a:pt x="133363" y="224338"/>
                  <a:pt x="135852" y="226545"/>
                  <a:pt x="138748" y="228922"/>
                </a:cubicBezTo>
                <a:cubicBezTo>
                  <a:pt x="141656" y="231283"/>
                  <a:pt x="144564" y="233491"/>
                  <a:pt x="147473" y="235540"/>
                </a:cubicBezTo>
                <a:cubicBezTo>
                  <a:pt x="150381" y="237583"/>
                  <a:pt x="152692" y="238610"/>
                  <a:pt x="154420" y="238610"/>
                </a:cubicBezTo>
                <a:lnTo>
                  <a:pt x="156363" y="236998"/>
                </a:lnTo>
                <a:lnTo>
                  <a:pt x="157010" y="237330"/>
                </a:lnTo>
                <a:lnTo>
                  <a:pt x="160236" y="231496"/>
                </a:lnTo>
                <a:lnTo>
                  <a:pt x="159919" y="230535"/>
                </a:lnTo>
                <a:lnTo>
                  <a:pt x="161049" y="228440"/>
                </a:lnTo>
                <a:lnTo>
                  <a:pt x="162179" y="226342"/>
                </a:lnTo>
                <a:lnTo>
                  <a:pt x="164757" y="222140"/>
                </a:lnTo>
                <a:cubicBezTo>
                  <a:pt x="164973" y="222140"/>
                  <a:pt x="165672" y="221540"/>
                  <a:pt x="166853" y="220359"/>
                </a:cubicBezTo>
                <a:cubicBezTo>
                  <a:pt x="168047" y="219168"/>
                  <a:pt x="169177" y="217720"/>
                  <a:pt x="170256" y="215993"/>
                </a:cubicBezTo>
                <a:cubicBezTo>
                  <a:pt x="171336" y="214267"/>
                  <a:pt x="172352" y="212501"/>
                  <a:pt x="173317" y="210660"/>
                </a:cubicBezTo>
                <a:cubicBezTo>
                  <a:pt x="174295" y="208830"/>
                  <a:pt x="174778" y="207366"/>
                  <a:pt x="174778" y="206290"/>
                </a:cubicBezTo>
                <a:lnTo>
                  <a:pt x="176226" y="206290"/>
                </a:lnTo>
                <a:lnTo>
                  <a:pt x="177686" y="205322"/>
                </a:lnTo>
                <a:lnTo>
                  <a:pt x="178003" y="205655"/>
                </a:lnTo>
                <a:lnTo>
                  <a:pt x="178334" y="203711"/>
                </a:lnTo>
                <a:lnTo>
                  <a:pt x="180912" y="196929"/>
                </a:lnTo>
                <a:lnTo>
                  <a:pt x="180912" y="195649"/>
                </a:lnTo>
                <a:cubicBezTo>
                  <a:pt x="183287" y="190033"/>
                  <a:pt x="185916" y="184586"/>
                  <a:pt x="188824" y="179313"/>
                </a:cubicBezTo>
                <a:cubicBezTo>
                  <a:pt x="191732" y="174044"/>
                  <a:pt x="193624" y="169039"/>
                  <a:pt x="194488" y="164305"/>
                </a:cubicBezTo>
                <a:lnTo>
                  <a:pt x="197066" y="160417"/>
                </a:lnTo>
                <a:lnTo>
                  <a:pt x="195136" y="160748"/>
                </a:lnTo>
                <a:cubicBezTo>
                  <a:pt x="195783" y="159022"/>
                  <a:pt x="196482" y="157356"/>
                  <a:pt x="197231" y="155743"/>
                </a:cubicBezTo>
                <a:cubicBezTo>
                  <a:pt x="197981" y="154116"/>
                  <a:pt x="198793" y="152438"/>
                  <a:pt x="199657" y="150728"/>
                </a:cubicBezTo>
                <a:lnTo>
                  <a:pt x="198044" y="159454"/>
                </a:lnTo>
                <a:cubicBezTo>
                  <a:pt x="198044" y="160748"/>
                  <a:pt x="198463" y="161726"/>
                  <a:pt x="199339" y="162361"/>
                </a:cubicBezTo>
                <a:lnTo>
                  <a:pt x="199339" y="162043"/>
                </a:lnTo>
                <a:lnTo>
                  <a:pt x="199657" y="161726"/>
                </a:lnTo>
                <a:lnTo>
                  <a:pt x="203213" y="153952"/>
                </a:lnTo>
                <a:cubicBezTo>
                  <a:pt x="203861" y="150296"/>
                  <a:pt x="204991" y="146689"/>
                  <a:pt x="206604" y="143147"/>
                </a:cubicBezTo>
                <a:cubicBezTo>
                  <a:pt x="208217" y="139590"/>
                  <a:pt x="210211" y="135969"/>
                  <a:pt x="212586" y="132313"/>
                </a:cubicBezTo>
                <a:cubicBezTo>
                  <a:pt x="212586" y="129723"/>
                  <a:pt x="213335" y="126662"/>
                  <a:pt x="214846" y="123105"/>
                </a:cubicBezTo>
                <a:cubicBezTo>
                  <a:pt x="216345" y="119548"/>
                  <a:pt x="217754" y="116477"/>
                  <a:pt x="219037" y="113898"/>
                </a:cubicBezTo>
                <a:lnTo>
                  <a:pt x="220167" y="115509"/>
                </a:lnTo>
                <a:lnTo>
                  <a:pt x="221628" y="116477"/>
                </a:lnTo>
                <a:lnTo>
                  <a:pt x="225832" y="107761"/>
                </a:lnTo>
                <a:lnTo>
                  <a:pt x="226797" y="106138"/>
                </a:lnTo>
                <a:lnTo>
                  <a:pt x="228092" y="105807"/>
                </a:lnTo>
                <a:lnTo>
                  <a:pt x="229057" y="106138"/>
                </a:lnTo>
                <a:lnTo>
                  <a:pt x="230353" y="103559"/>
                </a:lnTo>
                <a:cubicBezTo>
                  <a:pt x="231204" y="101182"/>
                  <a:pt x="231648" y="98494"/>
                  <a:pt x="231648" y="95483"/>
                </a:cubicBezTo>
                <a:lnTo>
                  <a:pt x="230670" y="92893"/>
                </a:lnTo>
                <a:cubicBezTo>
                  <a:pt x="232613" y="90313"/>
                  <a:pt x="234176" y="87673"/>
                  <a:pt x="235357" y="84980"/>
                </a:cubicBezTo>
                <a:cubicBezTo>
                  <a:pt x="236538" y="82286"/>
                  <a:pt x="237135" y="79761"/>
                  <a:pt x="237135" y="77385"/>
                </a:cubicBezTo>
                <a:cubicBezTo>
                  <a:pt x="237135" y="76522"/>
                  <a:pt x="236919" y="75455"/>
                  <a:pt x="236487" y="74161"/>
                </a:cubicBezTo>
                <a:lnTo>
                  <a:pt x="235839" y="73510"/>
                </a:lnTo>
                <a:lnTo>
                  <a:pt x="236652" y="73347"/>
                </a:lnTo>
                <a:lnTo>
                  <a:pt x="237465" y="73193"/>
                </a:lnTo>
                <a:lnTo>
                  <a:pt x="236487" y="70921"/>
                </a:lnTo>
                <a:lnTo>
                  <a:pt x="236487" y="70603"/>
                </a:lnTo>
                <a:cubicBezTo>
                  <a:pt x="237782" y="71680"/>
                  <a:pt x="239230" y="72925"/>
                  <a:pt x="240856" y="74309"/>
                </a:cubicBezTo>
                <a:cubicBezTo>
                  <a:pt x="242469" y="75723"/>
                  <a:pt x="244247" y="77068"/>
                  <a:pt x="246190" y="78348"/>
                </a:cubicBezTo>
                <a:cubicBezTo>
                  <a:pt x="245313" y="78348"/>
                  <a:pt x="244894" y="78997"/>
                  <a:pt x="244894" y="80292"/>
                </a:cubicBezTo>
                <a:cubicBezTo>
                  <a:pt x="244894" y="81586"/>
                  <a:pt x="246076" y="83368"/>
                  <a:pt x="248438" y="85625"/>
                </a:cubicBezTo>
                <a:cubicBezTo>
                  <a:pt x="250813" y="87887"/>
                  <a:pt x="253619" y="90313"/>
                  <a:pt x="256845" y="92893"/>
                </a:cubicBezTo>
                <a:cubicBezTo>
                  <a:pt x="260071" y="95483"/>
                  <a:pt x="263309" y="97948"/>
                  <a:pt x="266535" y="100334"/>
                </a:cubicBezTo>
                <a:cubicBezTo>
                  <a:pt x="269774" y="102681"/>
                  <a:pt x="272237" y="104641"/>
                  <a:pt x="273965" y="106138"/>
                </a:cubicBezTo>
                <a:lnTo>
                  <a:pt x="274612" y="107761"/>
                </a:lnTo>
                <a:lnTo>
                  <a:pt x="274943" y="107116"/>
                </a:lnTo>
                <a:lnTo>
                  <a:pt x="277356" y="109378"/>
                </a:lnTo>
                <a:lnTo>
                  <a:pt x="279781" y="111318"/>
                </a:lnTo>
                <a:lnTo>
                  <a:pt x="279134" y="112612"/>
                </a:lnTo>
                <a:lnTo>
                  <a:pt x="280429" y="113580"/>
                </a:lnTo>
                <a:lnTo>
                  <a:pt x="279464" y="114215"/>
                </a:lnTo>
                <a:cubicBezTo>
                  <a:pt x="280099" y="115728"/>
                  <a:pt x="280429" y="117351"/>
                  <a:pt x="280429" y="119067"/>
                </a:cubicBezTo>
                <a:lnTo>
                  <a:pt x="280429" y="119712"/>
                </a:lnTo>
                <a:lnTo>
                  <a:pt x="276873" y="122941"/>
                </a:lnTo>
                <a:cubicBezTo>
                  <a:pt x="274295" y="125312"/>
                  <a:pt x="271653" y="128438"/>
                  <a:pt x="268961" y="132313"/>
                </a:cubicBezTo>
                <a:cubicBezTo>
                  <a:pt x="266268" y="136196"/>
                  <a:pt x="263728" y="140389"/>
                  <a:pt x="261366" y="144909"/>
                </a:cubicBezTo>
                <a:cubicBezTo>
                  <a:pt x="253822" y="154602"/>
                  <a:pt x="246609" y="164623"/>
                  <a:pt x="239726" y="174972"/>
                </a:cubicBezTo>
                <a:cubicBezTo>
                  <a:pt x="232817" y="185296"/>
                  <a:pt x="226581" y="195748"/>
                  <a:pt x="220980" y="206290"/>
                </a:cubicBezTo>
                <a:lnTo>
                  <a:pt x="220650" y="207600"/>
                </a:lnTo>
                <a:lnTo>
                  <a:pt x="220980" y="208895"/>
                </a:lnTo>
                <a:cubicBezTo>
                  <a:pt x="220548" y="209971"/>
                  <a:pt x="219304" y="212219"/>
                  <a:pt x="217259" y="215676"/>
                </a:cubicBezTo>
                <a:cubicBezTo>
                  <a:pt x="215214" y="219113"/>
                  <a:pt x="213221" y="222775"/>
                  <a:pt x="211290" y="226660"/>
                </a:cubicBezTo>
                <a:cubicBezTo>
                  <a:pt x="206769" y="230965"/>
                  <a:pt x="202400" y="235540"/>
                  <a:pt x="198196" y="240386"/>
                </a:cubicBezTo>
                <a:cubicBezTo>
                  <a:pt x="194006" y="245239"/>
                  <a:pt x="190932" y="250348"/>
                  <a:pt x="188989" y="255730"/>
                </a:cubicBezTo>
                <a:lnTo>
                  <a:pt x="186411" y="254764"/>
                </a:lnTo>
                <a:cubicBezTo>
                  <a:pt x="185116" y="254764"/>
                  <a:pt x="184468" y="255626"/>
                  <a:pt x="184468" y="257343"/>
                </a:cubicBezTo>
                <a:cubicBezTo>
                  <a:pt x="184468" y="258652"/>
                  <a:pt x="185001" y="259719"/>
                  <a:pt x="186093" y="260583"/>
                </a:cubicBezTo>
                <a:lnTo>
                  <a:pt x="187706" y="261545"/>
                </a:lnTo>
                <a:cubicBezTo>
                  <a:pt x="188125" y="263276"/>
                  <a:pt x="189103" y="264140"/>
                  <a:pt x="190615" y="264140"/>
                </a:cubicBezTo>
                <a:lnTo>
                  <a:pt x="191897" y="263822"/>
                </a:lnTo>
                <a:cubicBezTo>
                  <a:pt x="195783" y="266168"/>
                  <a:pt x="199492" y="269155"/>
                  <a:pt x="203048" y="272697"/>
                </a:cubicBezTo>
                <a:cubicBezTo>
                  <a:pt x="206604" y="276239"/>
                  <a:pt x="210427" y="278680"/>
                  <a:pt x="214516" y="279960"/>
                </a:cubicBezTo>
                <a:lnTo>
                  <a:pt x="215164" y="280609"/>
                </a:lnTo>
                <a:cubicBezTo>
                  <a:pt x="220548" y="284926"/>
                  <a:pt x="225832" y="289182"/>
                  <a:pt x="231001" y="293384"/>
                </a:cubicBezTo>
                <a:cubicBezTo>
                  <a:pt x="236169" y="297577"/>
                  <a:pt x="241440" y="301614"/>
                  <a:pt x="246825" y="305489"/>
                </a:cubicBezTo>
                <a:lnTo>
                  <a:pt x="247472" y="306139"/>
                </a:lnTo>
                <a:lnTo>
                  <a:pt x="247472" y="305806"/>
                </a:lnTo>
                <a:lnTo>
                  <a:pt x="248120" y="306456"/>
                </a:lnTo>
                <a:lnTo>
                  <a:pt x="248920" y="306630"/>
                </a:lnTo>
                <a:lnTo>
                  <a:pt x="249733" y="306784"/>
                </a:lnTo>
                <a:lnTo>
                  <a:pt x="250216" y="306630"/>
                </a:lnTo>
                <a:lnTo>
                  <a:pt x="250711" y="306456"/>
                </a:lnTo>
                <a:cubicBezTo>
                  <a:pt x="253721" y="307533"/>
                  <a:pt x="257163" y="309746"/>
                  <a:pt x="261049" y="313085"/>
                </a:cubicBezTo>
                <a:cubicBezTo>
                  <a:pt x="264922" y="316423"/>
                  <a:pt x="268580" y="319167"/>
                  <a:pt x="272034" y="321324"/>
                </a:cubicBezTo>
                <a:lnTo>
                  <a:pt x="274295" y="323253"/>
                </a:lnTo>
                <a:lnTo>
                  <a:pt x="275260" y="325213"/>
                </a:lnTo>
                <a:cubicBezTo>
                  <a:pt x="276975" y="326280"/>
                  <a:pt x="278918" y="327625"/>
                  <a:pt x="281077" y="329236"/>
                </a:cubicBezTo>
                <a:cubicBezTo>
                  <a:pt x="283223" y="330849"/>
                  <a:pt x="284315" y="332526"/>
                  <a:pt x="284315" y="334253"/>
                </a:cubicBezTo>
                <a:lnTo>
                  <a:pt x="284633" y="334570"/>
                </a:lnTo>
                <a:lnTo>
                  <a:pt x="283655" y="336187"/>
                </a:lnTo>
                <a:lnTo>
                  <a:pt x="281889" y="338777"/>
                </a:lnTo>
                <a:lnTo>
                  <a:pt x="280429" y="341351"/>
                </a:lnTo>
                <a:lnTo>
                  <a:pt x="278499" y="343932"/>
                </a:lnTo>
                <a:cubicBezTo>
                  <a:pt x="274181" y="348669"/>
                  <a:pt x="269494" y="353267"/>
                  <a:pt x="264440" y="357673"/>
                </a:cubicBezTo>
                <a:cubicBezTo>
                  <a:pt x="259372" y="362093"/>
                  <a:pt x="255880" y="367531"/>
                  <a:pt x="253937" y="373995"/>
                </a:cubicBezTo>
                <a:cubicBezTo>
                  <a:pt x="252641" y="375071"/>
                  <a:pt x="251562" y="375706"/>
                  <a:pt x="250711" y="375934"/>
                </a:cubicBezTo>
                <a:cubicBezTo>
                  <a:pt x="250711" y="374198"/>
                  <a:pt x="249682" y="372531"/>
                  <a:pt x="247638" y="370919"/>
                </a:cubicBezTo>
                <a:cubicBezTo>
                  <a:pt x="245593" y="369306"/>
                  <a:pt x="244031" y="368280"/>
                  <a:pt x="242951" y="367848"/>
                </a:cubicBezTo>
                <a:lnTo>
                  <a:pt x="242621" y="367848"/>
                </a:lnTo>
                <a:cubicBezTo>
                  <a:pt x="240907" y="366116"/>
                  <a:pt x="239078" y="364455"/>
                  <a:pt x="237135" y="362842"/>
                </a:cubicBezTo>
                <a:cubicBezTo>
                  <a:pt x="235192" y="361230"/>
                  <a:pt x="233261" y="359568"/>
                  <a:pt x="231318" y="357827"/>
                </a:cubicBezTo>
                <a:lnTo>
                  <a:pt x="229705" y="356215"/>
                </a:lnTo>
                <a:lnTo>
                  <a:pt x="229375" y="357176"/>
                </a:lnTo>
                <a:lnTo>
                  <a:pt x="227762" y="358144"/>
                </a:lnTo>
                <a:cubicBezTo>
                  <a:pt x="226683" y="357087"/>
                  <a:pt x="225552" y="356046"/>
                  <a:pt x="224371" y="355083"/>
                </a:cubicBezTo>
                <a:cubicBezTo>
                  <a:pt x="223190" y="354116"/>
                  <a:pt x="222276" y="353407"/>
                  <a:pt x="221628" y="352985"/>
                </a:cubicBezTo>
                <a:lnTo>
                  <a:pt x="221311" y="352668"/>
                </a:lnTo>
                <a:cubicBezTo>
                  <a:pt x="223025" y="352668"/>
                  <a:pt x="223888" y="352023"/>
                  <a:pt x="223888" y="350737"/>
                </a:cubicBezTo>
                <a:cubicBezTo>
                  <a:pt x="223888" y="349647"/>
                  <a:pt x="223457" y="348465"/>
                  <a:pt x="222593" y="347170"/>
                </a:cubicBezTo>
                <a:cubicBezTo>
                  <a:pt x="219786" y="344809"/>
                  <a:pt x="217589" y="342914"/>
                  <a:pt x="215976" y="341520"/>
                </a:cubicBezTo>
                <a:cubicBezTo>
                  <a:pt x="214351" y="340122"/>
                  <a:pt x="212789" y="338777"/>
                  <a:pt x="211290" y="337491"/>
                </a:cubicBezTo>
                <a:cubicBezTo>
                  <a:pt x="209779" y="336187"/>
                  <a:pt x="208166" y="334788"/>
                  <a:pt x="206439" y="333275"/>
                </a:cubicBezTo>
                <a:cubicBezTo>
                  <a:pt x="204712" y="331767"/>
                  <a:pt x="202349" y="329723"/>
                  <a:pt x="199339" y="327143"/>
                </a:cubicBezTo>
                <a:cubicBezTo>
                  <a:pt x="196317" y="324554"/>
                  <a:pt x="192393" y="321160"/>
                  <a:pt x="187541" y="316958"/>
                </a:cubicBezTo>
                <a:cubicBezTo>
                  <a:pt x="182690" y="312752"/>
                  <a:pt x="176606" y="307419"/>
                  <a:pt x="169278" y="300979"/>
                </a:cubicBezTo>
                <a:cubicBezTo>
                  <a:pt x="167996" y="299243"/>
                  <a:pt x="166853" y="297298"/>
                  <a:pt x="165888" y="295151"/>
                </a:cubicBezTo>
                <a:cubicBezTo>
                  <a:pt x="164922" y="293007"/>
                  <a:pt x="163576" y="291925"/>
                  <a:pt x="161849" y="291925"/>
                </a:cubicBezTo>
                <a:lnTo>
                  <a:pt x="160236" y="293210"/>
                </a:lnTo>
                <a:cubicBezTo>
                  <a:pt x="157213" y="290631"/>
                  <a:pt x="154636" y="288523"/>
                  <a:pt x="152489" y="286910"/>
                </a:cubicBezTo>
                <a:cubicBezTo>
                  <a:pt x="150330" y="285298"/>
                  <a:pt x="149035" y="284494"/>
                  <a:pt x="148603" y="284494"/>
                </a:cubicBezTo>
                <a:lnTo>
                  <a:pt x="146990" y="285462"/>
                </a:lnTo>
                <a:cubicBezTo>
                  <a:pt x="145047" y="283963"/>
                  <a:pt x="143167" y="282451"/>
                  <a:pt x="141338" y="280927"/>
                </a:cubicBezTo>
                <a:cubicBezTo>
                  <a:pt x="139510" y="279414"/>
                  <a:pt x="137503" y="278134"/>
                  <a:pt x="135357" y="277067"/>
                </a:cubicBezTo>
                <a:lnTo>
                  <a:pt x="133744" y="275456"/>
                </a:lnTo>
                <a:cubicBezTo>
                  <a:pt x="132448" y="274577"/>
                  <a:pt x="131267" y="273610"/>
                  <a:pt x="130188" y="272533"/>
                </a:cubicBezTo>
                <a:lnTo>
                  <a:pt x="130188" y="275773"/>
                </a:lnTo>
                <a:close/>
                <a:moveTo>
                  <a:pt x="68161" y="10507"/>
                </a:moveTo>
                <a:lnTo>
                  <a:pt x="70904" y="10190"/>
                </a:lnTo>
                <a:lnTo>
                  <a:pt x="73648" y="10190"/>
                </a:lnTo>
                <a:cubicBezTo>
                  <a:pt x="75146" y="13632"/>
                  <a:pt x="76556" y="16639"/>
                  <a:pt x="77851" y="19233"/>
                </a:cubicBezTo>
                <a:cubicBezTo>
                  <a:pt x="76124" y="18151"/>
                  <a:pt x="74511" y="17134"/>
                  <a:pt x="73000" y="16172"/>
                </a:cubicBezTo>
                <a:cubicBezTo>
                  <a:pt x="71488" y="15195"/>
                  <a:pt x="69876" y="14481"/>
                  <a:pt x="68161" y="14063"/>
                </a:cubicBezTo>
                <a:lnTo>
                  <a:pt x="66866" y="13414"/>
                </a:lnTo>
                <a:cubicBezTo>
                  <a:pt x="67717" y="12769"/>
                  <a:pt x="68161" y="11801"/>
                  <a:pt x="68161" y="10507"/>
                </a:cubicBezTo>
                <a:close/>
                <a:moveTo>
                  <a:pt x="65888" y="188217"/>
                </a:moveTo>
                <a:cubicBezTo>
                  <a:pt x="65672" y="186923"/>
                  <a:pt x="65520" y="185578"/>
                  <a:pt x="65405" y="184164"/>
                </a:cubicBezTo>
                <a:cubicBezTo>
                  <a:pt x="65291" y="182770"/>
                  <a:pt x="65024" y="181411"/>
                  <a:pt x="64605" y="180126"/>
                </a:cubicBezTo>
                <a:lnTo>
                  <a:pt x="65253" y="172700"/>
                </a:lnTo>
                <a:lnTo>
                  <a:pt x="65888" y="179163"/>
                </a:lnTo>
                <a:close/>
                <a:moveTo>
                  <a:pt x="62014" y="155564"/>
                </a:moveTo>
                <a:lnTo>
                  <a:pt x="62014" y="160099"/>
                </a:lnTo>
                <a:lnTo>
                  <a:pt x="61849" y="157673"/>
                </a:lnTo>
                <a:lnTo>
                  <a:pt x="61697" y="155246"/>
                </a:lnTo>
                <a:close/>
                <a:moveTo>
                  <a:pt x="61049" y="376252"/>
                </a:moveTo>
                <a:lnTo>
                  <a:pt x="62662" y="377546"/>
                </a:lnTo>
                <a:lnTo>
                  <a:pt x="61049" y="377546"/>
                </a:lnTo>
                <a:close/>
                <a:moveTo>
                  <a:pt x="61049" y="136847"/>
                </a:moveTo>
                <a:cubicBezTo>
                  <a:pt x="61049" y="138548"/>
                  <a:pt x="61049" y="140389"/>
                  <a:pt x="61049" y="142319"/>
                </a:cubicBezTo>
                <a:cubicBezTo>
                  <a:pt x="61049" y="144274"/>
                  <a:pt x="61151" y="146088"/>
                  <a:pt x="61367" y="147821"/>
                </a:cubicBezTo>
                <a:lnTo>
                  <a:pt x="60084" y="146853"/>
                </a:lnTo>
                <a:lnTo>
                  <a:pt x="60732" y="136514"/>
                </a:lnTo>
                <a:close/>
                <a:moveTo>
                  <a:pt x="62980" y="24085"/>
                </a:moveTo>
                <a:cubicBezTo>
                  <a:pt x="63843" y="26228"/>
                  <a:pt x="64923" y="28326"/>
                  <a:pt x="66218" y="30380"/>
                </a:cubicBezTo>
                <a:cubicBezTo>
                  <a:pt x="67513" y="32415"/>
                  <a:pt x="68911" y="34408"/>
                  <a:pt x="70422" y="36363"/>
                </a:cubicBezTo>
                <a:lnTo>
                  <a:pt x="68479" y="35540"/>
                </a:lnTo>
                <a:lnTo>
                  <a:pt x="66866" y="34750"/>
                </a:lnTo>
                <a:lnTo>
                  <a:pt x="57493" y="24402"/>
                </a:lnTo>
                <a:lnTo>
                  <a:pt x="60401" y="24233"/>
                </a:lnTo>
                <a:close/>
                <a:moveTo>
                  <a:pt x="57176" y="222457"/>
                </a:moveTo>
                <a:lnTo>
                  <a:pt x="58788" y="193372"/>
                </a:lnTo>
                <a:cubicBezTo>
                  <a:pt x="60287" y="193372"/>
                  <a:pt x="61049" y="192409"/>
                  <a:pt x="61049" y="190465"/>
                </a:cubicBezTo>
                <a:lnTo>
                  <a:pt x="60884" y="189830"/>
                </a:lnTo>
                <a:lnTo>
                  <a:pt x="60732" y="189185"/>
                </a:lnTo>
                <a:lnTo>
                  <a:pt x="61049" y="188852"/>
                </a:lnTo>
                <a:lnTo>
                  <a:pt x="59106" y="187240"/>
                </a:lnTo>
                <a:cubicBezTo>
                  <a:pt x="59106" y="185945"/>
                  <a:pt x="59106" y="184651"/>
                  <a:pt x="59106" y="183365"/>
                </a:cubicBezTo>
                <a:cubicBezTo>
                  <a:pt x="59106" y="182070"/>
                  <a:pt x="59208" y="180875"/>
                  <a:pt x="59436" y="179808"/>
                </a:cubicBezTo>
                <a:lnTo>
                  <a:pt x="62345" y="196612"/>
                </a:lnTo>
                <a:lnTo>
                  <a:pt x="62662" y="203393"/>
                </a:lnTo>
                <a:cubicBezTo>
                  <a:pt x="61798" y="203815"/>
                  <a:pt x="61367" y="204906"/>
                  <a:pt x="61367" y="206618"/>
                </a:cubicBezTo>
                <a:cubicBezTo>
                  <a:pt x="61367" y="209643"/>
                  <a:pt x="61367" y="212763"/>
                  <a:pt x="61367" y="215993"/>
                </a:cubicBezTo>
                <a:cubicBezTo>
                  <a:pt x="61367" y="219218"/>
                  <a:pt x="61481" y="222572"/>
                  <a:pt x="61697" y="226015"/>
                </a:cubicBezTo>
                <a:lnTo>
                  <a:pt x="60732" y="225364"/>
                </a:lnTo>
                <a:close/>
                <a:moveTo>
                  <a:pt x="62014" y="231170"/>
                </a:moveTo>
                <a:cubicBezTo>
                  <a:pt x="62230" y="233327"/>
                  <a:pt x="62383" y="235420"/>
                  <a:pt x="62497" y="237479"/>
                </a:cubicBezTo>
                <a:cubicBezTo>
                  <a:pt x="62611" y="239538"/>
                  <a:pt x="62878" y="241517"/>
                  <a:pt x="63310" y="243448"/>
                </a:cubicBezTo>
                <a:lnTo>
                  <a:pt x="63310" y="247019"/>
                </a:lnTo>
                <a:lnTo>
                  <a:pt x="62345" y="246369"/>
                </a:lnTo>
                <a:lnTo>
                  <a:pt x="59589" y="244276"/>
                </a:lnTo>
                <a:lnTo>
                  <a:pt x="57176" y="242168"/>
                </a:lnTo>
                <a:lnTo>
                  <a:pt x="56846" y="241835"/>
                </a:lnTo>
                <a:cubicBezTo>
                  <a:pt x="56846" y="240123"/>
                  <a:pt x="56795" y="238561"/>
                  <a:pt x="56680" y="237152"/>
                </a:cubicBezTo>
                <a:cubicBezTo>
                  <a:pt x="56579" y="235753"/>
                  <a:pt x="56528" y="234304"/>
                  <a:pt x="56528" y="232796"/>
                </a:cubicBezTo>
                <a:lnTo>
                  <a:pt x="56680" y="231030"/>
                </a:lnTo>
                <a:lnTo>
                  <a:pt x="56846" y="229239"/>
                </a:lnTo>
                <a:lnTo>
                  <a:pt x="60084" y="231496"/>
                </a:lnTo>
                <a:lnTo>
                  <a:pt x="60084" y="231170"/>
                </a:lnTo>
                <a:lnTo>
                  <a:pt x="60567" y="231347"/>
                </a:lnTo>
                <a:lnTo>
                  <a:pt x="61049" y="231496"/>
                </a:lnTo>
                <a:lnTo>
                  <a:pt x="61532" y="231347"/>
                </a:lnTo>
                <a:close/>
                <a:moveTo>
                  <a:pt x="60084" y="343932"/>
                </a:moveTo>
                <a:lnTo>
                  <a:pt x="61049" y="346690"/>
                </a:lnTo>
                <a:lnTo>
                  <a:pt x="63640" y="347815"/>
                </a:lnTo>
                <a:cubicBezTo>
                  <a:pt x="64059" y="349751"/>
                  <a:pt x="64326" y="352072"/>
                  <a:pt x="64440" y="354766"/>
                </a:cubicBezTo>
                <a:cubicBezTo>
                  <a:pt x="64542" y="357460"/>
                  <a:pt x="64808" y="360302"/>
                  <a:pt x="65253" y="363338"/>
                </a:cubicBezTo>
                <a:lnTo>
                  <a:pt x="65253" y="372700"/>
                </a:lnTo>
                <a:lnTo>
                  <a:pt x="60401" y="368176"/>
                </a:lnTo>
                <a:cubicBezTo>
                  <a:pt x="60186" y="361915"/>
                  <a:pt x="59868" y="355614"/>
                  <a:pt x="59436" y="349264"/>
                </a:cubicBezTo>
                <a:cubicBezTo>
                  <a:pt x="58992" y="342914"/>
                  <a:pt x="58573" y="336619"/>
                  <a:pt x="58141" y="330368"/>
                </a:cubicBezTo>
                <a:cubicBezTo>
                  <a:pt x="59436" y="329936"/>
                  <a:pt x="60084" y="329073"/>
                  <a:pt x="60084" y="327789"/>
                </a:cubicBezTo>
                <a:lnTo>
                  <a:pt x="59436" y="325858"/>
                </a:lnTo>
                <a:lnTo>
                  <a:pt x="59754" y="325530"/>
                </a:lnTo>
                <a:lnTo>
                  <a:pt x="57823" y="324554"/>
                </a:lnTo>
                <a:lnTo>
                  <a:pt x="55880" y="297413"/>
                </a:lnTo>
                <a:lnTo>
                  <a:pt x="59106" y="299685"/>
                </a:lnTo>
                <a:lnTo>
                  <a:pt x="59106" y="299024"/>
                </a:lnTo>
                <a:cubicBezTo>
                  <a:pt x="60617" y="299024"/>
                  <a:pt x="61367" y="298275"/>
                  <a:pt x="61367" y="296762"/>
                </a:cubicBezTo>
                <a:lnTo>
                  <a:pt x="60732" y="294173"/>
                </a:lnTo>
                <a:lnTo>
                  <a:pt x="55550" y="289981"/>
                </a:lnTo>
                <a:cubicBezTo>
                  <a:pt x="55550" y="288473"/>
                  <a:pt x="55601" y="286959"/>
                  <a:pt x="55715" y="285462"/>
                </a:cubicBezTo>
                <a:cubicBezTo>
                  <a:pt x="55817" y="283963"/>
                  <a:pt x="55880" y="282451"/>
                  <a:pt x="55880" y="280927"/>
                </a:cubicBezTo>
                <a:lnTo>
                  <a:pt x="60401" y="283849"/>
                </a:lnTo>
                <a:lnTo>
                  <a:pt x="60401" y="283532"/>
                </a:lnTo>
                <a:cubicBezTo>
                  <a:pt x="61900" y="283532"/>
                  <a:pt x="62662" y="282881"/>
                  <a:pt x="62662" y="281577"/>
                </a:cubicBezTo>
                <a:cubicBezTo>
                  <a:pt x="62662" y="280927"/>
                  <a:pt x="62446" y="279960"/>
                  <a:pt x="62014" y="278680"/>
                </a:cubicBezTo>
                <a:lnTo>
                  <a:pt x="62345" y="278347"/>
                </a:lnTo>
                <a:lnTo>
                  <a:pt x="61367" y="277712"/>
                </a:lnTo>
                <a:lnTo>
                  <a:pt x="56198" y="273496"/>
                </a:lnTo>
                <a:cubicBezTo>
                  <a:pt x="56414" y="272419"/>
                  <a:pt x="56528" y="271303"/>
                  <a:pt x="56528" y="270118"/>
                </a:cubicBezTo>
                <a:cubicBezTo>
                  <a:pt x="56528" y="268927"/>
                  <a:pt x="56528" y="267795"/>
                  <a:pt x="56528" y="266714"/>
                </a:cubicBezTo>
                <a:cubicBezTo>
                  <a:pt x="59106" y="266714"/>
                  <a:pt x="60401" y="265965"/>
                  <a:pt x="60401" y="264466"/>
                </a:cubicBezTo>
                <a:cubicBezTo>
                  <a:pt x="60401" y="263172"/>
                  <a:pt x="59970" y="261976"/>
                  <a:pt x="59106" y="260900"/>
                </a:cubicBezTo>
                <a:lnTo>
                  <a:pt x="56846" y="258321"/>
                </a:lnTo>
                <a:lnTo>
                  <a:pt x="56846" y="248617"/>
                </a:lnTo>
                <a:lnTo>
                  <a:pt x="57823" y="249609"/>
                </a:lnTo>
                <a:lnTo>
                  <a:pt x="59754" y="251222"/>
                </a:lnTo>
                <a:lnTo>
                  <a:pt x="59754" y="250894"/>
                </a:lnTo>
                <a:lnTo>
                  <a:pt x="60401" y="251539"/>
                </a:lnTo>
                <a:lnTo>
                  <a:pt x="61214" y="251703"/>
                </a:lnTo>
                <a:lnTo>
                  <a:pt x="61697" y="251857"/>
                </a:lnTo>
                <a:lnTo>
                  <a:pt x="63310" y="251222"/>
                </a:lnTo>
                <a:lnTo>
                  <a:pt x="63957" y="288369"/>
                </a:lnTo>
                <a:cubicBezTo>
                  <a:pt x="63094" y="297626"/>
                  <a:pt x="62281" y="306823"/>
                  <a:pt x="61532" y="315992"/>
                </a:cubicBezTo>
                <a:cubicBezTo>
                  <a:pt x="60770" y="325150"/>
                  <a:pt x="60287" y="334456"/>
                  <a:pt x="60084" y="343932"/>
                </a:cubicBezTo>
                <a:close/>
                <a:moveTo>
                  <a:pt x="54915" y="371400"/>
                </a:moveTo>
                <a:cubicBezTo>
                  <a:pt x="55118" y="374198"/>
                  <a:pt x="55233" y="376902"/>
                  <a:pt x="55233" y="379481"/>
                </a:cubicBezTo>
                <a:cubicBezTo>
                  <a:pt x="55233" y="382056"/>
                  <a:pt x="55233" y="384328"/>
                  <a:pt x="55233" y="386263"/>
                </a:cubicBezTo>
                <a:cubicBezTo>
                  <a:pt x="53505" y="381525"/>
                  <a:pt x="52007" y="375388"/>
                  <a:pt x="50711" y="367848"/>
                </a:cubicBezTo>
                <a:close/>
                <a:moveTo>
                  <a:pt x="51029" y="318417"/>
                </a:moveTo>
                <a:lnTo>
                  <a:pt x="50064" y="317439"/>
                </a:lnTo>
                <a:lnTo>
                  <a:pt x="50064" y="312931"/>
                </a:lnTo>
                <a:lnTo>
                  <a:pt x="51029" y="313580"/>
                </a:lnTo>
                <a:close/>
                <a:moveTo>
                  <a:pt x="49733" y="80927"/>
                </a:moveTo>
                <a:lnTo>
                  <a:pt x="50711" y="68331"/>
                </a:lnTo>
                <a:lnTo>
                  <a:pt x="51359" y="68505"/>
                </a:lnTo>
                <a:lnTo>
                  <a:pt x="52007" y="68673"/>
                </a:lnTo>
                <a:cubicBezTo>
                  <a:pt x="53721" y="68673"/>
                  <a:pt x="54585" y="67910"/>
                  <a:pt x="54585" y="66396"/>
                </a:cubicBezTo>
                <a:cubicBezTo>
                  <a:pt x="54585" y="65534"/>
                  <a:pt x="54153" y="64457"/>
                  <a:pt x="53289" y="63171"/>
                </a:cubicBezTo>
                <a:lnTo>
                  <a:pt x="51359" y="61242"/>
                </a:lnTo>
                <a:cubicBezTo>
                  <a:pt x="51359" y="59933"/>
                  <a:pt x="51410" y="58692"/>
                  <a:pt x="51511" y="57521"/>
                </a:cubicBezTo>
                <a:cubicBezTo>
                  <a:pt x="51626" y="56326"/>
                  <a:pt x="51677" y="55200"/>
                  <a:pt x="51677" y="54118"/>
                </a:cubicBezTo>
                <a:cubicBezTo>
                  <a:pt x="53391" y="55200"/>
                  <a:pt x="55067" y="56227"/>
                  <a:pt x="56680" y="57188"/>
                </a:cubicBezTo>
                <a:cubicBezTo>
                  <a:pt x="58306" y="58156"/>
                  <a:pt x="59436" y="58637"/>
                  <a:pt x="60084" y="58637"/>
                </a:cubicBezTo>
                <a:lnTo>
                  <a:pt x="60567" y="58489"/>
                </a:lnTo>
                <a:lnTo>
                  <a:pt x="61049" y="58320"/>
                </a:lnTo>
                <a:cubicBezTo>
                  <a:pt x="61049" y="60468"/>
                  <a:pt x="60998" y="62895"/>
                  <a:pt x="60884" y="65588"/>
                </a:cubicBezTo>
                <a:cubicBezTo>
                  <a:pt x="60770" y="68277"/>
                  <a:pt x="60732" y="71566"/>
                  <a:pt x="60732" y="75455"/>
                </a:cubicBezTo>
                <a:cubicBezTo>
                  <a:pt x="60732" y="77599"/>
                  <a:pt x="60770" y="79811"/>
                  <a:pt x="60884" y="82073"/>
                </a:cubicBezTo>
                <a:cubicBezTo>
                  <a:pt x="60998" y="84331"/>
                  <a:pt x="61049" y="86861"/>
                  <a:pt x="61049" y="89664"/>
                </a:cubicBezTo>
                <a:lnTo>
                  <a:pt x="54267" y="84811"/>
                </a:lnTo>
                <a:close/>
                <a:moveTo>
                  <a:pt x="54267" y="149442"/>
                </a:moveTo>
                <a:cubicBezTo>
                  <a:pt x="54267" y="151160"/>
                  <a:pt x="54267" y="152935"/>
                  <a:pt x="54267" y="154780"/>
                </a:cubicBezTo>
                <a:cubicBezTo>
                  <a:pt x="54267" y="156596"/>
                  <a:pt x="54153" y="158372"/>
                  <a:pt x="53937" y="160099"/>
                </a:cubicBezTo>
                <a:lnTo>
                  <a:pt x="53620" y="168810"/>
                </a:lnTo>
                <a:lnTo>
                  <a:pt x="52642" y="168175"/>
                </a:lnTo>
                <a:cubicBezTo>
                  <a:pt x="52007" y="160635"/>
                  <a:pt x="51029" y="153406"/>
                  <a:pt x="49733" y="146520"/>
                </a:cubicBezTo>
                <a:close/>
                <a:moveTo>
                  <a:pt x="49098" y="122941"/>
                </a:moveTo>
                <a:lnTo>
                  <a:pt x="49098" y="121641"/>
                </a:lnTo>
                <a:cubicBezTo>
                  <a:pt x="50165" y="122723"/>
                  <a:pt x="51359" y="123740"/>
                  <a:pt x="52642" y="124717"/>
                </a:cubicBezTo>
                <a:cubicBezTo>
                  <a:pt x="53937" y="125695"/>
                  <a:pt x="55118" y="126712"/>
                  <a:pt x="56198" y="127793"/>
                </a:cubicBezTo>
                <a:close/>
                <a:moveTo>
                  <a:pt x="59106" y="95483"/>
                </a:moveTo>
                <a:cubicBezTo>
                  <a:pt x="58242" y="97209"/>
                  <a:pt x="57823" y="99684"/>
                  <a:pt x="57823" y="102908"/>
                </a:cubicBezTo>
                <a:lnTo>
                  <a:pt x="57823" y="105984"/>
                </a:lnTo>
                <a:lnTo>
                  <a:pt x="58141" y="109045"/>
                </a:lnTo>
                <a:cubicBezTo>
                  <a:pt x="56846" y="107964"/>
                  <a:pt x="55550" y="107116"/>
                  <a:pt x="54267" y="106466"/>
                </a:cubicBezTo>
                <a:cubicBezTo>
                  <a:pt x="52972" y="105807"/>
                  <a:pt x="52007" y="105172"/>
                  <a:pt x="51359" y="104526"/>
                </a:cubicBezTo>
                <a:lnTo>
                  <a:pt x="48451" y="101947"/>
                </a:lnTo>
                <a:cubicBezTo>
                  <a:pt x="48451" y="99561"/>
                  <a:pt x="48502" y="97258"/>
                  <a:pt x="48603" y="95001"/>
                </a:cubicBezTo>
                <a:cubicBezTo>
                  <a:pt x="48717" y="92740"/>
                  <a:pt x="48870" y="90403"/>
                  <a:pt x="49098" y="88051"/>
                </a:cubicBezTo>
                <a:close/>
                <a:moveTo>
                  <a:pt x="60401" y="124246"/>
                </a:moveTo>
                <a:cubicBezTo>
                  <a:pt x="58458" y="121859"/>
                  <a:pt x="56464" y="119826"/>
                  <a:pt x="54420" y="118090"/>
                </a:cubicBezTo>
                <a:cubicBezTo>
                  <a:pt x="52375" y="116373"/>
                  <a:pt x="50280" y="114647"/>
                  <a:pt x="48121" y="112930"/>
                </a:cubicBezTo>
                <a:lnTo>
                  <a:pt x="48121" y="111967"/>
                </a:lnTo>
                <a:cubicBezTo>
                  <a:pt x="50064" y="113898"/>
                  <a:pt x="52045" y="115673"/>
                  <a:pt x="54102" y="117300"/>
                </a:cubicBezTo>
                <a:cubicBezTo>
                  <a:pt x="56147" y="118913"/>
                  <a:pt x="58027" y="119930"/>
                  <a:pt x="59754" y="120362"/>
                </a:cubicBezTo>
                <a:lnTo>
                  <a:pt x="60732" y="124246"/>
                </a:lnTo>
                <a:close/>
                <a:moveTo>
                  <a:pt x="54915" y="142319"/>
                </a:moveTo>
                <a:cubicBezTo>
                  <a:pt x="53836" y="141471"/>
                  <a:pt x="52693" y="140552"/>
                  <a:pt x="51511" y="139590"/>
                </a:cubicBezTo>
                <a:cubicBezTo>
                  <a:pt x="50330" y="138613"/>
                  <a:pt x="49200" y="137581"/>
                  <a:pt x="48121" y="136514"/>
                </a:cubicBezTo>
                <a:lnTo>
                  <a:pt x="49733" y="137164"/>
                </a:lnTo>
                <a:cubicBezTo>
                  <a:pt x="51029" y="137164"/>
                  <a:pt x="51677" y="135879"/>
                  <a:pt x="51677" y="133275"/>
                </a:cubicBezTo>
                <a:lnTo>
                  <a:pt x="50711" y="129723"/>
                </a:lnTo>
                <a:lnTo>
                  <a:pt x="52807" y="131514"/>
                </a:lnTo>
                <a:lnTo>
                  <a:pt x="55233" y="133275"/>
                </a:lnTo>
                <a:cubicBezTo>
                  <a:pt x="55233" y="134788"/>
                  <a:pt x="55182" y="136301"/>
                  <a:pt x="55067" y="137809"/>
                </a:cubicBezTo>
                <a:cubicBezTo>
                  <a:pt x="54953" y="139308"/>
                  <a:pt x="54915" y="140810"/>
                  <a:pt x="54915" y="142319"/>
                </a:cubicBezTo>
                <a:close/>
                <a:moveTo>
                  <a:pt x="48768" y="357827"/>
                </a:moveTo>
                <a:lnTo>
                  <a:pt x="47803" y="350092"/>
                </a:lnTo>
                <a:cubicBezTo>
                  <a:pt x="49302" y="351159"/>
                  <a:pt x="50813" y="352023"/>
                  <a:pt x="52324" y="352668"/>
                </a:cubicBezTo>
                <a:lnTo>
                  <a:pt x="52324" y="360749"/>
                </a:lnTo>
                <a:close/>
                <a:moveTo>
                  <a:pt x="48451" y="340072"/>
                </a:moveTo>
                <a:lnTo>
                  <a:pt x="47486" y="332947"/>
                </a:lnTo>
                <a:lnTo>
                  <a:pt x="47486" y="325213"/>
                </a:lnTo>
                <a:cubicBezTo>
                  <a:pt x="48768" y="326052"/>
                  <a:pt x="49848" y="326493"/>
                  <a:pt x="50711" y="326493"/>
                </a:cubicBezTo>
                <a:lnTo>
                  <a:pt x="52007" y="326826"/>
                </a:lnTo>
                <a:lnTo>
                  <a:pt x="52007" y="343614"/>
                </a:lnTo>
                <a:close/>
                <a:moveTo>
                  <a:pt x="45542" y="161726"/>
                </a:moveTo>
                <a:lnTo>
                  <a:pt x="44895" y="161076"/>
                </a:lnTo>
                <a:lnTo>
                  <a:pt x="44895" y="160099"/>
                </a:lnTo>
                <a:close/>
                <a:moveTo>
                  <a:pt x="44895" y="182403"/>
                </a:moveTo>
                <a:cubicBezTo>
                  <a:pt x="44895" y="184115"/>
                  <a:pt x="44895" y="185677"/>
                  <a:pt x="44895" y="187076"/>
                </a:cubicBezTo>
                <a:cubicBezTo>
                  <a:pt x="44895" y="188471"/>
                  <a:pt x="44996" y="190033"/>
                  <a:pt x="45212" y="191759"/>
                </a:cubicBezTo>
                <a:lnTo>
                  <a:pt x="43917" y="190465"/>
                </a:lnTo>
                <a:cubicBezTo>
                  <a:pt x="43917" y="188951"/>
                  <a:pt x="43917" y="187508"/>
                  <a:pt x="43917" y="186109"/>
                </a:cubicBezTo>
                <a:cubicBezTo>
                  <a:pt x="43917" y="184700"/>
                  <a:pt x="44031" y="183365"/>
                  <a:pt x="44247" y="182070"/>
                </a:cubicBezTo>
                <a:close/>
                <a:moveTo>
                  <a:pt x="43599" y="239261"/>
                </a:moveTo>
                <a:lnTo>
                  <a:pt x="44895" y="240223"/>
                </a:lnTo>
                <a:cubicBezTo>
                  <a:pt x="44895" y="241949"/>
                  <a:pt x="44781" y="243348"/>
                  <a:pt x="44577" y="244414"/>
                </a:cubicBezTo>
                <a:close/>
                <a:moveTo>
                  <a:pt x="45542" y="201463"/>
                </a:moveTo>
                <a:cubicBezTo>
                  <a:pt x="45542" y="203611"/>
                  <a:pt x="45593" y="205705"/>
                  <a:pt x="45695" y="207763"/>
                </a:cubicBezTo>
                <a:cubicBezTo>
                  <a:pt x="45809" y="209793"/>
                  <a:pt x="45860" y="211901"/>
                  <a:pt x="45860" y="214064"/>
                </a:cubicBezTo>
                <a:lnTo>
                  <a:pt x="42952" y="211802"/>
                </a:lnTo>
                <a:cubicBezTo>
                  <a:pt x="42952" y="209643"/>
                  <a:pt x="43002" y="207600"/>
                  <a:pt x="43117" y="205655"/>
                </a:cubicBezTo>
                <a:cubicBezTo>
                  <a:pt x="43218" y="203711"/>
                  <a:pt x="43282" y="201666"/>
                  <a:pt x="43282" y="199519"/>
                </a:cubicBezTo>
                <a:close/>
                <a:moveTo>
                  <a:pt x="46190" y="221491"/>
                </a:moveTo>
                <a:lnTo>
                  <a:pt x="46190" y="222457"/>
                </a:lnTo>
                <a:cubicBezTo>
                  <a:pt x="46190" y="224185"/>
                  <a:pt x="46127" y="225796"/>
                  <a:pt x="46025" y="227310"/>
                </a:cubicBezTo>
                <a:cubicBezTo>
                  <a:pt x="45911" y="228807"/>
                  <a:pt x="45746" y="230430"/>
                  <a:pt x="45542" y="232146"/>
                </a:cubicBezTo>
                <a:lnTo>
                  <a:pt x="42634" y="229239"/>
                </a:lnTo>
                <a:cubicBezTo>
                  <a:pt x="42634" y="227513"/>
                  <a:pt x="42685" y="225846"/>
                  <a:pt x="42787" y="224234"/>
                </a:cubicBezTo>
                <a:cubicBezTo>
                  <a:pt x="42901" y="222621"/>
                  <a:pt x="42952" y="220960"/>
                  <a:pt x="42952" y="219218"/>
                </a:cubicBezTo>
                <a:close/>
                <a:moveTo>
                  <a:pt x="41986" y="40222"/>
                </a:moveTo>
                <a:lnTo>
                  <a:pt x="41986" y="39587"/>
                </a:lnTo>
                <a:lnTo>
                  <a:pt x="48768" y="45074"/>
                </a:lnTo>
                <a:close/>
                <a:moveTo>
                  <a:pt x="46190" y="50244"/>
                </a:moveTo>
                <a:lnTo>
                  <a:pt x="46190" y="50893"/>
                </a:lnTo>
                <a:lnTo>
                  <a:pt x="46190" y="53469"/>
                </a:lnTo>
                <a:lnTo>
                  <a:pt x="45860" y="56391"/>
                </a:lnTo>
                <a:lnTo>
                  <a:pt x="42634" y="54118"/>
                </a:lnTo>
                <a:lnTo>
                  <a:pt x="39396" y="51856"/>
                </a:lnTo>
                <a:lnTo>
                  <a:pt x="40373" y="46042"/>
                </a:lnTo>
                <a:close/>
                <a:moveTo>
                  <a:pt x="39396" y="102265"/>
                </a:moveTo>
                <a:lnTo>
                  <a:pt x="40856" y="103876"/>
                </a:lnTo>
                <a:lnTo>
                  <a:pt x="42634" y="105489"/>
                </a:lnTo>
                <a:lnTo>
                  <a:pt x="42634" y="108079"/>
                </a:lnTo>
                <a:lnTo>
                  <a:pt x="39396" y="105172"/>
                </a:lnTo>
                <a:close/>
                <a:moveTo>
                  <a:pt x="41008" y="286111"/>
                </a:moveTo>
                <a:cubicBezTo>
                  <a:pt x="41008" y="288255"/>
                  <a:pt x="41072" y="290313"/>
                  <a:pt x="41174" y="292243"/>
                </a:cubicBezTo>
                <a:cubicBezTo>
                  <a:pt x="41288" y="294173"/>
                  <a:pt x="41339" y="296232"/>
                  <a:pt x="41339" y="298375"/>
                </a:cubicBezTo>
                <a:lnTo>
                  <a:pt x="40691" y="297740"/>
                </a:lnTo>
                <a:cubicBezTo>
                  <a:pt x="40259" y="295581"/>
                  <a:pt x="39993" y="293439"/>
                  <a:pt x="39878" y="291276"/>
                </a:cubicBezTo>
                <a:cubicBezTo>
                  <a:pt x="39777" y="289118"/>
                  <a:pt x="39612" y="286959"/>
                  <a:pt x="39396" y="284812"/>
                </a:cubicBezTo>
                <a:close/>
                <a:moveTo>
                  <a:pt x="42952" y="116477"/>
                </a:moveTo>
                <a:lnTo>
                  <a:pt x="42952" y="117440"/>
                </a:lnTo>
                <a:cubicBezTo>
                  <a:pt x="42088" y="116591"/>
                  <a:pt x="40793" y="115509"/>
                  <a:pt x="39078" y="114215"/>
                </a:cubicBezTo>
                <a:lnTo>
                  <a:pt x="39078" y="113247"/>
                </a:lnTo>
                <a:close/>
                <a:moveTo>
                  <a:pt x="38761" y="57675"/>
                </a:moveTo>
                <a:lnTo>
                  <a:pt x="38761" y="57357"/>
                </a:lnTo>
                <a:lnTo>
                  <a:pt x="39726" y="58320"/>
                </a:lnTo>
                <a:close/>
                <a:moveTo>
                  <a:pt x="43599" y="84498"/>
                </a:moveTo>
                <a:cubicBezTo>
                  <a:pt x="43383" y="86210"/>
                  <a:pt x="43218" y="87887"/>
                  <a:pt x="43117" y="89500"/>
                </a:cubicBezTo>
                <a:cubicBezTo>
                  <a:pt x="43002" y="91111"/>
                  <a:pt x="42952" y="92789"/>
                  <a:pt x="42952" y="94515"/>
                </a:cubicBezTo>
                <a:lnTo>
                  <a:pt x="42952" y="97094"/>
                </a:lnTo>
                <a:lnTo>
                  <a:pt x="39078" y="93870"/>
                </a:lnTo>
                <a:cubicBezTo>
                  <a:pt x="39078" y="91712"/>
                  <a:pt x="39027" y="89549"/>
                  <a:pt x="38913" y="87406"/>
                </a:cubicBezTo>
                <a:cubicBezTo>
                  <a:pt x="38799" y="85248"/>
                  <a:pt x="38646" y="82986"/>
                  <a:pt x="38431" y="80610"/>
                </a:cubicBezTo>
                <a:close/>
                <a:moveTo>
                  <a:pt x="38431" y="63489"/>
                </a:moveTo>
                <a:cubicBezTo>
                  <a:pt x="39510" y="64139"/>
                  <a:pt x="40640" y="64784"/>
                  <a:pt x="41821" y="65435"/>
                </a:cubicBezTo>
                <a:cubicBezTo>
                  <a:pt x="43002" y="66070"/>
                  <a:pt x="44133" y="66614"/>
                  <a:pt x="45212" y="67046"/>
                </a:cubicBezTo>
                <a:lnTo>
                  <a:pt x="44247" y="76735"/>
                </a:lnTo>
                <a:lnTo>
                  <a:pt x="38113" y="72215"/>
                </a:lnTo>
                <a:cubicBezTo>
                  <a:pt x="38113" y="70718"/>
                  <a:pt x="38113" y="69245"/>
                  <a:pt x="38113" y="67860"/>
                </a:cubicBezTo>
                <a:cubicBezTo>
                  <a:pt x="38113" y="66451"/>
                  <a:pt x="38215" y="64987"/>
                  <a:pt x="38431" y="63489"/>
                </a:cubicBezTo>
                <a:close/>
                <a:moveTo>
                  <a:pt x="40691" y="269626"/>
                </a:moveTo>
                <a:cubicBezTo>
                  <a:pt x="40691" y="271134"/>
                  <a:pt x="40742" y="272533"/>
                  <a:pt x="40856" y="273828"/>
                </a:cubicBezTo>
                <a:cubicBezTo>
                  <a:pt x="40958" y="275123"/>
                  <a:pt x="41008" y="276522"/>
                  <a:pt x="41008" y="278030"/>
                </a:cubicBezTo>
                <a:lnTo>
                  <a:pt x="38431" y="276101"/>
                </a:lnTo>
                <a:lnTo>
                  <a:pt x="37783" y="267365"/>
                </a:lnTo>
                <a:close/>
                <a:moveTo>
                  <a:pt x="37135" y="255413"/>
                </a:moveTo>
                <a:cubicBezTo>
                  <a:pt x="38431" y="256698"/>
                  <a:pt x="39510" y="257572"/>
                  <a:pt x="40373" y="258003"/>
                </a:cubicBezTo>
                <a:lnTo>
                  <a:pt x="40691" y="261228"/>
                </a:lnTo>
                <a:lnTo>
                  <a:pt x="37135" y="258970"/>
                </a:lnTo>
                <a:close/>
                <a:moveTo>
                  <a:pt x="36818" y="127143"/>
                </a:moveTo>
                <a:lnTo>
                  <a:pt x="37783" y="125531"/>
                </a:lnTo>
                <a:lnTo>
                  <a:pt x="38761" y="119394"/>
                </a:lnTo>
                <a:lnTo>
                  <a:pt x="43599" y="123918"/>
                </a:lnTo>
                <a:cubicBezTo>
                  <a:pt x="43815" y="124985"/>
                  <a:pt x="43980" y="126127"/>
                  <a:pt x="44082" y="127306"/>
                </a:cubicBezTo>
                <a:cubicBezTo>
                  <a:pt x="44196" y="128487"/>
                  <a:pt x="44463" y="129619"/>
                  <a:pt x="44895" y="130686"/>
                </a:cubicBezTo>
                <a:lnTo>
                  <a:pt x="43599" y="130368"/>
                </a:lnTo>
                <a:lnTo>
                  <a:pt x="41986" y="131662"/>
                </a:lnTo>
                <a:close/>
                <a:moveTo>
                  <a:pt x="36170" y="234408"/>
                </a:moveTo>
                <a:lnTo>
                  <a:pt x="36487" y="234736"/>
                </a:lnTo>
                <a:lnTo>
                  <a:pt x="37465" y="245075"/>
                </a:lnTo>
                <a:lnTo>
                  <a:pt x="36487" y="244097"/>
                </a:lnTo>
                <a:cubicBezTo>
                  <a:pt x="36271" y="242381"/>
                  <a:pt x="36170" y="240758"/>
                  <a:pt x="36170" y="239261"/>
                </a:cubicBezTo>
                <a:cubicBezTo>
                  <a:pt x="36170" y="237747"/>
                  <a:pt x="36170" y="236135"/>
                  <a:pt x="36170" y="234408"/>
                </a:cubicBezTo>
                <a:close/>
                <a:moveTo>
                  <a:pt x="37465" y="35718"/>
                </a:moveTo>
                <a:lnTo>
                  <a:pt x="37135" y="36680"/>
                </a:lnTo>
                <a:lnTo>
                  <a:pt x="34874" y="34750"/>
                </a:lnTo>
                <a:lnTo>
                  <a:pt x="36170" y="34750"/>
                </a:lnTo>
                <a:close/>
                <a:moveTo>
                  <a:pt x="37135" y="207282"/>
                </a:moveTo>
                <a:cubicBezTo>
                  <a:pt x="36703" y="204687"/>
                  <a:pt x="36271" y="202098"/>
                  <a:pt x="35852" y="199519"/>
                </a:cubicBezTo>
                <a:cubicBezTo>
                  <a:pt x="35408" y="196929"/>
                  <a:pt x="34989" y="194340"/>
                  <a:pt x="34557" y="191759"/>
                </a:cubicBezTo>
                <a:lnTo>
                  <a:pt x="37783" y="194340"/>
                </a:lnTo>
                <a:lnTo>
                  <a:pt x="37783" y="194999"/>
                </a:lnTo>
                <a:cubicBezTo>
                  <a:pt x="37783" y="197147"/>
                  <a:pt x="37732" y="199201"/>
                  <a:pt x="37618" y="201135"/>
                </a:cubicBezTo>
                <a:cubicBezTo>
                  <a:pt x="37503" y="203076"/>
                  <a:pt x="37465" y="205119"/>
                  <a:pt x="37465" y="207282"/>
                </a:cubicBezTo>
                <a:close/>
                <a:moveTo>
                  <a:pt x="33579" y="23117"/>
                </a:moveTo>
                <a:lnTo>
                  <a:pt x="46508" y="24085"/>
                </a:lnTo>
                <a:cubicBezTo>
                  <a:pt x="49949" y="28173"/>
                  <a:pt x="53569" y="32310"/>
                  <a:pt x="57328" y="36501"/>
                </a:cubicBezTo>
                <a:cubicBezTo>
                  <a:pt x="61100" y="40709"/>
                  <a:pt x="63843" y="43795"/>
                  <a:pt x="65570" y="45724"/>
                </a:cubicBezTo>
                <a:lnTo>
                  <a:pt x="64923" y="45407"/>
                </a:lnTo>
                <a:lnTo>
                  <a:pt x="64275" y="45724"/>
                </a:lnTo>
                <a:lnTo>
                  <a:pt x="62345" y="47004"/>
                </a:lnTo>
                <a:lnTo>
                  <a:pt x="56846" y="44112"/>
                </a:lnTo>
                <a:lnTo>
                  <a:pt x="48451" y="36363"/>
                </a:lnTo>
                <a:cubicBezTo>
                  <a:pt x="48451" y="34622"/>
                  <a:pt x="47854" y="33326"/>
                  <a:pt x="46673" y="32478"/>
                </a:cubicBezTo>
                <a:cubicBezTo>
                  <a:pt x="45479" y="31626"/>
                  <a:pt x="44031" y="31184"/>
                  <a:pt x="42304" y="31184"/>
                </a:cubicBezTo>
                <a:close/>
                <a:moveTo>
                  <a:pt x="33579" y="292243"/>
                </a:moveTo>
                <a:lnTo>
                  <a:pt x="33744" y="289981"/>
                </a:lnTo>
                <a:lnTo>
                  <a:pt x="33909" y="287734"/>
                </a:lnTo>
                <a:lnTo>
                  <a:pt x="34557" y="292893"/>
                </a:lnTo>
                <a:close/>
                <a:moveTo>
                  <a:pt x="34874" y="361066"/>
                </a:moveTo>
                <a:lnTo>
                  <a:pt x="34392" y="359136"/>
                </a:lnTo>
                <a:cubicBezTo>
                  <a:pt x="34278" y="358055"/>
                  <a:pt x="34011" y="356645"/>
                  <a:pt x="33579" y="354930"/>
                </a:cubicBezTo>
                <a:lnTo>
                  <a:pt x="42304" y="361384"/>
                </a:lnTo>
                <a:cubicBezTo>
                  <a:pt x="42304" y="363755"/>
                  <a:pt x="42355" y="366017"/>
                  <a:pt x="42469" y="368176"/>
                </a:cubicBezTo>
                <a:cubicBezTo>
                  <a:pt x="42571" y="370323"/>
                  <a:pt x="42634" y="372481"/>
                  <a:pt x="42634" y="374630"/>
                </a:cubicBezTo>
                <a:cubicBezTo>
                  <a:pt x="40907" y="372913"/>
                  <a:pt x="39345" y="371250"/>
                  <a:pt x="37948" y="369639"/>
                </a:cubicBezTo>
                <a:cubicBezTo>
                  <a:pt x="36538" y="368012"/>
                  <a:pt x="35090" y="366334"/>
                  <a:pt x="33579" y="364619"/>
                </a:cubicBezTo>
                <a:cubicBezTo>
                  <a:pt x="34443" y="363973"/>
                  <a:pt x="34874" y="362792"/>
                  <a:pt x="34874" y="361066"/>
                </a:cubicBezTo>
                <a:close/>
                <a:moveTo>
                  <a:pt x="38113" y="176584"/>
                </a:moveTo>
                <a:lnTo>
                  <a:pt x="38113" y="184016"/>
                </a:lnTo>
                <a:lnTo>
                  <a:pt x="33579" y="179163"/>
                </a:lnTo>
                <a:cubicBezTo>
                  <a:pt x="33363" y="177869"/>
                  <a:pt x="33262" y="176633"/>
                  <a:pt x="33262" y="175443"/>
                </a:cubicBezTo>
                <a:cubicBezTo>
                  <a:pt x="33262" y="174262"/>
                  <a:pt x="33262" y="173017"/>
                  <a:pt x="33262" y="171732"/>
                </a:cubicBezTo>
                <a:close/>
                <a:moveTo>
                  <a:pt x="38431" y="162361"/>
                </a:moveTo>
                <a:lnTo>
                  <a:pt x="38265" y="165268"/>
                </a:lnTo>
                <a:lnTo>
                  <a:pt x="38113" y="168175"/>
                </a:lnTo>
                <a:lnTo>
                  <a:pt x="32944" y="162689"/>
                </a:lnTo>
                <a:lnTo>
                  <a:pt x="32944" y="157836"/>
                </a:lnTo>
                <a:lnTo>
                  <a:pt x="35522" y="159771"/>
                </a:lnTo>
                <a:close/>
                <a:moveTo>
                  <a:pt x="36170" y="307102"/>
                </a:moveTo>
                <a:cubicBezTo>
                  <a:pt x="34443" y="305806"/>
                  <a:pt x="33147" y="304953"/>
                  <a:pt x="32296" y="304521"/>
                </a:cubicBezTo>
                <a:lnTo>
                  <a:pt x="32449" y="301614"/>
                </a:lnTo>
                <a:lnTo>
                  <a:pt x="32614" y="299024"/>
                </a:lnTo>
                <a:lnTo>
                  <a:pt x="35522" y="300979"/>
                </a:lnTo>
                <a:lnTo>
                  <a:pt x="35687" y="304041"/>
                </a:lnTo>
                <a:close/>
                <a:moveTo>
                  <a:pt x="40373" y="139738"/>
                </a:moveTo>
                <a:cubicBezTo>
                  <a:pt x="39929" y="142319"/>
                  <a:pt x="39612" y="144963"/>
                  <a:pt x="39396" y="147652"/>
                </a:cubicBezTo>
                <a:cubicBezTo>
                  <a:pt x="39180" y="150345"/>
                  <a:pt x="38964" y="152990"/>
                  <a:pt x="38761" y="155564"/>
                </a:cubicBezTo>
                <a:lnTo>
                  <a:pt x="32944" y="149760"/>
                </a:lnTo>
                <a:lnTo>
                  <a:pt x="31966" y="133924"/>
                </a:lnTo>
                <a:close/>
                <a:moveTo>
                  <a:pt x="31966" y="331018"/>
                </a:moveTo>
                <a:lnTo>
                  <a:pt x="31966" y="328755"/>
                </a:lnTo>
                <a:lnTo>
                  <a:pt x="38761" y="336832"/>
                </a:lnTo>
                <a:close/>
                <a:moveTo>
                  <a:pt x="42304" y="351705"/>
                </a:moveTo>
                <a:lnTo>
                  <a:pt x="31649" y="341033"/>
                </a:lnTo>
                <a:lnTo>
                  <a:pt x="31814" y="339575"/>
                </a:lnTo>
                <a:lnTo>
                  <a:pt x="31966" y="337809"/>
                </a:lnTo>
                <a:lnTo>
                  <a:pt x="42304" y="346204"/>
                </a:lnTo>
                <a:close/>
                <a:moveTo>
                  <a:pt x="37465" y="316155"/>
                </a:moveTo>
                <a:lnTo>
                  <a:pt x="39396" y="329723"/>
                </a:lnTo>
                <a:cubicBezTo>
                  <a:pt x="36818" y="326712"/>
                  <a:pt x="34925" y="324236"/>
                  <a:pt x="33744" y="322292"/>
                </a:cubicBezTo>
                <a:cubicBezTo>
                  <a:pt x="32563" y="320346"/>
                  <a:pt x="31649" y="317008"/>
                  <a:pt x="31001" y="312286"/>
                </a:cubicBezTo>
                <a:lnTo>
                  <a:pt x="31318" y="310658"/>
                </a:lnTo>
                <a:close/>
                <a:moveTo>
                  <a:pt x="31649" y="108079"/>
                </a:moveTo>
                <a:cubicBezTo>
                  <a:pt x="31204" y="106570"/>
                  <a:pt x="30785" y="104740"/>
                  <a:pt x="30353" y="102582"/>
                </a:cubicBezTo>
                <a:lnTo>
                  <a:pt x="31649" y="104844"/>
                </a:lnTo>
                <a:lnTo>
                  <a:pt x="33262" y="106798"/>
                </a:lnTo>
                <a:lnTo>
                  <a:pt x="33262" y="109378"/>
                </a:lnTo>
                <a:close/>
                <a:moveTo>
                  <a:pt x="29388" y="119712"/>
                </a:moveTo>
                <a:lnTo>
                  <a:pt x="30036" y="120680"/>
                </a:lnTo>
                <a:lnTo>
                  <a:pt x="29706" y="120362"/>
                </a:lnTo>
                <a:close/>
                <a:moveTo>
                  <a:pt x="29058" y="209530"/>
                </a:moveTo>
                <a:lnTo>
                  <a:pt x="30836" y="210824"/>
                </a:lnTo>
                <a:lnTo>
                  <a:pt x="32614" y="212120"/>
                </a:lnTo>
                <a:lnTo>
                  <a:pt x="34227" y="219218"/>
                </a:lnTo>
                <a:lnTo>
                  <a:pt x="29058" y="213096"/>
                </a:lnTo>
                <a:close/>
                <a:moveTo>
                  <a:pt x="29058" y="223737"/>
                </a:moveTo>
                <a:lnTo>
                  <a:pt x="29058" y="221491"/>
                </a:lnTo>
                <a:lnTo>
                  <a:pt x="30671" y="223420"/>
                </a:lnTo>
                <a:lnTo>
                  <a:pt x="30671" y="224729"/>
                </a:lnTo>
                <a:close/>
                <a:moveTo>
                  <a:pt x="29388" y="91598"/>
                </a:moveTo>
                <a:lnTo>
                  <a:pt x="28740" y="91925"/>
                </a:lnTo>
                <a:lnTo>
                  <a:pt x="28575" y="91111"/>
                </a:lnTo>
                <a:lnTo>
                  <a:pt x="28410" y="90630"/>
                </a:lnTo>
                <a:close/>
                <a:moveTo>
                  <a:pt x="29058" y="200485"/>
                </a:moveTo>
                <a:lnTo>
                  <a:pt x="28410" y="187240"/>
                </a:lnTo>
                <a:cubicBezTo>
                  <a:pt x="28842" y="188753"/>
                  <a:pt x="29109" y="190251"/>
                  <a:pt x="29223" y="191759"/>
                </a:cubicBezTo>
                <a:cubicBezTo>
                  <a:pt x="29325" y="193273"/>
                  <a:pt x="29591" y="194884"/>
                  <a:pt x="30036" y="196612"/>
                </a:cubicBezTo>
                <a:lnTo>
                  <a:pt x="30671" y="202098"/>
                </a:lnTo>
                <a:lnTo>
                  <a:pt x="30036" y="201299"/>
                </a:lnTo>
                <a:lnTo>
                  <a:pt x="29388" y="200818"/>
                </a:lnTo>
                <a:close/>
                <a:moveTo>
                  <a:pt x="30671" y="237975"/>
                </a:moveTo>
                <a:lnTo>
                  <a:pt x="29541" y="236835"/>
                </a:lnTo>
                <a:lnTo>
                  <a:pt x="28410" y="235703"/>
                </a:lnTo>
                <a:lnTo>
                  <a:pt x="28740" y="232796"/>
                </a:lnTo>
                <a:lnTo>
                  <a:pt x="28740" y="230202"/>
                </a:lnTo>
                <a:lnTo>
                  <a:pt x="30671" y="231170"/>
                </a:lnTo>
                <a:close/>
                <a:moveTo>
                  <a:pt x="28093" y="181093"/>
                </a:moveTo>
                <a:lnTo>
                  <a:pt x="28410" y="182070"/>
                </a:lnTo>
                <a:lnTo>
                  <a:pt x="28093" y="181739"/>
                </a:lnTo>
                <a:close/>
                <a:moveTo>
                  <a:pt x="27445" y="252188"/>
                </a:moveTo>
                <a:lnTo>
                  <a:pt x="27610" y="249926"/>
                </a:lnTo>
                <a:lnTo>
                  <a:pt x="27762" y="247654"/>
                </a:lnTo>
                <a:lnTo>
                  <a:pt x="30671" y="250244"/>
                </a:lnTo>
                <a:lnTo>
                  <a:pt x="30518" y="252506"/>
                </a:lnTo>
                <a:lnTo>
                  <a:pt x="30353" y="254436"/>
                </a:lnTo>
                <a:lnTo>
                  <a:pt x="29388" y="253801"/>
                </a:lnTo>
                <a:close/>
                <a:moveTo>
                  <a:pt x="30353" y="261228"/>
                </a:moveTo>
                <a:cubicBezTo>
                  <a:pt x="30137" y="262527"/>
                  <a:pt x="30036" y="263822"/>
                  <a:pt x="30036" y="265101"/>
                </a:cubicBezTo>
                <a:cubicBezTo>
                  <a:pt x="30036" y="266397"/>
                  <a:pt x="30036" y="267592"/>
                  <a:pt x="30036" y="268659"/>
                </a:cubicBezTo>
                <a:lnTo>
                  <a:pt x="27127" y="265434"/>
                </a:lnTo>
                <a:lnTo>
                  <a:pt x="27127" y="258970"/>
                </a:lnTo>
                <a:lnTo>
                  <a:pt x="29058" y="260250"/>
                </a:lnTo>
                <a:close/>
                <a:moveTo>
                  <a:pt x="27445" y="294823"/>
                </a:moveTo>
                <a:lnTo>
                  <a:pt x="27445" y="295151"/>
                </a:lnTo>
                <a:lnTo>
                  <a:pt x="27127" y="294506"/>
                </a:lnTo>
                <a:close/>
                <a:moveTo>
                  <a:pt x="29388" y="73510"/>
                </a:moveTo>
                <a:cubicBezTo>
                  <a:pt x="31103" y="75227"/>
                  <a:pt x="32131" y="76953"/>
                  <a:pt x="32449" y="78679"/>
                </a:cubicBezTo>
                <a:cubicBezTo>
                  <a:pt x="32779" y="80396"/>
                  <a:pt x="32944" y="82122"/>
                  <a:pt x="32944" y="83850"/>
                </a:cubicBezTo>
                <a:lnTo>
                  <a:pt x="32944" y="87406"/>
                </a:lnTo>
                <a:lnTo>
                  <a:pt x="27445" y="81269"/>
                </a:lnTo>
                <a:cubicBezTo>
                  <a:pt x="27229" y="79543"/>
                  <a:pt x="27064" y="77916"/>
                  <a:pt x="26962" y="76417"/>
                </a:cubicBezTo>
                <a:cubicBezTo>
                  <a:pt x="26848" y="74910"/>
                  <a:pt x="26797" y="73396"/>
                  <a:pt x="26797" y="71884"/>
                </a:cubicBezTo>
                <a:close/>
                <a:moveTo>
                  <a:pt x="26797" y="165585"/>
                </a:moveTo>
                <a:lnTo>
                  <a:pt x="27762" y="166236"/>
                </a:lnTo>
                <a:lnTo>
                  <a:pt x="27762" y="172700"/>
                </a:lnTo>
                <a:lnTo>
                  <a:pt x="27445" y="172050"/>
                </a:lnTo>
                <a:close/>
                <a:moveTo>
                  <a:pt x="26480" y="63822"/>
                </a:moveTo>
                <a:cubicBezTo>
                  <a:pt x="26264" y="62309"/>
                  <a:pt x="26099" y="60915"/>
                  <a:pt x="25997" y="59615"/>
                </a:cubicBezTo>
                <a:cubicBezTo>
                  <a:pt x="25883" y="58320"/>
                  <a:pt x="25832" y="56926"/>
                  <a:pt x="25832" y="55413"/>
                </a:cubicBezTo>
                <a:cubicBezTo>
                  <a:pt x="27127" y="56063"/>
                  <a:pt x="28359" y="56758"/>
                  <a:pt x="29541" y="57521"/>
                </a:cubicBezTo>
                <a:cubicBezTo>
                  <a:pt x="30722" y="58260"/>
                  <a:pt x="31865" y="59085"/>
                  <a:pt x="32944" y="59933"/>
                </a:cubicBezTo>
                <a:lnTo>
                  <a:pt x="33096" y="62031"/>
                </a:lnTo>
                <a:lnTo>
                  <a:pt x="34709" y="64303"/>
                </a:lnTo>
                <a:cubicBezTo>
                  <a:pt x="35687" y="65052"/>
                  <a:pt x="37237" y="65752"/>
                  <a:pt x="39396" y="66396"/>
                </a:cubicBezTo>
                <a:cubicBezTo>
                  <a:pt x="41555" y="67046"/>
                  <a:pt x="44577" y="67681"/>
                  <a:pt x="48451" y="68331"/>
                </a:cubicBezTo>
                <a:lnTo>
                  <a:pt x="29388" y="66396"/>
                </a:lnTo>
                <a:close/>
                <a:moveTo>
                  <a:pt x="26480" y="142968"/>
                </a:moveTo>
                <a:lnTo>
                  <a:pt x="25515" y="142002"/>
                </a:lnTo>
                <a:lnTo>
                  <a:pt x="25515" y="133275"/>
                </a:lnTo>
                <a:close/>
                <a:moveTo>
                  <a:pt x="25515" y="364950"/>
                </a:moveTo>
                <a:cubicBezTo>
                  <a:pt x="26150" y="366449"/>
                  <a:pt x="27229" y="367198"/>
                  <a:pt x="28740" y="367198"/>
                </a:cubicBezTo>
                <a:cubicBezTo>
                  <a:pt x="30887" y="369787"/>
                  <a:pt x="33528" y="372814"/>
                  <a:pt x="36652" y="376252"/>
                </a:cubicBezTo>
                <a:cubicBezTo>
                  <a:pt x="39777" y="379695"/>
                  <a:pt x="42837" y="382984"/>
                  <a:pt x="45860" y="386110"/>
                </a:cubicBezTo>
                <a:cubicBezTo>
                  <a:pt x="48870" y="389235"/>
                  <a:pt x="51461" y="391809"/>
                  <a:pt x="53620" y="393853"/>
                </a:cubicBezTo>
                <a:cubicBezTo>
                  <a:pt x="55766" y="395902"/>
                  <a:pt x="56960" y="396929"/>
                  <a:pt x="57176" y="396929"/>
                </a:cubicBezTo>
                <a:lnTo>
                  <a:pt x="58623" y="396130"/>
                </a:lnTo>
                <a:lnTo>
                  <a:pt x="59754" y="394657"/>
                </a:lnTo>
                <a:cubicBezTo>
                  <a:pt x="60186" y="397465"/>
                  <a:pt x="60567" y="400218"/>
                  <a:pt x="60884" y="402912"/>
                </a:cubicBezTo>
                <a:cubicBezTo>
                  <a:pt x="61214" y="405605"/>
                  <a:pt x="61583" y="408348"/>
                  <a:pt x="62014" y="411142"/>
                </a:cubicBezTo>
                <a:lnTo>
                  <a:pt x="49098" y="398224"/>
                </a:lnTo>
                <a:lnTo>
                  <a:pt x="48121" y="396611"/>
                </a:lnTo>
                <a:cubicBezTo>
                  <a:pt x="45962" y="394022"/>
                  <a:pt x="44082" y="391393"/>
                  <a:pt x="42469" y="388689"/>
                </a:cubicBezTo>
                <a:cubicBezTo>
                  <a:pt x="40856" y="385995"/>
                  <a:pt x="39243" y="383351"/>
                  <a:pt x="37618" y="380775"/>
                </a:cubicBezTo>
                <a:cubicBezTo>
                  <a:pt x="36005" y="378196"/>
                  <a:pt x="34227" y="375656"/>
                  <a:pt x="32296" y="373181"/>
                </a:cubicBezTo>
                <a:cubicBezTo>
                  <a:pt x="30353" y="370706"/>
                  <a:pt x="28093" y="368393"/>
                  <a:pt x="25515" y="366235"/>
                </a:cubicBezTo>
                <a:close/>
                <a:moveTo>
                  <a:pt x="33262" y="54435"/>
                </a:moveTo>
                <a:cubicBezTo>
                  <a:pt x="31966" y="53583"/>
                  <a:pt x="30671" y="52719"/>
                  <a:pt x="29388" y="51856"/>
                </a:cubicBezTo>
                <a:cubicBezTo>
                  <a:pt x="28093" y="50993"/>
                  <a:pt x="26683" y="50145"/>
                  <a:pt x="25184" y="49281"/>
                </a:cubicBezTo>
                <a:lnTo>
                  <a:pt x="25184" y="48631"/>
                </a:lnTo>
                <a:lnTo>
                  <a:pt x="25019" y="47818"/>
                </a:lnTo>
                <a:lnTo>
                  <a:pt x="24854" y="47337"/>
                </a:lnTo>
                <a:lnTo>
                  <a:pt x="33262" y="53800"/>
                </a:lnTo>
                <a:close/>
                <a:moveTo>
                  <a:pt x="35205" y="42167"/>
                </a:moveTo>
                <a:lnTo>
                  <a:pt x="34392" y="45074"/>
                </a:lnTo>
                <a:lnTo>
                  <a:pt x="33909" y="47996"/>
                </a:lnTo>
                <a:cubicBezTo>
                  <a:pt x="30239" y="45407"/>
                  <a:pt x="27229" y="42916"/>
                  <a:pt x="24854" y="40555"/>
                </a:cubicBezTo>
                <a:lnTo>
                  <a:pt x="24219" y="33441"/>
                </a:lnTo>
                <a:close/>
                <a:moveTo>
                  <a:pt x="23889" y="285129"/>
                </a:moveTo>
                <a:lnTo>
                  <a:pt x="23889" y="273496"/>
                </a:lnTo>
                <a:lnTo>
                  <a:pt x="29388" y="276736"/>
                </a:lnTo>
                <a:lnTo>
                  <a:pt x="29388" y="277067"/>
                </a:lnTo>
                <a:lnTo>
                  <a:pt x="30671" y="278347"/>
                </a:lnTo>
                <a:cubicBezTo>
                  <a:pt x="31534" y="278769"/>
                  <a:pt x="33579" y="279211"/>
                  <a:pt x="36818" y="279643"/>
                </a:cubicBezTo>
                <a:lnTo>
                  <a:pt x="28093" y="288052"/>
                </a:lnTo>
                <a:close/>
                <a:moveTo>
                  <a:pt x="22606" y="192727"/>
                </a:moveTo>
                <a:lnTo>
                  <a:pt x="23241" y="194340"/>
                </a:lnTo>
                <a:lnTo>
                  <a:pt x="23241" y="195649"/>
                </a:lnTo>
                <a:lnTo>
                  <a:pt x="22606" y="194666"/>
                </a:lnTo>
                <a:close/>
                <a:moveTo>
                  <a:pt x="23571" y="214064"/>
                </a:moveTo>
                <a:lnTo>
                  <a:pt x="23571" y="220846"/>
                </a:lnTo>
                <a:lnTo>
                  <a:pt x="22606" y="220528"/>
                </a:lnTo>
                <a:lnTo>
                  <a:pt x="22606" y="212120"/>
                </a:lnTo>
                <a:close/>
                <a:moveTo>
                  <a:pt x="22606" y="226660"/>
                </a:moveTo>
                <a:lnTo>
                  <a:pt x="23241" y="226977"/>
                </a:lnTo>
                <a:lnTo>
                  <a:pt x="23241" y="229239"/>
                </a:lnTo>
                <a:lnTo>
                  <a:pt x="22606" y="228271"/>
                </a:lnTo>
                <a:close/>
                <a:moveTo>
                  <a:pt x="19698" y="68331"/>
                </a:moveTo>
                <a:lnTo>
                  <a:pt x="20498" y="68331"/>
                </a:lnTo>
                <a:lnTo>
                  <a:pt x="22606" y="68673"/>
                </a:lnTo>
                <a:lnTo>
                  <a:pt x="20663" y="70603"/>
                </a:lnTo>
                <a:close/>
                <a:moveTo>
                  <a:pt x="20981" y="303227"/>
                </a:moveTo>
                <a:lnTo>
                  <a:pt x="20981" y="305171"/>
                </a:lnTo>
                <a:lnTo>
                  <a:pt x="19038" y="302264"/>
                </a:lnTo>
                <a:close/>
                <a:moveTo>
                  <a:pt x="18403" y="289346"/>
                </a:moveTo>
                <a:lnTo>
                  <a:pt x="19698" y="289981"/>
                </a:lnTo>
                <a:lnTo>
                  <a:pt x="19698" y="291594"/>
                </a:lnTo>
                <a:close/>
                <a:moveTo>
                  <a:pt x="18403" y="326826"/>
                </a:moveTo>
                <a:lnTo>
                  <a:pt x="20816" y="328438"/>
                </a:lnTo>
                <a:lnTo>
                  <a:pt x="23241" y="330368"/>
                </a:lnTo>
                <a:lnTo>
                  <a:pt x="23089" y="331336"/>
                </a:lnTo>
                <a:lnTo>
                  <a:pt x="22924" y="332298"/>
                </a:lnTo>
                <a:close/>
                <a:moveTo>
                  <a:pt x="18403" y="344908"/>
                </a:moveTo>
                <a:lnTo>
                  <a:pt x="26480" y="349116"/>
                </a:lnTo>
                <a:cubicBezTo>
                  <a:pt x="24321" y="348669"/>
                  <a:pt x="22975" y="348351"/>
                  <a:pt x="22441" y="348133"/>
                </a:cubicBezTo>
                <a:lnTo>
                  <a:pt x="21628" y="347170"/>
                </a:lnTo>
                <a:lnTo>
                  <a:pt x="21628" y="346521"/>
                </a:lnTo>
                <a:close/>
                <a:moveTo>
                  <a:pt x="17755" y="52506"/>
                </a:moveTo>
                <a:cubicBezTo>
                  <a:pt x="19038" y="52506"/>
                  <a:pt x="19800" y="52987"/>
                  <a:pt x="20016" y="53964"/>
                </a:cubicBezTo>
                <a:lnTo>
                  <a:pt x="20333" y="57040"/>
                </a:lnTo>
                <a:lnTo>
                  <a:pt x="17755" y="53800"/>
                </a:lnTo>
                <a:close/>
                <a:moveTo>
                  <a:pt x="17425" y="46042"/>
                </a:moveTo>
                <a:lnTo>
                  <a:pt x="17590" y="43298"/>
                </a:lnTo>
                <a:lnTo>
                  <a:pt x="17755" y="40555"/>
                </a:lnTo>
                <a:lnTo>
                  <a:pt x="19368" y="42484"/>
                </a:lnTo>
                <a:lnTo>
                  <a:pt x="19698" y="45074"/>
                </a:lnTo>
                <a:lnTo>
                  <a:pt x="19698" y="47004"/>
                </a:lnTo>
                <a:close/>
                <a:moveTo>
                  <a:pt x="20016" y="160748"/>
                </a:moveTo>
                <a:lnTo>
                  <a:pt x="20181" y="161229"/>
                </a:lnTo>
                <a:lnTo>
                  <a:pt x="20333" y="162043"/>
                </a:lnTo>
                <a:lnTo>
                  <a:pt x="19698" y="162043"/>
                </a:lnTo>
                <a:lnTo>
                  <a:pt x="17425" y="158804"/>
                </a:lnTo>
                <a:close/>
                <a:moveTo>
                  <a:pt x="23889" y="103559"/>
                </a:moveTo>
                <a:lnTo>
                  <a:pt x="20981" y="102265"/>
                </a:lnTo>
                <a:lnTo>
                  <a:pt x="18072" y="100969"/>
                </a:lnTo>
                <a:lnTo>
                  <a:pt x="17107" y="79965"/>
                </a:lnTo>
                <a:lnTo>
                  <a:pt x="17425" y="77549"/>
                </a:lnTo>
                <a:lnTo>
                  <a:pt x="17425" y="75455"/>
                </a:lnTo>
                <a:cubicBezTo>
                  <a:pt x="18720" y="77802"/>
                  <a:pt x="20016" y="79860"/>
                  <a:pt x="21311" y="81586"/>
                </a:cubicBezTo>
                <a:cubicBezTo>
                  <a:pt x="21514" y="85248"/>
                  <a:pt x="21844" y="88904"/>
                  <a:pt x="22276" y="92560"/>
                </a:cubicBezTo>
                <a:cubicBezTo>
                  <a:pt x="22708" y="96232"/>
                  <a:pt x="23241" y="99902"/>
                  <a:pt x="23889" y="103559"/>
                </a:cubicBezTo>
                <a:close/>
                <a:moveTo>
                  <a:pt x="16790" y="121011"/>
                </a:moveTo>
                <a:cubicBezTo>
                  <a:pt x="16790" y="119930"/>
                  <a:pt x="16790" y="118799"/>
                  <a:pt x="16790" y="117618"/>
                </a:cubicBezTo>
                <a:cubicBezTo>
                  <a:pt x="16790" y="116422"/>
                  <a:pt x="16675" y="115282"/>
                  <a:pt x="16459" y="114215"/>
                </a:cubicBezTo>
                <a:lnTo>
                  <a:pt x="17755" y="113247"/>
                </a:lnTo>
                <a:lnTo>
                  <a:pt x="19038" y="115509"/>
                </a:lnTo>
                <a:lnTo>
                  <a:pt x="18720" y="118416"/>
                </a:lnTo>
                <a:lnTo>
                  <a:pt x="18720" y="121323"/>
                </a:lnTo>
                <a:lnTo>
                  <a:pt x="17755" y="121161"/>
                </a:lnTo>
                <a:close/>
                <a:moveTo>
                  <a:pt x="16142" y="126494"/>
                </a:moveTo>
                <a:lnTo>
                  <a:pt x="18403" y="126825"/>
                </a:lnTo>
                <a:lnTo>
                  <a:pt x="18403" y="131662"/>
                </a:lnTo>
                <a:close/>
                <a:moveTo>
                  <a:pt x="16142" y="136847"/>
                </a:moveTo>
                <a:lnTo>
                  <a:pt x="18720" y="141039"/>
                </a:lnTo>
                <a:cubicBezTo>
                  <a:pt x="18720" y="143197"/>
                  <a:pt x="18822" y="145291"/>
                  <a:pt x="19038" y="147334"/>
                </a:cubicBezTo>
                <a:cubicBezTo>
                  <a:pt x="19253" y="149378"/>
                  <a:pt x="19482" y="151477"/>
                  <a:pt x="19698" y="153635"/>
                </a:cubicBezTo>
                <a:cubicBezTo>
                  <a:pt x="17539" y="151477"/>
                  <a:pt x="16459" y="149164"/>
                  <a:pt x="16459" y="146689"/>
                </a:cubicBezTo>
                <a:cubicBezTo>
                  <a:pt x="16459" y="144214"/>
                  <a:pt x="16345" y="141471"/>
                  <a:pt x="16142" y="138460"/>
                </a:cubicBezTo>
                <a:close/>
                <a:moveTo>
                  <a:pt x="15494" y="337491"/>
                </a:moveTo>
                <a:lnTo>
                  <a:pt x="15494" y="334253"/>
                </a:lnTo>
                <a:lnTo>
                  <a:pt x="15164" y="331018"/>
                </a:lnTo>
                <a:lnTo>
                  <a:pt x="22276" y="339422"/>
                </a:lnTo>
                <a:lnTo>
                  <a:pt x="22111" y="339908"/>
                </a:lnTo>
                <a:lnTo>
                  <a:pt x="21946" y="340707"/>
                </a:lnTo>
                <a:cubicBezTo>
                  <a:pt x="19800" y="339193"/>
                  <a:pt x="17641" y="338126"/>
                  <a:pt x="15494" y="337491"/>
                </a:cubicBezTo>
                <a:close/>
                <a:moveTo>
                  <a:pt x="14516" y="134892"/>
                </a:moveTo>
                <a:lnTo>
                  <a:pt x="15164" y="135879"/>
                </a:lnTo>
                <a:lnTo>
                  <a:pt x="14516" y="135537"/>
                </a:lnTo>
                <a:close/>
                <a:moveTo>
                  <a:pt x="15494" y="314542"/>
                </a:moveTo>
                <a:cubicBezTo>
                  <a:pt x="15926" y="312806"/>
                  <a:pt x="16345" y="310658"/>
                  <a:pt x="16790" y="308078"/>
                </a:cubicBezTo>
                <a:cubicBezTo>
                  <a:pt x="17856" y="309374"/>
                  <a:pt x="18822" y="310708"/>
                  <a:pt x="19698" y="312107"/>
                </a:cubicBezTo>
                <a:cubicBezTo>
                  <a:pt x="20549" y="313515"/>
                  <a:pt x="21514" y="315078"/>
                  <a:pt x="22606" y="316804"/>
                </a:cubicBezTo>
                <a:lnTo>
                  <a:pt x="23241" y="323586"/>
                </a:lnTo>
                <a:cubicBezTo>
                  <a:pt x="21514" y="322292"/>
                  <a:pt x="19850" y="321061"/>
                  <a:pt x="18237" y="319880"/>
                </a:cubicBezTo>
                <a:cubicBezTo>
                  <a:pt x="16625" y="318685"/>
                  <a:pt x="14847" y="317653"/>
                  <a:pt x="12903" y="316804"/>
                </a:cubicBezTo>
                <a:lnTo>
                  <a:pt x="12903" y="316155"/>
                </a:lnTo>
                <a:lnTo>
                  <a:pt x="14199" y="315992"/>
                </a:lnTo>
                <a:close/>
                <a:moveTo>
                  <a:pt x="11608" y="14708"/>
                </a:moveTo>
                <a:cubicBezTo>
                  <a:pt x="13335" y="15572"/>
                  <a:pt x="15164" y="16956"/>
                  <a:pt x="17107" y="18916"/>
                </a:cubicBezTo>
                <a:lnTo>
                  <a:pt x="16790" y="18916"/>
                </a:lnTo>
                <a:lnTo>
                  <a:pt x="13881" y="16639"/>
                </a:lnTo>
                <a:close/>
                <a:moveTo>
                  <a:pt x="20663" y="357176"/>
                </a:moveTo>
                <a:lnTo>
                  <a:pt x="20016" y="364950"/>
                </a:lnTo>
                <a:lnTo>
                  <a:pt x="19368" y="363656"/>
                </a:lnTo>
                <a:cubicBezTo>
                  <a:pt x="18288" y="362143"/>
                  <a:pt x="17209" y="361384"/>
                  <a:pt x="16142" y="361384"/>
                </a:cubicBezTo>
                <a:lnTo>
                  <a:pt x="14999" y="361865"/>
                </a:lnTo>
                <a:lnTo>
                  <a:pt x="14199" y="362360"/>
                </a:lnTo>
                <a:lnTo>
                  <a:pt x="14199" y="362688"/>
                </a:lnTo>
                <a:lnTo>
                  <a:pt x="8700" y="358472"/>
                </a:lnTo>
                <a:lnTo>
                  <a:pt x="10325" y="357827"/>
                </a:lnTo>
                <a:lnTo>
                  <a:pt x="11938" y="355565"/>
                </a:lnTo>
                <a:cubicBezTo>
                  <a:pt x="13666" y="354701"/>
                  <a:pt x="14847" y="352772"/>
                  <a:pt x="15494" y="349751"/>
                </a:cubicBezTo>
                <a:close/>
                <a:moveTo>
                  <a:pt x="10325" y="102582"/>
                </a:moveTo>
                <a:cubicBezTo>
                  <a:pt x="10325" y="104105"/>
                  <a:pt x="10262" y="105603"/>
                  <a:pt x="10160" y="107116"/>
                </a:cubicBezTo>
                <a:cubicBezTo>
                  <a:pt x="10046" y="108615"/>
                  <a:pt x="9995" y="110226"/>
                  <a:pt x="9995" y="111967"/>
                </a:cubicBezTo>
                <a:lnTo>
                  <a:pt x="9995" y="112285"/>
                </a:lnTo>
                <a:lnTo>
                  <a:pt x="9030" y="111318"/>
                </a:lnTo>
                <a:cubicBezTo>
                  <a:pt x="8814" y="109576"/>
                  <a:pt x="8649" y="107761"/>
                  <a:pt x="8547" y="105807"/>
                </a:cubicBezTo>
                <a:cubicBezTo>
                  <a:pt x="8433" y="103876"/>
                  <a:pt x="8382" y="101833"/>
                  <a:pt x="8382" y="99684"/>
                </a:cubicBezTo>
                <a:cubicBezTo>
                  <a:pt x="8382" y="94947"/>
                  <a:pt x="8700" y="90313"/>
                  <a:pt x="9347" y="85794"/>
                </a:cubicBezTo>
                <a:lnTo>
                  <a:pt x="9678" y="86910"/>
                </a:lnTo>
                <a:lnTo>
                  <a:pt x="9995" y="88368"/>
                </a:lnTo>
                <a:lnTo>
                  <a:pt x="9678" y="91280"/>
                </a:lnTo>
                <a:lnTo>
                  <a:pt x="9678" y="94187"/>
                </a:lnTo>
                <a:cubicBezTo>
                  <a:pt x="9678" y="95483"/>
                  <a:pt x="9728" y="96817"/>
                  <a:pt x="9843" y="98226"/>
                </a:cubicBezTo>
                <a:cubicBezTo>
                  <a:pt x="9944" y="99620"/>
                  <a:pt x="10109" y="101068"/>
                  <a:pt x="10325" y="102582"/>
                </a:cubicBezTo>
                <a:close/>
                <a:moveTo>
                  <a:pt x="28410" y="16639"/>
                </a:moveTo>
                <a:lnTo>
                  <a:pt x="26797" y="17288"/>
                </a:lnTo>
                <a:lnTo>
                  <a:pt x="22276" y="13097"/>
                </a:lnTo>
                <a:lnTo>
                  <a:pt x="21628" y="12769"/>
                </a:lnTo>
                <a:lnTo>
                  <a:pt x="20981" y="12451"/>
                </a:lnTo>
                <a:cubicBezTo>
                  <a:pt x="19698" y="12451"/>
                  <a:pt x="18822" y="12982"/>
                  <a:pt x="18403" y="14063"/>
                </a:cubicBezTo>
                <a:cubicBezTo>
                  <a:pt x="16675" y="12337"/>
                  <a:pt x="14415" y="10507"/>
                  <a:pt x="11608" y="8561"/>
                </a:cubicBezTo>
                <a:cubicBezTo>
                  <a:pt x="8814" y="6632"/>
                  <a:pt x="6223" y="5670"/>
                  <a:pt x="3861" y="5670"/>
                </a:cubicBezTo>
                <a:lnTo>
                  <a:pt x="2248" y="6305"/>
                </a:lnTo>
                <a:lnTo>
                  <a:pt x="1270" y="7600"/>
                </a:lnTo>
                <a:lnTo>
                  <a:pt x="635" y="9212"/>
                </a:lnTo>
                <a:lnTo>
                  <a:pt x="1270" y="11151"/>
                </a:lnTo>
                <a:lnTo>
                  <a:pt x="5474" y="15993"/>
                </a:lnTo>
                <a:lnTo>
                  <a:pt x="4826" y="18916"/>
                </a:lnTo>
                <a:cubicBezTo>
                  <a:pt x="4826" y="20196"/>
                  <a:pt x="5309" y="21758"/>
                  <a:pt x="6274" y="23588"/>
                </a:cubicBezTo>
                <a:cubicBezTo>
                  <a:pt x="7252" y="25414"/>
                  <a:pt x="7735" y="27512"/>
                  <a:pt x="7735" y="29883"/>
                </a:cubicBezTo>
                <a:lnTo>
                  <a:pt x="7417" y="30534"/>
                </a:lnTo>
                <a:lnTo>
                  <a:pt x="7087" y="31512"/>
                </a:lnTo>
                <a:lnTo>
                  <a:pt x="6769" y="31512"/>
                </a:lnTo>
                <a:lnTo>
                  <a:pt x="7087" y="31829"/>
                </a:lnTo>
                <a:cubicBezTo>
                  <a:pt x="6007" y="37862"/>
                  <a:pt x="5474" y="43681"/>
                  <a:pt x="5474" y="49281"/>
                </a:cubicBezTo>
                <a:cubicBezTo>
                  <a:pt x="5474" y="52719"/>
                  <a:pt x="5639" y="56162"/>
                  <a:pt x="5957" y="59615"/>
                </a:cubicBezTo>
                <a:cubicBezTo>
                  <a:pt x="6274" y="63058"/>
                  <a:pt x="6655" y="66515"/>
                  <a:pt x="7087" y="69953"/>
                </a:cubicBezTo>
                <a:cubicBezTo>
                  <a:pt x="5576" y="73843"/>
                  <a:pt x="4509" y="78234"/>
                  <a:pt x="3861" y="83199"/>
                </a:cubicBezTo>
                <a:cubicBezTo>
                  <a:pt x="3213" y="88155"/>
                  <a:pt x="2883" y="93211"/>
                  <a:pt x="2883" y="98390"/>
                </a:cubicBezTo>
                <a:cubicBezTo>
                  <a:pt x="2883" y="102265"/>
                  <a:pt x="3048" y="106083"/>
                  <a:pt x="3378" y="109859"/>
                </a:cubicBezTo>
                <a:cubicBezTo>
                  <a:pt x="3696" y="113630"/>
                  <a:pt x="4077" y="117351"/>
                  <a:pt x="4509" y="121011"/>
                </a:cubicBezTo>
                <a:cubicBezTo>
                  <a:pt x="4293" y="124018"/>
                  <a:pt x="4178" y="126980"/>
                  <a:pt x="4178" y="129896"/>
                </a:cubicBezTo>
                <a:cubicBezTo>
                  <a:pt x="4178" y="132794"/>
                  <a:pt x="4178" y="135756"/>
                  <a:pt x="4178" y="138777"/>
                </a:cubicBezTo>
                <a:cubicBezTo>
                  <a:pt x="4178" y="144810"/>
                  <a:pt x="4344" y="150892"/>
                  <a:pt x="4661" y="157038"/>
                </a:cubicBezTo>
                <a:cubicBezTo>
                  <a:pt x="4991" y="163175"/>
                  <a:pt x="5576" y="169039"/>
                  <a:pt x="6439" y="174639"/>
                </a:cubicBezTo>
                <a:lnTo>
                  <a:pt x="6439" y="177551"/>
                </a:lnTo>
                <a:cubicBezTo>
                  <a:pt x="6007" y="185091"/>
                  <a:pt x="5842" y="192776"/>
                  <a:pt x="5957" y="200640"/>
                </a:cubicBezTo>
                <a:cubicBezTo>
                  <a:pt x="6058" y="208497"/>
                  <a:pt x="6122" y="215448"/>
                  <a:pt x="6122" y="221491"/>
                </a:cubicBezTo>
                <a:lnTo>
                  <a:pt x="2566" y="218900"/>
                </a:lnTo>
                <a:lnTo>
                  <a:pt x="635" y="218251"/>
                </a:lnTo>
                <a:cubicBezTo>
                  <a:pt x="-876" y="218251"/>
                  <a:pt x="-1638" y="219332"/>
                  <a:pt x="-1638" y="221491"/>
                </a:cubicBezTo>
                <a:cubicBezTo>
                  <a:pt x="-343" y="226660"/>
                  <a:pt x="3213" y="232692"/>
                  <a:pt x="9030" y="239588"/>
                </a:cubicBezTo>
                <a:lnTo>
                  <a:pt x="9347" y="249276"/>
                </a:lnTo>
                <a:lnTo>
                  <a:pt x="8700" y="259615"/>
                </a:lnTo>
                <a:cubicBezTo>
                  <a:pt x="8065" y="259402"/>
                  <a:pt x="7087" y="259287"/>
                  <a:pt x="5791" y="259287"/>
                </a:cubicBezTo>
                <a:cubicBezTo>
                  <a:pt x="4509" y="259287"/>
                  <a:pt x="3378" y="259501"/>
                  <a:pt x="2401" y="259932"/>
                </a:cubicBezTo>
                <a:cubicBezTo>
                  <a:pt x="1435" y="260364"/>
                  <a:pt x="953" y="261431"/>
                  <a:pt x="953" y="263172"/>
                </a:cubicBezTo>
                <a:lnTo>
                  <a:pt x="1918" y="265434"/>
                </a:lnTo>
                <a:lnTo>
                  <a:pt x="2083" y="266566"/>
                </a:lnTo>
                <a:lnTo>
                  <a:pt x="2248" y="267682"/>
                </a:lnTo>
                <a:cubicBezTo>
                  <a:pt x="2020" y="268758"/>
                  <a:pt x="1918" y="271362"/>
                  <a:pt x="1918" y="275456"/>
                </a:cubicBezTo>
                <a:cubicBezTo>
                  <a:pt x="1918" y="279761"/>
                  <a:pt x="2083" y="285080"/>
                  <a:pt x="2401" y="291445"/>
                </a:cubicBezTo>
                <a:cubicBezTo>
                  <a:pt x="2731" y="297795"/>
                  <a:pt x="3048" y="304244"/>
                  <a:pt x="3378" y="310821"/>
                </a:cubicBezTo>
                <a:cubicBezTo>
                  <a:pt x="3696" y="317400"/>
                  <a:pt x="4026" y="323636"/>
                  <a:pt x="4344" y="329569"/>
                </a:cubicBezTo>
                <a:cubicBezTo>
                  <a:pt x="4661" y="335473"/>
                  <a:pt x="4826" y="340161"/>
                  <a:pt x="4826" y="343614"/>
                </a:cubicBezTo>
                <a:lnTo>
                  <a:pt x="3213" y="356859"/>
                </a:lnTo>
                <a:lnTo>
                  <a:pt x="2566" y="358472"/>
                </a:lnTo>
                <a:cubicBezTo>
                  <a:pt x="2566" y="359766"/>
                  <a:pt x="2782" y="360749"/>
                  <a:pt x="3213" y="361384"/>
                </a:cubicBezTo>
                <a:lnTo>
                  <a:pt x="4178" y="362029"/>
                </a:lnTo>
                <a:lnTo>
                  <a:pt x="4509" y="362688"/>
                </a:lnTo>
                <a:cubicBezTo>
                  <a:pt x="6655" y="365040"/>
                  <a:pt x="9246" y="368012"/>
                  <a:pt x="12256" y="371568"/>
                </a:cubicBezTo>
                <a:cubicBezTo>
                  <a:pt x="15266" y="375110"/>
                  <a:pt x="18441" y="378677"/>
                  <a:pt x="21793" y="382235"/>
                </a:cubicBezTo>
                <a:cubicBezTo>
                  <a:pt x="25121" y="385777"/>
                  <a:pt x="28524" y="389180"/>
                  <a:pt x="31966" y="392410"/>
                </a:cubicBezTo>
                <a:cubicBezTo>
                  <a:pt x="35408" y="395635"/>
                  <a:pt x="38761" y="398110"/>
                  <a:pt x="41986" y="399836"/>
                </a:cubicBezTo>
                <a:lnTo>
                  <a:pt x="45542" y="402748"/>
                </a:lnTo>
                <a:lnTo>
                  <a:pt x="47486" y="403710"/>
                </a:lnTo>
                <a:lnTo>
                  <a:pt x="61049" y="417605"/>
                </a:lnTo>
                <a:lnTo>
                  <a:pt x="63310" y="418568"/>
                </a:lnTo>
                <a:lnTo>
                  <a:pt x="64605" y="417605"/>
                </a:lnTo>
                <a:lnTo>
                  <a:pt x="64923" y="415994"/>
                </a:lnTo>
                <a:cubicBezTo>
                  <a:pt x="66434" y="416639"/>
                  <a:pt x="67183" y="417605"/>
                  <a:pt x="67183" y="418901"/>
                </a:cubicBezTo>
                <a:lnTo>
                  <a:pt x="66701" y="421148"/>
                </a:lnTo>
                <a:lnTo>
                  <a:pt x="66218" y="422776"/>
                </a:lnTo>
                <a:cubicBezTo>
                  <a:pt x="66218" y="423421"/>
                  <a:pt x="66866" y="423752"/>
                  <a:pt x="68161" y="423752"/>
                </a:cubicBezTo>
                <a:cubicBezTo>
                  <a:pt x="69228" y="423752"/>
                  <a:pt x="70739" y="423688"/>
                  <a:pt x="72682" y="423583"/>
                </a:cubicBezTo>
                <a:cubicBezTo>
                  <a:pt x="74613" y="423470"/>
                  <a:pt x="76988" y="423307"/>
                  <a:pt x="79794" y="423103"/>
                </a:cubicBezTo>
                <a:cubicBezTo>
                  <a:pt x="83020" y="424184"/>
                  <a:pt x="87059" y="424983"/>
                  <a:pt x="91910" y="425519"/>
                </a:cubicBezTo>
                <a:cubicBezTo>
                  <a:pt x="96749" y="426065"/>
                  <a:pt x="101486" y="426432"/>
                  <a:pt x="106121" y="426659"/>
                </a:cubicBezTo>
                <a:cubicBezTo>
                  <a:pt x="110757" y="426863"/>
                  <a:pt x="114897" y="427026"/>
                  <a:pt x="118555" y="427130"/>
                </a:cubicBezTo>
                <a:cubicBezTo>
                  <a:pt x="122212" y="427245"/>
                  <a:pt x="124587" y="427310"/>
                  <a:pt x="125667" y="427310"/>
                </a:cubicBezTo>
                <a:cubicBezTo>
                  <a:pt x="128029" y="427508"/>
                  <a:pt x="130518" y="427840"/>
                  <a:pt x="133096" y="428272"/>
                </a:cubicBezTo>
                <a:cubicBezTo>
                  <a:pt x="135687" y="428694"/>
                  <a:pt x="138265" y="428922"/>
                  <a:pt x="140856" y="428922"/>
                </a:cubicBezTo>
                <a:cubicBezTo>
                  <a:pt x="143218" y="428922"/>
                  <a:pt x="144399" y="428158"/>
                  <a:pt x="144399" y="426659"/>
                </a:cubicBezTo>
                <a:cubicBezTo>
                  <a:pt x="144399" y="424283"/>
                  <a:pt x="142951" y="422672"/>
                  <a:pt x="140043" y="421808"/>
                </a:cubicBezTo>
                <a:cubicBezTo>
                  <a:pt x="137135" y="420944"/>
                  <a:pt x="134709" y="420295"/>
                  <a:pt x="132779" y="419864"/>
                </a:cubicBezTo>
                <a:cubicBezTo>
                  <a:pt x="134061" y="419447"/>
                  <a:pt x="134709" y="418682"/>
                  <a:pt x="134709" y="417605"/>
                </a:cubicBezTo>
                <a:cubicBezTo>
                  <a:pt x="136005" y="417388"/>
                  <a:pt x="137236" y="417233"/>
                  <a:pt x="138430" y="417120"/>
                </a:cubicBezTo>
                <a:cubicBezTo>
                  <a:pt x="139611" y="417006"/>
                  <a:pt x="140640" y="416957"/>
                  <a:pt x="141491" y="416957"/>
                </a:cubicBezTo>
                <a:lnTo>
                  <a:pt x="144082" y="416639"/>
                </a:lnTo>
                <a:cubicBezTo>
                  <a:pt x="143866" y="412754"/>
                  <a:pt x="143650" y="408448"/>
                  <a:pt x="143434" y="403710"/>
                </a:cubicBezTo>
                <a:cubicBezTo>
                  <a:pt x="143218" y="399622"/>
                  <a:pt x="143002" y="394935"/>
                  <a:pt x="142786" y="389652"/>
                </a:cubicBezTo>
                <a:cubicBezTo>
                  <a:pt x="142571" y="384382"/>
                  <a:pt x="142253" y="378618"/>
                  <a:pt x="141821" y="372382"/>
                </a:cubicBezTo>
                <a:lnTo>
                  <a:pt x="143599" y="372049"/>
                </a:lnTo>
                <a:cubicBezTo>
                  <a:pt x="144133" y="371846"/>
                  <a:pt x="144399" y="371073"/>
                  <a:pt x="144399" y="369787"/>
                </a:cubicBezTo>
                <a:cubicBezTo>
                  <a:pt x="144399" y="365486"/>
                  <a:pt x="143917" y="361384"/>
                  <a:pt x="142951" y="357509"/>
                </a:cubicBezTo>
                <a:cubicBezTo>
                  <a:pt x="141986" y="353634"/>
                  <a:pt x="141059" y="349647"/>
                  <a:pt x="140208" y="345543"/>
                </a:cubicBezTo>
                <a:lnTo>
                  <a:pt x="138583" y="315510"/>
                </a:lnTo>
                <a:lnTo>
                  <a:pt x="141491" y="318090"/>
                </a:lnTo>
                <a:cubicBezTo>
                  <a:pt x="141936" y="321111"/>
                  <a:pt x="143866" y="324931"/>
                  <a:pt x="147308" y="329569"/>
                </a:cubicBezTo>
                <a:cubicBezTo>
                  <a:pt x="150749" y="334193"/>
                  <a:pt x="154686" y="338598"/>
                  <a:pt x="159106" y="342800"/>
                </a:cubicBezTo>
                <a:cubicBezTo>
                  <a:pt x="163513" y="347016"/>
                  <a:pt x="167932" y="350613"/>
                  <a:pt x="172352" y="353634"/>
                </a:cubicBezTo>
                <a:cubicBezTo>
                  <a:pt x="176772" y="356645"/>
                  <a:pt x="180061" y="358144"/>
                  <a:pt x="182207" y="358144"/>
                </a:cubicBezTo>
                <a:cubicBezTo>
                  <a:pt x="185217" y="360749"/>
                  <a:pt x="188887" y="363006"/>
                  <a:pt x="193193" y="364950"/>
                </a:cubicBezTo>
                <a:cubicBezTo>
                  <a:pt x="197498" y="366880"/>
                  <a:pt x="201803" y="368811"/>
                  <a:pt x="206121" y="370755"/>
                </a:cubicBezTo>
                <a:cubicBezTo>
                  <a:pt x="207404" y="371400"/>
                  <a:pt x="209512" y="372382"/>
                  <a:pt x="212421" y="373662"/>
                </a:cubicBezTo>
                <a:cubicBezTo>
                  <a:pt x="215329" y="374956"/>
                  <a:pt x="218453" y="376356"/>
                  <a:pt x="221793" y="377863"/>
                </a:cubicBezTo>
                <a:cubicBezTo>
                  <a:pt x="225121" y="379367"/>
                  <a:pt x="228461" y="380662"/>
                  <a:pt x="231801" y="381738"/>
                </a:cubicBezTo>
                <a:cubicBezTo>
                  <a:pt x="235141" y="382820"/>
                  <a:pt x="237782" y="383351"/>
                  <a:pt x="239726" y="383351"/>
                </a:cubicBezTo>
                <a:lnTo>
                  <a:pt x="241656" y="382056"/>
                </a:lnTo>
                <a:cubicBezTo>
                  <a:pt x="243167" y="382706"/>
                  <a:pt x="244564" y="383416"/>
                  <a:pt x="245860" y="384164"/>
                </a:cubicBezTo>
                <a:cubicBezTo>
                  <a:pt x="247155" y="384913"/>
                  <a:pt x="248438" y="385727"/>
                  <a:pt x="249733" y="386591"/>
                </a:cubicBezTo>
                <a:lnTo>
                  <a:pt x="252972" y="390147"/>
                </a:lnTo>
                <a:lnTo>
                  <a:pt x="254102" y="392890"/>
                </a:lnTo>
                <a:lnTo>
                  <a:pt x="256845" y="394022"/>
                </a:lnTo>
                <a:cubicBezTo>
                  <a:pt x="260287" y="392727"/>
                  <a:pt x="263678" y="389920"/>
                  <a:pt x="267018" y="385628"/>
                </a:cubicBezTo>
                <a:cubicBezTo>
                  <a:pt x="270358" y="381322"/>
                  <a:pt x="273482" y="376405"/>
                  <a:pt x="276390" y="370919"/>
                </a:cubicBezTo>
                <a:cubicBezTo>
                  <a:pt x="279299" y="365431"/>
                  <a:pt x="281889" y="359935"/>
                  <a:pt x="284150" y="354448"/>
                </a:cubicBezTo>
                <a:cubicBezTo>
                  <a:pt x="286411" y="348947"/>
                  <a:pt x="288189" y="344476"/>
                  <a:pt x="289471" y="341033"/>
                </a:cubicBezTo>
                <a:lnTo>
                  <a:pt x="289802" y="340707"/>
                </a:lnTo>
                <a:lnTo>
                  <a:pt x="289802" y="340072"/>
                </a:lnTo>
                <a:lnTo>
                  <a:pt x="289471" y="338777"/>
                </a:lnTo>
                <a:lnTo>
                  <a:pt x="290132" y="337963"/>
                </a:lnTo>
                <a:lnTo>
                  <a:pt x="291097" y="336505"/>
                </a:lnTo>
                <a:lnTo>
                  <a:pt x="290767" y="336187"/>
                </a:lnTo>
                <a:lnTo>
                  <a:pt x="291097" y="335219"/>
                </a:lnTo>
                <a:lnTo>
                  <a:pt x="293675" y="331663"/>
                </a:lnTo>
                <a:cubicBezTo>
                  <a:pt x="294971" y="332094"/>
                  <a:pt x="296698" y="332526"/>
                  <a:pt x="298844" y="332947"/>
                </a:cubicBezTo>
                <a:cubicBezTo>
                  <a:pt x="300355" y="332947"/>
                  <a:pt x="301105" y="332208"/>
                  <a:pt x="301105" y="330685"/>
                </a:cubicBezTo>
                <a:cubicBezTo>
                  <a:pt x="301105" y="329405"/>
                  <a:pt x="300139" y="327739"/>
                  <a:pt x="298196" y="325680"/>
                </a:cubicBezTo>
                <a:cubicBezTo>
                  <a:pt x="296253" y="323636"/>
                  <a:pt x="294208" y="322623"/>
                  <a:pt x="292062" y="322623"/>
                </a:cubicBezTo>
                <a:cubicBezTo>
                  <a:pt x="290767" y="322623"/>
                  <a:pt x="290017" y="323055"/>
                  <a:pt x="289802" y="323904"/>
                </a:cubicBezTo>
                <a:lnTo>
                  <a:pt x="289319" y="323750"/>
                </a:lnTo>
                <a:lnTo>
                  <a:pt x="288824" y="323586"/>
                </a:lnTo>
                <a:lnTo>
                  <a:pt x="279781" y="317122"/>
                </a:lnTo>
                <a:lnTo>
                  <a:pt x="279299" y="315992"/>
                </a:lnTo>
                <a:lnTo>
                  <a:pt x="278499" y="314860"/>
                </a:lnTo>
                <a:cubicBezTo>
                  <a:pt x="270307" y="306685"/>
                  <a:pt x="261150" y="299139"/>
                  <a:pt x="251028" y="292243"/>
                </a:cubicBezTo>
                <a:cubicBezTo>
                  <a:pt x="240907" y="285348"/>
                  <a:pt x="231001" y="278566"/>
                  <a:pt x="221311" y="271898"/>
                </a:cubicBezTo>
                <a:lnTo>
                  <a:pt x="219685" y="271566"/>
                </a:lnTo>
                <a:cubicBezTo>
                  <a:pt x="217958" y="271566"/>
                  <a:pt x="217107" y="272330"/>
                  <a:pt x="217107" y="273828"/>
                </a:cubicBezTo>
                <a:lnTo>
                  <a:pt x="209030" y="268008"/>
                </a:lnTo>
                <a:lnTo>
                  <a:pt x="198692" y="258003"/>
                </a:lnTo>
                <a:lnTo>
                  <a:pt x="208699" y="242485"/>
                </a:lnTo>
                <a:cubicBezTo>
                  <a:pt x="209995" y="242485"/>
                  <a:pt x="211176" y="241835"/>
                  <a:pt x="212255" y="240555"/>
                </a:cubicBezTo>
                <a:cubicBezTo>
                  <a:pt x="213335" y="239261"/>
                  <a:pt x="214249" y="237796"/>
                  <a:pt x="215011" y="236185"/>
                </a:cubicBezTo>
                <a:cubicBezTo>
                  <a:pt x="215761" y="234572"/>
                  <a:pt x="216459" y="233059"/>
                  <a:pt x="217107" y="231675"/>
                </a:cubicBezTo>
                <a:cubicBezTo>
                  <a:pt x="217754" y="230256"/>
                  <a:pt x="218186" y="229353"/>
                  <a:pt x="218402" y="228922"/>
                </a:cubicBezTo>
                <a:cubicBezTo>
                  <a:pt x="223342" y="223956"/>
                  <a:pt x="227711" y="219064"/>
                  <a:pt x="231483" y="214212"/>
                </a:cubicBezTo>
                <a:cubicBezTo>
                  <a:pt x="235242" y="209375"/>
                  <a:pt x="237135" y="204474"/>
                  <a:pt x="237135" y="199519"/>
                </a:cubicBezTo>
                <a:cubicBezTo>
                  <a:pt x="238849" y="197147"/>
                  <a:pt x="240640" y="194616"/>
                  <a:pt x="242469" y="191928"/>
                </a:cubicBezTo>
                <a:cubicBezTo>
                  <a:pt x="244297" y="189234"/>
                  <a:pt x="246393" y="186109"/>
                  <a:pt x="248768" y="182551"/>
                </a:cubicBezTo>
                <a:cubicBezTo>
                  <a:pt x="251130" y="178995"/>
                  <a:pt x="253772" y="174694"/>
                  <a:pt x="256680" y="169638"/>
                </a:cubicBezTo>
                <a:cubicBezTo>
                  <a:pt x="259588" y="164568"/>
                  <a:pt x="263093" y="158486"/>
                  <a:pt x="267183" y="151373"/>
                </a:cubicBezTo>
                <a:cubicBezTo>
                  <a:pt x="270625" y="147706"/>
                  <a:pt x="273965" y="143881"/>
                  <a:pt x="277191" y="139907"/>
                </a:cubicBezTo>
                <a:cubicBezTo>
                  <a:pt x="280429" y="135920"/>
                  <a:pt x="282690" y="131563"/>
                  <a:pt x="283985" y="126825"/>
                </a:cubicBezTo>
                <a:lnTo>
                  <a:pt x="283655" y="125213"/>
                </a:lnTo>
                <a:lnTo>
                  <a:pt x="285598" y="123423"/>
                </a:lnTo>
                <a:lnTo>
                  <a:pt x="285915" y="121641"/>
                </a:lnTo>
                <a:cubicBezTo>
                  <a:pt x="290449" y="114543"/>
                  <a:pt x="293027" y="110673"/>
                  <a:pt x="293675" y="110008"/>
                </a:cubicBezTo>
                <a:cubicBezTo>
                  <a:pt x="293891" y="109810"/>
                  <a:pt x="292646" y="108247"/>
                  <a:pt x="289954" y="105335"/>
                </a:cubicBezTo>
                <a:cubicBezTo>
                  <a:pt x="287262" y="102428"/>
                  <a:pt x="283820" y="98861"/>
                  <a:pt x="279616" y="94669"/>
                </a:cubicBezTo>
                <a:cubicBezTo>
                  <a:pt x="275425" y="90467"/>
                  <a:pt x="270790" y="85942"/>
                  <a:pt x="265735" y="81105"/>
                </a:cubicBezTo>
                <a:cubicBezTo>
                  <a:pt x="260668" y="76254"/>
                  <a:pt x="255981" y="71848"/>
                  <a:pt x="251676" y="67860"/>
                </a:cubicBezTo>
                <a:cubicBezTo>
                  <a:pt x="247358" y="63871"/>
                  <a:pt x="243764" y="60597"/>
                  <a:pt x="240856" y="58002"/>
                </a:cubicBezTo>
                <a:cubicBezTo>
                  <a:pt x="237947" y="55413"/>
                  <a:pt x="236487" y="54232"/>
                  <a:pt x="236487" y="54435"/>
                </a:cubicBezTo>
                <a:lnTo>
                  <a:pt x="236169" y="55085"/>
                </a:lnTo>
                <a:lnTo>
                  <a:pt x="235522" y="56708"/>
                </a:lnTo>
                <a:lnTo>
                  <a:pt x="235192" y="56708"/>
                </a:lnTo>
                <a:cubicBezTo>
                  <a:pt x="233693" y="54118"/>
                  <a:pt x="231686" y="51642"/>
                  <a:pt x="229223" y="49281"/>
                </a:cubicBezTo>
                <a:cubicBezTo>
                  <a:pt x="226733" y="46905"/>
                  <a:pt x="224155" y="44593"/>
                  <a:pt x="221463" y="42331"/>
                </a:cubicBezTo>
                <a:cubicBezTo>
                  <a:pt x="218771" y="40074"/>
                  <a:pt x="216078" y="37862"/>
                  <a:pt x="213386" y="35718"/>
                </a:cubicBezTo>
                <a:cubicBezTo>
                  <a:pt x="210693" y="33555"/>
                  <a:pt x="208268" y="31397"/>
                  <a:pt x="206121" y="29240"/>
                </a:cubicBezTo>
                <a:lnTo>
                  <a:pt x="205791" y="29240"/>
                </a:lnTo>
                <a:lnTo>
                  <a:pt x="204496" y="28922"/>
                </a:lnTo>
                <a:lnTo>
                  <a:pt x="202730" y="30062"/>
                </a:lnTo>
                <a:lnTo>
                  <a:pt x="201270" y="31829"/>
                </a:lnTo>
                <a:lnTo>
                  <a:pt x="205156" y="35718"/>
                </a:lnTo>
                <a:cubicBezTo>
                  <a:pt x="206871" y="37430"/>
                  <a:pt x="208547" y="39210"/>
                  <a:pt x="210160" y="41051"/>
                </a:cubicBezTo>
                <a:cubicBezTo>
                  <a:pt x="211773" y="42851"/>
                  <a:pt x="213436" y="44756"/>
                  <a:pt x="215164" y="46687"/>
                </a:cubicBezTo>
                <a:cubicBezTo>
                  <a:pt x="213436" y="45838"/>
                  <a:pt x="211290" y="44693"/>
                  <a:pt x="208699" y="43298"/>
                </a:cubicBezTo>
                <a:cubicBezTo>
                  <a:pt x="206121" y="41890"/>
                  <a:pt x="203531" y="40441"/>
                  <a:pt x="200952" y="38942"/>
                </a:cubicBezTo>
                <a:cubicBezTo>
                  <a:pt x="198362" y="37430"/>
                  <a:pt x="196050" y="35866"/>
                  <a:pt x="194006" y="34255"/>
                </a:cubicBezTo>
                <a:cubicBezTo>
                  <a:pt x="191948" y="32642"/>
                  <a:pt x="190615" y="31184"/>
                  <a:pt x="189967" y="29883"/>
                </a:cubicBezTo>
                <a:lnTo>
                  <a:pt x="191250" y="27944"/>
                </a:lnTo>
                <a:lnTo>
                  <a:pt x="189967" y="25211"/>
                </a:lnTo>
                <a:lnTo>
                  <a:pt x="187058" y="24402"/>
                </a:lnTo>
                <a:lnTo>
                  <a:pt x="184468" y="25365"/>
                </a:lnTo>
                <a:lnTo>
                  <a:pt x="183503" y="26341"/>
                </a:lnTo>
                <a:lnTo>
                  <a:pt x="174460" y="20196"/>
                </a:lnTo>
                <a:lnTo>
                  <a:pt x="174130" y="20527"/>
                </a:lnTo>
                <a:lnTo>
                  <a:pt x="172835" y="20196"/>
                </a:lnTo>
                <a:cubicBezTo>
                  <a:pt x="171755" y="20196"/>
                  <a:pt x="171222" y="20845"/>
                  <a:pt x="171222" y="22140"/>
                </a:cubicBezTo>
                <a:cubicBezTo>
                  <a:pt x="171222" y="23638"/>
                  <a:pt x="171869" y="24933"/>
                  <a:pt x="173165" y="26015"/>
                </a:cubicBezTo>
                <a:lnTo>
                  <a:pt x="184798" y="34408"/>
                </a:lnTo>
                <a:cubicBezTo>
                  <a:pt x="183934" y="34205"/>
                  <a:pt x="182855" y="34091"/>
                  <a:pt x="181559" y="34091"/>
                </a:cubicBezTo>
                <a:cubicBezTo>
                  <a:pt x="179401" y="34091"/>
                  <a:pt x="178334" y="34939"/>
                  <a:pt x="178334" y="36680"/>
                </a:cubicBezTo>
                <a:cubicBezTo>
                  <a:pt x="178334" y="37976"/>
                  <a:pt x="179299" y="39855"/>
                  <a:pt x="181242" y="42331"/>
                </a:cubicBezTo>
                <a:cubicBezTo>
                  <a:pt x="183185" y="44811"/>
                  <a:pt x="184900" y="46905"/>
                  <a:pt x="186411" y="48631"/>
                </a:cubicBezTo>
                <a:lnTo>
                  <a:pt x="186093" y="48964"/>
                </a:lnTo>
                <a:cubicBezTo>
                  <a:pt x="184582" y="48085"/>
                  <a:pt x="182804" y="47119"/>
                  <a:pt x="180759" y="46042"/>
                </a:cubicBezTo>
                <a:cubicBezTo>
                  <a:pt x="178702" y="44961"/>
                  <a:pt x="177153" y="44430"/>
                  <a:pt x="176073" y="44430"/>
                </a:cubicBezTo>
                <a:cubicBezTo>
                  <a:pt x="174346" y="44430"/>
                  <a:pt x="173482" y="45506"/>
                  <a:pt x="173482" y="47663"/>
                </a:cubicBezTo>
                <a:cubicBezTo>
                  <a:pt x="174130" y="50462"/>
                  <a:pt x="175857" y="53696"/>
                  <a:pt x="178651" y="57357"/>
                </a:cubicBezTo>
                <a:lnTo>
                  <a:pt x="177368" y="59288"/>
                </a:lnTo>
                <a:lnTo>
                  <a:pt x="176073" y="60915"/>
                </a:lnTo>
                <a:cubicBezTo>
                  <a:pt x="173482" y="59819"/>
                  <a:pt x="171336" y="59288"/>
                  <a:pt x="169609" y="59288"/>
                </a:cubicBezTo>
                <a:cubicBezTo>
                  <a:pt x="166802" y="59288"/>
                  <a:pt x="165405" y="60264"/>
                  <a:pt x="165405" y="62210"/>
                </a:cubicBezTo>
                <a:lnTo>
                  <a:pt x="165735" y="64139"/>
                </a:lnTo>
                <a:lnTo>
                  <a:pt x="167996" y="68014"/>
                </a:lnTo>
                <a:lnTo>
                  <a:pt x="165735" y="66713"/>
                </a:lnTo>
                <a:lnTo>
                  <a:pt x="164122" y="68178"/>
                </a:lnTo>
                <a:cubicBezTo>
                  <a:pt x="163678" y="69154"/>
                  <a:pt x="163360" y="70286"/>
                  <a:pt x="163144" y="71566"/>
                </a:cubicBezTo>
                <a:cubicBezTo>
                  <a:pt x="162928" y="72875"/>
                  <a:pt x="162713" y="74210"/>
                  <a:pt x="162497" y="75603"/>
                </a:cubicBezTo>
                <a:cubicBezTo>
                  <a:pt x="162281" y="77018"/>
                  <a:pt x="162065" y="78148"/>
                  <a:pt x="161849" y="78997"/>
                </a:cubicBezTo>
                <a:lnTo>
                  <a:pt x="161214" y="79965"/>
                </a:lnTo>
                <a:cubicBezTo>
                  <a:pt x="159703" y="79111"/>
                  <a:pt x="158306" y="78580"/>
                  <a:pt x="157010" y="78348"/>
                </a:cubicBezTo>
                <a:lnTo>
                  <a:pt x="166370" y="56708"/>
                </a:lnTo>
                <a:cubicBezTo>
                  <a:pt x="166802" y="55631"/>
                  <a:pt x="167666" y="53851"/>
                  <a:pt x="168961" y="51374"/>
                </a:cubicBezTo>
                <a:cubicBezTo>
                  <a:pt x="170256" y="48899"/>
                  <a:pt x="171603" y="46255"/>
                  <a:pt x="173000" y="43462"/>
                </a:cubicBezTo>
                <a:cubicBezTo>
                  <a:pt x="174397" y="40654"/>
                  <a:pt x="175628" y="38243"/>
                  <a:pt x="176721" y="36184"/>
                </a:cubicBezTo>
                <a:cubicBezTo>
                  <a:pt x="177788" y="34140"/>
                  <a:pt x="178435" y="33123"/>
                  <a:pt x="178651" y="33123"/>
                </a:cubicBezTo>
                <a:cubicBezTo>
                  <a:pt x="178435" y="33123"/>
                  <a:pt x="178054" y="32365"/>
                  <a:pt x="177521" y="30866"/>
                </a:cubicBezTo>
                <a:cubicBezTo>
                  <a:pt x="176987" y="29353"/>
                  <a:pt x="176175" y="28589"/>
                  <a:pt x="175095" y="28589"/>
                </a:cubicBezTo>
                <a:lnTo>
                  <a:pt x="173482" y="29240"/>
                </a:lnTo>
                <a:lnTo>
                  <a:pt x="172517" y="29883"/>
                </a:lnTo>
                <a:cubicBezTo>
                  <a:pt x="172085" y="28173"/>
                  <a:pt x="171107" y="27309"/>
                  <a:pt x="169609" y="27309"/>
                </a:cubicBezTo>
                <a:cubicBezTo>
                  <a:pt x="168313" y="27309"/>
                  <a:pt x="166218" y="30062"/>
                  <a:pt x="163310" y="35540"/>
                </a:cubicBezTo>
                <a:cubicBezTo>
                  <a:pt x="160401" y="41051"/>
                  <a:pt x="157429" y="47450"/>
                  <a:pt x="154420" y="54768"/>
                </a:cubicBezTo>
                <a:lnTo>
                  <a:pt x="154420" y="55085"/>
                </a:lnTo>
                <a:cubicBezTo>
                  <a:pt x="151841" y="57675"/>
                  <a:pt x="149848" y="60597"/>
                  <a:pt x="148451" y="63822"/>
                </a:cubicBezTo>
                <a:cubicBezTo>
                  <a:pt x="147041" y="67046"/>
                  <a:pt x="145860" y="70440"/>
                  <a:pt x="144895" y="73982"/>
                </a:cubicBezTo>
                <a:cubicBezTo>
                  <a:pt x="143917" y="77549"/>
                  <a:pt x="142951" y="81105"/>
                  <a:pt x="141986" y="84648"/>
                </a:cubicBezTo>
                <a:cubicBezTo>
                  <a:pt x="141008" y="88220"/>
                  <a:pt x="139776" y="91598"/>
                  <a:pt x="138265" y="94832"/>
                </a:cubicBezTo>
                <a:cubicBezTo>
                  <a:pt x="138265" y="88587"/>
                  <a:pt x="138100" y="82767"/>
                  <a:pt x="137783" y="77385"/>
                </a:cubicBezTo>
                <a:cubicBezTo>
                  <a:pt x="137465" y="71998"/>
                  <a:pt x="137300" y="67478"/>
                  <a:pt x="137300" y="63822"/>
                </a:cubicBezTo>
                <a:lnTo>
                  <a:pt x="136005" y="63822"/>
                </a:lnTo>
                <a:cubicBezTo>
                  <a:pt x="137300" y="63390"/>
                  <a:pt x="137948" y="62309"/>
                  <a:pt x="137948" y="60597"/>
                </a:cubicBezTo>
                <a:lnTo>
                  <a:pt x="137135" y="57675"/>
                </a:lnTo>
                <a:cubicBezTo>
                  <a:pt x="136601" y="56594"/>
                  <a:pt x="136005" y="55413"/>
                  <a:pt x="135357" y="54118"/>
                </a:cubicBezTo>
                <a:lnTo>
                  <a:pt x="136005" y="54118"/>
                </a:lnTo>
                <a:lnTo>
                  <a:pt x="136970" y="54435"/>
                </a:lnTo>
                <a:lnTo>
                  <a:pt x="137617" y="52506"/>
                </a:lnTo>
                <a:lnTo>
                  <a:pt x="137948" y="51538"/>
                </a:lnTo>
                <a:lnTo>
                  <a:pt x="136970" y="48467"/>
                </a:lnTo>
                <a:lnTo>
                  <a:pt x="134709" y="47004"/>
                </a:lnTo>
                <a:lnTo>
                  <a:pt x="133426" y="47663"/>
                </a:lnTo>
                <a:cubicBezTo>
                  <a:pt x="132347" y="47223"/>
                  <a:pt x="130671" y="46042"/>
                  <a:pt x="128410" y="44112"/>
                </a:cubicBezTo>
                <a:cubicBezTo>
                  <a:pt x="126149" y="42167"/>
                  <a:pt x="123622" y="39791"/>
                  <a:pt x="120815" y="36998"/>
                </a:cubicBezTo>
                <a:lnTo>
                  <a:pt x="103366" y="25697"/>
                </a:lnTo>
                <a:lnTo>
                  <a:pt x="86576" y="7917"/>
                </a:lnTo>
                <a:cubicBezTo>
                  <a:pt x="85065" y="6419"/>
                  <a:pt x="83236" y="5386"/>
                  <a:pt x="81077" y="4856"/>
                </a:cubicBezTo>
                <a:cubicBezTo>
                  <a:pt x="78931" y="4311"/>
                  <a:pt x="76556" y="4043"/>
                  <a:pt x="73978" y="4043"/>
                </a:cubicBezTo>
                <a:cubicBezTo>
                  <a:pt x="69012" y="4043"/>
                  <a:pt x="65138" y="4157"/>
                  <a:pt x="62345" y="4360"/>
                </a:cubicBezTo>
                <a:cubicBezTo>
                  <a:pt x="59538" y="4588"/>
                  <a:pt x="56528" y="4678"/>
                  <a:pt x="53289" y="4678"/>
                </a:cubicBezTo>
                <a:cubicBezTo>
                  <a:pt x="46609" y="3611"/>
                  <a:pt x="39878" y="2862"/>
                  <a:pt x="33096" y="2430"/>
                </a:cubicBezTo>
                <a:cubicBezTo>
                  <a:pt x="26315" y="2008"/>
                  <a:pt x="19698" y="1567"/>
                  <a:pt x="13234" y="1136"/>
                </a:cubicBezTo>
                <a:lnTo>
                  <a:pt x="9678" y="168"/>
                </a:lnTo>
                <a:cubicBezTo>
                  <a:pt x="7735" y="168"/>
                  <a:pt x="6769" y="818"/>
                  <a:pt x="6769" y="2098"/>
                </a:cubicBezTo>
                <a:cubicBezTo>
                  <a:pt x="6769" y="3392"/>
                  <a:pt x="7303" y="4588"/>
                  <a:pt x="8382" y="5670"/>
                </a:cubicBezTo>
                <a:lnTo>
                  <a:pt x="8065" y="5987"/>
                </a:lnTo>
                <a:lnTo>
                  <a:pt x="9678" y="6305"/>
                </a:lnTo>
                <a:cubicBezTo>
                  <a:pt x="12688" y="7813"/>
                  <a:pt x="16726" y="8993"/>
                  <a:pt x="21793" y="9872"/>
                </a:cubicBezTo>
                <a:cubicBezTo>
                  <a:pt x="26848" y="10710"/>
                  <a:pt x="32182" y="11355"/>
                  <a:pt x="37783" y="11801"/>
                </a:cubicBezTo>
                <a:lnTo>
                  <a:pt x="38113" y="13414"/>
                </a:lnTo>
                <a:lnTo>
                  <a:pt x="41339" y="17605"/>
                </a:lnTo>
                <a:cubicBezTo>
                  <a:pt x="38761" y="17388"/>
                  <a:pt x="36386" y="17183"/>
                  <a:pt x="34227" y="16956"/>
                </a:cubicBezTo>
                <a:cubicBezTo>
                  <a:pt x="32081" y="16753"/>
                  <a:pt x="30137" y="16639"/>
                  <a:pt x="28410" y="16639"/>
                </a:cubicBezTo>
              </a:path>
            </a:pathLst>
          </a:custGeom>
          <a:solidFill>
            <a:srgbClr val="FFFFFF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1" name="Freeform: Shape 480">
            <a:extLst>
              <a:ext uri="{FF2B5EF4-FFF2-40B4-BE49-F238E27FC236}">
                <a16:creationId xmlns:a16="http://schemas.microsoft.com/office/drawing/2014/main" id="{A66F387D-F212-B2B2-E25F-232CE31EEC9E}"/>
              </a:ext>
            </a:extLst>
          </p:cNvPr>
          <p:cNvSpPr/>
          <p:nvPr/>
        </p:nvSpPr>
        <p:spPr>
          <a:xfrm flipV="1">
            <a:off x="5564199" y="5834022"/>
            <a:ext cx="269138" cy="412918"/>
          </a:xfrm>
          <a:custGeom>
            <a:avLst/>
            <a:gdLst>
              <a:gd name="connsiteX0" fmla="*/ 226208 w 269138"/>
              <a:gd name="connsiteY0" fmla="*/ 217286 h 412918"/>
              <a:gd name="connsiteX1" fmla="*/ 225891 w 269138"/>
              <a:gd name="connsiteY1" fmla="*/ 216324 h 412918"/>
              <a:gd name="connsiteX2" fmla="*/ 236559 w 269138"/>
              <a:gd name="connsiteY2" fmla="*/ 216324 h 412918"/>
              <a:gd name="connsiteX3" fmla="*/ 247214 w 269138"/>
              <a:gd name="connsiteY3" fmla="*/ 215992 h 412918"/>
              <a:gd name="connsiteX4" fmla="*/ 252713 w 269138"/>
              <a:gd name="connsiteY4" fmla="*/ 219216 h 412918"/>
              <a:gd name="connsiteX5" fmla="*/ 253361 w 269138"/>
              <a:gd name="connsiteY5" fmla="*/ 219395 h 412918"/>
              <a:gd name="connsiteX6" fmla="*/ 253996 w 269138"/>
              <a:gd name="connsiteY6" fmla="*/ 219549 h 412918"/>
              <a:gd name="connsiteX7" fmla="*/ 254478 w 269138"/>
              <a:gd name="connsiteY7" fmla="*/ 219395 h 412918"/>
              <a:gd name="connsiteX8" fmla="*/ 254974 w 269138"/>
              <a:gd name="connsiteY8" fmla="*/ 219216 h 412918"/>
              <a:gd name="connsiteX9" fmla="*/ 256269 w 269138"/>
              <a:gd name="connsiteY9" fmla="*/ 220184 h 412918"/>
              <a:gd name="connsiteX10" fmla="*/ 256269 w 269138"/>
              <a:gd name="connsiteY10" fmla="*/ 221493 h 412918"/>
              <a:gd name="connsiteX11" fmla="*/ 253361 w 269138"/>
              <a:gd name="connsiteY11" fmla="*/ 221974 h 412918"/>
              <a:gd name="connsiteX12" fmla="*/ 250770 w 269138"/>
              <a:gd name="connsiteY12" fmla="*/ 222138 h 412918"/>
              <a:gd name="connsiteX13" fmla="*/ 244471 w 269138"/>
              <a:gd name="connsiteY13" fmla="*/ 220044 h 412918"/>
              <a:gd name="connsiteX14" fmla="*/ 240432 w 269138"/>
              <a:gd name="connsiteY14" fmla="*/ 217936 h 412918"/>
              <a:gd name="connsiteX15" fmla="*/ 226208 w 269138"/>
              <a:gd name="connsiteY15" fmla="*/ 217936 h 412918"/>
              <a:gd name="connsiteX16" fmla="*/ 216200 w 269138"/>
              <a:gd name="connsiteY16" fmla="*/ 195950 h 412918"/>
              <a:gd name="connsiteX17" fmla="*/ 219109 w 269138"/>
              <a:gd name="connsiteY17" fmla="*/ 196778 h 412918"/>
              <a:gd name="connsiteX18" fmla="*/ 221052 w 269138"/>
              <a:gd name="connsiteY18" fmla="*/ 197577 h 412918"/>
              <a:gd name="connsiteX19" fmla="*/ 221369 w 269138"/>
              <a:gd name="connsiteY19" fmla="*/ 197909 h 412918"/>
              <a:gd name="connsiteX20" fmla="*/ 220391 w 269138"/>
              <a:gd name="connsiteY20" fmla="*/ 197909 h 412918"/>
              <a:gd name="connsiteX21" fmla="*/ 207476 w 269138"/>
              <a:gd name="connsiteY21" fmla="*/ 207265 h 412918"/>
              <a:gd name="connsiteX22" fmla="*/ 226538 w 269138"/>
              <a:gd name="connsiteY22" fmla="*/ 209542 h 412918"/>
              <a:gd name="connsiteX23" fmla="*/ 227186 w 269138"/>
              <a:gd name="connsiteY23" fmla="*/ 210177 h 412918"/>
              <a:gd name="connsiteX24" fmla="*/ 220391 w 269138"/>
              <a:gd name="connsiteY24" fmla="*/ 210177 h 412918"/>
              <a:gd name="connsiteX25" fmla="*/ 197785 w 269138"/>
              <a:gd name="connsiteY25" fmla="*/ 215029 h 412918"/>
              <a:gd name="connsiteX26" fmla="*/ 196172 w 269138"/>
              <a:gd name="connsiteY26" fmla="*/ 205970 h 412918"/>
              <a:gd name="connsiteX27" fmla="*/ 197785 w 269138"/>
              <a:gd name="connsiteY27" fmla="*/ 193057 h 412918"/>
              <a:gd name="connsiteX28" fmla="*/ 199398 w 269138"/>
              <a:gd name="connsiteY28" fmla="*/ 194019 h 412918"/>
              <a:gd name="connsiteX29" fmla="*/ 202624 w 269138"/>
              <a:gd name="connsiteY29" fmla="*/ 194198 h 412918"/>
              <a:gd name="connsiteX30" fmla="*/ 208123 w 269138"/>
              <a:gd name="connsiteY30" fmla="*/ 194670 h 412918"/>
              <a:gd name="connsiteX31" fmla="*/ 201329 w 269138"/>
              <a:gd name="connsiteY31" fmla="*/ 195950 h 412918"/>
              <a:gd name="connsiteX32" fmla="*/ 198433 w 269138"/>
              <a:gd name="connsiteY32" fmla="*/ 200816 h 412918"/>
              <a:gd name="connsiteX33" fmla="*/ 199881 w 269138"/>
              <a:gd name="connsiteY33" fmla="*/ 206139 h 412918"/>
              <a:gd name="connsiteX34" fmla="*/ 203272 w 269138"/>
              <a:gd name="connsiteY34" fmla="*/ 210177 h 412918"/>
              <a:gd name="connsiteX35" fmla="*/ 201329 w 269138"/>
              <a:gd name="connsiteY35" fmla="*/ 212434 h 412918"/>
              <a:gd name="connsiteX36" fmla="*/ 202472 w 269138"/>
              <a:gd name="connsiteY36" fmla="*/ 215029 h 412918"/>
              <a:gd name="connsiteX37" fmla="*/ 205215 w 269138"/>
              <a:gd name="connsiteY37" fmla="*/ 216324 h 412918"/>
              <a:gd name="connsiteX38" fmla="*/ 219426 w 269138"/>
              <a:gd name="connsiteY38" fmla="*/ 216324 h 412918"/>
              <a:gd name="connsiteX39" fmla="*/ 220391 w 269138"/>
              <a:gd name="connsiteY39" fmla="*/ 217603 h 412918"/>
              <a:gd name="connsiteX40" fmla="*/ 219426 w 269138"/>
              <a:gd name="connsiteY40" fmla="*/ 217767 h 412918"/>
              <a:gd name="connsiteX41" fmla="*/ 218461 w 269138"/>
              <a:gd name="connsiteY41" fmla="*/ 217936 h 412918"/>
              <a:gd name="connsiteX42" fmla="*/ 203920 w 269138"/>
              <a:gd name="connsiteY42" fmla="*/ 217936 h 412918"/>
              <a:gd name="connsiteX43" fmla="*/ 201329 w 269138"/>
              <a:gd name="connsiteY43" fmla="*/ 216642 h 412918"/>
              <a:gd name="connsiteX44" fmla="*/ 200846 w 269138"/>
              <a:gd name="connsiteY44" fmla="*/ 216804 h 412918"/>
              <a:gd name="connsiteX45" fmla="*/ 200364 w 269138"/>
              <a:gd name="connsiteY45" fmla="*/ 216968 h 412918"/>
              <a:gd name="connsiteX46" fmla="*/ 197785 w 269138"/>
              <a:gd name="connsiteY46" fmla="*/ 215029 h 412918"/>
              <a:gd name="connsiteX47" fmla="*/ 159330 w 269138"/>
              <a:gd name="connsiteY47" fmla="*/ 21175 h 412918"/>
              <a:gd name="connsiteX48" fmla="*/ 160790 w 269138"/>
              <a:gd name="connsiteY48" fmla="*/ 22788 h 412918"/>
              <a:gd name="connsiteX49" fmla="*/ 162568 w 269138"/>
              <a:gd name="connsiteY49" fmla="*/ 24399 h 412918"/>
              <a:gd name="connsiteX50" fmla="*/ 161603 w 269138"/>
              <a:gd name="connsiteY50" fmla="*/ 24237 h 412918"/>
              <a:gd name="connsiteX51" fmla="*/ 160955 w 269138"/>
              <a:gd name="connsiteY51" fmla="*/ 24082 h 412918"/>
              <a:gd name="connsiteX52" fmla="*/ 140267 w 269138"/>
              <a:gd name="connsiteY52" fmla="*/ 19215 h 412918"/>
              <a:gd name="connsiteX53" fmla="*/ 142210 w 269138"/>
              <a:gd name="connsiteY53" fmla="*/ 19215 h 412918"/>
              <a:gd name="connsiteX54" fmla="*/ 145119 w 269138"/>
              <a:gd name="connsiteY54" fmla="*/ 22137 h 412918"/>
              <a:gd name="connsiteX55" fmla="*/ 144141 w 269138"/>
              <a:gd name="connsiteY55" fmla="*/ 22137 h 412918"/>
              <a:gd name="connsiteX56" fmla="*/ 140915 w 269138"/>
              <a:gd name="connsiteY56" fmla="*/ 7930 h 412918"/>
              <a:gd name="connsiteX57" fmla="*/ 141562 w 269138"/>
              <a:gd name="connsiteY57" fmla="*/ 9210 h 412918"/>
              <a:gd name="connsiteX58" fmla="*/ 139950 w 269138"/>
              <a:gd name="connsiteY58" fmla="*/ 7930 h 412918"/>
              <a:gd name="connsiteX59" fmla="*/ 134781 w 269138"/>
              <a:gd name="connsiteY59" fmla="*/ 225363 h 412918"/>
              <a:gd name="connsiteX60" fmla="*/ 135428 w 269138"/>
              <a:gd name="connsiteY60" fmla="*/ 225363 h 412918"/>
              <a:gd name="connsiteX61" fmla="*/ 135263 w 269138"/>
              <a:gd name="connsiteY61" fmla="*/ 223105 h 412918"/>
              <a:gd name="connsiteX62" fmla="*/ 135098 w 269138"/>
              <a:gd name="connsiteY62" fmla="*/ 220828 h 412918"/>
              <a:gd name="connsiteX63" fmla="*/ 134933 w 269138"/>
              <a:gd name="connsiteY63" fmla="*/ 221324 h 412918"/>
              <a:gd name="connsiteX64" fmla="*/ 134781 w 269138"/>
              <a:gd name="connsiteY64" fmla="*/ 221811 h 412918"/>
              <a:gd name="connsiteX65" fmla="*/ 133168 w 269138"/>
              <a:gd name="connsiteY65" fmla="*/ 109376 h 412918"/>
              <a:gd name="connsiteX66" fmla="*/ 133168 w 269138"/>
              <a:gd name="connsiteY66" fmla="*/ 108726 h 412918"/>
              <a:gd name="connsiteX67" fmla="*/ 133320 w 269138"/>
              <a:gd name="connsiteY67" fmla="*/ 109212 h 412918"/>
              <a:gd name="connsiteX68" fmla="*/ 133485 w 269138"/>
              <a:gd name="connsiteY68" fmla="*/ 109694 h 412918"/>
              <a:gd name="connsiteX69" fmla="*/ 132520 w 269138"/>
              <a:gd name="connsiteY69" fmla="*/ 12766 h 412918"/>
              <a:gd name="connsiteX70" fmla="*/ 131873 w 269138"/>
              <a:gd name="connsiteY70" fmla="*/ 12449 h 412918"/>
              <a:gd name="connsiteX71" fmla="*/ 133168 w 269138"/>
              <a:gd name="connsiteY71" fmla="*/ 12766 h 412918"/>
              <a:gd name="connsiteX72" fmla="*/ 132190 w 269138"/>
              <a:gd name="connsiteY72" fmla="*/ 130371 h 412918"/>
              <a:gd name="connsiteX73" fmla="*/ 131873 w 269138"/>
              <a:gd name="connsiteY73" fmla="*/ 130053 h 412918"/>
              <a:gd name="connsiteX74" fmla="*/ 132190 w 269138"/>
              <a:gd name="connsiteY74" fmla="*/ 129085 h 412918"/>
              <a:gd name="connsiteX75" fmla="*/ 133168 w 269138"/>
              <a:gd name="connsiteY75" fmla="*/ 150740 h 412918"/>
              <a:gd name="connsiteX76" fmla="*/ 131873 w 269138"/>
              <a:gd name="connsiteY76" fmla="*/ 150090 h 412918"/>
              <a:gd name="connsiteX77" fmla="*/ 133168 w 269138"/>
              <a:gd name="connsiteY77" fmla="*/ 139107 h 412918"/>
              <a:gd name="connsiteX78" fmla="*/ 127999 w 269138"/>
              <a:gd name="connsiteY78" fmla="*/ 19215 h 412918"/>
              <a:gd name="connsiteX79" fmla="*/ 131542 w 269138"/>
              <a:gd name="connsiteY79" fmla="*/ 19215 h 412918"/>
              <a:gd name="connsiteX80" fmla="*/ 132520 w 269138"/>
              <a:gd name="connsiteY80" fmla="*/ 20198 h 412918"/>
              <a:gd name="connsiteX81" fmla="*/ 127021 w 269138"/>
              <a:gd name="connsiteY81" fmla="*/ 121009 h 412918"/>
              <a:gd name="connsiteX82" fmla="*/ 126704 w 269138"/>
              <a:gd name="connsiteY82" fmla="*/ 120349 h 412918"/>
              <a:gd name="connsiteX83" fmla="*/ 126868 w 269138"/>
              <a:gd name="connsiteY83" fmla="*/ 120677 h 412918"/>
              <a:gd name="connsiteX84" fmla="*/ 129612 w 269138"/>
              <a:gd name="connsiteY84" fmla="*/ 76420 h 412918"/>
              <a:gd name="connsiteX85" fmla="*/ 128799 w 269138"/>
              <a:gd name="connsiteY85" fmla="*/ 71251 h 412918"/>
              <a:gd name="connsiteX86" fmla="*/ 128634 w 269138"/>
              <a:gd name="connsiteY86" fmla="*/ 65114 h 412918"/>
              <a:gd name="connsiteX87" fmla="*/ 129929 w 269138"/>
              <a:gd name="connsiteY87" fmla="*/ 60749 h 412918"/>
              <a:gd name="connsiteX88" fmla="*/ 131225 w 269138"/>
              <a:gd name="connsiteY88" fmla="*/ 56378 h 412918"/>
              <a:gd name="connsiteX89" fmla="*/ 130260 w 269138"/>
              <a:gd name="connsiteY89" fmla="*/ 53317 h 412918"/>
              <a:gd name="connsiteX90" fmla="*/ 127999 w 269138"/>
              <a:gd name="connsiteY90" fmla="*/ 51868 h 412918"/>
              <a:gd name="connsiteX91" fmla="*/ 127351 w 269138"/>
              <a:gd name="connsiteY91" fmla="*/ 46535 h 412918"/>
              <a:gd name="connsiteX92" fmla="*/ 126386 w 269138"/>
              <a:gd name="connsiteY92" fmla="*/ 41203 h 412918"/>
              <a:gd name="connsiteX93" fmla="*/ 129929 w 269138"/>
              <a:gd name="connsiteY93" fmla="*/ 44100 h 412918"/>
              <a:gd name="connsiteX94" fmla="*/ 130742 w 269138"/>
              <a:gd name="connsiteY94" fmla="*/ 44274 h 412918"/>
              <a:gd name="connsiteX95" fmla="*/ 131225 w 269138"/>
              <a:gd name="connsiteY95" fmla="*/ 44427 h 412918"/>
              <a:gd name="connsiteX96" fmla="*/ 132520 w 269138"/>
              <a:gd name="connsiteY96" fmla="*/ 43782 h 412918"/>
              <a:gd name="connsiteX97" fmla="*/ 136724 w 269138"/>
              <a:gd name="connsiteY97" fmla="*/ 46054 h 412918"/>
              <a:gd name="connsiteX98" fmla="*/ 133816 w 269138"/>
              <a:gd name="connsiteY98" fmla="*/ 52186 h 412918"/>
              <a:gd name="connsiteX99" fmla="*/ 132025 w 269138"/>
              <a:gd name="connsiteY99" fmla="*/ 59782 h 412918"/>
              <a:gd name="connsiteX100" fmla="*/ 131225 w 269138"/>
              <a:gd name="connsiteY100" fmla="*/ 70283 h 412918"/>
              <a:gd name="connsiteX101" fmla="*/ 131707 w 269138"/>
              <a:gd name="connsiteY101" fmla="*/ 80612 h 412918"/>
              <a:gd name="connsiteX102" fmla="*/ 132838 w 269138"/>
              <a:gd name="connsiteY102" fmla="*/ 90961 h 412918"/>
              <a:gd name="connsiteX103" fmla="*/ 132685 w 269138"/>
              <a:gd name="connsiteY103" fmla="*/ 91443 h 412918"/>
              <a:gd name="connsiteX104" fmla="*/ 132520 w 269138"/>
              <a:gd name="connsiteY104" fmla="*/ 92240 h 412918"/>
              <a:gd name="connsiteX105" fmla="*/ 131390 w 269138"/>
              <a:gd name="connsiteY105" fmla="*/ 87404 h 412918"/>
              <a:gd name="connsiteX106" fmla="*/ 130260 w 269138"/>
              <a:gd name="connsiteY106" fmla="*/ 82225 h 412918"/>
              <a:gd name="connsiteX107" fmla="*/ 131060 w 269138"/>
              <a:gd name="connsiteY107" fmla="*/ 80458 h 412918"/>
              <a:gd name="connsiteX108" fmla="*/ 131225 w 269138"/>
              <a:gd name="connsiteY108" fmla="*/ 78678 h 412918"/>
              <a:gd name="connsiteX109" fmla="*/ 125726 w 269138"/>
              <a:gd name="connsiteY109" fmla="*/ 116157 h 412918"/>
              <a:gd name="connsiteX110" fmla="*/ 125726 w 269138"/>
              <a:gd name="connsiteY110" fmla="*/ 114863 h 412918"/>
              <a:gd name="connsiteX111" fmla="*/ 126704 w 269138"/>
              <a:gd name="connsiteY111" fmla="*/ 114863 h 412918"/>
              <a:gd name="connsiteX112" fmla="*/ 129294 w 269138"/>
              <a:gd name="connsiteY112" fmla="*/ 110824 h 412918"/>
              <a:gd name="connsiteX113" fmla="*/ 130907 w 269138"/>
              <a:gd name="connsiteY113" fmla="*/ 104206 h 412918"/>
              <a:gd name="connsiteX114" fmla="*/ 131873 w 269138"/>
              <a:gd name="connsiteY114" fmla="*/ 104206 h 412918"/>
              <a:gd name="connsiteX115" fmla="*/ 131225 w 269138"/>
              <a:gd name="connsiteY115" fmla="*/ 120846 h 412918"/>
              <a:gd name="connsiteX116" fmla="*/ 130260 w 269138"/>
              <a:gd name="connsiteY116" fmla="*/ 137812 h 412918"/>
              <a:gd name="connsiteX117" fmla="*/ 130094 w 269138"/>
              <a:gd name="connsiteY117" fmla="*/ 137316 h 412918"/>
              <a:gd name="connsiteX118" fmla="*/ 129929 w 269138"/>
              <a:gd name="connsiteY118" fmla="*/ 136835 h 412918"/>
              <a:gd name="connsiteX119" fmla="*/ 130260 w 269138"/>
              <a:gd name="connsiteY119" fmla="*/ 136835 h 412918"/>
              <a:gd name="connsiteX120" fmla="*/ 127351 w 269138"/>
              <a:gd name="connsiteY120" fmla="*/ 119383 h 412918"/>
              <a:gd name="connsiteX121" fmla="*/ 127021 w 269138"/>
              <a:gd name="connsiteY121" fmla="*/ 121009 h 412918"/>
              <a:gd name="connsiteX122" fmla="*/ 127021 w 269138"/>
              <a:gd name="connsiteY122" fmla="*/ 121655 h 412918"/>
              <a:gd name="connsiteX123" fmla="*/ 126386 w 269138"/>
              <a:gd name="connsiteY123" fmla="*/ 121009 h 412918"/>
              <a:gd name="connsiteX124" fmla="*/ 126704 w 269138"/>
              <a:gd name="connsiteY124" fmla="*/ 120032 h 412918"/>
              <a:gd name="connsiteX125" fmla="*/ 126704 w 269138"/>
              <a:gd name="connsiteY125" fmla="*/ 118420 h 412918"/>
              <a:gd name="connsiteX126" fmla="*/ 127351 w 269138"/>
              <a:gd name="connsiteY126" fmla="*/ 109044 h 412918"/>
              <a:gd name="connsiteX127" fmla="*/ 125726 w 269138"/>
              <a:gd name="connsiteY127" fmla="*/ 108409 h 412918"/>
              <a:gd name="connsiteX128" fmla="*/ 125726 w 269138"/>
              <a:gd name="connsiteY128" fmla="*/ 106454 h 412918"/>
              <a:gd name="connsiteX129" fmla="*/ 126386 w 269138"/>
              <a:gd name="connsiteY129" fmla="*/ 106787 h 412918"/>
              <a:gd name="connsiteX130" fmla="*/ 125726 w 269138"/>
              <a:gd name="connsiteY130" fmla="*/ 106137 h 412918"/>
              <a:gd name="connsiteX131" fmla="*/ 125408 w 269138"/>
              <a:gd name="connsiteY131" fmla="*/ 102912 h 412918"/>
              <a:gd name="connsiteX132" fmla="*/ 125408 w 269138"/>
              <a:gd name="connsiteY132" fmla="*/ 99687 h 412918"/>
              <a:gd name="connsiteX133" fmla="*/ 127351 w 269138"/>
              <a:gd name="connsiteY133" fmla="*/ 100650 h 412918"/>
              <a:gd name="connsiteX134" fmla="*/ 130907 w 269138"/>
              <a:gd name="connsiteY134" fmla="*/ 34088 h 412918"/>
              <a:gd name="connsiteX135" fmla="*/ 133168 w 269138"/>
              <a:gd name="connsiteY135" fmla="*/ 35056 h 412918"/>
              <a:gd name="connsiteX136" fmla="*/ 135098 w 269138"/>
              <a:gd name="connsiteY136" fmla="*/ 34088 h 412918"/>
              <a:gd name="connsiteX137" fmla="*/ 136076 w 269138"/>
              <a:gd name="connsiteY137" fmla="*/ 32149 h 412918"/>
              <a:gd name="connsiteX138" fmla="*/ 151748 w 269138"/>
              <a:gd name="connsiteY138" fmla="*/ 34575 h 412918"/>
              <a:gd name="connsiteX139" fmla="*/ 168703 w 269138"/>
              <a:gd name="connsiteY139" fmla="*/ 36019 h 412918"/>
              <a:gd name="connsiteX140" fmla="*/ 172424 w 269138"/>
              <a:gd name="connsiteY140" fmla="*/ 35870 h 412918"/>
              <a:gd name="connsiteX141" fmla="*/ 175814 w 269138"/>
              <a:gd name="connsiteY141" fmla="*/ 35384 h 412918"/>
              <a:gd name="connsiteX142" fmla="*/ 176780 w 269138"/>
              <a:gd name="connsiteY142" fmla="*/ 34738 h 412918"/>
              <a:gd name="connsiteX143" fmla="*/ 177427 w 269138"/>
              <a:gd name="connsiteY143" fmla="*/ 35056 h 412918"/>
              <a:gd name="connsiteX144" fmla="*/ 181301 w 269138"/>
              <a:gd name="connsiteY144" fmla="*/ 38623 h 412918"/>
              <a:gd name="connsiteX145" fmla="*/ 169998 w 269138"/>
              <a:gd name="connsiteY145" fmla="*/ 38623 h 412918"/>
              <a:gd name="connsiteX146" fmla="*/ 163534 w 269138"/>
              <a:gd name="connsiteY146" fmla="*/ 37010 h 412918"/>
              <a:gd name="connsiteX147" fmla="*/ 166112 w 269138"/>
              <a:gd name="connsiteY147" fmla="*/ 36351 h 412918"/>
              <a:gd name="connsiteX148" fmla="*/ 162886 w 269138"/>
              <a:gd name="connsiteY148" fmla="*/ 36515 h 412918"/>
              <a:gd name="connsiteX149" fmla="*/ 159660 w 269138"/>
              <a:gd name="connsiteY149" fmla="*/ 36678 h 412918"/>
              <a:gd name="connsiteX150" fmla="*/ 156752 w 269138"/>
              <a:gd name="connsiteY150" fmla="*/ 36351 h 412918"/>
              <a:gd name="connsiteX151" fmla="*/ 152231 w 269138"/>
              <a:gd name="connsiteY151" fmla="*/ 36351 h 412918"/>
              <a:gd name="connsiteX152" fmla="*/ 147544 w 269138"/>
              <a:gd name="connsiteY152" fmla="*/ 36351 h 412918"/>
              <a:gd name="connsiteX153" fmla="*/ 144788 w 269138"/>
              <a:gd name="connsiteY153" fmla="*/ 36678 h 412918"/>
              <a:gd name="connsiteX154" fmla="*/ 142540 w 269138"/>
              <a:gd name="connsiteY154" fmla="*/ 36678 h 412918"/>
              <a:gd name="connsiteX155" fmla="*/ 141562 w 269138"/>
              <a:gd name="connsiteY155" fmla="*/ 36351 h 412918"/>
              <a:gd name="connsiteX156" fmla="*/ 140597 w 269138"/>
              <a:gd name="connsiteY156" fmla="*/ 36678 h 412918"/>
              <a:gd name="connsiteX157" fmla="*/ 135746 w 269138"/>
              <a:gd name="connsiteY157" fmla="*/ 36351 h 412918"/>
              <a:gd name="connsiteX158" fmla="*/ 135746 w 269138"/>
              <a:gd name="connsiteY158" fmla="*/ 39590 h 412918"/>
              <a:gd name="connsiteX159" fmla="*/ 128964 w 269138"/>
              <a:gd name="connsiteY159" fmla="*/ 35056 h 412918"/>
              <a:gd name="connsiteX160" fmla="*/ 125091 w 269138"/>
              <a:gd name="connsiteY160" fmla="*/ 30850 h 412918"/>
              <a:gd name="connsiteX161" fmla="*/ 127021 w 269138"/>
              <a:gd name="connsiteY161" fmla="*/ 31499 h 412918"/>
              <a:gd name="connsiteX162" fmla="*/ 142858 w 269138"/>
              <a:gd name="connsiteY162" fmla="*/ 408233 h 412918"/>
              <a:gd name="connsiteX163" fmla="*/ 138654 w 269138"/>
              <a:gd name="connsiteY163" fmla="*/ 408550 h 412918"/>
              <a:gd name="connsiteX164" fmla="*/ 135098 w 269138"/>
              <a:gd name="connsiteY164" fmla="*/ 408550 h 412918"/>
              <a:gd name="connsiteX165" fmla="*/ 127351 w 269138"/>
              <a:gd name="connsiteY165" fmla="*/ 407582 h 412918"/>
              <a:gd name="connsiteX166" fmla="*/ 125091 w 269138"/>
              <a:gd name="connsiteY166" fmla="*/ 404691 h 412918"/>
              <a:gd name="connsiteX167" fmla="*/ 142858 w 269138"/>
              <a:gd name="connsiteY167" fmla="*/ 408233 h 412918"/>
              <a:gd name="connsiteX168" fmla="*/ 123795 w 269138"/>
              <a:gd name="connsiteY168" fmla="*/ 139425 h 412918"/>
              <a:gd name="connsiteX169" fmla="*/ 124443 w 269138"/>
              <a:gd name="connsiteY169" fmla="*/ 139742 h 412918"/>
              <a:gd name="connsiteX170" fmla="*/ 124595 w 269138"/>
              <a:gd name="connsiteY170" fmla="*/ 142004 h 412918"/>
              <a:gd name="connsiteX171" fmla="*/ 125091 w 269138"/>
              <a:gd name="connsiteY171" fmla="*/ 144261 h 412918"/>
              <a:gd name="connsiteX172" fmla="*/ 123795 w 269138"/>
              <a:gd name="connsiteY172" fmla="*/ 143299 h 412918"/>
              <a:gd name="connsiteX173" fmla="*/ 126056 w 269138"/>
              <a:gd name="connsiteY173" fmla="*/ 88698 h 412918"/>
              <a:gd name="connsiteX174" fmla="*/ 123147 w 269138"/>
              <a:gd name="connsiteY174" fmla="*/ 84814 h 412918"/>
              <a:gd name="connsiteX175" fmla="*/ 125408 w 269138"/>
              <a:gd name="connsiteY175" fmla="*/ 87737 h 412918"/>
              <a:gd name="connsiteX176" fmla="*/ 123147 w 269138"/>
              <a:gd name="connsiteY176" fmla="*/ 149762 h 412918"/>
              <a:gd name="connsiteX177" fmla="*/ 126056 w 269138"/>
              <a:gd name="connsiteY177" fmla="*/ 152352 h 412918"/>
              <a:gd name="connsiteX178" fmla="*/ 123147 w 269138"/>
              <a:gd name="connsiteY178" fmla="*/ 150740 h 412918"/>
              <a:gd name="connsiteX179" fmla="*/ 122830 w 269138"/>
              <a:gd name="connsiteY179" fmla="*/ 63820 h 412918"/>
              <a:gd name="connsiteX180" fmla="*/ 122182 w 269138"/>
              <a:gd name="connsiteY180" fmla="*/ 62857 h 412918"/>
              <a:gd name="connsiteX181" fmla="*/ 122665 w 269138"/>
              <a:gd name="connsiteY181" fmla="*/ 62996 h 412918"/>
              <a:gd name="connsiteX182" fmla="*/ 123147 w 269138"/>
              <a:gd name="connsiteY182" fmla="*/ 63175 h 412918"/>
              <a:gd name="connsiteX183" fmla="*/ 123147 w 269138"/>
              <a:gd name="connsiteY183" fmla="*/ 63503 h 412918"/>
              <a:gd name="connsiteX184" fmla="*/ 124113 w 269138"/>
              <a:gd name="connsiteY184" fmla="*/ 203723 h 412918"/>
              <a:gd name="connsiteX185" fmla="*/ 123313 w 269138"/>
              <a:gd name="connsiteY185" fmla="*/ 197095 h 412918"/>
              <a:gd name="connsiteX186" fmla="*/ 122830 w 269138"/>
              <a:gd name="connsiteY186" fmla="*/ 190477 h 412918"/>
              <a:gd name="connsiteX187" fmla="*/ 123630 w 269138"/>
              <a:gd name="connsiteY187" fmla="*/ 190795 h 412918"/>
              <a:gd name="connsiteX188" fmla="*/ 124760 w 269138"/>
              <a:gd name="connsiteY188" fmla="*/ 191112 h 412918"/>
              <a:gd name="connsiteX189" fmla="*/ 127021 w 269138"/>
              <a:gd name="connsiteY189" fmla="*/ 188215 h 412918"/>
              <a:gd name="connsiteX190" fmla="*/ 124595 w 269138"/>
              <a:gd name="connsiteY190" fmla="*/ 182704 h 412918"/>
              <a:gd name="connsiteX191" fmla="*/ 122182 w 269138"/>
              <a:gd name="connsiteY191" fmla="*/ 172697 h 412918"/>
              <a:gd name="connsiteX192" fmla="*/ 122335 w 269138"/>
              <a:gd name="connsiteY192" fmla="*/ 164785 h 412918"/>
              <a:gd name="connsiteX193" fmla="*/ 122830 w 269138"/>
              <a:gd name="connsiteY193" fmla="*/ 156862 h 412918"/>
              <a:gd name="connsiteX194" fmla="*/ 127351 w 269138"/>
              <a:gd name="connsiteY194" fmla="*/ 159451 h 412918"/>
              <a:gd name="connsiteX195" fmla="*/ 128634 w 269138"/>
              <a:gd name="connsiteY195" fmla="*/ 171417 h 412918"/>
              <a:gd name="connsiteX196" fmla="*/ 127021 w 269138"/>
              <a:gd name="connsiteY196" fmla="*/ 205335 h 412918"/>
              <a:gd name="connsiteX197" fmla="*/ 126704 w 269138"/>
              <a:gd name="connsiteY197" fmla="*/ 207265 h 412918"/>
              <a:gd name="connsiteX198" fmla="*/ 126704 w 269138"/>
              <a:gd name="connsiteY198" fmla="*/ 207583 h 412918"/>
              <a:gd name="connsiteX199" fmla="*/ 125726 w 269138"/>
              <a:gd name="connsiteY199" fmla="*/ 206620 h 412918"/>
              <a:gd name="connsiteX200" fmla="*/ 121852 w 269138"/>
              <a:gd name="connsiteY200" fmla="*/ 375278 h 412918"/>
              <a:gd name="connsiteX201" fmla="*/ 122017 w 269138"/>
              <a:gd name="connsiteY201" fmla="*/ 371720 h 412918"/>
              <a:gd name="connsiteX202" fmla="*/ 122500 w 269138"/>
              <a:gd name="connsiteY202" fmla="*/ 368496 h 412918"/>
              <a:gd name="connsiteX203" fmla="*/ 121852 w 269138"/>
              <a:gd name="connsiteY203" fmla="*/ 295798 h 412918"/>
              <a:gd name="connsiteX204" fmla="*/ 122182 w 269138"/>
              <a:gd name="connsiteY204" fmla="*/ 293209 h 412918"/>
              <a:gd name="connsiteX205" fmla="*/ 122182 w 269138"/>
              <a:gd name="connsiteY205" fmla="*/ 291278 h 412918"/>
              <a:gd name="connsiteX206" fmla="*/ 121535 w 269138"/>
              <a:gd name="connsiteY206" fmla="*/ 289349 h 412918"/>
              <a:gd name="connsiteX207" fmla="*/ 123147 w 269138"/>
              <a:gd name="connsiteY207" fmla="*/ 289349 h 412918"/>
              <a:gd name="connsiteX208" fmla="*/ 124760 w 269138"/>
              <a:gd name="connsiteY208" fmla="*/ 12766 h 412918"/>
              <a:gd name="connsiteX209" fmla="*/ 121535 w 269138"/>
              <a:gd name="connsiteY209" fmla="*/ 12766 h 412918"/>
              <a:gd name="connsiteX210" fmla="*/ 120239 w 269138"/>
              <a:gd name="connsiteY210" fmla="*/ 9859 h 412918"/>
              <a:gd name="connsiteX211" fmla="*/ 121535 w 269138"/>
              <a:gd name="connsiteY211" fmla="*/ 10177 h 412918"/>
              <a:gd name="connsiteX212" fmla="*/ 118944 w 269138"/>
              <a:gd name="connsiteY212" fmla="*/ 372683 h 412918"/>
              <a:gd name="connsiteX213" fmla="*/ 120887 w 269138"/>
              <a:gd name="connsiteY213" fmla="*/ 361064 h 412918"/>
              <a:gd name="connsiteX214" fmla="*/ 119922 w 269138"/>
              <a:gd name="connsiteY214" fmla="*/ 373992 h 412918"/>
              <a:gd name="connsiteX215" fmla="*/ 117978 w 269138"/>
              <a:gd name="connsiteY215" fmla="*/ 52503 h 412918"/>
              <a:gd name="connsiteX216" fmla="*/ 119274 w 269138"/>
              <a:gd name="connsiteY216" fmla="*/ 48148 h 412918"/>
              <a:gd name="connsiteX217" fmla="*/ 120569 w 269138"/>
              <a:gd name="connsiteY217" fmla="*/ 44100 h 412918"/>
              <a:gd name="connsiteX218" fmla="*/ 122182 w 269138"/>
              <a:gd name="connsiteY218" fmla="*/ 56060 h 412918"/>
              <a:gd name="connsiteX219" fmla="*/ 123478 w 269138"/>
              <a:gd name="connsiteY219" fmla="*/ 26662 h 412918"/>
              <a:gd name="connsiteX220" fmla="*/ 123147 w 269138"/>
              <a:gd name="connsiteY220" fmla="*/ 27625 h 412918"/>
              <a:gd name="connsiteX221" fmla="*/ 124113 w 269138"/>
              <a:gd name="connsiteY221" fmla="*/ 29887 h 412918"/>
              <a:gd name="connsiteX222" fmla="*/ 120239 w 269138"/>
              <a:gd name="connsiteY222" fmla="*/ 26662 h 412918"/>
              <a:gd name="connsiteX223" fmla="*/ 116366 w 269138"/>
              <a:gd name="connsiteY223" fmla="*/ 23423 h 412918"/>
              <a:gd name="connsiteX224" fmla="*/ 119426 w 269138"/>
              <a:gd name="connsiteY224" fmla="*/ 24554 h 412918"/>
              <a:gd name="connsiteX225" fmla="*/ 122500 w 269138"/>
              <a:gd name="connsiteY225" fmla="*/ 25377 h 412918"/>
              <a:gd name="connsiteX226" fmla="*/ 119591 w 269138"/>
              <a:gd name="connsiteY226" fmla="*/ 61547 h 412918"/>
              <a:gd name="connsiteX227" fmla="*/ 118296 w 269138"/>
              <a:gd name="connsiteY227" fmla="*/ 62857 h 412918"/>
              <a:gd name="connsiteX228" fmla="*/ 116366 w 269138"/>
              <a:gd name="connsiteY228" fmla="*/ 60263 h 412918"/>
              <a:gd name="connsiteX229" fmla="*/ 116531 w 269138"/>
              <a:gd name="connsiteY229" fmla="*/ 59782 h 412918"/>
              <a:gd name="connsiteX230" fmla="*/ 116683 w 269138"/>
              <a:gd name="connsiteY230" fmla="*/ 58967 h 412918"/>
              <a:gd name="connsiteX231" fmla="*/ 115388 w 269138"/>
              <a:gd name="connsiteY231" fmla="*/ 68661 h 412918"/>
              <a:gd name="connsiteX232" fmla="*/ 115388 w 269138"/>
              <a:gd name="connsiteY232" fmla="*/ 68011 h 412918"/>
              <a:gd name="connsiteX233" fmla="*/ 117331 w 269138"/>
              <a:gd name="connsiteY233" fmla="*/ 70283 h 412918"/>
              <a:gd name="connsiteX234" fmla="*/ 115388 w 269138"/>
              <a:gd name="connsiteY234" fmla="*/ 119065 h 412918"/>
              <a:gd name="connsiteX235" fmla="*/ 116366 w 269138"/>
              <a:gd name="connsiteY235" fmla="*/ 119700 h 412918"/>
              <a:gd name="connsiteX236" fmla="*/ 116366 w 269138"/>
              <a:gd name="connsiteY236" fmla="*/ 117125 h 412918"/>
              <a:gd name="connsiteX237" fmla="*/ 117013 w 269138"/>
              <a:gd name="connsiteY237" fmla="*/ 121655 h 412918"/>
              <a:gd name="connsiteX238" fmla="*/ 116683 w 269138"/>
              <a:gd name="connsiteY238" fmla="*/ 121327 h 412918"/>
              <a:gd name="connsiteX239" fmla="*/ 116683 w 269138"/>
              <a:gd name="connsiteY239" fmla="*/ 125211 h 412918"/>
              <a:gd name="connsiteX240" fmla="*/ 115388 w 269138"/>
              <a:gd name="connsiteY240" fmla="*/ 110655 h 412918"/>
              <a:gd name="connsiteX241" fmla="*/ 115070 w 269138"/>
              <a:gd name="connsiteY241" fmla="*/ 107600 h 412918"/>
              <a:gd name="connsiteX242" fmla="*/ 115070 w 269138"/>
              <a:gd name="connsiteY242" fmla="*/ 104524 h 412918"/>
              <a:gd name="connsiteX243" fmla="*/ 117013 w 269138"/>
              <a:gd name="connsiteY243" fmla="*/ 104841 h 412918"/>
              <a:gd name="connsiteX244" fmla="*/ 117013 w 269138"/>
              <a:gd name="connsiteY244" fmla="*/ 111956 h 412918"/>
              <a:gd name="connsiteX245" fmla="*/ 114753 w 269138"/>
              <a:gd name="connsiteY245" fmla="*/ 75771 h 412918"/>
              <a:gd name="connsiteX246" fmla="*/ 114905 w 269138"/>
              <a:gd name="connsiteY246" fmla="*/ 74957 h 412918"/>
              <a:gd name="connsiteX247" fmla="*/ 115070 w 269138"/>
              <a:gd name="connsiteY247" fmla="*/ 74143 h 412918"/>
              <a:gd name="connsiteX248" fmla="*/ 117661 w 269138"/>
              <a:gd name="connsiteY248" fmla="*/ 75771 h 412918"/>
              <a:gd name="connsiteX249" fmla="*/ 117331 w 269138"/>
              <a:gd name="connsiteY249" fmla="*/ 78995 h 412918"/>
              <a:gd name="connsiteX250" fmla="*/ 114753 w 269138"/>
              <a:gd name="connsiteY250" fmla="*/ 84497 h 412918"/>
              <a:gd name="connsiteX251" fmla="*/ 117661 w 269138"/>
              <a:gd name="connsiteY251" fmla="*/ 87404 h 412918"/>
              <a:gd name="connsiteX252" fmla="*/ 117661 w 269138"/>
              <a:gd name="connsiteY252" fmla="*/ 88054 h 412918"/>
              <a:gd name="connsiteX253" fmla="*/ 114753 w 269138"/>
              <a:gd name="connsiteY253" fmla="*/ 85777 h 412918"/>
              <a:gd name="connsiteX254" fmla="*/ 114753 w 269138"/>
              <a:gd name="connsiteY254" fmla="*/ 294820 h 412918"/>
              <a:gd name="connsiteX255" fmla="*/ 115070 w 269138"/>
              <a:gd name="connsiteY255" fmla="*/ 294339 h 412918"/>
              <a:gd name="connsiteX256" fmla="*/ 115388 w 269138"/>
              <a:gd name="connsiteY256" fmla="*/ 293853 h 412918"/>
              <a:gd name="connsiteX257" fmla="*/ 116683 w 269138"/>
              <a:gd name="connsiteY257" fmla="*/ 294820 h 412918"/>
              <a:gd name="connsiteX258" fmla="*/ 116683 w 269138"/>
              <a:gd name="connsiteY258" fmla="*/ 299023 h 412918"/>
              <a:gd name="connsiteX259" fmla="*/ 112480 w 269138"/>
              <a:gd name="connsiteY259" fmla="*/ 166233 h 412918"/>
              <a:gd name="connsiteX260" fmla="*/ 112480 w 269138"/>
              <a:gd name="connsiteY260" fmla="*/ 151058 h 412918"/>
              <a:gd name="connsiteX261" fmla="*/ 113127 w 269138"/>
              <a:gd name="connsiteY261" fmla="*/ 153320 h 412918"/>
              <a:gd name="connsiteX262" fmla="*/ 113775 w 269138"/>
              <a:gd name="connsiteY262" fmla="*/ 158652 h 412918"/>
              <a:gd name="connsiteX263" fmla="*/ 114257 w 269138"/>
              <a:gd name="connsiteY263" fmla="*/ 164621 h 412918"/>
              <a:gd name="connsiteX264" fmla="*/ 114423 w 269138"/>
              <a:gd name="connsiteY264" fmla="*/ 168822 h 412918"/>
              <a:gd name="connsiteX265" fmla="*/ 115388 w 269138"/>
              <a:gd name="connsiteY265" fmla="*/ 177549 h 412918"/>
              <a:gd name="connsiteX266" fmla="*/ 115388 w 269138"/>
              <a:gd name="connsiteY266" fmla="*/ 178516 h 412918"/>
              <a:gd name="connsiteX267" fmla="*/ 112480 w 269138"/>
              <a:gd name="connsiteY267" fmla="*/ 175620 h 412918"/>
              <a:gd name="connsiteX268" fmla="*/ 112480 w 269138"/>
              <a:gd name="connsiteY268" fmla="*/ 174310 h 412918"/>
              <a:gd name="connsiteX269" fmla="*/ 115718 w 269138"/>
              <a:gd name="connsiteY269" fmla="*/ 185626 h 412918"/>
              <a:gd name="connsiteX270" fmla="*/ 116366 w 269138"/>
              <a:gd name="connsiteY270" fmla="*/ 194670 h 412918"/>
              <a:gd name="connsiteX271" fmla="*/ 112480 w 269138"/>
              <a:gd name="connsiteY271" fmla="*/ 191762 h 412918"/>
              <a:gd name="connsiteX272" fmla="*/ 112480 w 269138"/>
              <a:gd name="connsiteY272" fmla="*/ 183354 h 412918"/>
              <a:gd name="connsiteX273" fmla="*/ 112810 w 269138"/>
              <a:gd name="connsiteY273" fmla="*/ 309361 h 412918"/>
              <a:gd name="connsiteX274" fmla="*/ 112327 w 269138"/>
              <a:gd name="connsiteY274" fmla="*/ 309212 h 412918"/>
              <a:gd name="connsiteX275" fmla="*/ 111845 w 269138"/>
              <a:gd name="connsiteY275" fmla="*/ 309043 h 412918"/>
              <a:gd name="connsiteX276" fmla="*/ 112162 w 269138"/>
              <a:gd name="connsiteY276" fmla="*/ 301945 h 412918"/>
              <a:gd name="connsiteX277" fmla="*/ 112810 w 269138"/>
              <a:gd name="connsiteY277" fmla="*/ 301628 h 412918"/>
              <a:gd name="connsiteX278" fmla="*/ 111514 w 269138"/>
              <a:gd name="connsiteY278" fmla="*/ 327141 h 412918"/>
              <a:gd name="connsiteX279" fmla="*/ 111514 w 269138"/>
              <a:gd name="connsiteY279" fmla="*/ 315190 h 412918"/>
              <a:gd name="connsiteX280" fmla="*/ 113127 w 269138"/>
              <a:gd name="connsiteY280" fmla="*/ 315190 h 412918"/>
              <a:gd name="connsiteX281" fmla="*/ 113127 w 269138"/>
              <a:gd name="connsiteY281" fmla="*/ 328436 h 412918"/>
              <a:gd name="connsiteX282" fmla="*/ 113127 w 269138"/>
              <a:gd name="connsiteY282" fmla="*/ 340069 h 412918"/>
              <a:gd name="connsiteX283" fmla="*/ 110867 w 269138"/>
              <a:gd name="connsiteY283" fmla="*/ 339424 h 412918"/>
              <a:gd name="connsiteX284" fmla="*/ 110867 w 269138"/>
              <a:gd name="connsiteY284" fmla="*/ 338448 h 412918"/>
              <a:gd name="connsiteX285" fmla="*/ 113127 w 269138"/>
              <a:gd name="connsiteY285" fmla="*/ 338765 h 412918"/>
              <a:gd name="connsiteX286" fmla="*/ 112162 w 269138"/>
              <a:gd name="connsiteY286" fmla="*/ 55084 h 412918"/>
              <a:gd name="connsiteX287" fmla="*/ 110549 w 269138"/>
              <a:gd name="connsiteY287" fmla="*/ 53153 h 412918"/>
              <a:gd name="connsiteX288" fmla="*/ 112162 w 269138"/>
              <a:gd name="connsiteY288" fmla="*/ 54449 h 412918"/>
              <a:gd name="connsiteX289" fmla="*/ 109571 w 269138"/>
              <a:gd name="connsiteY289" fmla="*/ 64138 h 412918"/>
              <a:gd name="connsiteX290" fmla="*/ 109254 w 269138"/>
              <a:gd name="connsiteY290" fmla="*/ 60580 h 412918"/>
              <a:gd name="connsiteX291" fmla="*/ 110867 w 269138"/>
              <a:gd name="connsiteY291" fmla="*/ 62525 h 412918"/>
              <a:gd name="connsiteX292" fmla="*/ 110549 w 269138"/>
              <a:gd name="connsiteY292" fmla="*/ 64787 h 412918"/>
              <a:gd name="connsiteX293" fmla="*/ 109254 w 269138"/>
              <a:gd name="connsiteY293" fmla="*/ 102594 h 412918"/>
              <a:gd name="connsiteX294" fmla="*/ 109571 w 269138"/>
              <a:gd name="connsiteY294" fmla="*/ 99687 h 412918"/>
              <a:gd name="connsiteX295" fmla="*/ 109571 w 269138"/>
              <a:gd name="connsiteY295" fmla="*/ 100015 h 412918"/>
              <a:gd name="connsiteX296" fmla="*/ 116366 w 269138"/>
              <a:gd name="connsiteY296" fmla="*/ 346523 h 412918"/>
              <a:gd name="connsiteX297" fmla="*/ 116036 w 269138"/>
              <a:gd name="connsiteY297" fmla="*/ 349912 h 412918"/>
              <a:gd name="connsiteX298" fmla="*/ 116036 w 269138"/>
              <a:gd name="connsiteY298" fmla="*/ 353315 h 412918"/>
              <a:gd name="connsiteX299" fmla="*/ 109254 w 269138"/>
              <a:gd name="connsiteY299" fmla="*/ 349430 h 412918"/>
              <a:gd name="connsiteX300" fmla="*/ 109571 w 269138"/>
              <a:gd name="connsiteY300" fmla="*/ 347158 h 412918"/>
              <a:gd name="connsiteX301" fmla="*/ 109901 w 269138"/>
              <a:gd name="connsiteY301" fmla="*/ 344912 h 412918"/>
              <a:gd name="connsiteX302" fmla="*/ 112645 w 269138"/>
              <a:gd name="connsiteY302" fmla="*/ 345873 h 412918"/>
              <a:gd name="connsiteX303" fmla="*/ 115388 w 269138"/>
              <a:gd name="connsiteY303" fmla="*/ 346523 h 412918"/>
              <a:gd name="connsiteX304" fmla="*/ 108936 w 269138"/>
              <a:gd name="connsiteY304" fmla="*/ 107748 h 412918"/>
              <a:gd name="connsiteX305" fmla="*/ 108936 w 269138"/>
              <a:gd name="connsiteY305" fmla="*/ 107104 h 412918"/>
              <a:gd name="connsiteX306" fmla="*/ 109571 w 269138"/>
              <a:gd name="connsiteY306" fmla="*/ 107748 h 412918"/>
              <a:gd name="connsiteX307" fmla="*/ 108289 w 269138"/>
              <a:gd name="connsiteY307" fmla="*/ 356212 h 412918"/>
              <a:gd name="connsiteX308" fmla="*/ 111514 w 269138"/>
              <a:gd name="connsiteY308" fmla="*/ 358320 h 412918"/>
              <a:gd name="connsiteX309" fmla="*/ 115070 w 269138"/>
              <a:gd name="connsiteY309" fmla="*/ 360087 h 412918"/>
              <a:gd name="connsiteX310" fmla="*/ 114105 w 269138"/>
              <a:gd name="connsiteY310" fmla="*/ 367845 h 412918"/>
              <a:gd name="connsiteX311" fmla="*/ 107641 w 269138"/>
              <a:gd name="connsiteY311" fmla="*/ 362359 h 412918"/>
              <a:gd name="connsiteX312" fmla="*/ 106663 w 269138"/>
              <a:gd name="connsiteY312" fmla="*/ 30850 h 412918"/>
              <a:gd name="connsiteX313" fmla="*/ 111514 w 269138"/>
              <a:gd name="connsiteY313" fmla="*/ 35056 h 412918"/>
              <a:gd name="connsiteX314" fmla="*/ 116036 w 269138"/>
              <a:gd name="connsiteY314" fmla="*/ 39590 h 412918"/>
              <a:gd name="connsiteX315" fmla="*/ 113127 w 269138"/>
              <a:gd name="connsiteY315" fmla="*/ 49279 h 412918"/>
              <a:gd name="connsiteX316" fmla="*/ 107958 w 269138"/>
              <a:gd name="connsiteY316" fmla="*/ 45723 h 412918"/>
              <a:gd name="connsiteX317" fmla="*/ 107158 w 269138"/>
              <a:gd name="connsiteY317" fmla="*/ 38127 h 412918"/>
              <a:gd name="connsiteX318" fmla="*/ 106663 w 269138"/>
              <a:gd name="connsiteY318" fmla="*/ 30850 h 412918"/>
              <a:gd name="connsiteX319" fmla="*/ 106993 w 269138"/>
              <a:gd name="connsiteY319" fmla="*/ 135217 h 412918"/>
              <a:gd name="connsiteX320" fmla="*/ 106993 w 269138"/>
              <a:gd name="connsiteY320" fmla="*/ 136517 h 412918"/>
              <a:gd name="connsiteX321" fmla="*/ 106663 w 269138"/>
              <a:gd name="connsiteY321" fmla="*/ 135217 h 412918"/>
              <a:gd name="connsiteX322" fmla="*/ 111514 w 269138"/>
              <a:gd name="connsiteY322" fmla="*/ 375605 h 412918"/>
              <a:gd name="connsiteX323" fmla="*/ 110232 w 269138"/>
              <a:gd name="connsiteY323" fmla="*/ 378512 h 412918"/>
              <a:gd name="connsiteX324" fmla="*/ 106028 w 269138"/>
              <a:gd name="connsiteY324" fmla="*/ 375605 h 412918"/>
              <a:gd name="connsiteX325" fmla="*/ 106345 w 269138"/>
              <a:gd name="connsiteY325" fmla="*/ 373030 h 412918"/>
              <a:gd name="connsiteX326" fmla="*/ 107323 w 269138"/>
              <a:gd name="connsiteY326" fmla="*/ 120032 h 412918"/>
              <a:gd name="connsiteX327" fmla="*/ 106345 w 269138"/>
              <a:gd name="connsiteY327" fmla="*/ 129085 h 412918"/>
              <a:gd name="connsiteX328" fmla="*/ 104415 w 269138"/>
              <a:gd name="connsiteY328" fmla="*/ 118087 h 412918"/>
              <a:gd name="connsiteX329" fmla="*/ 103755 w 269138"/>
              <a:gd name="connsiteY329" fmla="*/ 109694 h 412918"/>
              <a:gd name="connsiteX330" fmla="*/ 105380 w 269138"/>
              <a:gd name="connsiteY330" fmla="*/ 108409 h 412918"/>
              <a:gd name="connsiteX331" fmla="*/ 106028 w 269138"/>
              <a:gd name="connsiteY331" fmla="*/ 117452 h 412918"/>
              <a:gd name="connsiteX332" fmla="*/ 105698 w 269138"/>
              <a:gd name="connsiteY332" fmla="*/ 113260 h 412918"/>
              <a:gd name="connsiteX333" fmla="*/ 103437 w 269138"/>
              <a:gd name="connsiteY333" fmla="*/ 111638 h 412918"/>
              <a:gd name="connsiteX334" fmla="*/ 103272 w 269138"/>
              <a:gd name="connsiteY334" fmla="*/ 109212 h 412918"/>
              <a:gd name="connsiteX335" fmla="*/ 103120 w 269138"/>
              <a:gd name="connsiteY335" fmla="*/ 106454 h 412918"/>
              <a:gd name="connsiteX336" fmla="*/ 108289 w 269138"/>
              <a:gd name="connsiteY336" fmla="*/ 110655 h 412918"/>
              <a:gd name="connsiteX337" fmla="*/ 107958 w 269138"/>
              <a:gd name="connsiteY337" fmla="*/ 114863 h 412918"/>
              <a:gd name="connsiteX338" fmla="*/ 106993 w 269138"/>
              <a:gd name="connsiteY338" fmla="*/ 114228 h 412918"/>
              <a:gd name="connsiteX339" fmla="*/ 106828 w 269138"/>
              <a:gd name="connsiteY339" fmla="*/ 116157 h 412918"/>
              <a:gd name="connsiteX340" fmla="*/ 106663 w 269138"/>
              <a:gd name="connsiteY340" fmla="*/ 118087 h 412918"/>
              <a:gd name="connsiteX341" fmla="*/ 102789 w 269138"/>
              <a:gd name="connsiteY341" fmla="*/ 78678 h 412918"/>
              <a:gd name="connsiteX342" fmla="*/ 102472 w 269138"/>
              <a:gd name="connsiteY342" fmla="*/ 78350 h 412918"/>
              <a:gd name="connsiteX343" fmla="*/ 102472 w 269138"/>
              <a:gd name="connsiteY343" fmla="*/ 71896 h 412918"/>
              <a:gd name="connsiteX344" fmla="*/ 105050 w 269138"/>
              <a:gd name="connsiteY344" fmla="*/ 74808 h 412918"/>
              <a:gd name="connsiteX345" fmla="*/ 105698 w 269138"/>
              <a:gd name="connsiteY345" fmla="*/ 79962 h 412918"/>
              <a:gd name="connsiteX346" fmla="*/ 102789 w 269138"/>
              <a:gd name="connsiteY346" fmla="*/ 352670 h 412918"/>
              <a:gd name="connsiteX347" fmla="*/ 102624 w 269138"/>
              <a:gd name="connsiteY347" fmla="*/ 352174 h 412918"/>
              <a:gd name="connsiteX348" fmla="*/ 102472 w 269138"/>
              <a:gd name="connsiteY348" fmla="*/ 351702 h 412918"/>
              <a:gd name="connsiteX349" fmla="*/ 102789 w 269138"/>
              <a:gd name="connsiteY349" fmla="*/ 352020 h 412918"/>
              <a:gd name="connsiteX350" fmla="*/ 108289 w 269138"/>
              <a:gd name="connsiteY350" fmla="*/ 105819 h 412918"/>
              <a:gd name="connsiteX351" fmla="*/ 107958 w 269138"/>
              <a:gd name="connsiteY351" fmla="*/ 106137 h 412918"/>
              <a:gd name="connsiteX352" fmla="*/ 108606 w 269138"/>
              <a:gd name="connsiteY352" fmla="*/ 106787 h 412918"/>
              <a:gd name="connsiteX353" fmla="*/ 108606 w 269138"/>
              <a:gd name="connsiteY353" fmla="*/ 108081 h 412918"/>
              <a:gd name="connsiteX354" fmla="*/ 106993 w 269138"/>
              <a:gd name="connsiteY354" fmla="*/ 107104 h 412918"/>
              <a:gd name="connsiteX355" fmla="*/ 105380 w 269138"/>
              <a:gd name="connsiteY355" fmla="*/ 108081 h 412918"/>
              <a:gd name="connsiteX356" fmla="*/ 106345 w 269138"/>
              <a:gd name="connsiteY356" fmla="*/ 106787 h 412918"/>
              <a:gd name="connsiteX357" fmla="*/ 104732 w 269138"/>
              <a:gd name="connsiteY357" fmla="*/ 105491 h 412918"/>
              <a:gd name="connsiteX358" fmla="*/ 104568 w 269138"/>
              <a:gd name="connsiteY358" fmla="*/ 104524 h 412918"/>
              <a:gd name="connsiteX359" fmla="*/ 104415 w 269138"/>
              <a:gd name="connsiteY359" fmla="*/ 103557 h 412918"/>
              <a:gd name="connsiteX360" fmla="*/ 102472 w 269138"/>
              <a:gd name="connsiteY360" fmla="*/ 102594 h 412918"/>
              <a:gd name="connsiteX361" fmla="*/ 102142 w 269138"/>
              <a:gd name="connsiteY361" fmla="*/ 96448 h 412918"/>
              <a:gd name="connsiteX362" fmla="*/ 102142 w 269138"/>
              <a:gd name="connsiteY362" fmla="*/ 89983 h 412918"/>
              <a:gd name="connsiteX363" fmla="*/ 104732 w 269138"/>
              <a:gd name="connsiteY363" fmla="*/ 93387 h 412918"/>
              <a:gd name="connsiteX364" fmla="*/ 107641 w 269138"/>
              <a:gd name="connsiteY364" fmla="*/ 96775 h 412918"/>
              <a:gd name="connsiteX365" fmla="*/ 108289 w 269138"/>
              <a:gd name="connsiteY365" fmla="*/ 103557 h 412918"/>
              <a:gd name="connsiteX366" fmla="*/ 108936 w 269138"/>
              <a:gd name="connsiteY366" fmla="*/ 103875 h 412918"/>
              <a:gd name="connsiteX367" fmla="*/ 108606 w 269138"/>
              <a:gd name="connsiteY367" fmla="*/ 106137 h 412918"/>
              <a:gd name="connsiteX368" fmla="*/ 101507 w 269138"/>
              <a:gd name="connsiteY368" fmla="*/ 139107 h 412918"/>
              <a:gd name="connsiteX369" fmla="*/ 101659 w 269138"/>
              <a:gd name="connsiteY369" fmla="*/ 136021 h 412918"/>
              <a:gd name="connsiteX370" fmla="*/ 102142 w 269138"/>
              <a:gd name="connsiteY370" fmla="*/ 132945 h 412918"/>
              <a:gd name="connsiteX371" fmla="*/ 102142 w 269138"/>
              <a:gd name="connsiteY371" fmla="*/ 136185 h 412918"/>
              <a:gd name="connsiteX372" fmla="*/ 102472 w 269138"/>
              <a:gd name="connsiteY372" fmla="*/ 139425 h 412918"/>
              <a:gd name="connsiteX373" fmla="*/ 101989 w 269138"/>
              <a:gd name="connsiteY373" fmla="*/ 139245 h 412918"/>
              <a:gd name="connsiteX374" fmla="*/ 102472 w 269138"/>
              <a:gd name="connsiteY374" fmla="*/ 145889 h 412918"/>
              <a:gd name="connsiteX375" fmla="*/ 102789 w 269138"/>
              <a:gd name="connsiteY375" fmla="*/ 150244 h 412918"/>
              <a:gd name="connsiteX376" fmla="*/ 102789 w 269138"/>
              <a:gd name="connsiteY376" fmla="*/ 154600 h 412918"/>
              <a:gd name="connsiteX377" fmla="*/ 100211 w 269138"/>
              <a:gd name="connsiteY377" fmla="*/ 151703 h 412918"/>
              <a:gd name="connsiteX378" fmla="*/ 100364 w 269138"/>
              <a:gd name="connsiteY378" fmla="*/ 148299 h 412918"/>
              <a:gd name="connsiteX379" fmla="*/ 100859 w 269138"/>
              <a:gd name="connsiteY379" fmla="*/ 144911 h 412918"/>
              <a:gd name="connsiteX380" fmla="*/ 121204 w 269138"/>
              <a:gd name="connsiteY380" fmla="*/ 214711 h 412918"/>
              <a:gd name="connsiteX381" fmla="*/ 122500 w 269138"/>
              <a:gd name="connsiteY381" fmla="*/ 214379 h 412918"/>
              <a:gd name="connsiteX382" fmla="*/ 124278 w 269138"/>
              <a:gd name="connsiteY382" fmla="*/ 214215 h 412918"/>
              <a:gd name="connsiteX383" fmla="*/ 126386 w 269138"/>
              <a:gd name="connsiteY383" fmla="*/ 214711 h 412918"/>
              <a:gd name="connsiteX384" fmla="*/ 126386 w 269138"/>
              <a:gd name="connsiteY384" fmla="*/ 215357 h 412918"/>
              <a:gd name="connsiteX385" fmla="*/ 120569 w 269138"/>
              <a:gd name="connsiteY385" fmla="*/ 216324 h 412918"/>
              <a:gd name="connsiteX386" fmla="*/ 109571 w 269138"/>
              <a:gd name="connsiteY386" fmla="*/ 215992 h 412918"/>
              <a:gd name="connsiteX387" fmla="*/ 99563 w 269138"/>
              <a:gd name="connsiteY387" fmla="*/ 215992 h 412918"/>
              <a:gd name="connsiteX388" fmla="*/ 103602 w 269138"/>
              <a:gd name="connsiteY388" fmla="*/ 214215 h 412918"/>
              <a:gd name="connsiteX389" fmla="*/ 108936 w 269138"/>
              <a:gd name="connsiteY389" fmla="*/ 213744 h 412918"/>
              <a:gd name="connsiteX390" fmla="*/ 116036 w 269138"/>
              <a:gd name="connsiteY390" fmla="*/ 214215 h 412918"/>
              <a:gd name="connsiteX391" fmla="*/ 121204 w 269138"/>
              <a:gd name="connsiteY391" fmla="*/ 214711 h 412918"/>
              <a:gd name="connsiteX392" fmla="*/ 100211 w 269138"/>
              <a:gd name="connsiteY392" fmla="*/ 343616 h 412918"/>
              <a:gd name="connsiteX393" fmla="*/ 99233 w 269138"/>
              <a:gd name="connsiteY393" fmla="*/ 335535 h 412918"/>
              <a:gd name="connsiteX394" fmla="*/ 102789 w 269138"/>
              <a:gd name="connsiteY394" fmla="*/ 336517 h 412918"/>
              <a:gd name="connsiteX395" fmla="*/ 104732 w 269138"/>
              <a:gd name="connsiteY395" fmla="*/ 342000 h 412918"/>
              <a:gd name="connsiteX396" fmla="*/ 103755 w 269138"/>
              <a:gd name="connsiteY396" fmla="*/ 346191 h 412918"/>
              <a:gd name="connsiteX397" fmla="*/ 117331 w 269138"/>
              <a:gd name="connsiteY397" fmla="*/ 94503 h 412918"/>
              <a:gd name="connsiteX398" fmla="*/ 117331 w 269138"/>
              <a:gd name="connsiteY398" fmla="*/ 97742 h 412918"/>
              <a:gd name="connsiteX399" fmla="*/ 98916 w 269138"/>
              <a:gd name="connsiteY399" fmla="*/ 94821 h 412918"/>
              <a:gd name="connsiteX400" fmla="*/ 114753 w 269138"/>
              <a:gd name="connsiteY400" fmla="*/ 92573 h 412918"/>
              <a:gd name="connsiteX401" fmla="*/ 99563 w 269138"/>
              <a:gd name="connsiteY401" fmla="*/ 158802 h 412918"/>
              <a:gd name="connsiteX402" fmla="*/ 102472 w 269138"/>
              <a:gd name="connsiteY402" fmla="*/ 164621 h 412918"/>
              <a:gd name="connsiteX403" fmla="*/ 103437 w 269138"/>
              <a:gd name="connsiteY403" fmla="*/ 169457 h 412918"/>
              <a:gd name="connsiteX404" fmla="*/ 101011 w 269138"/>
              <a:gd name="connsiteY404" fmla="*/ 167692 h 412918"/>
              <a:gd name="connsiteX405" fmla="*/ 98916 w 269138"/>
              <a:gd name="connsiteY405" fmla="*/ 165915 h 412918"/>
              <a:gd name="connsiteX406" fmla="*/ 99081 w 269138"/>
              <a:gd name="connsiteY406" fmla="*/ 162512 h 412918"/>
              <a:gd name="connsiteX407" fmla="*/ 99563 w 269138"/>
              <a:gd name="connsiteY407" fmla="*/ 158802 h 412918"/>
              <a:gd name="connsiteX408" fmla="*/ 98916 w 269138"/>
              <a:gd name="connsiteY408" fmla="*/ 329404 h 412918"/>
              <a:gd name="connsiteX409" fmla="*/ 98916 w 269138"/>
              <a:gd name="connsiteY409" fmla="*/ 326328 h 412918"/>
              <a:gd name="connsiteX410" fmla="*/ 98598 w 269138"/>
              <a:gd name="connsiteY410" fmla="*/ 323267 h 412918"/>
              <a:gd name="connsiteX411" fmla="*/ 101011 w 269138"/>
              <a:gd name="connsiteY411" fmla="*/ 326506 h 412918"/>
              <a:gd name="connsiteX412" fmla="*/ 101507 w 269138"/>
              <a:gd name="connsiteY412" fmla="*/ 330048 h 412918"/>
              <a:gd name="connsiteX413" fmla="*/ 98916 w 269138"/>
              <a:gd name="connsiteY413" fmla="*/ 329404 h 412918"/>
              <a:gd name="connsiteX414" fmla="*/ 98268 w 269138"/>
              <a:gd name="connsiteY414" fmla="*/ 172380 h 412918"/>
              <a:gd name="connsiteX415" fmla="*/ 101176 w 269138"/>
              <a:gd name="connsiteY415" fmla="*/ 174310 h 412918"/>
              <a:gd name="connsiteX416" fmla="*/ 103755 w 269138"/>
              <a:gd name="connsiteY416" fmla="*/ 176582 h 412918"/>
              <a:gd name="connsiteX417" fmla="*/ 104415 w 269138"/>
              <a:gd name="connsiteY417" fmla="*/ 184663 h 412918"/>
              <a:gd name="connsiteX418" fmla="*/ 101342 w 269138"/>
              <a:gd name="connsiteY418" fmla="*/ 180773 h 412918"/>
              <a:gd name="connsiteX419" fmla="*/ 98268 w 269138"/>
              <a:gd name="connsiteY419" fmla="*/ 176900 h 412918"/>
              <a:gd name="connsiteX420" fmla="*/ 97951 w 269138"/>
              <a:gd name="connsiteY420" fmla="*/ 118087 h 412918"/>
              <a:gd name="connsiteX421" fmla="*/ 98103 w 269138"/>
              <a:gd name="connsiteY421" fmla="*/ 115839 h 412918"/>
              <a:gd name="connsiteX422" fmla="*/ 98268 w 269138"/>
              <a:gd name="connsiteY422" fmla="*/ 114228 h 412918"/>
              <a:gd name="connsiteX423" fmla="*/ 99233 w 269138"/>
              <a:gd name="connsiteY423" fmla="*/ 121009 h 412918"/>
              <a:gd name="connsiteX424" fmla="*/ 97951 w 269138"/>
              <a:gd name="connsiteY424" fmla="*/ 119700 h 412918"/>
              <a:gd name="connsiteX425" fmla="*/ 97951 w 269138"/>
              <a:gd name="connsiteY425" fmla="*/ 128435 h 412918"/>
              <a:gd name="connsiteX426" fmla="*/ 97951 w 269138"/>
              <a:gd name="connsiteY426" fmla="*/ 128109 h 412918"/>
              <a:gd name="connsiteX427" fmla="*/ 98268 w 269138"/>
              <a:gd name="connsiteY427" fmla="*/ 128435 h 412918"/>
              <a:gd name="connsiteX428" fmla="*/ 98268 w 269138"/>
              <a:gd name="connsiteY428" fmla="*/ 315840 h 412918"/>
              <a:gd name="connsiteX429" fmla="*/ 97455 w 269138"/>
              <a:gd name="connsiteY429" fmla="*/ 309361 h 412918"/>
              <a:gd name="connsiteX430" fmla="*/ 96655 w 269138"/>
              <a:gd name="connsiteY430" fmla="*/ 304842 h 412918"/>
              <a:gd name="connsiteX431" fmla="*/ 98103 w 269138"/>
              <a:gd name="connsiteY431" fmla="*/ 310021 h 412918"/>
              <a:gd name="connsiteX432" fmla="*/ 99881 w 269138"/>
              <a:gd name="connsiteY432" fmla="*/ 317452 h 412918"/>
              <a:gd name="connsiteX433" fmla="*/ 113775 w 269138"/>
              <a:gd name="connsiteY433" fmla="*/ 9210 h 412918"/>
              <a:gd name="connsiteX434" fmla="*/ 115388 w 269138"/>
              <a:gd name="connsiteY434" fmla="*/ 13099 h 412918"/>
              <a:gd name="connsiteX435" fmla="*/ 109901 w 269138"/>
              <a:gd name="connsiteY435" fmla="*/ 13744 h 412918"/>
              <a:gd name="connsiteX436" fmla="*/ 107641 w 269138"/>
              <a:gd name="connsiteY436" fmla="*/ 17286 h 412918"/>
              <a:gd name="connsiteX437" fmla="*/ 108289 w 269138"/>
              <a:gd name="connsiteY437" fmla="*/ 18571 h 412918"/>
              <a:gd name="connsiteX438" fmla="*/ 105698 w 269138"/>
              <a:gd name="connsiteY438" fmla="*/ 17604 h 412918"/>
              <a:gd name="connsiteX439" fmla="*/ 95690 w 269138"/>
              <a:gd name="connsiteY439" fmla="*/ 9210 h 412918"/>
              <a:gd name="connsiteX440" fmla="*/ 108289 w 269138"/>
              <a:gd name="connsiteY440" fmla="*/ 295153 h 412918"/>
              <a:gd name="connsiteX441" fmla="*/ 102142 w 269138"/>
              <a:gd name="connsiteY441" fmla="*/ 292727 h 412918"/>
              <a:gd name="connsiteX442" fmla="*/ 94395 w 269138"/>
              <a:gd name="connsiteY442" fmla="*/ 289667 h 412918"/>
              <a:gd name="connsiteX443" fmla="*/ 106993 w 269138"/>
              <a:gd name="connsiteY443" fmla="*/ 289667 h 412918"/>
              <a:gd name="connsiteX444" fmla="*/ 109254 w 269138"/>
              <a:gd name="connsiteY444" fmla="*/ 293535 h 412918"/>
              <a:gd name="connsiteX445" fmla="*/ 96325 w 269138"/>
              <a:gd name="connsiteY445" fmla="*/ 347819 h 412918"/>
              <a:gd name="connsiteX446" fmla="*/ 97303 w 269138"/>
              <a:gd name="connsiteY446" fmla="*/ 352353 h 412918"/>
              <a:gd name="connsiteX447" fmla="*/ 94065 w 269138"/>
              <a:gd name="connsiteY447" fmla="*/ 346841 h 412918"/>
              <a:gd name="connsiteX448" fmla="*/ 96973 w 269138"/>
              <a:gd name="connsiteY448" fmla="*/ 53471 h 412918"/>
              <a:gd name="connsiteX449" fmla="*/ 95043 w 269138"/>
              <a:gd name="connsiteY449" fmla="*/ 52836 h 412918"/>
              <a:gd name="connsiteX450" fmla="*/ 93417 w 269138"/>
              <a:gd name="connsiteY450" fmla="*/ 53471 h 412918"/>
              <a:gd name="connsiteX451" fmla="*/ 93417 w 269138"/>
              <a:gd name="connsiteY451" fmla="*/ 40235 h 412918"/>
              <a:gd name="connsiteX452" fmla="*/ 94065 w 269138"/>
              <a:gd name="connsiteY452" fmla="*/ 40721 h 412918"/>
              <a:gd name="connsiteX453" fmla="*/ 94712 w 269138"/>
              <a:gd name="connsiteY453" fmla="*/ 41520 h 412918"/>
              <a:gd name="connsiteX454" fmla="*/ 98598 w 269138"/>
              <a:gd name="connsiteY454" fmla="*/ 46689 h 412918"/>
              <a:gd name="connsiteX455" fmla="*/ 97951 w 269138"/>
              <a:gd name="connsiteY455" fmla="*/ 54116 h 412918"/>
              <a:gd name="connsiteX456" fmla="*/ 93417 w 269138"/>
              <a:gd name="connsiteY456" fmla="*/ 58005 h 412918"/>
              <a:gd name="connsiteX457" fmla="*/ 95043 w 269138"/>
              <a:gd name="connsiteY457" fmla="*/ 61393 h 412918"/>
              <a:gd name="connsiteX458" fmla="*/ 97303 w 269138"/>
              <a:gd name="connsiteY458" fmla="*/ 65114 h 412918"/>
              <a:gd name="connsiteX459" fmla="*/ 96808 w 269138"/>
              <a:gd name="connsiteY459" fmla="*/ 76420 h 412918"/>
              <a:gd name="connsiteX460" fmla="*/ 96655 w 269138"/>
              <a:gd name="connsiteY460" fmla="*/ 87737 h 412918"/>
              <a:gd name="connsiteX461" fmla="*/ 96008 w 269138"/>
              <a:gd name="connsiteY461" fmla="*/ 85777 h 412918"/>
              <a:gd name="connsiteX462" fmla="*/ 95195 w 269138"/>
              <a:gd name="connsiteY462" fmla="*/ 73663 h 412918"/>
              <a:gd name="connsiteX463" fmla="*/ 93417 w 269138"/>
              <a:gd name="connsiteY463" fmla="*/ 61890 h 412918"/>
              <a:gd name="connsiteX464" fmla="*/ 94065 w 269138"/>
              <a:gd name="connsiteY464" fmla="*/ 142004 h 412918"/>
              <a:gd name="connsiteX465" fmla="*/ 95043 w 269138"/>
              <a:gd name="connsiteY465" fmla="*/ 142332 h 412918"/>
              <a:gd name="connsiteX466" fmla="*/ 94712 w 269138"/>
              <a:gd name="connsiteY466" fmla="*/ 145228 h 412918"/>
              <a:gd name="connsiteX467" fmla="*/ 93417 w 269138"/>
              <a:gd name="connsiteY467" fmla="*/ 144261 h 412918"/>
              <a:gd name="connsiteX468" fmla="*/ 94065 w 269138"/>
              <a:gd name="connsiteY468" fmla="*/ 152669 h 412918"/>
              <a:gd name="connsiteX469" fmla="*/ 93417 w 269138"/>
              <a:gd name="connsiteY469" fmla="*/ 153320 h 412918"/>
              <a:gd name="connsiteX470" fmla="*/ 93417 w 269138"/>
              <a:gd name="connsiteY470" fmla="*/ 151703 h 412918"/>
              <a:gd name="connsiteX471" fmla="*/ 92134 w 269138"/>
              <a:gd name="connsiteY471" fmla="*/ 168177 h 412918"/>
              <a:gd name="connsiteX472" fmla="*/ 92452 w 269138"/>
              <a:gd name="connsiteY472" fmla="*/ 167846 h 412918"/>
              <a:gd name="connsiteX473" fmla="*/ 93099 w 269138"/>
              <a:gd name="connsiteY473" fmla="*/ 168177 h 412918"/>
              <a:gd name="connsiteX474" fmla="*/ 92934 w 269138"/>
              <a:gd name="connsiteY474" fmla="*/ 168659 h 412918"/>
              <a:gd name="connsiteX475" fmla="*/ 92782 w 269138"/>
              <a:gd name="connsiteY475" fmla="*/ 169457 h 412918"/>
              <a:gd name="connsiteX476" fmla="*/ 91486 w 269138"/>
              <a:gd name="connsiteY476" fmla="*/ 22137 h 412918"/>
              <a:gd name="connsiteX477" fmla="*/ 95842 w 269138"/>
              <a:gd name="connsiteY477" fmla="*/ 23764 h 412918"/>
              <a:gd name="connsiteX478" fmla="*/ 99881 w 269138"/>
              <a:gd name="connsiteY478" fmla="*/ 26012 h 412918"/>
              <a:gd name="connsiteX479" fmla="*/ 98916 w 269138"/>
              <a:gd name="connsiteY479" fmla="*/ 38296 h 412918"/>
              <a:gd name="connsiteX480" fmla="*/ 98268 w 269138"/>
              <a:gd name="connsiteY480" fmla="*/ 37010 h 412918"/>
              <a:gd name="connsiteX481" fmla="*/ 94395 w 269138"/>
              <a:gd name="connsiteY481" fmla="*/ 35056 h 412918"/>
              <a:gd name="connsiteX482" fmla="*/ 93417 w 269138"/>
              <a:gd name="connsiteY482" fmla="*/ 34088 h 412918"/>
              <a:gd name="connsiteX483" fmla="*/ 93264 w 269138"/>
              <a:gd name="connsiteY483" fmla="*/ 27308 h 412918"/>
              <a:gd name="connsiteX484" fmla="*/ 91804 w 269138"/>
              <a:gd name="connsiteY484" fmla="*/ 22788 h 412918"/>
              <a:gd name="connsiteX485" fmla="*/ 98916 w 269138"/>
              <a:gd name="connsiteY485" fmla="*/ 369141 h 412918"/>
              <a:gd name="connsiteX486" fmla="*/ 98916 w 269138"/>
              <a:gd name="connsiteY486" fmla="*/ 370752 h 412918"/>
              <a:gd name="connsiteX487" fmla="*/ 94877 w 269138"/>
              <a:gd name="connsiteY487" fmla="*/ 367692 h 412918"/>
              <a:gd name="connsiteX488" fmla="*/ 90839 w 269138"/>
              <a:gd name="connsiteY488" fmla="*/ 364621 h 412918"/>
              <a:gd name="connsiteX489" fmla="*/ 112162 w 269138"/>
              <a:gd name="connsiteY489" fmla="*/ 202110 h 412918"/>
              <a:gd name="connsiteX490" fmla="*/ 115870 w 269138"/>
              <a:gd name="connsiteY490" fmla="*/ 205489 h 412918"/>
              <a:gd name="connsiteX491" fmla="*/ 119274 w 269138"/>
              <a:gd name="connsiteY491" fmla="*/ 208549 h 412918"/>
              <a:gd name="connsiteX492" fmla="*/ 113775 w 269138"/>
              <a:gd name="connsiteY492" fmla="*/ 207914 h 412918"/>
              <a:gd name="connsiteX493" fmla="*/ 107958 w 269138"/>
              <a:gd name="connsiteY493" fmla="*/ 207583 h 412918"/>
              <a:gd name="connsiteX494" fmla="*/ 107158 w 269138"/>
              <a:gd name="connsiteY494" fmla="*/ 205007 h 412918"/>
              <a:gd name="connsiteX495" fmla="*/ 104732 w 269138"/>
              <a:gd name="connsiteY495" fmla="*/ 203723 h 412918"/>
              <a:gd name="connsiteX496" fmla="*/ 101342 w 269138"/>
              <a:gd name="connsiteY496" fmla="*/ 205171 h 412918"/>
              <a:gd name="connsiteX497" fmla="*/ 97303 w 269138"/>
              <a:gd name="connsiteY497" fmla="*/ 207265 h 412918"/>
              <a:gd name="connsiteX498" fmla="*/ 95043 w 269138"/>
              <a:gd name="connsiteY498" fmla="*/ 204690 h 412918"/>
              <a:gd name="connsiteX499" fmla="*/ 97951 w 269138"/>
              <a:gd name="connsiteY499" fmla="*/ 202592 h 412918"/>
              <a:gd name="connsiteX500" fmla="*/ 99563 w 269138"/>
              <a:gd name="connsiteY500" fmla="*/ 199521 h 412918"/>
              <a:gd name="connsiteX501" fmla="*/ 98433 w 269138"/>
              <a:gd name="connsiteY501" fmla="*/ 196778 h 412918"/>
              <a:gd name="connsiteX502" fmla="*/ 93099 w 269138"/>
              <a:gd name="connsiteY502" fmla="*/ 194670 h 412918"/>
              <a:gd name="connsiteX503" fmla="*/ 91156 w 269138"/>
              <a:gd name="connsiteY503" fmla="*/ 194987 h 412918"/>
              <a:gd name="connsiteX504" fmla="*/ 91486 w 269138"/>
              <a:gd name="connsiteY504" fmla="*/ 193057 h 412918"/>
              <a:gd name="connsiteX505" fmla="*/ 90991 w 269138"/>
              <a:gd name="connsiteY505" fmla="*/ 191112 h 412918"/>
              <a:gd name="connsiteX506" fmla="*/ 89874 w 269138"/>
              <a:gd name="connsiteY506" fmla="*/ 189832 h 412918"/>
              <a:gd name="connsiteX507" fmla="*/ 93417 w 269138"/>
              <a:gd name="connsiteY507" fmla="*/ 189832 h 412918"/>
              <a:gd name="connsiteX508" fmla="*/ 96008 w 269138"/>
              <a:gd name="connsiteY508" fmla="*/ 187888 h 412918"/>
              <a:gd name="connsiteX509" fmla="*/ 97951 w 269138"/>
              <a:gd name="connsiteY509" fmla="*/ 188864 h 412918"/>
              <a:gd name="connsiteX510" fmla="*/ 101507 w 269138"/>
              <a:gd name="connsiteY510" fmla="*/ 192090 h 412918"/>
              <a:gd name="connsiteX511" fmla="*/ 105380 w 269138"/>
              <a:gd name="connsiteY511" fmla="*/ 195632 h 412918"/>
              <a:gd name="connsiteX512" fmla="*/ 106345 w 269138"/>
              <a:gd name="connsiteY512" fmla="*/ 202250 h 412918"/>
              <a:gd name="connsiteX513" fmla="*/ 110232 w 269138"/>
              <a:gd name="connsiteY513" fmla="*/ 205970 h 412918"/>
              <a:gd name="connsiteX514" fmla="*/ 112162 w 269138"/>
              <a:gd name="connsiteY514" fmla="*/ 204358 h 412918"/>
              <a:gd name="connsiteX515" fmla="*/ 98598 w 269138"/>
              <a:gd name="connsiteY515" fmla="*/ 362677 h 412918"/>
              <a:gd name="connsiteX516" fmla="*/ 93899 w 269138"/>
              <a:gd name="connsiteY516" fmla="*/ 360087 h 412918"/>
              <a:gd name="connsiteX517" fmla="*/ 89226 w 269138"/>
              <a:gd name="connsiteY517" fmla="*/ 357825 h 412918"/>
              <a:gd name="connsiteX518" fmla="*/ 89543 w 269138"/>
              <a:gd name="connsiteY518" fmla="*/ 353964 h 412918"/>
              <a:gd name="connsiteX519" fmla="*/ 90191 w 269138"/>
              <a:gd name="connsiteY519" fmla="*/ 350081 h 412918"/>
              <a:gd name="connsiteX520" fmla="*/ 93899 w 269138"/>
              <a:gd name="connsiteY520" fmla="*/ 355413 h 412918"/>
              <a:gd name="connsiteX521" fmla="*/ 98598 w 269138"/>
              <a:gd name="connsiteY521" fmla="*/ 360087 h 412918"/>
              <a:gd name="connsiteX522" fmla="*/ 88896 w 269138"/>
              <a:gd name="connsiteY522" fmla="*/ 175620 h 412918"/>
              <a:gd name="connsiteX523" fmla="*/ 88896 w 269138"/>
              <a:gd name="connsiteY523" fmla="*/ 172697 h 412918"/>
              <a:gd name="connsiteX524" fmla="*/ 92134 w 269138"/>
              <a:gd name="connsiteY524" fmla="*/ 177231 h 412918"/>
              <a:gd name="connsiteX525" fmla="*/ 88578 w 269138"/>
              <a:gd name="connsiteY525" fmla="*/ 370107 h 412918"/>
              <a:gd name="connsiteX526" fmla="*/ 93747 w 269138"/>
              <a:gd name="connsiteY526" fmla="*/ 373828 h 412918"/>
              <a:gd name="connsiteX527" fmla="*/ 98916 w 269138"/>
              <a:gd name="connsiteY527" fmla="*/ 377550 h 412918"/>
              <a:gd name="connsiteX528" fmla="*/ 98916 w 269138"/>
              <a:gd name="connsiteY528" fmla="*/ 377867 h 412918"/>
              <a:gd name="connsiteX529" fmla="*/ 94065 w 269138"/>
              <a:gd name="connsiteY529" fmla="*/ 374310 h 412918"/>
              <a:gd name="connsiteX530" fmla="*/ 88578 w 269138"/>
              <a:gd name="connsiteY530" fmla="*/ 370752 h 412918"/>
              <a:gd name="connsiteX531" fmla="*/ 87600 w 269138"/>
              <a:gd name="connsiteY531" fmla="*/ 194670 h 412918"/>
              <a:gd name="connsiteX532" fmla="*/ 88578 w 269138"/>
              <a:gd name="connsiteY532" fmla="*/ 195305 h 412918"/>
              <a:gd name="connsiteX533" fmla="*/ 87765 w 269138"/>
              <a:gd name="connsiteY533" fmla="*/ 195482 h 412918"/>
              <a:gd name="connsiteX534" fmla="*/ 86965 w 269138"/>
              <a:gd name="connsiteY534" fmla="*/ 195632 h 412918"/>
              <a:gd name="connsiteX535" fmla="*/ 85670 w 269138"/>
              <a:gd name="connsiteY535" fmla="*/ 193702 h 412918"/>
              <a:gd name="connsiteX536" fmla="*/ 85987 w 269138"/>
              <a:gd name="connsiteY536" fmla="*/ 193374 h 412918"/>
              <a:gd name="connsiteX537" fmla="*/ 85987 w 269138"/>
              <a:gd name="connsiteY537" fmla="*/ 215992 h 412918"/>
              <a:gd name="connsiteX538" fmla="*/ 85352 w 269138"/>
              <a:gd name="connsiteY538" fmla="*/ 215674 h 412918"/>
              <a:gd name="connsiteX539" fmla="*/ 89226 w 269138"/>
              <a:gd name="connsiteY539" fmla="*/ 215510 h 412918"/>
              <a:gd name="connsiteX540" fmla="*/ 93099 w 269138"/>
              <a:gd name="connsiteY540" fmla="*/ 215029 h 412918"/>
              <a:gd name="connsiteX541" fmla="*/ 93099 w 269138"/>
              <a:gd name="connsiteY541" fmla="*/ 215992 h 412918"/>
              <a:gd name="connsiteX542" fmla="*/ 83409 w 269138"/>
              <a:gd name="connsiteY542" fmla="*/ 365599 h 412918"/>
              <a:gd name="connsiteX543" fmla="*/ 83409 w 269138"/>
              <a:gd name="connsiteY543" fmla="*/ 367210 h 412918"/>
              <a:gd name="connsiteX544" fmla="*/ 80818 w 269138"/>
              <a:gd name="connsiteY544" fmla="*/ 365916 h 412918"/>
              <a:gd name="connsiteX545" fmla="*/ 81466 w 269138"/>
              <a:gd name="connsiteY545" fmla="*/ 363971 h 412918"/>
              <a:gd name="connsiteX546" fmla="*/ 80171 w 269138"/>
              <a:gd name="connsiteY546" fmla="*/ 303874 h 412918"/>
              <a:gd name="connsiteX547" fmla="*/ 79853 w 269138"/>
              <a:gd name="connsiteY547" fmla="*/ 300317 h 412918"/>
              <a:gd name="connsiteX548" fmla="*/ 79853 w 269138"/>
              <a:gd name="connsiteY548" fmla="*/ 296765 h 412918"/>
              <a:gd name="connsiteX549" fmla="*/ 79853 w 269138"/>
              <a:gd name="connsiteY549" fmla="*/ 293535 h 412918"/>
              <a:gd name="connsiteX550" fmla="*/ 80171 w 269138"/>
              <a:gd name="connsiteY550" fmla="*/ 290311 h 412918"/>
              <a:gd name="connsiteX551" fmla="*/ 90191 w 269138"/>
              <a:gd name="connsiteY551" fmla="*/ 289993 h 412918"/>
              <a:gd name="connsiteX552" fmla="*/ 89543 w 269138"/>
              <a:gd name="connsiteY552" fmla="*/ 291596 h 412918"/>
              <a:gd name="connsiteX553" fmla="*/ 91321 w 269138"/>
              <a:gd name="connsiteY553" fmla="*/ 294185 h 412918"/>
              <a:gd name="connsiteX554" fmla="*/ 95842 w 269138"/>
              <a:gd name="connsiteY554" fmla="*/ 296765 h 412918"/>
              <a:gd name="connsiteX555" fmla="*/ 101507 w 269138"/>
              <a:gd name="connsiteY555" fmla="*/ 299023 h 412918"/>
              <a:gd name="connsiteX556" fmla="*/ 106663 w 269138"/>
              <a:gd name="connsiteY556" fmla="*/ 300634 h 412918"/>
              <a:gd name="connsiteX557" fmla="*/ 106028 w 269138"/>
              <a:gd name="connsiteY557" fmla="*/ 304207 h 412918"/>
              <a:gd name="connsiteX558" fmla="*/ 97138 w 269138"/>
              <a:gd name="connsiteY558" fmla="*/ 298542 h 412918"/>
              <a:gd name="connsiteX559" fmla="*/ 89226 w 269138"/>
              <a:gd name="connsiteY559" fmla="*/ 295471 h 412918"/>
              <a:gd name="connsiteX560" fmla="*/ 87930 w 269138"/>
              <a:gd name="connsiteY560" fmla="*/ 293055 h 412918"/>
              <a:gd name="connsiteX561" fmla="*/ 84374 w 269138"/>
              <a:gd name="connsiteY561" fmla="*/ 290628 h 412918"/>
              <a:gd name="connsiteX562" fmla="*/ 82596 w 269138"/>
              <a:gd name="connsiteY562" fmla="*/ 292092 h 412918"/>
              <a:gd name="connsiteX563" fmla="*/ 81301 w 269138"/>
              <a:gd name="connsiteY563" fmla="*/ 295798 h 412918"/>
              <a:gd name="connsiteX564" fmla="*/ 80501 w 269138"/>
              <a:gd name="connsiteY564" fmla="*/ 300153 h 412918"/>
              <a:gd name="connsiteX565" fmla="*/ 80171 w 269138"/>
              <a:gd name="connsiteY565" fmla="*/ 303874 h 412918"/>
              <a:gd name="connsiteX566" fmla="*/ 81466 w 269138"/>
              <a:gd name="connsiteY566" fmla="*/ 196931 h 412918"/>
              <a:gd name="connsiteX567" fmla="*/ 77593 w 269138"/>
              <a:gd name="connsiteY567" fmla="*/ 197740 h 412918"/>
              <a:gd name="connsiteX568" fmla="*/ 73719 w 269138"/>
              <a:gd name="connsiteY568" fmla="*/ 198227 h 412918"/>
              <a:gd name="connsiteX569" fmla="*/ 71446 w 269138"/>
              <a:gd name="connsiteY569" fmla="*/ 196931 h 412918"/>
              <a:gd name="connsiteX570" fmla="*/ 80171 w 269138"/>
              <a:gd name="connsiteY570" fmla="*/ 195305 h 412918"/>
              <a:gd name="connsiteX571" fmla="*/ 185505 w 269138"/>
              <a:gd name="connsiteY571" fmla="*/ 207265 h 412918"/>
              <a:gd name="connsiteX572" fmla="*/ 188730 w 269138"/>
              <a:gd name="connsiteY572" fmla="*/ 209860 h 412918"/>
              <a:gd name="connsiteX573" fmla="*/ 188730 w 269138"/>
              <a:gd name="connsiteY573" fmla="*/ 215029 h 412918"/>
              <a:gd name="connsiteX574" fmla="*/ 187448 w 269138"/>
              <a:gd name="connsiteY574" fmla="*/ 217603 h 412918"/>
              <a:gd name="connsiteX575" fmla="*/ 186800 w 269138"/>
              <a:gd name="connsiteY575" fmla="*/ 218899 h 412918"/>
              <a:gd name="connsiteX576" fmla="*/ 190839 w 269138"/>
              <a:gd name="connsiteY576" fmla="*/ 224067 h 412918"/>
              <a:gd name="connsiteX577" fmla="*/ 196490 w 269138"/>
              <a:gd name="connsiteY577" fmla="*/ 226012 h 412918"/>
              <a:gd name="connsiteX578" fmla="*/ 198433 w 269138"/>
              <a:gd name="connsiteY578" fmla="*/ 224718 h 412918"/>
              <a:gd name="connsiteX579" fmla="*/ 201329 w 269138"/>
              <a:gd name="connsiteY579" fmla="*/ 225694 h 412918"/>
              <a:gd name="connsiteX580" fmla="*/ 207310 w 269138"/>
              <a:gd name="connsiteY580" fmla="*/ 225694 h 412918"/>
              <a:gd name="connsiteX581" fmla="*/ 214905 w 269138"/>
              <a:gd name="connsiteY581" fmla="*/ 225849 h 412918"/>
              <a:gd name="connsiteX582" fmla="*/ 222500 w 269138"/>
              <a:gd name="connsiteY582" fmla="*/ 226167 h 412918"/>
              <a:gd name="connsiteX583" fmla="*/ 228481 w 269138"/>
              <a:gd name="connsiteY583" fmla="*/ 226345 h 412918"/>
              <a:gd name="connsiteX584" fmla="*/ 229116 w 269138"/>
              <a:gd name="connsiteY584" fmla="*/ 225694 h 412918"/>
              <a:gd name="connsiteX585" fmla="*/ 245931 w 269138"/>
              <a:gd name="connsiteY585" fmla="*/ 227625 h 412918"/>
              <a:gd name="connsiteX586" fmla="*/ 248839 w 269138"/>
              <a:gd name="connsiteY586" fmla="*/ 227957 h 412918"/>
              <a:gd name="connsiteX587" fmla="*/ 248839 w 269138"/>
              <a:gd name="connsiteY587" fmla="*/ 227625 h 412918"/>
              <a:gd name="connsiteX588" fmla="*/ 250935 w 269138"/>
              <a:gd name="connsiteY588" fmla="*/ 227789 h 412918"/>
              <a:gd name="connsiteX589" fmla="*/ 253361 w 269138"/>
              <a:gd name="connsiteY589" fmla="*/ 227957 h 412918"/>
              <a:gd name="connsiteX590" fmla="*/ 256904 w 269138"/>
              <a:gd name="connsiteY590" fmla="*/ 227625 h 412918"/>
              <a:gd name="connsiteX591" fmla="*/ 256904 w 269138"/>
              <a:gd name="connsiteY591" fmla="*/ 229718 h 412918"/>
              <a:gd name="connsiteX592" fmla="*/ 256586 w 269138"/>
              <a:gd name="connsiteY592" fmla="*/ 232145 h 412918"/>
              <a:gd name="connsiteX593" fmla="*/ 258364 w 269138"/>
              <a:gd name="connsiteY593" fmla="*/ 234739 h 412918"/>
              <a:gd name="connsiteX594" fmla="*/ 260143 w 269138"/>
              <a:gd name="connsiteY594" fmla="*/ 236996 h 412918"/>
              <a:gd name="connsiteX595" fmla="*/ 260143 w 269138"/>
              <a:gd name="connsiteY595" fmla="*/ 237964 h 412918"/>
              <a:gd name="connsiteX596" fmla="*/ 258034 w 269138"/>
              <a:gd name="connsiteY596" fmla="*/ 242001 h 412918"/>
              <a:gd name="connsiteX597" fmla="*/ 257552 w 269138"/>
              <a:gd name="connsiteY597" fmla="*/ 249597 h 412918"/>
              <a:gd name="connsiteX598" fmla="*/ 257234 w 269138"/>
              <a:gd name="connsiteY598" fmla="*/ 251869 h 412918"/>
              <a:gd name="connsiteX599" fmla="*/ 256586 w 269138"/>
              <a:gd name="connsiteY599" fmla="*/ 252985 h 412918"/>
              <a:gd name="connsiteX600" fmla="*/ 255939 w 269138"/>
              <a:gd name="connsiteY600" fmla="*/ 254280 h 412918"/>
              <a:gd name="connsiteX601" fmla="*/ 255621 w 269138"/>
              <a:gd name="connsiteY601" fmla="*/ 257023 h 412918"/>
              <a:gd name="connsiteX602" fmla="*/ 255786 w 269138"/>
              <a:gd name="connsiteY602" fmla="*/ 257837 h 412918"/>
              <a:gd name="connsiteX603" fmla="*/ 255939 w 269138"/>
              <a:gd name="connsiteY603" fmla="*/ 259300 h 412918"/>
              <a:gd name="connsiteX604" fmla="*/ 256904 w 269138"/>
              <a:gd name="connsiteY604" fmla="*/ 260913 h 412918"/>
              <a:gd name="connsiteX605" fmla="*/ 256269 w 269138"/>
              <a:gd name="connsiteY605" fmla="*/ 268657 h 412918"/>
              <a:gd name="connsiteX606" fmla="*/ 255939 w 269138"/>
              <a:gd name="connsiteY606" fmla="*/ 270919 h 412918"/>
              <a:gd name="connsiteX607" fmla="*/ 256269 w 269138"/>
              <a:gd name="connsiteY607" fmla="*/ 271237 h 412918"/>
              <a:gd name="connsiteX608" fmla="*/ 256104 w 269138"/>
              <a:gd name="connsiteY608" fmla="*/ 272546 h 412918"/>
              <a:gd name="connsiteX609" fmla="*/ 255939 w 269138"/>
              <a:gd name="connsiteY609" fmla="*/ 273826 h 412918"/>
              <a:gd name="connsiteX610" fmla="*/ 251735 w 269138"/>
              <a:gd name="connsiteY610" fmla="*/ 273181 h 412918"/>
              <a:gd name="connsiteX611" fmla="*/ 251570 w 269138"/>
              <a:gd name="connsiteY611" fmla="*/ 273345 h 412918"/>
              <a:gd name="connsiteX612" fmla="*/ 251417 w 269138"/>
              <a:gd name="connsiteY612" fmla="*/ 273509 h 412918"/>
              <a:gd name="connsiteX613" fmla="*/ 251417 w 269138"/>
              <a:gd name="connsiteY613" fmla="*/ 277383 h 412918"/>
              <a:gd name="connsiteX614" fmla="*/ 250605 w 269138"/>
              <a:gd name="connsiteY614" fmla="*/ 276748 h 412918"/>
              <a:gd name="connsiteX615" fmla="*/ 250122 w 269138"/>
              <a:gd name="connsiteY615" fmla="*/ 276103 h 412918"/>
              <a:gd name="connsiteX616" fmla="*/ 248509 w 269138"/>
              <a:gd name="connsiteY616" fmla="*/ 276569 h 412918"/>
              <a:gd name="connsiteX617" fmla="*/ 246566 w 269138"/>
              <a:gd name="connsiteY617" fmla="*/ 277066 h 412918"/>
              <a:gd name="connsiteX618" fmla="*/ 245931 w 269138"/>
              <a:gd name="connsiteY618" fmla="*/ 277715 h 412918"/>
              <a:gd name="connsiteX619" fmla="*/ 243658 w 269138"/>
              <a:gd name="connsiteY619" fmla="*/ 277220 h 412918"/>
              <a:gd name="connsiteX620" fmla="*/ 242045 w 269138"/>
              <a:gd name="connsiteY620" fmla="*/ 276748 h 412918"/>
              <a:gd name="connsiteX621" fmla="*/ 240115 w 269138"/>
              <a:gd name="connsiteY621" fmla="*/ 277715 h 412918"/>
              <a:gd name="connsiteX622" fmla="*/ 233650 w 269138"/>
              <a:gd name="connsiteY622" fmla="*/ 278677 h 412918"/>
              <a:gd name="connsiteX623" fmla="*/ 226868 w 269138"/>
              <a:gd name="connsiteY623" fmla="*/ 279328 h 412918"/>
              <a:gd name="connsiteX624" fmla="*/ 210053 w 269138"/>
              <a:gd name="connsiteY624" fmla="*/ 278677 h 412918"/>
              <a:gd name="connsiteX625" fmla="*/ 204237 w 269138"/>
              <a:gd name="connsiteY625" fmla="*/ 279164 h 412918"/>
              <a:gd name="connsiteX626" fmla="*/ 198103 w 269138"/>
              <a:gd name="connsiteY626" fmla="*/ 279328 h 412918"/>
              <a:gd name="connsiteX627" fmla="*/ 194064 w 269138"/>
              <a:gd name="connsiteY627" fmla="*/ 279164 h 412918"/>
              <a:gd name="connsiteX628" fmla="*/ 189708 w 269138"/>
              <a:gd name="connsiteY628" fmla="*/ 278995 h 412918"/>
              <a:gd name="connsiteX629" fmla="*/ 192299 w 269138"/>
              <a:gd name="connsiteY629" fmla="*/ 282552 h 412918"/>
              <a:gd name="connsiteX630" fmla="*/ 193264 w 269138"/>
              <a:gd name="connsiteY630" fmla="*/ 287390 h 412918"/>
              <a:gd name="connsiteX631" fmla="*/ 191321 w 269138"/>
              <a:gd name="connsiteY631" fmla="*/ 286427 h 412918"/>
              <a:gd name="connsiteX632" fmla="*/ 188730 w 269138"/>
              <a:gd name="connsiteY632" fmla="*/ 289667 h 412918"/>
              <a:gd name="connsiteX633" fmla="*/ 188730 w 269138"/>
              <a:gd name="connsiteY633" fmla="*/ 301300 h 412918"/>
              <a:gd name="connsiteX634" fmla="*/ 188413 w 269138"/>
              <a:gd name="connsiteY634" fmla="*/ 304043 h 412918"/>
              <a:gd name="connsiteX635" fmla="*/ 188413 w 269138"/>
              <a:gd name="connsiteY635" fmla="*/ 306454 h 412918"/>
              <a:gd name="connsiteX636" fmla="*/ 188730 w 269138"/>
              <a:gd name="connsiteY636" fmla="*/ 310339 h 412918"/>
              <a:gd name="connsiteX637" fmla="*/ 188730 w 269138"/>
              <a:gd name="connsiteY637" fmla="*/ 316158 h 412918"/>
              <a:gd name="connsiteX638" fmla="*/ 186470 w 269138"/>
              <a:gd name="connsiteY638" fmla="*/ 316639 h 412918"/>
              <a:gd name="connsiteX639" fmla="*/ 185505 w 269138"/>
              <a:gd name="connsiteY639" fmla="*/ 319382 h 412918"/>
              <a:gd name="connsiteX640" fmla="*/ 186152 w 269138"/>
              <a:gd name="connsiteY640" fmla="*/ 331983 h 412918"/>
              <a:gd name="connsiteX641" fmla="*/ 187118 w 269138"/>
              <a:gd name="connsiteY641" fmla="*/ 344579 h 412918"/>
              <a:gd name="connsiteX642" fmla="*/ 185505 w 269138"/>
              <a:gd name="connsiteY642" fmla="*/ 347819 h 412918"/>
              <a:gd name="connsiteX643" fmla="*/ 185505 w 269138"/>
              <a:gd name="connsiteY643" fmla="*/ 354599 h 412918"/>
              <a:gd name="connsiteX644" fmla="*/ 187118 w 269138"/>
              <a:gd name="connsiteY644" fmla="*/ 365599 h 412918"/>
              <a:gd name="connsiteX645" fmla="*/ 189391 w 269138"/>
              <a:gd name="connsiteY645" fmla="*/ 378195 h 412918"/>
              <a:gd name="connsiteX646" fmla="*/ 188730 w 269138"/>
              <a:gd name="connsiteY646" fmla="*/ 392571 h 412918"/>
              <a:gd name="connsiteX647" fmla="*/ 188730 w 269138"/>
              <a:gd name="connsiteY647" fmla="*/ 407265 h 412918"/>
              <a:gd name="connsiteX648" fmla="*/ 188730 w 269138"/>
              <a:gd name="connsiteY648" fmla="*/ 407582 h 412918"/>
              <a:gd name="connsiteX649" fmla="*/ 186800 w 269138"/>
              <a:gd name="connsiteY649" fmla="*/ 406947 h 412918"/>
              <a:gd name="connsiteX650" fmla="*/ 184539 w 269138"/>
              <a:gd name="connsiteY650" fmla="*/ 402429 h 412918"/>
              <a:gd name="connsiteX651" fmla="*/ 180983 w 269138"/>
              <a:gd name="connsiteY651" fmla="*/ 400801 h 412918"/>
              <a:gd name="connsiteX652" fmla="*/ 179040 w 269138"/>
              <a:gd name="connsiteY652" fmla="*/ 402429 h 412918"/>
              <a:gd name="connsiteX653" fmla="*/ 179358 w 269138"/>
              <a:gd name="connsiteY653" fmla="*/ 404040 h 412918"/>
              <a:gd name="connsiteX654" fmla="*/ 177427 w 269138"/>
              <a:gd name="connsiteY654" fmla="*/ 405008 h 412918"/>
              <a:gd name="connsiteX655" fmla="*/ 175649 w 269138"/>
              <a:gd name="connsiteY655" fmla="*/ 405172 h 412918"/>
              <a:gd name="connsiteX656" fmla="*/ 173871 w 269138"/>
              <a:gd name="connsiteY656" fmla="*/ 405653 h 412918"/>
              <a:gd name="connsiteX657" fmla="*/ 168703 w 269138"/>
              <a:gd name="connsiteY657" fmla="*/ 404691 h 412918"/>
              <a:gd name="connsiteX658" fmla="*/ 166924 w 269138"/>
              <a:gd name="connsiteY658" fmla="*/ 404358 h 412918"/>
              <a:gd name="connsiteX659" fmla="*/ 165146 w 269138"/>
              <a:gd name="connsiteY659" fmla="*/ 404040 h 412918"/>
              <a:gd name="connsiteX660" fmla="*/ 135746 w 269138"/>
              <a:gd name="connsiteY660" fmla="*/ 399839 h 412918"/>
              <a:gd name="connsiteX661" fmla="*/ 127021 w 269138"/>
              <a:gd name="connsiteY661" fmla="*/ 398872 h 412918"/>
              <a:gd name="connsiteX662" fmla="*/ 127834 w 269138"/>
              <a:gd name="connsiteY662" fmla="*/ 385462 h 412918"/>
              <a:gd name="connsiteX663" fmla="*/ 129612 w 269138"/>
              <a:gd name="connsiteY663" fmla="*/ 372365 h 412918"/>
              <a:gd name="connsiteX664" fmla="*/ 129612 w 269138"/>
              <a:gd name="connsiteY664" fmla="*/ 372038 h 412918"/>
              <a:gd name="connsiteX665" fmla="*/ 127669 w 269138"/>
              <a:gd name="connsiteY665" fmla="*/ 366560 h 412918"/>
              <a:gd name="connsiteX666" fmla="*/ 127669 w 269138"/>
              <a:gd name="connsiteY666" fmla="*/ 363644 h 412918"/>
              <a:gd name="connsiteX667" fmla="*/ 127834 w 269138"/>
              <a:gd name="connsiteY667" fmla="*/ 359616 h 412918"/>
              <a:gd name="connsiteX668" fmla="*/ 128634 w 269138"/>
              <a:gd name="connsiteY668" fmla="*/ 355895 h 412918"/>
              <a:gd name="connsiteX669" fmla="*/ 130260 w 269138"/>
              <a:gd name="connsiteY669" fmla="*/ 354282 h 412918"/>
              <a:gd name="connsiteX670" fmla="*/ 130577 w 269138"/>
              <a:gd name="connsiteY670" fmla="*/ 350081 h 412918"/>
              <a:gd name="connsiteX671" fmla="*/ 130742 w 269138"/>
              <a:gd name="connsiteY671" fmla="*/ 339246 h 412918"/>
              <a:gd name="connsiteX672" fmla="*/ 131060 w 269138"/>
              <a:gd name="connsiteY672" fmla="*/ 324884 h 412918"/>
              <a:gd name="connsiteX673" fmla="*/ 131390 w 269138"/>
              <a:gd name="connsiteY673" fmla="*/ 310021 h 412918"/>
              <a:gd name="connsiteX674" fmla="*/ 131873 w 269138"/>
              <a:gd name="connsiteY674" fmla="*/ 297425 h 412918"/>
              <a:gd name="connsiteX675" fmla="*/ 132520 w 269138"/>
              <a:gd name="connsiteY675" fmla="*/ 290311 h 412918"/>
              <a:gd name="connsiteX676" fmla="*/ 132190 w 269138"/>
              <a:gd name="connsiteY676" fmla="*/ 290311 h 412918"/>
              <a:gd name="connsiteX677" fmla="*/ 133168 w 269138"/>
              <a:gd name="connsiteY677" fmla="*/ 286110 h 412918"/>
              <a:gd name="connsiteX678" fmla="*/ 130260 w 269138"/>
              <a:gd name="connsiteY678" fmla="*/ 283837 h 412918"/>
              <a:gd name="connsiteX679" fmla="*/ 127351 w 269138"/>
              <a:gd name="connsiteY679" fmla="*/ 281574 h 412918"/>
              <a:gd name="connsiteX680" fmla="*/ 119274 w 269138"/>
              <a:gd name="connsiteY680" fmla="*/ 280608 h 412918"/>
              <a:gd name="connsiteX681" fmla="*/ 111197 w 269138"/>
              <a:gd name="connsiteY681" fmla="*/ 280290 h 412918"/>
              <a:gd name="connsiteX682" fmla="*/ 108123 w 269138"/>
              <a:gd name="connsiteY682" fmla="*/ 280290 h 412918"/>
              <a:gd name="connsiteX683" fmla="*/ 105050 w 269138"/>
              <a:gd name="connsiteY683" fmla="*/ 280608 h 412918"/>
              <a:gd name="connsiteX684" fmla="*/ 92286 w 269138"/>
              <a:gd name="connsiteY684" fmla="*/ 279645 h 412918"/>
              <a:gd name="connsiteX685" fmla="*/ 78558 w 269138"/>
              <a:gd name="connsiteY685" fmla="*/ 279328 h 412918"/>
              <a:gd name="connsiteX686" fmla="*/ 74837 w 269138"/>
              <a:gd name="connsiteY686" fmla="*/ 279328 h 412918"/>
              <a:gd name="connsiteX687" fmla="*/ 71446 w 269138"/>
              <a:gd name="connsiteY687" fmla="*/ 279645 h 412918"/>
              <a:gd name="connsiteX688" fmla="*/ 71128 w 269138"/>
              <a:gd name="connsiteY688" fmla="*/ 278677 h 412918"/>
              <a:gd name="connsiteX689" fmla="*/ 71611 w 269138"/>
              <a:gd name="connsiteY689" fmla="*/ 268657 h 412918"/>
              <a:gd name="connsiteX690" fmla="*/ 71776 w 269138"/>
              <a:gd name="connsiteY690" fmla="*/ 257340 h 412918"/>
              <a:gd name="connsiteX691" fmla="*/ 71293 w 269138"/>
              <a:gd name="connsiteY691" fmla="*/ 240717 h 412918"/>
              <a:gd name="connsiteX692" fmla="*/ 69515 w 269138"/>
              <a:gd name="connsiteY692" fmla="*/ 226012 h 412918"/>
              <a:gd name="connsiteX693" fmla="*/ 69515 w 269138"/>
              <a:gd name="connsiteY693" fmla="*/ 225035 h 412918"/>
              <a:gd name="connsiteX694" fmla="*/ 70163 w 269138"/>
              <a:gd name="connsiteY694" fmla="*/ 224718 h 412918"/>
              <a:gd name="connsiteX695" fmla="*/ 86317 w 269138"/>
              <a:gd name="connsiteY695" fmla="*/ 227625 h 412918"/>
              <a:gd name="connsiteX696" fmla="*/ 88413 w 269138"/>
              <a:gd name="connsiteY696" fmla="*/ 224554 h 412918"/>
              <a:gd name="connsiteX697" fmla="*/ 94065 w 269138"/>
              <a:gd name="connsiteY697" fmla="*/ 224067 h 412918"/>
              <a:gd name="connsiteX698" fmla="*/ 109088 w 269138"/>
              <a:gd name="connsiteY698" fmla="*/ 224400 h 412918"/>
              <a:gd name="connsiteX699" fmla="*/ 123795 w 269138"/>
              <a:gd name="connsiteY699" fmla="*/ 226345 h 412918"/>
              <a:gd name="connsiteX700" fmla="*/ 123478 w 269138"/>
              <a:gd name="connsiteY700" fmla="*/ 225694 h 412918"/>
              <a:gd name="connsiteX701" fmla="*/ 118296 w 269138"/>
              <a:gd name="connsiteY701" fmla="*/ 223105 h 412918"/>
              <a:gd name="connsiteX702" fmla="*/ 119591 w 269138"/>
              <a:gd name="connsiteY702" fmla="*/ 223105 h 412918"/>
              <a:gd name="connsiteX703" fmla="*/ 122182 w 269138"/>
              <a:gd name="connsiteY703" fmla="*/ 223750 h 412918"/>
              <a:gd name="connsiteX704" fmla="*/ 125726 w 269138"/>
              <a:gd name="connsiteY704" fmla="*/ 223750 h 412918"/>
              <a:gd name="connsiteX705" fmla="*/ 125408 w 269138"/>
              <a:gd name="connsiteY705" fmla="*/ 223105 h 412918"/>
              <a:gd name="connsiteX706" fmla="*/ 127669 w 269138"/>
              <a:gd name="connsiteY706" fmla="*/ 223750 h 412918"/>
              <a:gd name="connsiteX707" fmla="*/ 134781 w 269138"/>
              <a:gd name="connsiteY707" fmla="*/ 225363 h 412918"/>
              <a:gd name="connsiteX708" fmla="*/ 132838 w 269138"/>
              <a:gd name="connsiteY708" fmla="*/ 223105 h 412918"/>
              <a:gd name="connsiteX709" fmla="*/ 129929 w 269138"/>
              <a:gd name="connsiteY709" fmla="*/ 221160 h 412918"/>
              <a:gd name="connsiteX710" fmla="*/ 131873 w 269138"/>
              <a:gd name="connsiteY710" fmla="*/ 221160 h 412918"/>
              <a:gd name="connsiteX711" fmla="*/ 133485 w 269138"/>
              <a:gd name="connsiteY711" fmla="*/ 218899 h 412918"/>
              <a:gd name="connsiteX712" fmla="*/ 132838 w 269138"/>
              <a:gd name="connsiteY712" fmla="*/ 216968 h 412918"/>
              <a:gd name="connsiteX713" fmla="*/ 133485 w 269138"/>
              <a:gd name="connsiteY713" fmla="*/ 216324 h 412918"/>
              <a:gd name="connsiteX714" fmla="*/ 135428 w 269138"/>
              <a:gd name="connsiteY714" fmla="*/ 190477 h 412918"/>
              <a:gd name="connsiteX715" fmla="*/ 137359 w 269138"/>
              <a:gd name="connsiteY715" fmla="*/ 165265 h 412918"/>
              <a:gd name="connsiteX716" fmla="*/ 138984 w 269138"/>
              <a:gd name="connsiteY716" fmla="*/ 166233 h 412918"/>
              <a:gd name="connsiteX717" fmla="*/ 138819 w 269138"/>
              <a:gd name="connsiteY717" fmla="*/ 162691 h 412918"/>
              <a:gd name="connsiteX718" fmla="*/ 138654 w 269138"/>
              <a:gd name="connsiteY718" fmla="*/ 158802 h 412918"/>
              <a:gd name="connsiteX719" fmla="*/ 138819 w 269138"/>
              <a:gd name="connsiteY719" fmla="*/ 157041 h 412918"/>
              <a:gd name="connsiteX720" fmla="*/ 138984 w 269138"/>
              <a:gd name="connsiteY720" fmla="*/ 155250 h 412918"/>
              <a:gd name="connsiteX721" fmla="*/ 137689 w 269138"/>
              <a:gd name="connsiteY721" fmla="*/ 154282 h 412918"/>
              <a:gd name="connsiteX722" fmla="*/ 138172 w 269138"/>
              <a:gd name="connsiteY722" fmla="*/ 127955 h 412918"/>
              <a:gd name="connsiteX723" fmla="*/ 138324 w 269138"/>
              <a:gd name="connsiteY723" fmla="*/ 101299 h 412918"/>
              <a:gd name="connsiteX724" fmla="*/ 138819 w 269138"/>
              <a:gd name="connsiteY724" fmla="*/ 114863 h 412918"/>
              <a:gd name="connsiteX725" fmla="*/ 139137 w 269138"/>
              <a:gd name="connsiteY725" fmla="*/ 124234 h 412918"/>
              <a:gd name="connsiteX726" fmla="*/ 139632 w 269138"/>
              <a:gd name="connsiteY726" fmla="*/ 128435 h 412918"/>
              <a:gd name="connsiteX727" fmla="*/ 140597 w 269138"/>
              <a:gd name="connsiteY727" fmla="*/ 123906 h 412918"/>
              <a:gd name="connsiteX728" fmla="*/ 140597 w 269138"/>
              <a:gd name="connsiteY728" fmla="*/ 117770 h 412918"/>
              <a:gd name="connsiteX729" fmla="*/ 140915 w 269138"/>
              <a:gd name="connsiteY729" fmla="*/ 116474 h 412918"/>
              <a:gd name="connsiteX730" fmla="*/ 140115 w 269138"/>
              <a:gd name="connsiteY730" fmla="*/ 111638 h 412918"/>
              <a:gd name="connsiteX731" fmla="*/ 139302 w 269138"/>
              <a:gd name="connsiteY731" fmla="*/ 104841 h 412918"/>
              <a:gd name="connsiteX732" fmla="*/ 139785 w 269138"/>
              <a:gd name="connsiteY732" fmla="*/ 94350 h 412918"/>
              <a:gd name="connsiteX733" fmla="*/ 140597 w 269138"/>
              <a:gd name="connsiteY733" fmla="*/ 84814 h 412918"/>
              <a:gd name="connsiteX734" fmla="*/ 139632 w 269138"/>
              <a:gd name="connsiteY734" fmla="*/ 86109 h 412918"/>
              <a:gd name="connsiteX735" fmla="*/ 141728 w 269138"/>
              <a:gd name="connsiteY735" fmla="*/ 77065 h 412918"/>
              <a:gd name="connsiteX736" fmla="*/ 142540 w 269138"/>
              <a:gd name="connsiteY736" fmla="*/ 67045 h 412918"/>
              <a:gd name="connsiteX737" fmla="*/ 140915 w 269138"/>
              <a:gd name="connsiteY737" fmla="*/ 55410 h 412918"/>
              <a:gd name="connsiteX738" fmla="*/ 141893 w 269138"/>
              <a:gd name="connsiteY738" fmla="*/ 51224 h 412918"/>
              <a:gd name="connsiteX739" fmla="*/ 144141 w 269138"/>
              <a:gd name="connsiteY739" fmla="*/ 52186 h 412918"/>
              <a:gd name="connsiteX740" fmla="*/ 146084 w 269138"/>
              <a:gd name="connsiteY740" fmla="*/ 49611 h 412918"/>
              <a:gd name="connsiteX741" fmla="*/ 146084 w 269138"/>
              <a:gd name="connsiteY741" fmla="*/ 45723 h 412918"/>
              <a:gd name="connsiteX742" fmla="*/ 160955 w 269138"/>
              <a:gd name="connsiteY742" fmla="*/ 45723 h 412918"/>
              <a:gd name="connsiteX743" fmla="*/ 159330 w 269138"/>
              <a:gd name="connsiteY743" fmla="*/ 47652 h 412918"/>
              <a:gd name="connsiteX744" fmla="*/ 164181 w 269138"/>
              <a:gd name="connsiteY744" fmla="*/ 45723 h 412918"/>
              <a:gd name="connsiteX745" fmla="*/ 178075 w 269138"/>
              <a:gd name="connsiteY745" fmla="*/ 46689 h 412918"/>
              <a:gd name="connsiteX746" fmla="*/ 181301 w 269138"/>
              <a:gd name="connsiteY746" fmla="*/ 47170 h 412918"/>
              <a:gd name="connsiteX747" fmla="*/ 184857 w 269138"/>
              <a:gd name="connsiteY747" fmla="*/ 47334 h 412918"/>
              <a:gd name="connsiteX748" fmla="*/ 184209 w 269138"/>
              <a:gd name="connsiteY748" fmla="*/ 49611 h 412918"/>
              <a:gd name="connsiteX749" fmla="*/ 184209 w 269138"/>
              <a:gd name="connsiteY749" fmla="*/ 50892 h 412918"/>
              <a:gd name="connsiteX750" fmla="*/ 183892 w 269138"/>
              <a:gd name="connsiteY750" fmla="*/ 51542 h 412918"/>
              <a:gd name="connsiteX751" fmla="*/ 182926 w 269138"/>
              <a:gd name="connsiteY751" fmla="*/ 60580 h 412918"/>
              <a:gd name="connsiteX752" fmla="*/ 182596 w 269138"/>
              <a:gd name="connsiteY752" fmla="*/ 64950 h 412918"/>
              <a:gd name="connsiteX753" fmla="*/ 182266 w 269138"/>
              <a:gd name="connsiteY753" fmla="*/ 69307 h 412918"/>
              <a:gd name="connsiteX754" fmla="*/ 183244 w 269138"/>
              <a:gd name="connsiteY754" fmla="*/ 80295 h 412918"/>
              <a:gd name="connsiteX755" fmla="*/ 186800 w 269138"/>
              <a:gd name="connsiteY755" fmla="*/ 88381 h 412918"/>
              <a:gd name="connsiteX756" fmla="*/ 186317 w 269138"/>
              <a:gd name="connsiteY756" fmla="*/ 93704 h 412918"/>
              <a:gd name="connsiteX757" fmla="*/ 186152 w 269138"/>
              <a:gd name="connsiteY757" fmla="*/ 97410 h 412918"/>
              <a:gd name="connsiteX758" fmla="*/ 187765 w 269138"/>
              <a:gd name="connsiteY758" fmla="*/ 103875 h 412918"/>
              <a:gd name="connsiteX759" fmla="*/ 187600 w 269138"/>
              <a:gd name="connsiteY759" fmla="*/ 104206 h 412918"/>
              <a:gd name="connsiteX760" fmla="*/ 187448 w 269138"/>
              <a:gd name="connsiteY760" fmla="*/ 104524 h 412918"/>
              <a:gd name="connsiteX761" fmla="*/ 187448 w 269138"/>
              <a:gd name="connsiteY761" fmla="*/ 104841 h 412918"/>
              <a:gd name="connsiteX762" fmla="*/ 187118 w 269138"/>
              <a:gd name="connsiteY762" fmla="*/ 105491 h 412918"/>
              <a:gd name="connsiteX763" fmla="*/ 187118 w 269138"/>
              <a:gd name="connsiteY763" fmla="*/ 111956 h 412918"/>
              <a:gd name="connsiteX764" fmla="*/ 187765 w 269138"/>
              <a:gd name="connsiteY764" fmla="*/ 127627 h 412918"/>
              <a:gd name="connsiteX765" fmla="*/ 188730 w 269138"/>
              <a:gd name="connsiteY765" fmla="*/ 143299 h 412918"/>
              <a:gd name="connsiteX766" fmla="*/ 188730 w 269138"/>
              <a:gd name="connsiteY766" fmla="*/ 146538 h 412918"/>
              <a:gd name="connsiteX767" fmla="*/ 187118 w 269138"/>
              <a:gd name="connsiteY767" fmla="*/ 154282 h 412918"/>
              <a:gd name="connsiteX768" fmla="*/ 186152 w 269138"/>
              <a:gd name="connsiteY768" fmla="*/ 171566 h 412918"/>
              <a:gd name="connsiteX769" fmla="*/ 185670 w 269138"/>
              <a:gd name="connsiteY769" fmla="*/ 191276 h 412918"/>
              <a:gd name="connsiteX770" fmla="*/ 185505 w 269138"/>
              <a:gd name="connsiteY770" fmla="*/ 205970 h 412918"/>
              <a:gd name="connsiteX771" fmla="*/ 63051 w 269138"/>
              <a:gd name="connsiteY771" fmla="*/ 199188 h 412918"/>
              <a:gd name="connsiteX772" fmla="*/ 64664 w 269138"/>
              <a:gd name="connsiteY772" fmla="*/ 198871 h 412918"/>
              <a:gd name="connsiteX773" fmla="*/ 64994 w 269138"/>
              <a:gd name="connsiteY773" fmla="*/ 199024 h 412918"/>
              <a:gd name="connsiteX774" fmla="*/ 65312 w 269138"/>
              <a:gd name="connsiteY774" fmla="*/ 199188 h 412918"/>
              <a:gd name="connsiteX775" fmla="*/ 64664 w 269138"/>
              <a:gd name="connsiteY775" fmla="*/ 214061 h 412918"/>
              <a:gd name="connsiteX776" fmla="*/ 62086 w 269138"/>
              <a:gd name="connsiteY776" fmla="*/ 209542 h 412918"/>
              <a:gd name="connsiteX777" fmla="*/ 58530 w 269138"/>
              <a:gd name="connsiteY777" fmla="*/ 205652 h 412918"/>
              <a:gd name="connsiteX778" fmla="*/ 59825 w 269138"/>
              <a:gd name="connsiteY778" fmla="*/ 205652 h 412918"/>
              <a:gd name="connsiteX779" fmla="*/ 64346 w 269138"/>
              <a:gd name="connsiteY779" fmla="*/ 208892 h 412918"/>
              <a:gd name="connsiteX780" fmla="*/ 64016 w 269138"/>
              <a:gd name="connsiteY780" fmla="*/ 210505 h 412918"/>
              <a:gd name="connsiteX781" fmla="*/ 66290 w 269138"/>
              <a:gd name="connsiteY781" fmla="*/ 213744 h 412918"/>
              <a:gd name="connsiteX782" fmla="*/ 65312 w 269138"/>
              <a:gd name="connsiteY782" fmla="*/ 214061 h 412918"/>
              <a:gd name="connsiteX783" fmla="*/ 64664 w 269138"/>
              <a:gd name="connsiteY783" fmla="*/ 214379 h 412918"/>
              <a:gd name="connsiteX784" fmla="*/ 57235 w 269138"/>
              <a:gd name="connsiteY784" fmla="*/ 234089 h 412918"/>
              <a:gd name="connsiteX785" fmla="*/ 57082 w 269138"/>
              <a:gd name="connsiteY785" fmla="*/ 226012 h 412918"/>
              <a:gd name="connsiteX786" fmla="*/ 56917 w 269138"/>
              <a:gd name="connsiteY786" fmla="*/ 218571 h 412918"/>
              <a:gd name="connsiteX787" fmla="*/ 55939 w 269138"/>
              <a:gd name="connsiteY787" fmla="*/ 215992 h 412918"/>
              <a:gd name="connsiteX788" fmla="*/ 58530 w 269138"/>
              <a:gd name="connsiteY788" fmla="*/ 218253 h 412918"/>
              <a:gd name="connsiteX789" fmla="*/ 58682 w 269138"/>
              <a:gd name="connsiteY789" fmla="*/ 225199 h 412918"/>
              <a:gd name="connsiteX790" fmla="*/ 59178 w 269138"/>
              <a:gd name="connsiteY790" fmla="*/ 235057 h 412918"/>
              <a:gd name="connsiteX791" fmla="*/ 59012 w 269138"/>
              <a:gd name="connsiteY791" fmla="*/ 235537 h 412918"/>
              <a:gd name="connsiteX792" fmla="*/ 58848 w 269138"/>
              <a:gd name="connsiteY792" fmla="*/ 236351 h 412918"/>
              <a:gd name="connsiteX793" fmla="*/ 53679 w 269138"/>
              <a:gd name="connsiteY793" fmla="*/ 215357 h 412918"/>
              <a:gd name="connsiteX794" fmla="*/ 53526 w 269138"/>
              <a:gd name="connsiteY794" fmla="*/ 214532 h 412918"/>
              <a:gd name="connsiteX795" fmla="*/ 53361 w 269138"/>
              <a:gd name="connsiteY795" fmla="*/ 214061 h 412918"/>
              <a:gd name="connsiteX796" fmla="*/ 54974 w 269138"/>
              <a:gd name="connsiteY796" fmla="*/ 215029 h 412918"/>
              <a:gd name="connsiteX797" fmla="*/ 55939 w 269138"/>
              <a:gd name="connsiteY797" fmla="*/ 194019 h 412918"/>
              <a:gd name="connsiteX798" fmla="*/ 54974 w 269138"/>
              <a:gd name="connsiteY798" fmla="*/ 194670 h 412918"/>
              <a:gd name="connsiteX799" fmla="*/ 53031 w 269138"/>
              <a:gd name="connsiteY799" fmla="*/ 192725 h 412918"/>
              <a:gd name="connsiteX800" fmla="*/ 48192 w 269138"/>
              <a:gd name="connsiteY800" fmla="*/ 225694 h 412918"/>
              <a:gd name="connsiteX801" fmla="*/ 51418 w 269138"/>
              <a:gd name="connsiteY801" fmla="*/ 218253 h 412918"/>
              <a:gd name="connsiteX802" fmla="*/ 51418 w 269138"/>
              <a:gd name="connsiteY802" fmla="*/ 218571 h 412918"/>
              <a:gd name="connsiteX803" fmla="*/ 51418 w 269138"/>
              <a:gd name="connsiteY803" fmla="*/ 222937 h 412918"/>
              <a:gd name="connsiteX804" fmla="*/ 51100 w 269138"/>
              <a:gd name="connsiteY804" fmla="*/ 227957 h 412918"/>
              <a:gd name="connsiteX805" fmla="*/ 48192 w 269138"/>
              <a:gd name="connsiteY805" fmla="*/ 225694 h 412918"/>
              <a:gd name="connsiteX806" fmla="*/ 48510 w 269138"/>
              <a:gd name="connsiteY806" fmla="*/ 265433 h 412918"/>
              <a:gd name="connsiteX807" fmla="*/ 49323 w 269138"/>
              <a:gd name="connsiteY807" fmla="*/ 268657 h 412918"/>
              <a:gd name="connsiteX808" fmla="*/ 51748 w 269138"/>
              <a:gd name="connsiteY808" fmla="*/ 270274 h 412918"/>
              <a:gd name="connsiteX809" fmla="*/ 54009 w 269138"/>
              <a:gd name="connsiteY809" fmla="*/ 267044 h 412918"/>
              <a:gd name="connsiteX810" fmla="*/ 55622 w 269138"/>
              <a:gd name="connsiteY810" fmla="*/ 259450 h 412918"/>
              <a:gd name="connsiteX811" fmla="*/ 56587 w 269138"/>
              <a:gd name="connsiteY811" fmla="*/ 250560 h 412918"/>
              <a:gd name="connsiteX812" fmla="*/ 56917 w 269138"/>
              <a:gd name="connsiteY812" fmla="*/ 243133 h 412918"/>
              <a:gd name="connsiteX813" fmla="*/ 57882 w 269138"/>
              <a:gd name="connsiteY813" fmla="*/ 243778 h 412918"/>
              <a:gd name="connsiteX814" fmla="*/ 58365 w 269138"/>
              <a:gd name="connsiteY814" fmla="*/ 248947 h 412918"/>
              <a:gd name="connsiteX815" fmla="*/ 58682 w 269138"/>
              <a:gd name="connsiteY815" fmla="*/ 260416 h 412918"/>
              <a:gd name="connsiteX816" fmla="*/ 59012 w 269138"/>
              <a:gd name="connsiteY816" fmla="*/ 272213 h 412918"/>
              <a:gd name="connsiteX817" fmla="*/ 59178 w 269138"/>
              <a:gd name="connsiteY817" fmla="*/ 278032 h 412918"/>
              <a:gd name="connsiteX818" fmla="*/ 47544 w 269138"/>
              <a:gd name="connsiteY818" fmla="*/ 268330 h 412918"/>
              <a:gd name="connsiteX819" fmla="*/ 46897 w 269138"/>
              <a:gd name="connsiteY819" fmla="*/ 267695 h 412918"/>
              <a:gd name="connsiteX820" fmla="*/ 46897 w 269138"/>
              <a:gd name="connsiteY820" fmla="*/ 264787 h 412918"/>
              <a:gd name="connsiteX821" fmla="*/ 46566 w 269138"/>
              <a:gd name="connsiteY821" fmla="*/ 258641 h 412918"/>
              <a:gd name="connsiteX822" fmla="*/ 46566 w 269138"/>
              <a:gd name="connsiteY822" fmla="*/ 253798 h 412918"/>
              <a:gd name="connsiteX823" fmla="*/ 46566 w 269138"/>
              <a:gd name="connsiteY823" fmla="*/ 246854 h 412918"/>
              <a:gd name="connsiteX824" fmla="*/ 46732 w 269138"/>
              <a:gd name="connsiteY824" fmla="*/ 239908 h 412918"/>
              <a:gd name="connsiteX825" fmla="*/ 46897 w 269138"/>
              <a:gd name="connsiteY825" fmla="*/ 234739 h 412918"/>
              <a:gd name="connsiteX826" fmla="*/ 50770 w 269138"/>
              <a:gd name="connsiteY826" fmla="*/ 237631 h 412918"/>
              <a:gd name="connsiteX827" fmla="*/ 50618 w 269138"/>
              <a:gd name="connsiteY827" fmla="*/ 242815 h 412918"/>
              <a:gd name="connsiteX828" fmla="*/ 50288 w 269138"/>
              <a:gd name="connsiteY828" fmla="*/ 249433 h 412918"/>
              <a:gd name="connsiteX829" fmla="*/ 49958 w 269138"/>
              <a:gd name="connsiteY829" fmla="*/ 255897 h 412918"/>
              <a:gd name="connsiteX830" fmla="*/ 49475 w 269138"/>
              <a:gd name="connsiteY830" fmla="*/ 260262 h 412918"/>
              <a:gd name="connsiteX831" fmla="*/ 42045 w 269138"/>
              <a:gd name="connsiteY831" fmla="*/ 210177 h 412918"/>
              <a:gd name="connsiteX832" fmla="*/ 43988 w 269138"/>
              <a:gd name="connsiteY832" fmla="*/ 211154 h 412918"/>
              <a:gd name="connsiteX833" fmla="*/ 46249 w 269138"/>
              <a:gd name="connsiteY833" fmla="*/ 208232 h 412918"/>
              <a:gd name="connsiteX834" fmla="*/ 50770 w 269138"/>
              <a:gd name="connsiteY834" fmla="*/ 212117 h 412918"/>
              <a:gd name="connsiteX835" fmla="*/ 50122 w 269138"/>
              <a:gd name="connsiteY835" fmla="*/ 211789 h 412918"/>
              <a:gd name="connsiteX836" fmla="*/ 45601 w 269138"/>
              <a:gd name="connsiteY836" fmla="*/ 215510 h 412918"/>
              <a:gd name="connsiteX837" fmla="*/ 43023 w 269138"/>
              <a:gd name="connsiteY837" fmla="*/ 222456 h 412918"/>
              <a:gd name="connsiteX838" fmla="*/ 41410 w 269138"/>
              <a:gd name="connsiteY838" fmla="*/ 219549 h 412918"/>
              <a:gd name="connsiteX839" fmla="*/ 40267 w 269138"/>
              <a:gd name="connsiteY839" fmla="*/ 215193 h 412918"/>
              <a:gd name="connsiteX840" fmla="*/ 39137 w 269138"/>
              <a:gd name="connsiteY840" fmla="*/ 210505 h 412918"/>
              <a:gd name="connsiteX841" fmla="*/ 38172 w 269138"/>
              <a:gd name="connsiteY841" fmla="*/ 206938 h 412918"/>
              <a:gd name="connsiteX842" fmla="*/ 33003 w 269138"/>
              <a:gd name="connsiteY842" fmla="*/ 216324 h 412918"/>
              <a:gd name="connsiteX843" fmla="*/ 33968 w 269138"/>
              <a:gd name="connsiteY843" fmla="*/ 210505 h 412918"/>
              <a:gd name="connsiteX844" fmla="*/ 34616 w 269138"/>
              <a:gd name="connsiteY844" fmla="*/ 214379 h 412918"/>
              <a:gd name="connsiteX845" fmla="*/ 35594 w 269138"/>
              <a:gd name="connsiteY845" fmla="*/ 218253 h 412918"/>
              <a:gd name="connsiteX846" fmla="*/ 32685 w 269138"/>
              <a:gd name="connsiteY846" fmla="*/ 226662 h 412918"/>
              <a:gd name="connsiteX847" fmla="*/ 35111 w 269138"/>
              <a:gd name="connsiteY847" fmla="*/ 227957 h 412918"/>
              <a:gd name="connsiteX848" fmla="*/ 37207 w 269138"/>
              <a:gd name="connsiteY848" fmla="*/ 229238 h 412918"/>
              <a:gd name="connsiteX849" fmla="*/ 39137 w 269138"/>
              <a:gd name="connsiteY849" fmla="*/ 246690 h 412918"/>
              <a:gd name="connsiteX850" fmla="*/ 32038 w 269138"/>
              <a:gd name="connsiteY850" fmla="*/ 242165 h 412918"/>
              <a:gd name="connsiteX851" fmla="*/ 32685 w 269138"/>
              <a:gd name="connsiteY851" fmla="*/ 234570 h 412918"/>
              <a:gd name="connsiteX852" fmla="*/ 32685 w 269138"/>
              <a:gd name="connsiteY852" fmla="*/ 226662 h 412918"/>
              <a:gd name="connsiteX853" fmla="*/ 27504 w 269138"/>
              <a:gd name="connsiteY853" fmla="*/ 186910 h 412918"/>
              <a:gd name="connsiteX854" fmla="*/ 32203 w 269138"/>
              <a:gd name="connsiteY854" fmla="*/ 187724 h 412918"/>
              <a:gd name="connsiteX855" fmla="*/ 36876 w 269138"/>
              <a:gd name="connsiteY855" fmla="*/ 188215 h 412918"/>
              <a:gd name="connsiteX856" fmla="*/ 38019 w 269138"/>
              <a:gd name="connsiteY856" fmla="*/ 191112 h 412918"/>
              <a:gd name="connsiteX857" fmla="*/ 40750 w 269138"/>
              <a:gd name="connsiteY857" fmla="*/ 192408 h 412918"/>
              <a:gd name="connsiteX858" fmla="*/ 45284 w 269138"/>
              <a:gd name="connsiteY858" fmla="*/ 192090 h 412918"/>
              <a:gd name="connsiteX859" fmla="*/ 49475 w 269138"/>
              <a:gd name="connsiteY859" fmla="*/ 196614 h 412918"/>
              <a:gd name="connsiteX860" fmla="*/ 47862 w 269138"/>
              <a:gd name="connsiteY860" fmla="*/ 197909 h 412918"/>
              <a:gd name="connsiteX861" fmla="*/ 38985 w 269138"/>
              <a:gd name="connsiteY861" fmla="*/ 193205 h 412918"/>
              <a:gd name="connsiteX862" fmla="*/ 30742 w 269138"/>
              <a:gd name="connsiteY862" fmla="*/ 189182 h 412918"/>
              <a:gd name="connsiteX863" fmla="*/ 27186 w 269138"/>
              <a:gd name="connsiteY863" fmla="*/ 232145 h 412918"/>
              <a:gd name="connsiteX864" fmla="*/ 26704 w 269138"/>
              <a:gd name="connsiteY864" fmla="*/ 228106 h 412918"/>
              <a:gd name="connsiteX865" fmla="*/ 26538 w 269138"/>
              <a:gd name="connsiteY865" fmla="*/ 223750 h 412918"/>
              <a:gd name="connsiteX866" fmla="*/ 27504 w 269138"/>
              <a:gd name="connsiteY866" fmla="*/ 224400 h 412918"/>
              <a:gd name="connsiteX867" fmla="*/ 27351 w 269138"/>
              <a:gd name="connsiteY867" fmla="*/ 228275 h 412918"/>
              <a:gd name="connsiteX868" fmla="*/ 27186 w 269138"/>
              <a:gd name="connsiteY868" fmla="*/ 232145 h 412918"/>
              <a:gd name="connsiteX869" fmla="*/ 23961 w 269138"/>
              <a:gd name="connsiteY869" fmla="*/ 194670 h 412918"/>
              <a:gd name="connsiteX870" fmla="*/ 28151 w 269138"/>
              <a:gd name="connsiteY870" fmla="*/ 198227 h 412918"/>
              <a:gd name="connsiteX871" fmla="*/ 32355 w 269138"/>
              <a:gd name="connsiteY871" fmla="*/ 202110 h 412918"/>
              <a:gd name="connsiteX872" fmla="*/ 31707 w 269138"/>
              <a:gd name="connsiteY872" fmla="*/ 202110 h 412918"/>
              <a:gd name="connsiteX873" fmla="*/ 28964 w 269138"/>
              <a:gd name="connsiteY873" fmla="*/ 206303 h 412918"/>
              <a:gd name="connsiteX874" fmla="*/ 28151 w 269138"/>
              <a:gd name="connsiteY874" fmla="*/ 213095 h 412918"/>
              <a:gd name="connsiteX875" fmla="*/ 26538 w 269138"/>
              <a:gd name="connsiteY875" fmla="*/ 210177 h 412918"/>
              <a:gd name="connsiteX876" fmla="*/ 25408 w 269138"/>
              <a:gd name="connsiteY876" fmla="*/ 205171 h 412918"/>
              <a:gd name="connsiteX877" fmla="*/ 24596 w 269138"/>
              <a:gd name="connsiteY877" fmla="*/ 199521 h 412918"/>
              <a:gd name="connsiteX878" fmla="*/ 23961 w 269138"/>
              <a:gd name="connsiteY878" fmla="*/ 194670 h 412918"/>
              <a:gd name="connsiteX879" fmla="*/ 21052 w 269138"/>
              <a:gd name="connsiteY879" fmla="*/ 205970 h 412918"/>
              <a:gd name="connsiteX880" fmla="*/ 18779 w 269138"/>
              <a:gd name="connsiteY880" fmla="*/ 203078 h 412918"/>
              <a:gd name="connsiteX881" fmla="*/ 19757 w 269138"/>
              <a:gd name="connsiteY881" fmla="*/ 198871 h 412918"/>
              <a:gd name="connsiteX882" fmla="*/ 21052 w 269138"/>
              <a:gd name="connsiteY882" fmla="*/ 205970 h 412918"/>
              <a:gd name="connsiteX883" fmla="*/ 21370 w 269138"/>
              <a:gd name="connsiteY883" fmla="*/ 215674 h 412918"/>
              <a:gd name="connsiteX884" fmla="*/ 17166 w 269138"/>
              <a:gd name="connsiteY884" fmla="*/ 214061 h 412918"/>
              <a:gd name="connsiteX885" fmla="*/ 17814 w 269138"/>
              <a:gd name="connsiteY885" fmla="*/ 211154 h 412918"/>
              <a:gd name="connsiteX886" fmla="*/ 19439 w 269138"/>
              <a:gd name="connsiteY886" fmla="*/ 213412 h 412918"/>
              <a:gd name="connsiteX887" fmla="*/ 21370 w 269138"/>
              <a:gd name="connsiteY887" fmla="*/ 215357 h 412918"/>
              <a:gd name="connsiteX888" fmla="*/ 16531 w 269138"/>
              <a:gd name="connsiteY888" fmla="*/ 219866 h 412918"/>
              <a:gd name="connsiteX889" fmla="*/ 20239 w 269138"/>
              <a:gd name="connsiteY889" fmla="*/ 221657 h 412918"/>
              <a:gd name="connsiteX890" fmla="*/ 21535 w 269138"/>
              <a:gd name="connsiteY890" fmla="*/ 225035 h 412918"/>
              <a:gd name="connsiteX891" fmla="*/ 21535 w 269138"/>
              <a:gd name="connsiteY891" fmla="*/ 229238 h 412918"/>
              <a:gd name="connsiteX892" fmla="*/ 21687 w 269138"/>
              <a:gd name="connsiteY892" fmla="*/ 233429 h 412918"/>
              <a:gd name="connsiteX893" fmla="*/ 15883 w 269138"/>
              <a:gd name="connsiteY893" fmla="*/ 226662 h 412918"/>
              <a:gd name="connsiteX894" fmla="*/ 10067 w 269138"/>
              <a:gd name="connsiteY894" fmla="*/ 212434 h 412918"/>
              <a:gd name="connsiteX895" fmla="*/ 10232 w 269138"/>
              <a:gd name="connsiteY895" fmla="*/ 204840 h 412918"/>
              <a:gd name="connsiteX896" fmla="*/ 10384 w 269138"/>
              <a:gd name="connsiteY896" fmla="*/ 197577 h 412918"/>
              <a:gd name="connsiteX897" fmla="*/ 11997 w 269138"/>
              <a:gd name="connsiteY897" fmla="*/ 202110 h 412918"/>
              <a:gd name="connsiteX898" fmla="*/ 10714 w 269138"/>
              <a:gd name="connsiteY898" fmla="*/ 212434 h 412918"/>
              <a:gd name="connsiteX899" fmla="*/ 9089 w 269138"/>
              <a:gd name="connsiteY899" fmla="*/ 229887 h 412918"/>
              <a:gd name="connsiteX900" fmla="*/ 9254 w 269138"/>
              <a:gd name="connsiteY900" fmla="*/ 227957 h 412918"/>
              <a:gd name="connsiteX901" fmla="*/ 9419 w 269138"/>
              <a:gd name="connsiteY901" fmla="*/ 226345 h 412918"/>
              <a:gd name="connsiteX902" fmla="*/ 10067 w 269138"/>
              <a:gd name="connsiteY902" fmla="*/ 227625 h 412918"/>
              <a:gd name="connsiteX903" fmla="*/ 10067 w 269138"/>
              <a:gd name="connsiteY903" fmla="*/ 230532 h 412918"/>
              <a:gd name="connsiteX904" fmla="*/ 9736 w 269138"/>
              <a:gd name="connsiteY904" fmla="*/ 233111 h 412918"/>
              <a:gd name="connsiteX905" fmla="*/ 7806 w 269138"/>
              <a:gd name="connsiteY905" fmla="*/ 232145 h 412918"/>
              <a:gd name="connsiteX906" fmla="*/ 7806 w 269138"/>
              <a:gd name="connsiteY906" fmla="*/ 231182 h 412918"/>
              <a:gd name="connsiteX907" fmla="*/ 85352 w 269138"/>
              <a:gd name="connsiteY907" fmla="*/ 101299 h 412918"/>
              <a:gd name="connsiteX908" fmla="*/ 84857 w 269138"/>
              <a:gd name="connsiteY908" fmla="*/ 104687 h 412918"/>
              <a:gd name="connsiteX909" fmla="*/ 84692 w 269138"/>
              <a:gd name="connsiteY909" fmla="*/ 108409 h 412918"/>
              <a:gd name="connsiteX910" fmla="*/ 84692 w 269138"/>
              <a:gd name="connsiteY910" fmla="*/ 110338 h 412918"/>
              <a:gd name="connsiteX911" fmla="*/ 84374 w 269138"/>
              <a:gd name="connsiteY911" fmla="*/ 121327 h 412918"/>
              <a:gd name="connsiteX912" fmla="*/ 84374 w 269138"/>
              <a:gd name="connsiteY912" fmla="*/ 128435 h 412918"/>
              <a:gd name="connsiteX913" fmla="*/ 84692 w 269138"/>
              <a:gd name="connsiteY913" fmla="*/ 126178 h 412918"/>
              <a:gd name="connsiteX914" fmla="*/ 85352 w 269138"/>
              <a:gd name="connsiteY914" fmla="*/ 127791 h 412918"/>
              <a:gd name="connsiteX915" fmla="*/ 84692 w 269138"/>
              <a:gd name="connsiteY915" fmla="*/ 128435 h 412918"/>
              <a:gd name="connsiteX916" fmla="*/ 83727 w 269138"/>
              <a:gd name="connsiteY916" fmla="*/ 134905 h 412918"/>
              <a:gd name="connsiteX917" fmla="*/ 83079 w 269138"/>
              <a:gd name="connsiteY917" fmla="*/ 137494 h 412918"/>
              <a:gd name="connsiteX918" fmla="*/ 83079 w 269138"/>
              <a:gd name="connsiteY918" fmla="*/ 138457 h 412918"/>
              <a:gd name="connsiteX919" fmla="*/ 83727 w 269138"/>
              <a:gd name="connsiteY919" fmla="*/ 139107 h 412918"/>
              <a:gd name="connsiteX920" fmla="*/ 82761 w 269138"/>
              <a:gd name="connsiteY920" fmla="*/ 147500 h 412918"/>
              <a:gd name="connsiteX921" fmla="*/ 81301 w 269138"/>
              <a:gd name="connsiteY921" fmla="*/ 154764 h 412918"/>
              <a:gd name="connsiteX922" fmla="*/ 80501 w 269138"/>
              <a:gd name="connsiteY922" fmla="*/ 163986 h 412918"/>
              <a:gd name="connsiteX923" fmla="*/ 80984 w 269138"/>
              <a:gd name="connsiteY923" fmla="*/ 168822 h 412918"/>
              <a:gd name="connsiteX924" fmla="*/ 83409 w 269138"/>
              <a:gd name="connsiteY924" fmla="*/ 172047 h 412918"/>
              <a:gd name="connsiteX925" fmla="*/ 83244 w 269138"/>
              <a:gd name="connsiteY925" fmla="*/ 175440 h 412918"/>
              <a:gd name="connsiteX926" fmla="*/ 83079 w 269138"/>
              <a:gd name="connsiteY926" fmla="*/ 178844 h 412918"/>
              <a:gd name="connsiteX927" fmla="*/ 83079 w 269138"/>
              <a:gd name="connsiteY927" fmla="*/ 179479 h 412918"/>
              <a:gd name="connsiteX928" fmla="*/ 62721 w 269138"/>
              <a:gd name="connsiteY928" fmla="*/ 177231 h 412918"/>
              <a:gd name="connsiteX929" fmla="*/ 45931 w 269138"/>
              <a:gd name="connsiteY929" fmla="*/ 177866 h 412918"/>
              <a:gd name="connsiteX930" fmla="*/ 29129 w 269138"/>
              <a:gd name="connsiteY930" fmla="*/ 178844 h 412918"/>
              <a:gd name="connsiteX931" fmla="*/ 23313 w 269138"/>
              <a:gd name="connsiteY931" fmla="*/ 178363 h 412918"/>
              <a:gd name="connsiteX932" fmla="*/ 17496 w 269138"/>
              <a:gd name="connsiteY932" fmla="*/ 178199 h 412918"/>
              <a:gd name="connsiteX933" fmla="*/ 14588 w 269138"/>
              <a:gd name="connsiteY933" fmla="*/ 176900 h 412918"/>
              <a:gd name="connsiteX934" fmla="*/ 11680 w 269138"/>
              <a:gd name="connsiteY934" fmla="*/ 177866 h 412918"/>
              <a:gd name="connsiteX935" fmla="*/ 11032 w 269138"/>
              <a:gd name="connsiteY935" fmla="*/ 177549 h 412918"/>
              <a:gd name="connsiteX936" fmla="*/ 9089 w 269138"/>
              <a:gd name="connsiteY936" fmla="*/ 176900 h 412918"/>
              <a:gd name="connsiteX937" fmla="*/ 7158 w 269138"/>
              <a:gd name="connsiteY937" fmla="*/ 179162 h 412918"/>
              <a:gd name="connsiteX938" fmla="*/ 7476 w 269138"/>
              <a:gd name="connsiteY938" fmla="*/ 181091 h 412918"/>
              <a:gd name="connsiteX939" fmla="*/ 8771 w 269138"/>
              <a:gd name="connsiteY939" fmla="*/ 182704 h 412918"/>
              <a:gd name="connsiteX940" fmla="*/ 11349 w 269138"/>
              <a:gd name="connsiteY940" fmla="*/ 184330 h 412918"/>
              <a:gd name="connsiteX941" fmla="*/ 15883 w 269138"/>
              <a:gd name="connsiteY941" fmla="*/ 187888 h 412918"/>
              <a:gd name="connsiteX942" fmla="*/ 14258 w 269138"/>
              <a:gd name="connsiteY942" fmla="*/ 192408 h 412918"/>
              <a:gd name="connsiteX943" fmla="*/ 11680 w 269138"/>
              <a:gd name="connsiteY943" fmla="*/ 191445 h 412918"/>
              <a:gd name="connsiteX944" fmla="*/ 10384 w 269138"/>
              <a:gd name="connsiteY944" fmla="*/ 192090 h 412918"/>
              <a:gd name="connsiteX945" fmla="*/ 10384 w 269138"/>
              <a:gd name="connsiteY945" fmla="*/ 186592 h 412918"/>
              <a:gd name="connsiteX946" fmla="*/ 10067 w 269138"/>
              <a:gd name="connsiteY946" fmla="*/ 184812 h 412918"/>
              <a:gd name="connsiteX947" fmla="*/ 7476 w 269138"/>
              <a:gd name="connsiteY947" fmla="*/ 183354 h 412918"/>
              <a:gd name="connsiteX948" fmla="*/ 7476 w 269138"/>
              <a:gd name="connsiteY948" fmla="*/ 182704 h 412918"/>
              <a:gd name="connsiteX949" fmla="*/ 4568 w 269138"/>
              <a:gd name="connsiteY949" fmla="*/ 179479 h 412918"/>
              <a:gd name="connsiteX950" fmla="*/ 1990 w 269138"/>
              <a:gd name="connsiteY950" fmla="*/ 182704 h 412918"/>
              <a:gd name="connsiteX951" fmla="*/ 1990 w 269138"/>
              <a:gd name="connsiteY951" fmla="*/ 183680 h 412918"/>
              <a:gd name="connsiteX952" fmla="*/ 2790 w 269138"/>
              <a:gd name="connsiteY952" fmla="*/ 195482 h 412918"/>
              <a:gd name="connsiteX953" fmla="*/ 3285 w 269138"/>
              <a:gd name="connsiteY953" fmla="*/ 207265 h 412918"/>
              <a:gd name="connsiteX954" fmla="*/ 3285 w 269138"/>
              <a:gd name="connsiteY954" fmla="*/ 208892 h 412918"/>
              <a:gd name="connsiteX955" fmla="*/ 2790 w 269138"/>
              <a:gd name="connsiteY955" fmla="*/ 212434 h 412918"/>
              <a:gd name="connsiteX956" fmla="*/ 2625 w 269138"/>
              <a:gd name="connsiteY956" fmla="*/ 216324 h 412918"/>
              <a:gd name="connsiteX957" fmla="*/ 2625 w 269138"/>
              <a:gd name="connsiteY957" fmla="*/ 228920 h 412918"/>
              <a:gd name="connsiteX958" fmla="*/ 2307 w 269138"/>
              <a:gd name="connsiteY958" fmla="*/ 228603 h 412918"/>
              <a:gd name="connsiteX959" fmla="*/ 1990 w 269138"/>
              <a:gd name="connsiteY959" fmla="*/ 228275 h 412918"/>
              <a:gd name="connsiteX960" fmla="*/ 377 w 269138"/>
              <a:gd name="connsiteY960" fmla="*/ 227307 h 412918"/>
              <a:gd name="connsiteX961" fmla="*/ 46 w 269138"/>
              <a:gd name="connsiteY961" fmla="*/ 227957 h 412918"/>
              <a:gd name="connsiteX962" fmla="*/ -1897 w 269138"/>
              <a:gd name="connsiteY962" fmla="*/ 230214 h 412918"/>
              <a:gd name="connsiteX963" fmla="*/ -1249 w 269138"/>
              <a:gd name="connsiteY963" fmla="*/ 232462 h 412918"/>
              <a:gd name="connsiteX964" fmla="*/ -1249 w 269138"/>
              <a:gd name="connsiteY964" fmla="*/ 233111 h 412918"/>
              <a:gd name="connsiteX965" fmla="*/ 694 w 269138"/>
              <a:gd name="connsiteY965" fmla="*/ 234422 h 412918"/>
              <a:gd name="connsiteX966" fmla="*/ 1990 w 269138"/>
              <a:gd name="connsiteY966" fmla="*/ 236515 h 412918"/>
              <a:gd name="connsiteX967" fmla="*/ 4568 w 269138"/>
              <a:gd name="connsiteY967" fmla="*/ 237631 h 412918"/>
              <a:gd name="connsiteX968" fmla="*/ 7806 w 269138"/>
              <a:gd name="connsiteY968" fmla="*/ 240236 h 412918"/>
              <a:gd name="connsiteX969" fmla="*/ 11997 w 269138"/>
              <a:gd name="connsiteY969" fmla="*/ 246204 h 412918"/>
              <a:gd name="connsiteX970" fmla="*/ 16683 w 269138"/>
              <a:gd name="connsiteY970" fmla="*/ 252985 h 412918"/>
              <a:gd name="connsiteX971" fmla="*/ 21052 w 269138"/>
              <a:gd name="connsiteY971" fmla="*/ 257673 h 412918"/>
              <a:gd name="connsiteX972" fmla="*/ 28964 w 269138"/>
              <a:gd name="connsiteY972" fmla="*/ 265254 h 412918"/>
              <a:gd name="connsiteX973" fmla="*/ 38502 w 269138"/>
              <a:gd name="connsiteY973" fmla="*/ 273509 h 412918"/>
              <a:gd name="connsiteX974" fmla="*/ 47544 w 269138"/>
              <a:gd name="connsiteY974" fmla="*/ 279963 h 412918"/>
              <a:gd name="connsiteX975" fmla="*/ 54656 w 269138"/>
              <a:gd name="connsiteY975" fmla="*/ 282552 h 412918"/>
              <a:gd name="connsiteX976" fmla="*/ 56269 w 269138"/>
              <a:gd name="connsiteY976" fmla="*/ 282225 h 412918"/>
              <a:gd name="connsiteX977" fmla="*/ 57235 w 269138"/>
              <a:gd name="connsiteY977" fmla="*/ 284010 h 412918"/>
              <a:gd name="connsiteX978" fmla="*/ 58530 w 269138"/>
              <a:gd name="connsiteY978" fmla="*/ 287072 h 412918"/>
              <a:gd name="connsiteX979" fmla="*/ 60143 w 269138"/>
              <a:gd name="connsiteY979" fmla="*/ 290961 h 412918"/>
              <a:gd name="connsiteX980" fmla="*/ 64346 w 269138"/>
              <a:gd name="connsiteY980" fmla="*/ 290792 h 412918"/>
              <a:gd name="connsiteX981" fmla="*/ 74684 w 269138"/>
              <a:gd name="connsiteY981" fmla="*/ 290628 h 412918"/>
              <a:gd name="connsiteX982" fmla="*/ 74354 w 269138"/>
              <a:gd name="connsiteY982" fmla="*/ 294667 h 412918"/>
              <a:gd name="connsiteX983" fmla="*/ 74354 w 269138"/>
              <a:gd name="connsiteY983" fmla="*/ 300634 h 412918"/>
              <a:gd name="connsiteX984" fmla="*/ 74519 w 269138"/>
              <a:gd name="connsiteY984" fmla="*/ 314695 h 412918"/>
              <a:gd name="connsiteX985" fmla="*/ 75002 w 269138"/>
              <a:gd name="connsiteY985" fmla="*/ 330217 h 412918"/>
              <a:gd name="connsiteX986" fmla="*/ 75815 w 269138"/>
              <a:gd name="connsiteY986" fmla="*/ 344262 h 412918"/>
              <a:gd name="connsiteX987" fmla="*/ 76628 w 269138"/>
              <a:gd name="connsiteY987" fmla="*/ 353633 h 412918"/>
              <a:gd name="connsiteX988" fmla="*/ 76297 w 269138"/>
              <a:gd name="connsiteY988" fmla="*/ 353633 h 412918"/>
              <a:gd name="connsiteX989" fmla="*/ 75002 w 269138"/>
              <a:gd name="connsiteY989" fmla="*/ 355895 h 412918"/>
              <a:gd name="connsiteX990" fmla="*/ 76297 w 269138"/>
              <a:gd name="connsiteY990" fmla="*/ 358474 h 412918"/>
              <a:gd name="connsiteX991" fmla="*/ 77263 w 269138"/>
              <a:gd name="connsiteY991" fmla="*/ 359437 h 412918"/>
              <a:gd name="connsiteX992" fmla="*/ 76628 w 269138"/>
              <a:gd name="connsiteY992" fmla="*/ 360746 h 412918"/>
              <a:gd name="connsiteX993" fmla="*/ 76780 w 269138"/>
              <a:gd name="connsiteY993" fmla="*/ 363327 h 412918"/>
              <a:gd name="connsiteX994" fmla="*/ 76945 w 269138"/>
              <a:gd name="connsiteY994" fmla="*/ 365916 h 412918"/>
              <a:gd name="connsiteX995" fmla="*/ 76780 w 269138"/>
              <a:gd name="connsiteY995" fmla="*/ 368660 h 412918"/>
              <a:gd name="connsiteX996" fmla="*/ 76628 w 269138"/>
              <a:gd name="connsiteY996" fmla="*/ 371403 h 412918"/>
              <a:gd name="connsiteX997" fmla="*/ 79206 w 269138"/>
              <a:gd name="connsiteY997" fmla="*/ 372683 h 412918"/>
              <a:gd name="connsiteX998" fmla="*/ 83409 w 269138"/>
              <a:gd name="connsiteY998" fmla="*/ 377232 h 412918"/>
              <a:gd name="connsiteX999" fmla="*/ 85022 w 269138"/>
              <a:gd name="connsiteY999" fmla="*/ 378844 h 412918"/>
              <a:gd name="connsiteX1000" fmla="*/ 86635 w 269138"/>
              <a:gd name="connsiteY1000" fmla="*/ 380457 h 412918"/>
              <a:gd name="connsiteX1001" fmla="*/ 95360 w 269138"/>
              <a:gd name="connsiteY1001" fmla="*/ 389654 h 412918"/>
              <a:gd name="connsiteX1002" fmla="*/ 104085 w 269138"/>
              <a:gd name="connsiteY1002" fmla="*/ 398872 h 412918"/>
              <a:gd name="connsiteX1003" fmla="*/ 106028 w 269138"/>
              <a:gd name="connsiteY1003" fmla="*/ 400637 h 412918"/>
              <a:gd name="connsiteX1004" fmla="*/ 108771 w 269138"/>
              <a:gd name="connsiteY1004" fmla="*/ 403723 h 412918"/>
              <a:gd name="connsiteX1005" fmla="*/ 111679 w 269138"/>
              <a:gd name="connsiteY1005" fmla="*/ 406620 h 412918"/>
              <a:gd name="connsiteX1006" fmla="*/ 113775 w 269138"/>
              <a:gd name="connsiteY1006" fmla="*/ 407915 h 412918"/>
              <a:gd name="connsiteX1007" fmla="*/ 115718 w 269138"/>
              <a:gd name="connsiteY1007" fmla="*/ 405008 h 412918"/>
              <a:gd name="connsiteX1008" fmla="*/ 112327 w 269138"/>
              <a:gd name="connsiteY1008" fmla="*/ 398226 h 412918"/>
              <a:gd name="connsiteX1009" fmla="*/ 106993 w 269138"/>
              <a:gd name="connsiteY1009" fmla="*/ 392090 h 412918"/>
              <a:gd name="connsiteX1010" fmla="*/ 105698 w 269138"/>
              <a:gd name="connsiteY1010" fmla="*/ 389500 h 412918"/>
              <a:gd name="connsiteX1011" fmla="*/ 104085 w 269138"/>
              <a:gd name="connsiteY1011" fmla="*/ 383353 h 412918"/>
              <a:gd name="connsiteX1012" fmla="*/ 104732 w 269138"/>
              <a:gd name="connsiteY1012" fmla="*/ 383999 h 412918"/>
              <a:gd name="connsiteX1013" fmla="*/ 104732 w 269138"/>
              <a:gd name="connsiteY1013" fmla="*/ 382386 h 412918"/>
              <a:gd name="connsiteX1014" fmla="*/ 104898 w 269138"/>
              <a:gd name="connsiteY1014" fmla="*/ 381904 h 412918"/>
              <a:gd name="connsiteX1015" fmla="*/ 105050 w 269138"/>
              <a:gd name="connsiteY1015" fmla="*/ 381424 h 412918"/>
              <a:gd name="connsiteX1016" fmla="*/ 108606 w 269138"/>
              <a:gd name="connsiteY1016" fmla="*/ 384316 h 412918"/>
              <a:gd name="connsiteX1017" fmla="*/ 109088 w 269138"/>
              <a:gd name="connsiteY1017" fmla="*/ 388686 h 412918"/>
              <a:gd name="connsiteX1018" fmla="*/ 113458 w 269138"/>
              <a:gd name="connsiteY1018" fmla="*/ 392090 h 412918"/>
              <a:gd name="connsiteX1019" fmla="*/ 115718 w 269138"/>
              <a:gd name="connsiteY1019" fmla="*/ 390145 h 412918"/>
              <a:gd name="connsiteX1020" fmla="*/ 117013 w 269138"/>
              <a:gd name="connsiteY1020" fmla="*/ 390477 h 412918"/>
              <a:gd name="connsiteX1021" fmla="*/ 118626 w 269138"/>
              <a:gd name="connsiteY1021" fmla="*/ 387887 h 412918"/>
              <a:gd name="connsiteX1022" fmla="*/ 117661 w 269138"/>
              <a:gd name="connsiteY1022" fmla="*/ 384966 h 412918"/>
              <a:gd name="connsiteX1023" fmla="*/ 115070 w 269138"/>
              <a:gd name="connsiteY1023" fmla="*/ 382703 h 412918"/>
              <a:gd name="connsiteX1024" fmla="*/ 117331 w 269138"/>
              <a:gd name="connsiteY1024" fmla="*/ 378512 h 412918"/>
              <a:gd name="connsiteX1025" fmla="*/ 117814 w 269138"/>
              <a:gd name="connsiteY1025" fmla="*/ 378666 h 412918"/>
              <a:gd name="connsiteX1026" fmla="*/ 118626 w 269138"/>
              <a:gd name="connsiteY1026" fmla="*/ 378844 h 412918"/>
              <a:gd name="connsiteX1027" fmla="*/ 119109 w 269138"/>
              <a:gd name="connsiteY1027" fmla="*/ 378666 h 412918"/>
              <a:gd name="connsiteX1028" fmla="*/ 119591 w 269138"/>
              <a:gd name="connsiteY1028" fmla="*/ 378512 h 412918"/>
              <a:gd name="connsiteX1029" fmla="*/ 118626 w 269138"/>
              <a:gd name="connsiteY1029" fmla="*/ 399522 h 412918"/>
              <a:gd name="connsiteX1030" fmla="*/ 118296 w 269138"/>
              <a:gd name="connsiteY1030" fmla="*/ 400483 h 412918"/>
              <a:gd name="connsiteX1031" fmla="*/ 118626 w 269138"/>
              <a:gd name="connsiteY1031" fmla="*/ 401451 h 412918"/>
              <a:gd name="connsiteX1032" fmla="*/ 118144 w 269138"/>
              <a:gd name="connsiteY1032" fmla="*/ 406135 h 412918"/>
              <a:gd name="connsiteX1033" fmla="*/ 117978 w 269138"/>
              <a:gd name="connsiteY1033" fmla="*/ 409844 h 412918"/>
              <a:gd name="connsiteX1034" fmla="*/ 117661 w 269138"/>
              <a:gd name="connsiteY1034" fmla="*/ 412767 h 412918"/>
              <a:gd name="connsiteX1035" fmla="*/ 121370 w 269138"/>
              <a:gd name="connsiteY1035" fmla="*/ 412767 h 412918"/>
              <a:gd name="connsiteX1036" fmla="*/ 132190 w 269138"/>
              <a:gd name="connsiteY1036" fmla="*/ 412915 h 412918"/>
              <a:gd name="connsiteX1037" fmla="*/ 147379 w 269138"/>
              <a:gd name="connsiteY1037" fmla="*/ 413084 h 412918"/>
              <a:gd name="connsiteX1038" fmla="*/ 164181 w 269138"/>
              <a:gd name="connsiteY1038" fmla="*/ 413084 h 412918"/>
              <a:gd name="connsiteX1039" fmla="*/ 177910 w 269138"/>
              <a:gd name="connsiteY1039" fmla="*/ 413084 h 412918"/>
              <a:gd name="connsiteX1040" fmla="*/ 189543 w 269138"/>
              <a:gd name="connsiteY1040" fmla="*/ 412915 h 412918"/>
              <a:gd name="connsiteX1041" fmla="*/ 197620 w 269138"/>
              <a:gd name="connsiteY1041" fmla="*/ 412598 h 412918"/>
              <a:gd name="connsiteX1042" fmla="*/ 200694 w 269138"/>
              <a:gd name="connsiteY1042" fmla="*/ 412118 h 412918"/>
              <a:gd name="connsiteX1043" fmla="*/ 200528 w 269138"/>
              <a:gd name="connsiteY1043" fmla="*/ 406452 h 412918"/>
              <a:gd name="connsiteX1044" fmla="*/ 200211 w 269138"/>
              <a:gd name="connsiteY1044" fmla="*/ 391445 h 412918"/>
              <a:gd name="connsiteX1045" fmla="*/ 199881 w 269138"/>
              <a:gd name="connsiteY1045" fmla="*/ 368327 h 412918"/>
              <a:gd name="connsiteX1046" fmla="*/ 199398 w 269138"/>
              <a:gd name="connsiteY1046" fmla="*/ 339107 h 412918"/>
              <a:gd name="connsiteX1047" fmla="*/ 199563 w 269138"/>
              <a:gd name="connsiteY1047" fmla="*/ 322141 h 412918"/>
              <a:gd name="connsiteX1048" fmla="*/ 199716 w 269138"/>
              <a:gd name="connsiteY1048" fmla="*/ 305170 h 412918"/>
              <a:gd name="connsiteX1049" fmla="*/ 199398 w 269138"/>
              <a:gd name="connsiteY1049" fmla="*/ 304842 h 412918"/>
              <a:gd name="connsiteX1050" fmla="*/ 199081 w 269138"/>
              <a:gd name="connsiteY1050" fmla="*/ 295962 h 412918"/>
              <a:gd name="connsiteX1051" fmla="*/ 199081 w 269138"/>
              <a:gd name="connsiteY1051" fmla="*/ 287072 h 412918"/>
              <a:gd name="connsiteX1052" fmla="*/ 252713 w 269138"/>
              <a:gd name="connsiteY1052" fmla="*/ 285459 h 412918"/>
              <a:gd name="connsiteX1053" fmla="*/ 255939 w 269138"/>
              <a:gd name="connsiteY1053" fmla="*/ 287721 h 412918"/>
              <a:gd name="connsiteX1054" fmla="*/ 257717 w 269138"/>
              <a:gd name="connsiteY1054" fmla="*/ 286427 h 412918"/>
              <a:gd name="connsiteX1055" fmla="*/ 261438 w 269138"/>
              <a:gd name="connsiteY1055" fmla="*/ 285142 h 412918"/>
              <a:gd name="connsiteX1056" fmla="*/ 263851 w 269138"/>
              <a:gd name="connsiteY1056" fmla="*/ 285295 h 412918"/>
              <a:gd name="connsiteX1057" fmla="*/ 264994 w 269138"/>
              <a:gd name="connsiteY1057" fmla="*/ 285459 h 412918"/>
              <a:gd name="connsiteX1058" fmla="*/ 265794 w 269138"/>
              <a:gd name="connsiteY1058" fmla="*/ 280777 h 412918"/>
              <a:gd name="connsiteX1059" fmla="*/ 266442 w 269138"/>
              <a:gd name="connsiteY1059" fmla="*/ 268825 h 412918"/>
              <a:gd name="connsiteX1060" fmla="*/ 266759 w 269138"/>
              <a:gd name="connsiteY1060" fmla="*/ 253154 h 412918"/>
              <a:gd name="connsiteX1061" fmla="*/ 267089 w 269138"/>
              <a:gd name="connsiteY1061" fmla="*/ 237482 h 412918"/>
              <a:gd name="connsiteX1062" fmla="*/ 267242 w 269138"/>
              <a:gd name="connsiteY1062" fmla="*/ 225035 h 412918"/>
              <a:gd name="connsiteX1063" fmla="*/ 267242 w 269138"/>
              <a:gd name="connsiteY1063" fmla="*/ 219549 h 412918"/>
              <a:gd name="connsiteX1064" fmla="*/ 264663 w 269138"/>
              <a:gd name="connsiteY1064" fmla="*/ 219067 h 412918"/>
              <a:gd name="connsiteX1065" fmla="*/ 259812 w 269138"/>
              <a:gd name="connsiteY1065" fmla="*/ 215674 h 412918"/>
              <a:gd name="connsiteX1066" fmla="*/ 250452 w 269138"/>
              <a:gd name="connsiteY1066" fmla="*/ 208892 h 412918"/>
              <a:gd name="connsiteX1067" fmla="*/ 248839 w 269138"/>
              <a:gd name="connsiteY1067" fmla="*/ 207265 h 412918"/>
              <a:gd name="connsiteX1068" fmla="*/ 243823 w 269138"/>
              <a:gd name="connsiteY1068" fmla="*/ 202909 h 412918"/>
              <a:gd name="connsiteX1069" fmla="*/ 236876 w 269138"/>
              <a:gd name="connsiteY1069" fmla="*/ 197577 h 412918"/>
              <a:gd name="connsiteX1070" fmla="*/ 230742 w 269138"/>
              <a:gd name="connsiteY1070" fmla="*/ 193057 h 412918"/>
              <a:gd name="connsiteX1071" fmla="*/ 228151 w 269138"/>
              <a:gd name="connsiteY1071" fmla="*/ 191445 h 412918"/>
              <a:gd name="connsiteX1072" fmla="*/ 227503 w 269138"/>
              <a:gd name="connsiteY1072" fmla="*/ 191445 h 412918"/>
              <a:gd name="connsiteX1073" fmla="*/ 225891 w 269138"/>
              <a:gd name="connsiteY1073" fmla="*/ 190795 h 412918"/>
              <a:gd name="connsiteX1074" fmla="*/ 223960 w 269138"/>
              <a:gd name="connsiteY1074" fmla="*/ 192408 h 412918"/>
              <a:gd name="connsiteX1075" fmla="*/ 223147 w 269138"/>
              <a:gd name="connsiteY1075" fmla="*/ 192244 h 412918"/>
              <a:gd name="connsiteX1076" fmla="*/ 222665 w 269138"/>
              <a:gd name="connsiteY1076" fmla="*/ 192090 h 412918"/>
              <a:gd name="connsiteX1077" fmla="*/ 221369 w 269138"/>
              <a:gd name="connsiteY1077" fmla="*/ 192090 h 412918"/>
              <a:gd name="connsiteX1078" fmla="*/ 219274 w 269138"/>
              <a:gd name="connsiteY1078" fmla="*/ 189004 h 412918"/>
              <a:gd name="connsiteX1079" fmla="*/ 214092 w 269138"/>
              <a:gd name="connsiteY1079" fmla="*/ 187237 h 412918"/>
              <a:gd name="connsiteX1080" fmla="*/ 207641 w 269138"/>
              <a:gd name="connsiteY1080" fmla="*/ 186425 h 412918"/>
              <a:gd name="connsiteX1081" fmla="*/ 201989 w 269138"/>
              <a:gd name="connsiteY1081" fmla="*/ 186275 h 412918"/>
              <a:gd name="connsiteX1082" fmla="*/ 200364 w 269138"/>
              <a:gd name="connsiteY1082" fmla="*/ 186275 h 412918"/>
              <a:gd name="connsiteX1083" fmla="*/ 197938 w 269138"/>
              <a:gd name="connsiteY1083" fmla="*/ 183680 h 412918"/>
              <a:gd name="connsiteX1084" fmla="*/ 197455 w 269138"/>
              <a:gd name="connsiteY1084" fmla="*/ 180129 h 412918"/>
              <a:gd name="connsiteX1085" fmla="*/ 197620 w 269138"/>
              <a:gd name="connsiteY1085" fmla="*/ 174473 h 412918"/>
              <a:gd name="connsiteX1086" fmla="*/ 198103 w 269138"/>
              <a:gd name="connsiteY1086" fmla="*/ 169140 h 412918"/>
              <a:gd name="connsiteX1087" fmla="*/ 197785 w 269138"/>
              <a:gd name="connsiteY1087" fmla="*/ 163008 h 412918"/>
              <a:gd name="connsiteX1088" fmla="*/ 196807 w 269138"/>
              <a:gd name="connsiteY1088" fmla="*/ 156213 h 412918"/>
              <a:gd name="connsiteX1089" fmla="*/ 196807 w 269138"/>
              <a:gd name="connsiteY1089" fmla="*/ 152669 h 412918"/>
              <a:gd name="connsiteX1090" fmla="*/ 196172 w 269138"/>
              <a:gd name="connsiteY1090" fmla="*/ 130698 h 412918"/>
              <a:gd name="connsiteX1091" fmla="*/ 194877 w 269138"/>
              <a:gd name="connsiteY1091" fmla="*/ 110655 h 412918"/>
              <a:gd name="connsiteX1092" fmla="*/ 193747 w 269138"/>
              <a:gd name="connsiteY1092" fmla="*/ 89830 h 412918"/>
              <a:gd name="connsiteX1093" fmla="*/ 193264 w 269138"/>
              <a:gd name="connsiteY1093" fmla="*/ 65432 h 412918"/>
              <a:gd name="connsiteX1094" fmla="*/ 193899 w 269138"/>
              <a:gd name="connsiteY1094" fmla="*/ 63175 h 412918"/>
              <a:gd name="connsiteX1095" fmla="*/ 193417 w 269138"/>
              <a:gd name="connsiteY1095" fmla="*/ 51373 h 412918"/>
              <a:gd name="connsiteX1096" fmla="*/ 193264 w 269138"/>
              <a:gd name="connsiteY1096" fmla="*/ 42483 h 412918"/>
              <a:gd name="connsiteX1097" fmla="*/ 193264 w 269138"/>
              <a:gd name="connsiteY1097" fmla="*/ 35056 h 412918"/>
              <a:gd name="connsiteX1098" fmla="*/ 190673 w 269138"/>
              <a:gd name="connsiteY1098" fmla="*/ 35220 h 412918"/>
              <a:gd name="connsiteX1099" fmla="*/ 185505 w 269138"/>
              <a:gd name="connsiteY1099" fmla="*/ 35384 h 412918"/>
              <a:gd name="connsiteX1100" fmla="*/ 169668 w 269138"/>
              <a:gd name="connsiteY1100" fmla="*/ 18898 h 412918"/>
              <a:gd name="connsiteX1101" fmla="*/ 145766 w 269138"/>
              <a:gd name="connsiteY1101" fmla="*/ 4357 h 412918"/>
              <a:gd name="connsiteX1102" fmla="*/ 142858 w 269138"/>
              <a:gd name="connsiteY1102" fmla="*/ 1466 h 412918"/>
              <a:gd name="connsiteX1103" fmla="*/ 136393 w 269138"/>
              <a:gd name="connsiteY1103" fmla="*/ 1466 h 412918"/>
              <a:gd name="connsiteX1104" fmla="*/ 131225 w 269138"/>
              <a:gd name="connsiteY1104" fmla="*/ 979 h 412918"/>
              <a:gd name="connsiteX1105" fmla="*/ 126056 w 269138"/>
              <a:gd name="connsiteY1105" fmla="*/ 815 h 412918"/>
              <a:gd name="connsiteX1106" fmla="*/ 122500 w 269138"/>
              <a:gd name="connsiteY1106" fmla="*/ 815 h 412918"/>
              <a:gd name="connsiteX1107" fmla="*/ 118944 w 269138"/>
              <a:gd name="connsiteY1107" fmla="*/ 1133 h 412918"/>
              <a:gd name="connsiteX1108" fmla="*/ 117661 w 269138"/>
              <a:gd name="connsiteY1108" fmla="*/ 638 h 412918"/>
              <a:gd name="connsiteX1109" fmla="*/ 116366 w 269138"/>
              <a:gd name="connsiteY1109" fmla="*/ 165 h 412918"/>
              <a:gd name="connsiteX1110" fmla="*/ 115870 w 269138"/>
              <a:gd name="connsiteY1110" fmla="*/ 320 h 412918"/>
              <a:gd name="connsiteX1111" fmla="*/ 115388 w 269138"/>
              <a:gd name="connsiteY1111" fmla="*/ 498 h 412918"/>
              <a:gd name="connsiteX1112" fmla="*/ 113775 w 269138"/>
              <a:gd name="connsiteY1112" fmla="*/ 1466 h 412918"/>
              <a:gd name="connsiteX1113" fmla="*/ 113458 w 269138"/>
              <a:gd name="connsiteY1113" fmla="*/ 1783 h 412918"/>
              <a:gd name="connsiteX1114" fmla="*/ 97303 w 269138"/>
              <a:gd name="connsiteY1114" fmla="*/ 3077 h 412918"/>
              <a:gd name="connsiteX1115" fmla="*/ 90191 w 269138"/>
              <a:gd name="connsiteY1115" fmla="*/ 3077 h 412918"/>
              <a:gd name="connsiteX1116" fmla="*/ 87765 w 269138"/>
              <a:gd name="connsiteY1116" fmla="*/ 3876 h 412918"/>
              <a:gd name="connsiteX1117" fmla="*/ 86635 w 269138"/>
              <a:gd name="connsiteY1117" fmla="*/ 6302 h 412918"/>
              <a:gd name="connsiteX1118" fmla="*/ 87600 w 269138"/>
              <a:gd name="connsiteY1118" fmla="*/ 8893 h 412918"/>
              <a:gd name="connsiteX1119" fmla="*/ 94065 w 269138"/>
              <a:gd name="connsiteY1119" fmla="*/ 14712 h 412918"/>
              <a:gd name="connsiteX1120" fmla="*/ 89543 w 269138"/>
              <a:gd name="connsiteY1120" fmla="*/ 12766 h 412918"/>
              <a:gd name="connsiteX1121" fmla="*/ 89226 w 269138"/>
              <a:gd name="connsiteY1121" fmla="*/ 12602 h 412918"/>
              <a:gd name="connsiteX1122" fmla="*/ 88896 w 269138"/>
              <a:gd name="connsiteY1122" fmla="*/ 12449 h 412918"/>
              <a:gd name="connsiteX1123" fmla="*/ 88578 w 269138"/>
              <a:gd name="connsiteY1123" fmla="*/ 12602 h 412918"/>
              <a:gd name="connsiteX1124" fmla="*/ 88261 w 269138"/>
              <a:gd name="connsiteY1124" fmla="*/ 12766 h 412918"/>
              <a:gd name="connsiteX1125" fmla="*/ 85022 w 269138"/>
              <a:gd name="connsiteY1125" fmla="*/ 11154 h 412918"/>
              <a:gd name="connsiteX1126" fmla="*/ 83079 w 269138"/>
              <a:gd name="connsiteY1126" fmla="*/ 13099 h 412918"/>
              <a:gd name="connsiteX1127" fmla="*/ 84540 w 269138"/>
              <a:gd name="connsiteY1127" fmla="*/ 17936 h 412918"/>
              <a:gd name="connsiteX1128" fmla="*/ 86635 w 269138"/>
              <a:gd name="connsiteY1128" fmla="*/ 25377 h 412918"/>
              <a:gd name="connsiteX1129" fmla="*/ 85987 w 269138"/>
              <a:gd name="connsiteY1129" fmla="*/ 25050 h 412918"/>
              <a:gd name="connsiteX1130" fmla="*/ 84374 w 269138"/>
              <a:gd name="connsiteY1130" fmla="*/ 24732 h 412918"/>
              <a:gd name="connsiteX1131" fmla="*/ 81783 w 269138"/>
              <a:gd name="connsiteY1131" fmla="*/ 26990 h 412918"/>
              <a:gd name="connsiteX1132" fmla="*/ 82444 w 269138"/>
              <a:gd name="connsiteY1132" fmla="*/ 28919 h 412918"/>
              <a:gd name="connsiteX1133" fmla="*/ 85987 w 269138"/>
              <a:gd name="connsiteY1133" fmla="*/ 33444 h 412918"/>
              <a:gd name="connsiteX1134" fmla="*/ 84692 w 269138"/>
              <a:gd name="connsiteY1134" fmla="*/ 49611 h 412918"/>
              <a:gd name="connsiteX1135" fmla="*/ 84057 w 269138"/>
              <a:gd name="connsiteY1135" fmla="*/ 66717 h 412918"/>
              <a:gd name="connsiteX1136" fmla="*/ 84374 w 269138"/>
              <a:gd name="connsiteY1136" fmla="*/ 74808 h 412918"/>
              <a:gd name="connsiteX1137" fmla="*/ 84692 w 269138"/>
              <a:gd name="connsiteY1137" fmla="*/ 81907 h 412918"/>
              <a:gd name="connsiteX1138" fmla="*/ 84692 w 269138"/>
              <a:gd name="connsiteY1138" fmla="*/ 100982 h 412918"/>
              <a:gd name="connsiteX1139" fmla="*/ 85352 w 269138"/>
              <a:gd name="connsiteY1139" fmla="*/ 101299 h 412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</a:cxnLst>
            <a:rect l="l" t="t" r="r" b="b"/>
            <a:pathLst>
              <a:path w="269138" h="412918">
                <a:moveTo>
                  <a:pt x="226208" y="217286"/>
                </a:moveTo>
                <a:lnTo>
                  <a:pt x="225891" y="216324"/>
                </a:lnTo>
                <a:cubicBezTo>
                  <a:pt x="229548" y="216324"/>
                  <a:pt x="233104" y="216324"/>
                  <a:pt x="236559" y="216324"/>
                </a:cubicBezTo>
                <a:cubicBezTo>
                  <a:pt x="240000" y="216324"/>
                  <a:pt x="243556" y="216210"/>
                  <a:pt x="247214" y="215992"/>
                </a:cubicBezTo>
                <a:lnTo>
                  <a:pt x="252713" y="219216"/>
                </a:lnTo>
                <a:lnTo>
                  <a:pt x="253361" y="219395"/>
                </a:lnTo>
                <a:lnTo>
                  <a:pt x="253996" y="219549"/>
                </a:lnTo>
                <a:lnTo>
                  <a:pt x="254478" y="219395"/>
                </a:lnTo>
                <a:lnTo>
                  <a:pt x="254974" y="219216"/>
                </a:lnTo>
                <a:lnTo>
                  <a:pt x="256269" y="220184"/>
                </a:lnTo>
                <a:lnTo>
                  <a:pt x="256269" y="221493"/>
                </a:lnTo>
                <a:lnTo>
                  <a:pt x="253361" y="221974"/>
                </a:lnTo>
                <a:lnTo>
                  <a:pt x="250770" y="222138"/>
                </a:lnTo>
                <a:cubicBezTo>
                  <a:pt x="247747" y="222138"/>
                  <a:pt x="245652" y="221428"/>
                  <a:pt x="244471" y="220044"/>
                </a:cubicBezTo>
                <a:cubicBezTo>
                  <a:pt x="243290" y="218620"/>
                  <a:pt x="241931" y="217936"/>
                  <a:pt x="240432" y="217936"/>
                </a:cubicBezTo>
                <a:lnTo>
                  <a:pt x="226208" y="217936"/>
                </a:lnTo>
                <a:close/>
                <a:moveTo>
                  <a:pt x="216200" y="195950"/>
                </a:moveTo>
                <a:lnTo>
                  <a:pt x="219109" y="196778"/>
                </a:lnTo>
                <a:lnTo>
                  <a:pt x="221052" y="197577"/>
                </a:lnTo>
                <a:lnTo>
                  <a:pt x="221369" y="197909"/>
                </a:lnTo>
                <a:lnTo>
                  <a:pt x="220391" y="197909"/>
                </a:lnTo>
                <a:close/>
                <a:moveTo>
                  <a:pt x="207476" y="207265"/>
                </a:moveTo>
                <a:lnTo>
                  <a:pt x="226538" y="209542"/>
                </a:lnTo>
                <a:lnTo>
                  <a:pt x="227186" y="210177"/>
                </a:lnTo>
                <a:lnTo>
                  <a:pt x="220391" y="210177"/>
                </a:lnTo>
                <a:close/>
                <a:moveTo>
                  <a:pt x="197785" y="215029"/>
                </a:moveTo>
                <a:cubicBezTo>
                  <a:pt x="196706" y="213288"/>
                  <a:pt x="196172" y="210292"/>
                  <a:pt x="196172" y="205970"/>
                </a:cubicBezTo>
                <a:cubicBezTo>
                  <a:pt x="196172" y="201655"/>
                  <a:pt x="196706" y="197373"/>
                  <a:pt x="197785" y="193057"/>
                </a:cubicBezTo>
                <a:lnTo>
                  <a:pt x="199398" y="194019"/>
                </a:lnTo>
                <a:cubicBezTo>
                  <a:pt x="199830" y="194019"/>
                  <a:pt x="200897" y="194074"/>
                  <a:pt x="202624" y="194198"/>
                </a:cubicBezTo>
                <a:cubicBezTo>
                  <a:pt x="204351" y="194287"/>
                  <a:pt x="206180" y="194451"/>
                  <a:pt x="208123" y="194670"/>
                </a:cubicBezTo>
                <a:cubicBezTo>
                  <a:pt x="205533" y="194670"/>
                  <a:pt x="203272" y="195101"/>
                  <a:pt x="201329" y="195950"/>
                </a:cubicBezTo>
                <a:cubicBezTo>
                  <a:pt x="199398" y="196827"/>
                  <a:pt x="198433" y="198440"/>
                  <a:pt x="198433" y="200816"/>
                </a:cubicBezTo>
                <a:cubicBezTo>
                  <a:pt x="198433" y="202964"/>
                  <a:pt x="198916" y="204739"/>
                  <a:pt x="199881" y="206139"/>
                </a:cubicBezTo>
                <a:cubicBezTo>
                  <a:pt x="200846" y="207533"/>
                  <a:pt x="201989" y="208892"/>
                  <a:pt x="203272" y="210177"/>
                </a:cubicBezTo>
                <a:cubicBezTo>
                  <a:pt x="201989" y="210391"/>
                  <a:pt x="201329" y="211154"/>
                  <a:pt x="201329" y="212434"/>
                </a:cubicBezTo>
                <a:lnTo>
                  <a:pt x="202472" y="215029"/>
                </a:lnTo>
                <a:lnTo>
                  <a:pt x="205215" y="216324"/>
                </a:lnTo>
                <a:lnTo>
                  <a:pt x="219426" y="216324"/>
                </a:lnTo>
                <a:lnTo>
                  <a:pt x="220391" y="217603"/>
                </a:lnTo>
                <a:lnTo>
                  <a:pt x="219426" y="217767"/>
                </a:lnTo>
                <a:lnTo>
                  <a:pt x="218461" y="217936"/>
                </a:lnTo>
                <a:lnTo>
                  <a:pt x="203920" y="217936"/>
                </a:lnTo>
                <a:lnTo>
                  <a:pt x="201329" y="216642"/>
                </a:lnTo>
                <a:lnTo>
                  <a:pt x="200846" y="216804"/>
                </a:lnTo>
                <a:lnTo>
                  <a:pt x="200364" y="216968"/>
                </a:lnTo>
                <a:cubicBezTo>
                  <a:pt x="199500" y="216968"/>
                  <a:pt x="198649" y="216324"/>
                  <a:pt x="197785" y="215029"/>
                </a:cubicBezTo>
                <a:close/>
                <a:moveTo>
                  <a:pt x="159330" y="21175"/>
                </a:moveTo>
                <a:lnTo>
                  <a:pt x="160790" y="22788"/>
                </a:lnTo>
                <a:lnTo>
                  <a:pt x="162568" y="24399"/>
                </a:lnTo>
                <a:lnTo>
                  <a:pt x="161603" y="24237"/>
                </a:lnTo>
                <a:lnTo>
                  <a:pt x="160955" y="24082"/>
                </a:lnTo>
                <a:close/>
                <a:moveTo>
                  <a:pt x="140267" y="19215"/>
                </a:moveTo>
                <a:lnTo>
                  <a:pt x="142210" y="19215"/>
                </a:lnTo>
                <a:lnTo>
                  <a:pt x="145119" y="22137"/>
                </a:lnTo>
                <a:lnTo>
                  <a:pt x="144141" y="22137"/>
                </a:lnTo>
                <a:close/>
                <a:moveTo>
                  <a:pt x="140915" y="7930"/>
                </a:moveTo>
                <a:lnTo>
                  <a:pt x="141562" y="9210"/>
                </a:lnTo>
                <a:lnTo>
                  <a:pt x="139950" y="7930"/>
                </a:lnTo>
                <a:close/>
                <a:moveTo>
                  <a:pt x="134781" y="225363"/>
                </a:moveTo>
                <a:lnTo>
                  <a:pt x="135428" y="225363"/>
                </a:lnTo>
                <a:lnTo>
                  <a:pt x="135263" y="223105"/>
                </a:lnTo>
                <a:lnTo>
                  <a:pt x="135098" y="220828"/>
                </a:lnTo>
                <a:lnTo>
                  <a:pt x="134933" y="221324"/>
                </a:lnTo>
                <a:lnTo>
                  <a:pt x="134781" y="221811"/>
                </a:lnTo>
                <a:close/>
                <a:moveTo>
                  <a:pt x="133168" y="109376"/>
                </a:moveTo>
                <a:lnTo>
                  <a:pt x="133168" y="108726"/>
                </a:lnTo>
                <a:lnTo>
                  <a:pt x="133320" y="109212"/>
                </a:lnTo>
                <a:lnTo>
                  <a:pt x="133485" y="109694"/>
                </a:lnTo>
                <a:close/>
                <a:moveTo>
                  <a:pt x="132520" y="12766"/>
                </a:moveTo>
                <a:lnTo>
                  <a:pt x="131873" y="12449"/>
                </a:lnTo>
                <a:lnTo>
                  <a:pt x="133168" y="12766"/>
                </a:lnTo>
                <a:close/>
                <a:moveTo>
                  <a:pt x="132190" y="130371"/>
                </a:moveTo>
                <a:lnTo>
                  <a:pt x="131873" y="130053"/>
                </a:lnTo>
                <a:lnTo>
                  <a:pt x="132190" y="129085"/>
                </a:lnTo>
                <a:close/>
                <a:moveTo>
                  <a:pt x="133168" y="150740"/>
                </a:moveTo>
                <a:lnTo>
                  <a:pt x="131873" y="150090"/>
                </a:lnTo>
                <a:lnTo>
                  <a:pt x="133168" y="139107"/>
                </a:lnTo>
                <a:close/>
                <a:moveTo>
                  <a:pt x="127999" y="19215"/>
                </a:moveTo>
                <a:lnTo>
                  <a:pt x="131542" y="19215"/>
                </a:lnTo>
                <a:lnTo>
                  <a:pt x="132520" y="20198"/>
                </a:lnTo>
                <a:close/>
                <a:moveTo>
                  <a:pt x="127021" y="121009"/>
                </a:moveTo>
                <a:lnTo>
                  <a:pt x="126704" y="120349"/>
                </a:lnTo>
                <a:lnTo>
                  <a:pt x="126868" y="120677"/>
                </a:lnTo>
                <a:close/>
                <a:moveTo>
                  <a:pt x="129612" y="76420"/>
                </a:moveTo>
                <a:cubicBezTo>
                  <a:pt x="129180" y="74679"/>
                  <a:pt x="128913" y="72977"/>
                  <a:pt x="128799" y="71251"/>
                </a:cubicBezTo>
                <a:cubicBezTo>
                  <a:pt x="128685" y="69525"/>
                  <a:pt x="128634" y="67475"/>
                  <a:pt x="128634" y="65114"/>
                </a:cubicBezTo>
                <a:cubicBezTo>
                  <a:pt x="129066" y="63592"/>
                  <a:pt x="129497" y="62142"/>
                  <a:pt x="129929" y="60749"/>
                </a:cubicBezTo>
                <a:cubicBezTo>
                  <a:pt x="130361" y="59335"/>
                  <a:pt x="130793" y="57892"/>
                  <a:pt x="131225" y="56378"/>
                </a:cubicBezTo>
                <a:lnTo>
                  <a:pt x="130260" y="53317"/>
                </a:lnTo>
                <a:lnTo>
                  <a:pt x="127999" y="51868"/>
                </a:lnTo>
                <a:cubicBezTo>
                  <a:pt x="127770" y="50132"/>
                  <a:pt x="127554" y="48352"/>
                  <a:pt x="127351" y="46535"/>
                </a:cubicBezTo>
                <a:cubicBezTo>
                  <a:pt x="127135" y="44695"/>
                  <a:pt x="126805" y="42915"/>
                  <a:pt x="126386" y="41203"/>
                </a:cubicBezTo>
                <a:lnTo>
                  <a:pt x="129929" y="44100"/>
                </a:lnTo>
                <a:lnTo>
                  <a:pt x="130742" y="44274"/>
                </a:lnTo>
                <a:lnTo>
                  <a:pt x="131225" y="44427"/>
                </a:lnTo>
                <a:lnTo>
                  <a:pt x="132520" y="43782"/>
                </a:lnTo>
                <a:lnTo>
                  <a:pt x="136724" y="46054"/>
                </a:lnTo>
                <a:cubicBezTo>
                  <a:pt x="135644" y="47766"/>
                  <a:pt x="134666" y="49799"/>
                  <a:pt x="133816" y="52186"/>
                </a:cubicBezTo>
                <a:cubicBezTo>
                  <a:pt x="133168" y="54334"/>
                  <a:pt x="132571" y="56874"/>
                  <a:pt x="132025" y="59782"/>
                </a:cubicBezTo>
                <a:cubicBezTo>
                  <a:pt x="131491" y="62678"/>
                  <a:pt x="131225" y="66171"/>
                  <a:pt x="131225" y="70283"/>
                </a:cubicBezTo>
                <a:cubicBezTo>
                  <a:pt x="131225" y="73712"/>
                  <a:pt x="131390" y="77169"/>
                  <a:pt x="131707" y="80612"/>
                </a:cubicBezTo>
                <a:cubicBezTo>
                  <a:pt x="132025" y="84065"/>
                  <a:pt x="132406" y="87508"/>
                  <a:pt x="132838" y="90961"/>
                </a:cubicBezTo>
                <a:lnTo>
                  <a:pt x="132685" y="91443"/>
                </a:lnTo>
                <a:lnTo>
                  <a:pt x="132520" y="92240"/>
                </a:lnTo>
                <a:cubicBezTo>
                  <a:pt x="132088" y="90514"/>
                  <a:pt x="131707" y="88917"/>
                  <a:pt x="131390" y="87404"/>
                </a:cubicBezTo>
                <a:cubicBezTo>
                  <a:pt x="131060" y="85890"/>
                  <a:pt x="130678" y="84164"/>
                  <a:pt x="130260" y="82225"/>
                </a:cubicBezTo>
                <a:lnTo>
                  <a:pt x="131060" y="80458"/>
                </a:lnTo>
                <a:lnTo>
                  <a:pt x="131225" y="78678"/>
                </a:lnTo>
                <a:close/>
                <a:moveTo>
                  <a:pt x="125726" y="116157"/>
                </a:moveTo>
                <a:lnTo>
                  <a:pt x="125726" y="114863"/>
                </a:lnTo>
                <a:lnTo>
                  <a:pt x="126704" y="114863"/>
                </a:lnTo>
                <a:cubicBezTo>
                  <a:pt x="127770" y="114863"/>
                  <a:pt x="128634" y="113513"/>
                  <a:pt x="129294" y="110824"/>
                </a:cubicBezTo>
                <a:cubicBezTo>
                  <a:pt x="129929" y="108130"/>
                  <a:pt x="130463" y="105923"/>
                  <a:pt x="130907" y="104206"/>
                </a:cubicBezTo>
                <a:lnTo>
                  <a:pt x="131873" y="104206"/>
                </a:lnTo>
                <a:cubicBezTo>
                  <a:pt x="131656" y="109807"/>
                  <a:pt x="131441" y="115359"/>
                  <a:pt x="131225" y="120846"/>
                </a:cubicBezTo>
                <a:cubicBezTo>
                  <a:pt x="131009" y="126332"/>
                  <a:pt x="130678" y="131982"/>
                  <a:pt x="130260" y="137812"/>
                </a:cubicBezTo>
                <a:lnTo>
                  <a:pt x="130094" y="137316"/>
                </a:lnTo>
                <a:lnTo>
                  <a:pt x="129929" y="136835"/>
                </a:lnTo>
                <a:lnTo>
                  <a:pt x="130260" y="136835"/>
                </a:lnTo>
                <a:lnTo>
                  <a:pt x="127351" y="119383"/>
                </a:lnTo>
                <a:lnTo>
                  <a:pt x="127021" y="121009"/>
                </a:lnTo>
                <a:lnTo>
                  <a:pt x="127021" y="121655"/>
                </a:lnTo>
                <a:lnTo>
                  <a:pt x="126386" y="121009"/>
                </a:lnTo>
                <a:lnTo>
                  <a:pt x="126704" y="120032"/>
                </a:lnTo>
                <a:lnTo>
                  <a:pt x="126704" y="118420"/>
                </a:lnTo>
                <a:close/>
                <a:moveTo>
                  <a:pt x="127351" y="109044"/>
                </a:moveTo>
                <a:lnTo>
                  <a:pt x="125726" y="108409"/>
                </a:lnTo>
                <a:lnTo>
                  <a:pt x="125726" y="106454"/>
                </a:lnTo>
                <a:lnTo>
                  <a:pt x="126386" y="106787"/>
                </a:lnTo>
                <a:lnTo>
                  <a:pt x="125726" y="106137"/>
                </a:lnTo>
                <a:lnTo>
                  <a:pt x="125408" y="102912"/>
                </a:lnTo>
                <a:lnTo>
                  <a:pt x="125408" y="99687"/>
                </a:lnTo>
                <a:lnTo>
                  <a:pt x="127351" y="100650"/>
                </a:lnTo>
                <a:close/>
                <a:moveTo>
                  <a:pt x="130907" y="34088"/>
                </a:moveTo>
                <a:lnTo>
                  <a:pt x="133168" y="35056"/>
                </a:lnTo>
                <a:lnTo>
                  <a:pt x="135098" y="34088"/>
                </a:lnTo>
                <a:lnTo>
                  <a:pt x="136076" y="32149"/>
                </a:lnTo>
                <a:cubicBezTo>
                  <a:pt x="140381" y="32809"/>
                  <a:pt x="145601" y="33607"/>
                  <a:pt x="151748" y="34575"/>
                </a:cubicBezTo>
                <a:cubicBezTo>
                  <a:pt x="157882" y="35537"/>
                  <a:pt x="163534" y="36019"/>
                  <a:pt x="168703" y="36019"/>
                </a:cubicBezTo>
                <a:cubicBezTo>
                  <a:pt x="169998" y="36019"/>
                  <a:pt x="171230" y="35984"/>
                  <a:pt x="172424" y="35870"/>
                </a:cubicBezTo>
                <a:cubicBezTo>
                  <a:pt x="173605" y="35756"/>
                  <a:pt x="174735" y="35587"/>
                  <a:pt x="175814" y="35384"/>
                </a:cubicBezTo>
                <a:lnTo>
                  <a:pt x="176780" y="34738"/>
                </a:lnTo>
                <a:lnTo>
                  <a:pt x="177427" y="35056"/>
                </a:lnTo>
                <a:lnTo>
                  <a:pt x="181301" y="38623"/>
                </a:lnTo>
                <a:lnTo>
                  <a:pt x="169998" y="38623"/>
                </a:lnTo>
                <a:lnTo>
                  <a:pt x="163534" y="37010"/>
                </a:lnTo>
                <a:lnTo>
                  <a:pt x="166112" y="36351"/>
                </a:lnTo>
                <a:lnTo>
                  <a:pt x="162886" y="36515"/>
                </a:lnTo>
                <a:lnTo>
                  <a:pt x="159660" y="36678"/>
                </a:lnTo>
                <a:cubicBezTo>
                  <a:pt x="159012" y="36464"/>
                  <a:pt x="158047" y="36351"/>
                  <a:pt x="156752" y="36351"/>
                </a:cubicBezTo>
                <a:cubicBezTo>
                  <a:pt x="155456" y="36351"/>
                  <a:pt x="153945" y="36351"/>
                  <a:pt x="152231" y="36351"/>
                </a:cubicBezTo>
                <a:cubicBezTo>
                  <a:pt x="150491" y="36351"/>
                  <a:pt x="148941" y="36351"/>
                  <a:pt x="147544" y="36351"/>
                </a:cubicBezTo>
                <a:cubicBezTo>
                  <a:pt x="146135" y="36351"/>
                  <a:pt x="145220" y="36464"/>
                  <a:pt x="144788" y="36678"/>
                </a:cubicBezTo>
                <a:lnTo>
                  <a:pt x="142540" y="36678"/>
                </a:lnTo>
                <a:lnTo>
                  <a:pt x="141562" y="36351"/>
                </a:lnTo>
                <a:lnTo>
                  <a:pt x="140597" y="36678"/>
                </a:lnTo>
                <a:cubicBezTo>
                  <a:pt x="137575" y="36678"/>
                  <a:pt x="135962" y="36554"/>
                  <a:pt x="135746" y="36351"/>
                </a:cubicBezTo>
                <a:lnTo>
                  <a:pt x="135746" y="39590"/>
                </a:lnTo>
                <a:cubicBezTo>
                  <a:pt x="133371" y="38296"/>
                  <a:pt x="131110" y="36782"/>
                  <a:pt x="128964" y="35056"/>
                </a:cubicBezTo>
                <a:lnTo>
                  <a:pt x="125091" y="30850"/>
                </a:lnTo>
                <a:lnTo>
                  <a:pt x="127021" y="31499"/>
                </a:lnTo>
                <a:close/>
                <a:moveTo>
                  <a:pt x="142858" y="408233"/>
                </a:moveTo>
                <a:cubicBezTo>
                  <a:pt x="141347" y="408461"/>
                  <a:pt x="139950" y="408550"/>
                  <a:pt x="138654" y="408550"/>
                </a:cubicBezTo>
                <a:cubicBezTo>
                  <a:pt x="137359" y="408550"/>
                  <a:pt x="136178" y="408550"/>
                  <a:pt x="135098" y="408550"/>
                </a:cubicBezTo>
                <a:cubicBezTo>
                  <a:pt x="131441" y="408550"/>
                  <a:pt x="128850" y="408233"/>
                  <a:pt x="127351" y="407582"/>
                </a:cubicBezTo>
                <a:cubicBezTo>
                  <a:pt x="125840" y="406947"/>
                  <a:pt x="125091" y="405971"/>
                  <a:pt x="125091" y="404691"/>
                </a:cubicBezTo>
                <a:cubicBezTo>
                  <a:pt x="130260" y="405336"/>
                  <a:pt x="136178" y="406507"/>
                  <a:pt x="142858" y="408233"/>
                </a:cubicBezTo>
                <a:close/>
                <a:moveTo>
                  <a:pt x="123795" y="139425"/>
                </a:moveTo>
                <a:lnTo>
                  <a:pt x="124443" y="139742"/>
                </a:lnTo>
                <a:lnTo>
                  <a:pt x="124595" y="142004"/>
                </a:lnTo>
                <a:lnTo>
                  <a:pt x="125091" y="144261"/>
                </a:lnTo>
                <a:lnTo>
                  <a:pt x="123795" y="143299"/>
                </a:lnTo>
                <a:close/>
                <a:moveTo>
                  <a:pt x="126056" y="88698"/>
                </a:moveTo>
                <a:lnTo>
                  <a:pt x="123147" y="84814"/>
                </a:lnTo>
                <a:lnTo>
                  <a:pt x="125408" y="87737"/>
                </a:lnTo>
                <a:close/>
                <a:moveTo>
                  <a:pt x="123147" y="149762"/>
                </a:moveTo>
                <a:lnTo>
                  <a:pt x="126056" y="152352"/>
                </a:lnTo>
                <a:lnTo>
                  <a:pt x="123147" y="150740"/>
                </a:lnTo>
                <a:close/>
                <a:moveTo>
                  <a:pt x="122830" y="63820"/>
                </a:moveTo>
                <a:lnTo>
                  <a:pt x="122182" y="62857"/>
                </a:lnTo>
                <a:lnTo>
                  <a:pt x="122665" y="62996"/>
                </a:lnTo>
                <a:lnTo>
                  <a:pt x="123147" y="63175"/>
                </a:lnTo>
                <a:lnTo>
                  <a:pt x="123147" y="63503"/>
                </a:lnTo>
                <a:close/>
                <a:moveTo>
                  <a:pt x="124113" y="203723"/>
                </a:moveTo>
                <a:cubicBezTo>
                  <a:pt x="123681" y="201337"/>
                  <a:pt x="123414" y="199125"/>
                  <a:pt x="123313" y="197095"/>
                </a:cubicBezTo>
                <a:cubicBezTo>
                  <a:pt x="123198" y="195037"/>
                  <a:pt x="123033" y="192829"/>
                  <a:pt x="122830" y="190477"/>
                </a:cubicBezTo>
                <a:lnTo>
                  <a:pt x="123630" y="190795"/>
                </a:lnTo>
                <a:lnTo>
                  <a:pt x="124760" y="191112"/>
                </a:lnTo>
                <a:cubicBezTo>
                  <a:pt x="126272" y="191112"/>
                  <a:pt x="127021" y="190150"/>
                  <a:pt x="127021" y="188215"/>
                </a:cubicBezTo>
                <a:cubicBezTo>
                  <a:pt x="127021" y="186910"/>
                  <a:pt x="126221" y="185095"/>
                  <a:pt x="124595" y="182704"/>
                </a:cubicBezTo>
                <a:cubicBezTo>
                  <a:pt x="122983" y="180343"/>
                  <a:pt x="122182" y="177004"/>
                  <a:pt x="122182" y="172697"/>
                </a:cubicBezTo>
                <a:cubicBezTo>
                  <a:pt x="122182" y="170108"/>
                  <a:pt x="122220" y="167479"/>
                  <a:pt x="122335" y="164785"/>
                </a:cubicBezTo>
                <a:cubicBezTo>
                  <a:pt x="122449" y="162090"/>
                  <a:pt x="122614" y="159451"/>
                  <a:pt x="122830" y="156862"/>
                </a:cubicBezTo>
                <a:lnTo>
                  <a:pt x="127351" y="159451"/>
                </a:lnTo>
                <a:lnTo>
                  <a:pt x="128634" y="171417"/>
                </a:lnTo>
                <a:lnTo>
                  <a:pt x="127021" y="205335"/>
                </a:lnTo>
                <a:lnTo>
                  <a:pt x="126704" y="207265"/>
                </a:lnTo>
                <a:lnTo>
                  <a:pt x="126704" y="207583"/>
                </a:lnTo>
                <a:lnTo>
                  <a:pt x="125726" y="206620"/>
                </a:lnTo>
                <a:close/>
                <a:moveTo>
                  <a:pt x="121852" y="375278"/>
                </a:moveTo>
                <a:cubicBezTo>
                  <a:pt x="121852" y="373992"/>
                  <a:pt x="121903" y="372797"/>
                  <a:pt x="122017" y="371720"/>
                </a:cubicBezTo>
                <a:lnTo>
                  <a:pt x="122500" y="368496"/>
                </a:lnTo>
                <a:close/>
                <a:moveTo>
                  <a:pt x="121852" y="295798"/>
                </a:moveTo>
                <a:lnTo>
                  <a:pt x="122182" y="293209"/>
                </a:lnTo>
                <a:lnTo>
                  <a:pt x="122182" y="291278"/>
                </a:lnTo>
                <a:lnTo>
                  <a:pt x="121535" y="289349"/>
                </a:lnTo>
                <a:lnTo>
                  <a:pt x="123147" y="289349"/>
                </a:lnTo>
                <a:close/>
                <a:moveTo>
                  <a:pt x="124760" y="12766"/>
                </a:moveTo>
                <a:lnTo>
                  <a:pt x="121535" y="12766"/>
                </a:lnTo>
                <a:cubicBezTo>
                  <a:pt x="121103" y="12131"/>
                  <a:pt x="120671" y="11154"/>
                  <a:pt x="120239" y="9859"/>
                </a:cubicBezTo>
                <a:lnTo>
                  <a:pt x="121535" y="10177"/>
                </a:lnTo>
                <a:close/>
                <a:moveTo>
                  <a:pt x="118944" y="372683"/>
                </a:moveTo>
                <a:lnTo>
                  <a:pt x="120887" y="361064"/>
                </a:lnTo>
                <a:lnTo>
                  <a:pt x="119922" y="373992"/>
                </a:lnTo>
                <a:close/>
                <a:moveTo>
                  <a:pt x="117978" y="52503"/>
                </a:moveTo>
                <a:cubicBezTo>
                  <a:pt x="118410" y="50996"/>
                  <a:pt x="118830" y="49547"/>
                  <a:pt x="119274" y="48148"/>
                </a:cubicBezTo>
                <a:cubicBezTo>
                  <a:pt x="119706" y="46739"/>
                  <a:pt x="120125" y="45405"/>
                  <a:pt x="120569" y="44100"/>
                </a:cubicBezTo>
                <a:lnTo>
                  <a:pt x="122182" y="56060"/>
                </a:lnTo>
                <a:close/>
                <a:moveTo>
                  <a:pt x="123478" y="26662"/>
                </a:moveTo>
                <a:lnTo>
                  <a:pt x="123147" y="27625"/>
                </a:lnTo>
                <a:lnTo>
                  <a:pt x="124113" y="29887"/>
                </a:lnTo>
                <a:cubicBezTo>
                  <a:pt x="122830" y="28805"/>
                  <a:pt x="121535" y="27729"/>
                  <a:pt x="120239" y="26662"/>
                </a:cubicBezTo>
                <a:cubicBezTo>
                  <a:pt x="118944" y="25565"/>
                  <a:pt x="117661" y="24500"/>
                  <a:pt x="116366" y="23423"/>
                </a:cubicBezTo>
                <a:lnTo>
                  <a:pt x="119426" y="24554"/>
                </a:lnTo>
                <a:lnTo>
                  <a:pt x="122500" y="25377"/>
                </a:lnTo>
                <a:close/>
                <a:moveTo>
                  <a:pt x="119591" y="61547"/>
                </a:moveTo>
                <a:lnTo>
                  <a:pt x="118296" y="62857"/>
                </a:lnTo>
                <a:lnTo>
                  <a:pt x="116366" y="60263"/>
                </a:lnTo>
                <a:lnTo>
                  <a:pt x="116531" y="59782"/>
                </a:lnTo>
                <a:lnTo>
                  <a:pt x="116683" y="58967"/>
                </a:lnTo>
                <a:close/>
                <a:moveTo>
                  <a:pt x="115388" y="68661"/>
                </a:moveTo>
                <a:lnTo>
                  <a:pt x="115388" y="68011"/>
                </a:lnTo>
                <a:lnTo>
                  <a:pt x="117331" y="70283"/>
                </a:lnTo>
                <a:close/>
                <a:moveTo>
                  <a:pt x="115388" y="119065"/>
                </a:moveTo>
                <a:lnTo>
                  <a:pt x="116366" y="119700"/>
                </a:lnTo>
                <a:lnTo>
                  <a:pt x="116366" y="117125"/>
                </a:lnTo>
                <a:lnTo>
                  <a:pt x="117013" y="121655"/>
                </a:lnTo>
                <a:lnTo>
                  <a:pt x="116683" y="121327"/>
                </a:lnTo>
                <a:lnTo>
                  <a:pt x="116683" y="125211"/>
                </a:lnTo>
                <a:close/>
                <a:moveTo>
                  <a:pt x="115388" y="110655"/>
                </a:moveTo>
                <a:lnTo>
                  <a:pt x="115070" y="107600"/>
                </a:lnTo>
                <a:lnTo>
                  <a:pt x="115070" y="104524"/>
                </a:lnTo>
                <a:lnTo>
                  <a:pt x="117013" y="104841"/>
                </a:lnTo>
                <a:lnTo>
                  <a:pt x="117013" y="111956"/>
                </a:lnTo>
                <a:close/>
                <a:moveTo>
                  <a:pt x="114753" y="75771"/>
                </a:moveTo>
                <a:lnTo>
                  <a:pt x="114905" y="74957"/>
                </a:lnTo>
                <a:lnTo>
                  <a:pt x="115070" y="74143"/>
                </a:lnTo>
                <a:lnTo>
                  <a:pt x="117661" y="75771"/>
                </a:lnTo>
                <a:lnTo>
                  <a:pt x="117331" y="78995"/>
                </a:lnTo>
                <a:close/>
                <a:moveTo>
                  <a:pt x="114753" y="84497"/>
                </a:moveTo>
                <a:lnTo>
                  <a:pt x="117661" y="87404"/>
                </a:lnTo>
                <a:lnTo>
                  <a:pt x="117661" y="88054"/>
                </a:lnTo>
                <a:lnTo>
                  <a:pt x="114753" y="85777"/>
                </a:lnTo>
                <a:close/>
                <a:moveTo>
                  <a:pt x="114753" y="294820"/>
                </a:moveTo>
                <a:lnTo>
                  <a:pt x="115070" y="294339"/>
                </a:lnTo>
                <a:lnTo>
                  <a:pt x="115388" y="293853"/>
                </a:lnTo>
                <a:lnTo>
                  <a:pt x="116683" y="294820"/>
                </a:lnTo>
                <a:lnTo>
                  <a:pt x="116683" y="299023"/>
                </a:lnTo>
                <a:close/>
                <a:moveTo>
                  <a:pt x="112480" y="166233"/>
                </a:moveTo>
                <a:lnTo>
                  <a:pt x="112480" y="151058"/>
                </a:lnTo>
                <a:cubicBezTo>
                  <a:pt x="112695" y="151058"/>
                  <a:pt x="112911" y="151807"/>
                  <a:pt x="113127" y="153320"/>
                </a:cubicBezTo>
                <a:cubicBezTo>
                  <a:pt x="113343" y="154818"/>
                  <a:pt x="113559" y="156594"/>
                  <a:pt x="113775" y="158652"/>
                </a:cubicBezTo>
                <a:cubicBezTo>
                  <a:pt x="113991" y="160682"/>
                  <a:pt x="114156" y="162691"/>
                  <a:pt x="114257" y="164621"/>
                </a:cubicBezTo>
                <a:cubicBezTo>
                  <a:pt x="114372" y="166566"/>
                  <a:pt x="114423" y="167960"/>
                  <a:pt x="114423" y="168822"/>
                </a:cubicBezTo>
                <a:close/>
                <a:moveTo>
                  <a:pt x="115388" y="177549"/>
                </a:moveTo>
                <a:lnTo>
                  <a:pt x="115388" y="178516"/>
                </a:lnTo>
                <a:lnTo>
                  <a:pt x="112480" y="175620"/>
                </a:lnTo>
                <a:lnTo>
                  <a:pt x="112480" y="174310"/>
                </a:lnTo>
                <a:close/>
                <a:moveTo>
                  <a:pt x="115718" y="185626"/>
                </a:moveTo>
                <a:lnTo>
                  <a:pt x="116366" y="194670"/>
                </a:lnTo>
                <a:lnTo>
                  <a:pt x="112480" y="191762"/>
                </a:lnTo>
                <a:lnTo>
                  <a:pt x="112480" y="183354"/>
                </a:lnTo>
                <a:close/>
                <a:moveTo>
                  <a:pt x="112810" y="309361"/>
                </a:moveTo>
                <a:lnTo>
                  <a:pt x="112327" y="309212"/>
                </a:lnTo>
                <a:lnTo>
                  <a:pt x="111845" y="309043"/>
                </a:lnTo>
                <a:lnTo>
                  <a:pt x="112162" y="301945"/>
                </a:lnTo>
                <a:lnTo>
                  <a:pt x="112810" y="301628"/>
                </a:lnTo>
                <a:close/>
                <a:moveTo>
                  <a:pt x="111514" y="327141"/>
                </a:moveTo>
                <a:lnTo>
                  <a:pt x="111514" y="315190"/>
                </a:lnTo>
                <a:lnTo>
                  <a:pt x="113127" y="315190"/>
                </a:lnTo>
                <a:lnTo>
                  <a:pt x="113127" y="328436"/>
                </a:lnTo>
                <a:close/>
                <a:moveTo>
                  <a:pt x="113127" y="340069"/>
                </a:moveTo>
                <a:cubicBezTo>
                  <a:pt x="112911" y="340069"/>
                  <a:pt x="112162" y="339841"/>
                  <a:pt x="110867" y="339424"/>
                </a:cubicBezTo>
                <a:lnTo>
                  <a:pt x="110867" y="338448"/>
                </a:lnTo>
                <a:lnTo>
                  <a:pt x="113127" y="338765"/>
                </a:lnTo>
                <a:close/>
                <a:moveTo>
                  <a:pt x="112162" y="55084"/>
                </a:moveTo>
                <a:lnTo>
                  <a:pt x="110549" y="53153"/>
                </a:lnTo>
                <a:lnTo>
                  <a:pt x="112162" y="54449"/>
                </a:lnTo>
                <a:close/>
                <a:moveTo>
                  <a:pt x="109571" y="64138"/>
                </a:moveTo>
                <a:cubicBezTo>
                  <a:pt x="109571" y="62629"/>
                  <a:pt x="109470" y="61434"/>
                  <a:pt x="109254" y="60580"/>
                </a:cubicBezTo>
                <a:lnTo>
                  <a:pt x="110867" y="62525"/>
                </a:lnTo>
                <a:lnTo>
                  <a:pt x="110549" y="64787"/>
                </a:lnTo>
                <a:close/>
                <a:moveTo>
                  <a:pt x="109254" y="102594"/>
                </a:moveTo>
                <a:cubicBezTo>
                  <a:pt x="109254" y="100650"/>
                  <a:pt x="109355" y="99687"/>
                  <a:pt x="109571" y="99687"/>
                </a:cubicBezTo>
                <a:lnTo>
                  <a:pt x="109571" y="100015"/>
                </a:lnTo>
                <a:close/>
                <a:moveTo>
                  <a:pt x="116366" y="346523"/>
                </a:moveTo>
                <a:cubicBezTo>
                  <a:pt x="116137" y="347600"/>
                  <a:pt x="116036" y="348731"/>
                  <a:pt x="116036" y="349912"/>
                </a:cubicBezTo>
                <a:cubicBezTo>
                  <a:pt x="116036" y="351107"/>
                  <a:pt x="116036" y="352223"/>
                  <a:pt x="116036" y="353315"/>
                </a:cubicBezTo>
                <a:lnTo>
                  <a:pt x="109254" y="349430"/>
                </a:lnTo>
                <a:lnTo>
                  <a:pt x="109571" y="347158"/>
                </a:lnTo>
                <a:lnTo>
                  <a:pt x="109901" y="344912"/>
                </a:lnTo>
                <a:lnTo>
                  <a:pt x="112645" y="345873"/>
                </a:lnTo>
                <a:lnTo>
                  <a:pt x="115388" y="346523"/>
                </a:lnTo>
                <a:close/>
                <a:moveTo>
                  <a:pt x="108936" y="107748"/>
                </a:moveTo>
                <a:lnTo>
                  <a:pt x="108936" y="107104"/>
                </a:lnTo>
                <a:lnTo>
                  <a:pt x="109571" y="107748"/>
                </a:lnTo>
                <a:close/>
                <a:moveTo>
                  <a:pt x="108289" y="356212"/>
                </a:moveTo>
                <a:lnTo>
                  <a:pt x="111514" y="358320"/>
                </a:lnTo>
                <a:cubicBezTo>
                  <a:pt x="112594" y="359070"/>
                  <a:pt x="113775" y="359665"/>
                  <a:pt x="115070" y="360087"/>
                </a:cubicBezTo>
                <a:lnTo>
                  <a:pt x="114105" y="367845"/>
                </a:lnTo>
                <a:lnTo>
                  <a:pt x="107641" y="362359"/>
                </a:lnTo>
                <a:close/>
                <a:moveTo>
                  <a:pt x="106663" y="30850"/>
                </a:moveTo>
                <a:cubicBezTo>
                  <a:pt x="108390" y="32149"/>
                  <a:pt x="110016" y="33557"/>
                  <a:pt x="111514" y="35056"/>
                </a:cubicBezTo>
                <a:cubicBezTo>
                  <a:pt x="113026" y="36554"/>
                  <a:pt x="114524" y="38077"/>
                  <a:pt x="116036" y="39590"/>
                </a:cubicBezTo>
                <a:lnTo>
                  <a:pt x="113127" y="49279"/>
                </a:lnTo>
                <a:lnTo>
                  <a:pt x="107958" y="45723"/>
                </a:lnTo>
                <a:cubicBezTo>
                  <a:pt x="107526" y="43132"/>
                  <a:pt x="107260" y="40607"/>
                  <a:pt x="107158" y="38127"/>
                </a:cubicBezTo>
                <a:cubicBezTo>
                  <a:pt x="107044" y="35652"/>
                  <a:pt x="106879" y="33240"/>
                  <a:pt x="106663" y="30850"/>
                </a:cubicBezTo>
                <a:close/>
                <a:moveTo>
                  <a:pt x="106993" y="135217"/>
                </a:moveTo>
                <a:lnTo>
                  <a:pt x="106993" y="136517"/>
                </a:lnTo>
                <a:lnTo>
                  <a:pt x="106663" y="135217"/>
                </a:lnTo>
                <a:close/>
                <a:moveTo>
                  <a:pt x="111514" y="375605"/>
                </a:moveTo>
                <a:lnTo>
                  <a:pt x="110232" y="378512"/>
                </a:lnTo>
                <a:lnTo>
                  <a:pt x="106028" y="375605"/>
                </a:lnTo>
                <a:cubicBezTo>
                  <a:pt x="106231" y="375173"/>
                  <a:pt x="106345" y="374310"/>
                  <a:pt x="106345" y="373030"/>
                </a:cubicBezTo>
                <a:close/>
                <a:moveTo>
                  <a:pt x="107323" y="120032"/>
                </a:moveTo>
                <a:lnTo>
                  <a:pt x="106345" y="129085"/>
                </a:lnTo>
                <a:lnTo>
                  <a:pt x="104415" y="118087"/>
                </a:lnTo>
                <a:close/>
                <a:moveTo>
                  <a:pt x="103755" y="109694"/>
                </a:moveTo>
                <a:lnTo>
                  <a:pt x="105380" y="108409"/>
                </a:lnTo>
                <a:close/>
                <a:moveTo>
                  <a:pt x="106028" y="117452"/>
                </a:moveTo>
                <a:cubicBezTo>
                  <a:pt x="105799" y="116575"/>
                  <a:pt x="105698" y="115190"/>
                  <a:pt x="105698" y="113260"/>
                </a:cubicBezTo>
                <a:lnTo>
                  <a:pt x="103437" y="111638"/>
                </a:lnTo>
                <a:lnTo>
                  <a:pt x="103272" y="109212"/>
                </a:lnTo>
                <a:lnTo>
                  <a:pt x="103120" y="106454"/>
                </a:lnTo>
                <a:lnTo>
                  <a:pt x="108289" y="110655"/>
                </a:lnTo>
                <a:lnTo>
                  <a:pt x="107958" y="114863"/>
                </a:lnTo>
                <a:lnTo>
                  <a:pt x="106993" y="114228"/>
                </a:lnTo>
                <a:lnTo>
                  <a:pt x="106828" y="116157"/>
                </a:lnTo>
                <a:lnTo>
                  <a:pt x="106663" y="118087"/>
                </a:lnTo>
                <a:close/>
                <a:moveTo>
                  <a:pt x="102789" y="78678"/>
                </a:moveTo>
                <a:lnTo>
                  <a:pt x="102472" y="78350"/>
                </a:lnTo>
                <a:lnTo>
                  <a:pt x="102472" y="71896"/>
                </a:lnTo>
                <a:lnTo>
                  <a:pt x="105050" y="74808"/>
                </a:lnTo>
                <a:lnTo>
                  <a:pt x="105698" y="79962"/>
                </a:lnTo>
                <a:close/>
                <a:moveTo>
                  <a:pt x="102789" y="352670"/>
                </a:moveTo>
                <a:lnTo>
                  <a:pt x="102624" y="352174"/>
                </a:lnTo>
                <a:lnTo>
                  <a:pt x="102472" y="351702"/>
                </a:lnTo>
                <a:lnTo>
                  <a:pt x="102789" y="352020"/>
                </a:lnTo>
                <a:close/>
                <a:moveTo>
                  <a:pt x="108289" y="105819"/>
                </a:moveTo>
                <a:lnTo>
                  <a:pt x="107958" y="106137"/>
                </a:lnTo>
                <a:lnTo>
                  <a:pt x="108606" y="106787"/>
                </a:lnTo>
                <a:lnTo>
                  <a:pt x="108606" y="108081"/>
                </a:lnTo>
                <a:lnTo>
                  <a:pt x="106993" y="107104"/>
                </a:lnTo>
                <a:lnTo>
                  <a:pt x="105380" y="108081"/>
                </a:lnTo>
                <a:lnTo>
                  <a:pt x="106345" y="106787"/>
                </a:lnTo>
                <a:lnTo>
                  <a:pt x="104732" y="105491"/>
                </a:lnTo>
                <a:lnTo>
                  <a:pt x="104568" y="104524"/>
                </a:lnTo>
                <a:lnTo>
                  <a:pt x="104415" y="103557"/>
                </a:lnTo>
                <a:lnTo>
                  <a:pt x="102472" y="102594"/>
                </a:lnTo>
                <a:cubicBezTo>
                  <a:pt x="102256" y="100650"/>
                  <a:pt x="102142" y="98590"/>
                  <a:pt x="102142" y="96448"/>
                </a:cubicBezTo>
                <a:cubicBezTo>
                  <a:pt x="102142" y="94290"/>
                  <a:pt x="102142" y="92127"/>
                  <a:pt x="102142" y="89983"/>
                </a:cubicBezTo>
                <a:cubicBezTo>
                  <a:pt x="103005" y="91050"/>
                  <a:pt x="103869" y="92191"/>
                  <a:pt x="104732" y="93387"/>
                </a:cubicBezTo>
                <a:cubicBezTo>
                  <a:pt x="105583" y="94553"/>
                  <a:pt x="106561" y="95698"/>
                  <a:pt x="107641" y="96775"/>
                </a:cubicBezTo>
                <a:lnTo>
                  <a:pt x="108289" y="103557"/>
                </a:lnTo>
                <a:lnTo>
                  <a:pt x="108936" y="103875"/>
                </a:lnTo>
                <a:lnTo>
                  <a:pt x="108606" y="106137"/>
                </a:lnTo>
                <a:close/>
                <a:moveTo>
                  <a:pt x="101507" y="139107"/>
                </a:moveTo>
                <a:lnTo>
                  <a:pt x="101659" y="136021"/>
                </a:lnTo>
                <a:lnTo>
                  <a:pt x="102142" y="132945"/>
                </a:lnTo>
                <a:lnTo>
                  <a:pt x="102142" y="136185"/>
                </a:lnTo>
                <a:lnTo>
                  <a:pt x="102472" y="139425"/>
                </a:lnTo>
                <a:lnTo>
                  <a:pt x="101989" y="139245"/>
                </a:lnTo>
                <a:close/>
                <a:moveTo>
                  <a:pt x="102472" y="145889"/>
                </a:moveTo>
                <a:cubicBezTo>
                  <a:pt x="102675" y="147386"/>
                  <a:pt x="102789" y="148835"/>
                  <a:pt x="102789" y="150244"/>
                </a:cubicBezTo>
                <a:cubicBezTo>
                  <a:pt x="102789" y="151643"/>
                  <a:pt x="102789" y="153087"/>
                  <a:pt x="102789" y="154600"/>
                </a:cubicBezTo>
                <a:lnTo>
                  <a:pt x="100211" y="151703"/>
                </a:lnTo>
                <a:cubicBezTo>
                  <a:pt x="100211" y="150611"/>
                  <a:pt x="100249" y="149494"/>
                  <a:pt x="100364" y="148299"/>
                </a:cubicBezTo>
                <a:cubicBezTo>
                  <a:pt x="100478" y="147118"/>
                  <a:pt x="100643" y="145988"/>
                  <a:pt x="100859" y="144911"/>
                </a:cubicBezTo>
                <a:close/>
                <a:moveTo>
                  <a:pt x="121204" y="214711"/>
                </a:moveTo>
                <a:lnTo>
                  <a:pt x="122500" y="214379"/>
                </a:lnTo>
                <a:lnTo>
                  <a:pt x="124278" y="214215"/>
                </a:lnTo>
                <a:lnTo>
                  <a:pt x="126386" y="214711"/>
                </a:lnTo>
                <a:lnTo>
                  <a:pt x="126386" y="215357"/>
                </a:lnTo>
                <a:lnTo>
                  <a:pt x="120569" y="216324"/>
                </a:lnTo>
                <a:cubicBezTo>
                  <a:pt x="116683" y="216096"/>
                  <a:pt x="113026" y="215992"/>
                  <a:pt x="109571" y="215992"/>
                </a:cubicBezTo>
                <a:cubicBezTo>
                  <a:pt x="106130" y="215992"/>
                  <a:pt x="102789" y="215992"/>
                  <a:pt x="99563" y="215992"/>
                </a:cubicBezTo>
                <a:cubicBezTo>
                  <a:pt x="100643" y="215128"/>
                  <a:pt x="101989" y="214532"/>
                  <a:pt x="103602" y="214215"/>
                </a:cubicBezTo>
                <a:cubicBezTo>
                  <a:pt x="105215" y="213883"/>
                  <a:pt x="106993" y="213744"/>
                  <a:pt x="108936" y="213744"/>
                </a:cubicBezTo>
                <a:cubicBezTo>
                  <a:pt x="111298" y="213744"/>
                  <a:pt x="113673" y="213883"/>
                  <a:pt x="116036" y="214215"/>
                </a:cubicBezTo>
                <a:cubicBezTo>
                  <a:pt x="118410" y="214532"/>
                  <a:pt x="120125" y="214711"/>
                  <a:pt x="121204" y="214711"/>
                </a:cubicBezTo>
                <a:close/>
                <a:moveTo>
                  <a:pt x="100211" y="343616"/>
                </a:moveTo>
                <a:cubicBezTo>
                  <a:pt x="99983" y="342966"/>
                  <a:pt x="99665" y="340272"/>
                  <a:pt x="99233" y="335535"/>
                </a:cubicBezTo>
                <a:lnTo>
                  <a:pt x="102789" y="336517"/>
                </a:lnTo>
                <a:cubicBezTo>
                  <a:pt x="103437" y="339523"/>
                  <a:pt x="104085" y="341355"/>
                  <a:pt x="104732" y="342000"/>
                </a:cubicBezTo>
                <a:lnTo>
                  <a:pt x="103755" y="346191"/>
                </a:lnTo>
                <a:close/>
                <a:moveTo>
                  <a:pt x="117331" y="94503"/>
                </a:moveTo>
                <a:lnTo>
                  <a:pt x="117331" y="97742"/>
                </a:lnTo>
                <a:lnTo>
                  <a:pt x="98916" y="94821"/>
                </a:lnTo>
                <a:lnTo>
                  <a:pt x="114753" y="92573"/>
                </a:lnTo>
                <a:close/>
                <a:moveTo>
                  <a:pt x="99563" y="158802"/>
                </a:moveTo>
                <a:cubicBezTo>
                  <a:pt x="101278" y="161827"/>
                  <a:pt x="102256" y="163758"/>
                  <a:pt x="102472" y="164621"/>
                </a:cubicBezTo>
                <a:cubicBezTo>
                  <a:pt x="102675" y="165484"/>
                  <a:pt x="103005" y="167097"/>
                  <a:pt x="103437" y="169457"/>
                </a:cubicBezTo>
                <a:lnTo>
                  <a:pt x="101011" y="167692"/>
                </a:lnTo>
                <a:lnTo>
                  <a:pt x="98916" y="165915"/>
                </a:lnTo>
                <a:cubicBezTo>
                  <a:pt x="98916" y="164835"/>
                  <a:pt x="98967" y="163708"/>
                  <a:pt x="99081" y="162512"/>
                </a:cubicBezTo>
                <a:cubicBezTo>
                  <a:pt x="99183" y="161332"/>
                  <a:pt x="99348" y="160101"/>
                  <a:pt x="99563" y="158802"/>
                </a:cubicBezTo>
                <a:close/>
                <a:moveTo>
                  <a:pt x="98916" y="329404"/>
                </a:moveTo>
                <a:lnTo>
                  <a:pt x="98916" y="326328"/>
                </a:lnTo>
                <a:lnTo>
                  <a:pt x="98598" y="323267"/>
                </a:lnTo>
                <a:cubicBezTo>
                  <a:pt x="99881" y="324119"/>
                  <a:pt x="100694" y="325201"/>
                  <a:pt x="101011" y="326506"/>
                </a:cubicBezTo>
                <a:cubicBezTo>
                  <a:pt x="101342" y="327791"/>
                  <a:pt x="101507" y="328972"/>
                  <a:pt x="101507" y="330048"/>
                </a:cubicBezTo>
                <a:cubicBezTo>
                  <a:pt x="101062" y="330048"/>
                  <a:pt x="100211" y="329820"/>
                  <a:pt x="98916" y="329404"/>
                </a:cubicBezTo>
                <a:close/>
                <a:moveTo>
                  <a:pt x="98268" y="172380"/>
                </a:moveTo>
                <a:lnTo>
                  <a:pt x="101176" y="174310"/>
                </a:lnTo>
                <a:lnTo>
                  <a:pt x="103755" y="176582"/>
                </a:lnTo>
                <a:lnTo>
                  <a:pt x="104415" y="184663"/>
                </a:lnTo>
                <a:cubicBezTo>
                  <a:pt x="103323" y="183354"/>
                  <a:pt x="102307" y="182058"/>
                  <a:pt x="101342" y="180773"/>
                </a:cubicBezTo>
                <a:cubicBezTo>
                  <a:pt x="100364" y="179479"/>
                  <a:pt x="99348" y="178199"/>
                  <a:pt x="98268" y="176900"/>
                </a:cubicBezTo>
                <a:close/>
                <a:moveTo>
                  <a:pt x="97951" y="118087"/>
                </a:moveTo>
                <a:lnTo>
                  <a:pt x="98103" y="115839"/>
                </a:lnTo>
                <a:lnTo>
                  <a:pt x="98268" y="114228"/>
                </a:lnTo>
                <a:lnTo>
                  <a:pt x="99233" y="121009"/>
                </a:lnTo>
                <a:lnTo>
                  <a:pt x="97951" y="119700"/>
                </a:lnTo>
                <a:close/>
                <a:moveTo>
                  <a:pt x="97951" y="128435"/>
                </a:moveTo>
                <a:lnTo>
                  <a:pt x="97951" y="128109"/>
                </a:lnTo>
                <a:lnTo>
                  <a:pt x="98268" y="128435"/>
                </a:lnTo>
                <a:close/>
                <a:moveTo>
                  <a:pt x="98268" y="315840"/>
                </a:moveTo>
                <a:cubicBezTo>
                  <a:pt x="97836" y="313454"/>
                  <a:pt x="97570" y="311306"/>
                  <a:pt x="97455" y="309361"/>
                </a:cubicBezTo>
                <a:cubicBezTo>
                  <a:pt x="97354" y="307432"/>
                  <a:pt x="97074" y="305909"/>
                  <a:pt x="96655" y="304842"/>
                </a:cubicBezTo>
                <a:cubicBezTo>
                  <a:pt x="97074" y="305909"/>
                  <a:pt x="97570" y="307650"/>
                  <a:pt x="98103" y="310021"/>
                </a:cubicBezTo>
                <a:cubicBezTo>
                  <a:pt x="98636" y="312387"/>
                  <a:pt x="99233" y="314872"/>
                  <a:pt x="99881" y="317452"/>
                </a:cubicBezTo>
                <a:close/>
                <a:moveTo>
                  <a:pt x="113775" y="9210"/>
                </a:moveTo>
                <a:cubicBezTo>
                  <a:pt x="113991" y="10072"/>
                  <a:pt x="114524" y="11358"/>
                  <a:pt x="115388" y="13099"/>
                </a:cubicBezTo>
                <a:lnTo>
                  <a:pt x="109901" y="13744"/>
                </a:lnTo>
                <a:cubicBezTo>
                  <a:pt x="108390" y="14166"/>
                  <a:pt x="107641" y="15356"/>
                  <a:pt x="107641" y="17286"/>
                </a:cubicBezTo>
                <a:lnTo>
                  <a:pt x="108289" y="18571"/>
                </a:lnTo>
                <a:lnTo>
                  <a:pt x="105698" y="17604"/>
                </a:lnTo>
                <a:lnTo>
                  <a:pt x="95690" y="9210"/>
                </a:lnTo>
                <a:close/>
                <a:moveTo>
                  <a:pt x="108289" y="295153"/>
                </a:moveTo>
                <a:cubicBezTo>
                  <a:pt x="106561" y="294732"/>
                  <a:pt x="104517" y="293907"/>
                  <a:pt x="102142" y="292727"/>
                </a:cubicBezTo>
                <a:cubicBezTo>
                  <a:pt x="99767" y="291557"/>
                  <a:pt x="97189" y="290529"/>
                  <a:pt x="94395" y="289667"/>
                </a:cubicBezTo>
                <a:lnTo>
                  <a:pt x="106993" y="289667"/>
                </a:lnTo>
                <a:cubicBezTo>
                  <a:pt x="107857" y="291377"/>
                  <a:pt x="108606" y="292663"/>
                  <a:pt x="109254" y="293535"/>
                </a:cubicBezTo>
                <a:close/>
                <a:moveTo>
                  <a:pt x="96325" y="347819"/>
                </a:moveTo>
                <a:lnTo>
                  <a:pt x="97303" y="352353"/>
                </a:lnTo>
                <a:lnTo>
                  <a:pt x="94065" y="346841"/>
                </a:lnTo>
                <a:close/>
                <a:moveTo>
                  <a:pt x="96973" y="53471"/>
                </a:moveTo>
                <a:lnTo>
                  <a:pt x="95043" y="52836"/>
                </a:lnTo>
                <a:lnTo>
                  <a:pt x="93417" y="53471"/>
                </a:lnTo>
                <a:lnTo>
                  <a:pt x="93417" y="40235"/>
                </a:lnTo>
                <a:lnTo>
                  <a:pt x="94065" y="40721"/>
                </a:lnTo>
                <a:lnTo>
                  <a:pt x="94712" y="41520"/>
                </a:lnTo>
                <a:lnTo>
                  <a:pt x="98598" y="46689"/>
                </a:lnTo>
                <a:lnTo>
                  <a:pt x="97951" y="54116"/>
                </a:lnTo>
                <a:close/>
                <a:moveTo>
                  <a:pt x="93417" y="58005"/>
                </a:moveTo>
                <a:cubicBezTo>
                  <a:pt x="93848" y="59082"/>
                  <a:pt x="94395" y="60203"/>
                  <a:pt x="95043" y="61393"/>
                </a:cubicBezTo>
                <a:cubicBezTo>
                  <a:pt x="95690" y="62574"/>
                  <a:pt x="96439" y="63820"/>
                  <a:pt x="97303" y="65114"/>
                </a:cubicBezTo>
                <a:cubicBezTo>
                  <a:pt x="97074" y="68776"/>
                  <a:pt x="96922" y="72531"/>
                  <a:pt x="96808" y="76420"/>
                </a:cubicBezTo>
                <a:cubicBezTo>
                  <a:pt x="96706" y="80295"/>
                  <a:pt x="96655" y="84065"/>
                  <a:pt x="96655" y="87737"/>
                </a:cubicBezTo>
                <a:lnTo>
                  <a:pt x="96008" y="85777"/>
                </a:lnTo>
                <a:cubicBezTo>
                  <a:pt x="95792" y="81689"/>
                  <a:pt x="95525" y="77666"/>
                  <a:pt x="95195" y="73663"/>
                </a:cubicBezTo>
                <a:cubicBezTo>
                  <a:pt x="94877" y="69674"/>
                  <a:pt x="94280" y="65749"/>
                  <a:pt x="93417" y="61890"/>
                </a:cubicBezTo>
                <a:close/>
                <a:moveTo>
                  <a:pt x="94065" y="142004"/>
                </a:moveTo>
                <a:lnTo>
                  <a:pt x="95043" y="142332"/>
                </a:lnTo>
                <a:cubicBezTo>
                  <a:pt x="94826" y="142967"/>
                  <a:pt x="94712" y="143943"/>
                  <a:pt x="94712" y="145228"/>
                </a:cubicBezTo>
                <a:lnTo>
                  <a:pt x="93417" y="144261"/>
                </a:lnTo>
                <a:close/>
                <a:moveTo>
                  <a:pt x="94065" y="152669"/>
                </a:moveTo>
                <a:lnTo>
                  <a:pt x="93417" y="153320"/>
                </a:lnTo>
                <a:lnTo>
                  <a:pt x="93417" y="151703"/>
                </a:lnTo>
                <a:close/>
                <a:moveTo>
                  <a:pt x="92134" y="168177"/>
                </a:moveTo>
                <a:lnTo>
                  <a:pt x="92452" y="167846"/>
                </a:lnTo>
                <a:lnTo>
                  <a:pt x="93099" y="168177"/>
                </a:lnTo>
                <a:lnTo>
                  <a:pt x="92934" y="168659"/>
                </a:lnTo>
                <a:lnTo>
                  <a:pt x="92782" y="169457"/>
                </a:lnTo>
                <a:close/>
                <a:moveTo>
                  <a:pt x="91486" y="22137"/>
                </a:moveTo>
                <a:cubicBezTo>
                  <a:pt x="92985" y="22569"/>
                  <a:pt x="94446" y="23105"/>
                  <a:pt x="95842" y="23764"/>
                </a:cubicBezTo>
                <a:cubicBezTo>
                  <a:pt x="97240" y="24399"/>
                  <a:pt x="98598" y="25149"/>
                  <a:pt x="99881" y="26012"/>
                </a:cubicBezTo>
                <a:lnTo>
                  <a:pt x="98916" y="38296"/>
                </a:lnTo>
                <a:lnTo>
                  <a:pt x="98268" y="37010"/>
                </a:lnTo>
                <a:cubicBezTo>
                  <a:pt x="96973" y="35701"/>
                  <a:pt x="95690" y="35056"/>
                  <a:pt x="94395" y="35056"/>
                </a:cubicBezTo>
                <a:lnTo>
                  <a:pt x="93417" y="34088"/>
                </a:lnTo>
                <a:cubicBezTo>
                  <a:pt x="93417" y="31727"/>
                  <a:pt x="93366" y="29455"/>
                  <a:pt x="93264" y="27308"/>
                </a:cubicBezTo>
                <a:cubicBezTo>
                  <a:pt x="93150" y="25149"/>
                  <a:pt x="92667" y="23636"/>
                  <a:pt x="91804" y="22788"/>
                </a:cubicBezTo>
                <a:close/>
                <a:moveTo>
                  <a:pt x="98916" y="369141"/>
                </a:moveTo>
                <a:lnTo>
                  <a:pt x="98916" y="370752"/>
                </a:lnTo>
                <a:cubicBezTo>
                  <a:pt x="97621" y="369677"/>
                  <a:pt x="96274" y="368660"/>
                  <a:pt x="94877" y="367692"/>
                </a:cubicBezTo>
                <a:cubicBezTo>
                  <a:pt x="93468" y="366729"/>
                  <a:pt x="92134" y="365688"/>
                  <a:pt x="90839" y="364621"/>
                </a:cubicBezTo>
                <a:close/>
                <a:moveTo>
                  <a:pt x="112162" y="202110"/>
                </a:moveTo>
                <a:cubicBezTo>
                  <a:pt x="113458" y="203396"/>
                  <a:pt x="114689" y="204522"/>
                  <a:pt x="115870" y="205489"/>
                </a:cubicBezTo>
                <a:cubicBezTo>
                  <a:pt x="117064" y="206456"/>
                  <a:pt x="118195" y="207484"/>
                  <a:pt x="119274" y="208549"/>
                </a:cubicBezTo>
                <a:cubicBezTo>
                  <a:pt x="117547" y="208346"/>
                  <a:pt x="115718" y="208128"/>
                  <a:pt x="113775" y="207914"/>
                </a:cubicBezTo>
                <a:cubicBezTo>
                  <a:pt x="111845" y="207697"/>
                  <a:pt x="109901" y="207583"/>
                  <a:pt x="107958" y="207583"/>
                </a:cubicBezTo>
                <a:lnTo>
                  <a:pt x="107158" y="205007"/>
                </a:lnTo>
                <a:lnTo>
                  <a:pt x="104732" y="203723"/>
                </a:lnTo>
                <a:cubicBezTo>
                  <a:pt x="104085" y="203723"/>
                  <a:pt x="102955" y="204205"/>
                  <a:pt x="101342" y="205171"/>
                </a:cubicBezTo>
                <a:cubicBezTo>
                  <a:pt x="99716" y="206139"/>
                  <a:pt x="98370" y="206849"/>
                  <a:pt x="97303" y="207265"/>
                </a:cubicBezTo>
                <a:lnTo>
                  <a:pt x="95043" y="204690"/>
                </a:lnTo>
                <a:lnTo>
                  <a:pt x="97951" y="202592"/>
                </a:lnTo>
                <a:lnTo>
                  <a:pt x="99563" y="199521"/>
                </a:lnTo>
                <a:cubicBezTo>
                  <a:pt x="99563" y="199075"/>
                  <a:pt x="99183" y="198162"/>
                  <a:pt x="98433" y="196778"/>
                </a:cubicBezTo>
                <a:cubicBezTo>
                  <a:pt x="97671" y="195354"/>
                  <a:pt x="95893" y="194670"/>
                  <a:pt x="93099" y="194670"/>
                </a:cubicBezTo>
                <a:lnTo>
                  <a:pt x="91156" y="194987"/>
                </a:lnTo>
                <a:lnTo>
                  <a:pt x="91486" y="193057"/>
                </a:lnTo>
                <a:lnTo>
                  <a:pt x="90991" y="191112"/>
                </a:lnTo>
                <a:lnTo>
                  <a:pt x="89874" y="189832"/>
                </a:lnTo>
                <a:lnTo>
                  <a:pt x="93417" y="189832"/>
                </a:lnTo>
                <a:cubicBezTo>
                  <a:pt x="95144" y="189832"/>
                  <a:pt x="96008" y="189182"/>
                  <a:pt x="96008" y="187888"/>
                </a:cubicBezTo>
                <a:lnTo>
                  <a:pt x="97951" y="188864"/>
                </a:lnTo>
                <a:cubicBezTo>
                  <a:pt x="99017" y="189931"/>
                  <a:pt x="100211" y="191013"/>
                  <a:pt x="101507" y="192090"/>
                </a:cubicBezTo>
                <a:cubicBezTo>
                  <a:pt x="102789" y="193171"/>
                  <a:pt x="104085" y="194337"/>
                  <a:pt x="105380" y="195632"/>
                </a:cubicBezTo>
                <a:cubicBezTo>
                  <a:pt x="105583" y="197577"/>
                  <a:pt x="105913" y="199789"/>
                  <a:pt x="106345" y="202250"/>
                </a:cubicBezTo>
                <a:cubicBezTo>
                  <a:pt x="106777" y="204739"/>
                  <a:pt x="108073" y="205970"/>
                  <a:pt x="110232" y="205970"/>
                </a:cubicBezTo>
                <a:lnTo>
                  <a:pt x="112162" y="204358"/>
                </a:lnTo>
                <a:close/>
                <a:moveTo>
                  <a:pt x="98598" y="362677"/>
                </a:moveTo>
                <a:cubicBezTo>
                  <a:pt x="96859" y="361828"/>
                  <a:pt x="95309" y="360949"/>
                  <a:pt x="93899" y="360087"/>
                </a:cubicBezTo>
                <a:cubicBezTo>
                  <a:pt x="92503" y="359234"/>
                  <a:pt x="90940" y="358474"/>
                  <a:pt x="89226" y="357825"/>
                </a:cubicBezTo>
                <a:cubicBezTo>
                  <a:pt x="89429" y="356545"/>
                  <a:pt x="89543" y="355250"/>
                  <a:pt x="89543" y="353964"/>
                </a:cubicBezTo>
                <a:cubicBezTo>
                  <a:pt x="89543" y="352670"/>
                  <a:pt x="89759" y="351375"/>
                  <a:pt x="90191" y="350081"/>
                </a:cubicBezTo>
                <a:cubicBezTo>
                  <a:pt x="91271" y="352020"/>
                  <a:pt x="92503" y="353787"/>
                  <a:pt x="93899" y="355413"/>
                </a:cubicBezTo>
                <a:cubicBezTo>
                  <a:pt x="95309" y="357026"/>
                  <a:pt x="96859" y="358588"/>
                  <a:pt x="98598" y="360087"/>
                </a:cubicBezTo>
                <a:close/>
                <a:moveTo>
                  <a:pt x="88896" y="175620"/>
                </a:moveTo>
                <a:lnTo>
                  <a:pt x="88896" y="172697"/>
                </a:lnTo>
                <a:lnTo>
                  <a:pt x="92134" y="177231"/>
                </a:lnTo>
                <a:close/>
                <a:moveTo>
                  <a:pt x="88578" y="370107"/>
                </a:moveTo>
                <a:cubicBezTo>
                  <a:pt x="90293" y="371403"/>
                  <a:pt x="92020" y="372633"/>
                  <a:pt x="93747" y="373828"/>
                </a:cubicBezTo>
                <a:cubicBezTo>
                  <a:pt x="95461" y="375010"/>
                  <a:pt x="97189" y="376254"/>
                  <a:pt x="98916" y="377550"/>
                </a:cubicBezTo>
                <a:lnTo>
                  <a:pt x="98916" y="377867"/>
                </a:lnTo>
                <a:cubicBezTo>
                  <a:pt x="97405" y="376785"/>
                  <a:pt x="95792" y="375605"/>
                  <a:pt x="94065" y="374310"/>
                </a:cubicBezTo>
                <a:cubicBezTo>
                  <a:pt x="92337" y="373030"/>
                  <a:pt x="90509" y="371835"/>
                  <a:pt x="88578" y="370752"/>
                </a:cubicBezTo>
                <a:close/>
                <a:moveTo>
                  <a:pt x="87600" y="194670"/>
                </a:moveTo>
                <a:lnTo>
                  <a:pt x="88578" y="195305"/>
                </a:lnTo>
                <a:lnTo>
                  <a:pt x="87765" y="195482"/>
                </a:lnTo>
                <a:lnTo>
                  <a:pt x="86965" y="195632"/>
                </a:lnTo>
                <a:lnTo>
                  <a:pt x="85670" y="193702"/>
                </a:lnTo>
                <a:lnTo>
                  <a:pt x="85987" y="193374"/>
                </a:lnTo>
                <a:close/>
                <a:moveTo>
                  <a:pt x="85987" y="215992"/>
                </a:moveTo>
                <a:lnTo>
                  <a:pt x="85352" y="215674"/>
                </a:lnTo>
                <a:cubicBezTo>
                  <a:pt x="86635" y="215674"/>
                  <a:pt x="87930" y="215609"/>
                  <a:pt x="89226" y="215510"/>
                </a:cubicBezTo>
                <a:cubicBezTo>
                  <a:pt x="90509" y="215396"/>
                  <a:pt x="91804" y="215242"/>
                  <a:pt x="93099" y="215029"/>
                </a:cubicBezTo>
                <a:lnTo>
                  <a:pt x="93099" y="215992"/>
                </a:lnTo>
                <a:close/>
                <a:moveTo>
                  <a:pt x="83409" y="365599"/>
                </a:moveTo>
                <a:lnTo>
                  <a:pt x="83409" y="367210"/>
                </a:lnTo>
                <a:lnTo>
                  <a:pt x="80818" y="365916"/>
                </a:lnTo>
                <a:lnTo>
                  <a:pt x="81466" y="363971"/>
                </a:lnTo>
                <a:close/>
                <a:moveTo>
                  <a:pt x="80171" y="303874"/>
                </a:moveTo>
                <a:cubicBezTo>
                  <a:pt x="79955" y="302783"/>
                  <a:pt x="79853" y="301628"/>
                  <a:pt x="79853" y="300317"/>
                </a:cubicBezTo>
                <a:cubicBezTo>
                  <a:pt x="79853" y="299023"/>
                  <a:pt x="79853" y="297857"/>
                  <a:pt x="79853" y="296765"/>
                </a:cubicBezTo>
                <a:lnTo>
                  <a:pt x="79853" y="293535"/>
                </a:lnTo>
                <a:lnTo>
                  <a:pt x="80171" y="290311"/>
                </a:lnTo>
                <a:lnTo>
                  <a:pt x="90191" y="289993"/>
                </a:lnTo>
                <a:lnTo>
                  <a:pt x="89543" y="291596"/>
                </a:lnTo>
                <a:cubicBezTo>
                  <a:pt x="89543" y="292460"/>
                  <a:pt x="90140" y="293308"/>
                  <a:pt x="91321" y="294185"/>
                </a:cubicBezTo>
                <a:cubicBezTo>
                  <a:pt x="92503" y="295049"/>
                  <a:pt x="94014" y="295903"/>
                  <a:pt x="95842" y="296765"/>
                </a:cubicBezTo>
                <a:cubicBezTo>
                  <a:pt x="97671" y="297628"/>
                  <a:pt x="99563" y="298388"/>
                  <a:pt x="101507" y="299023"/>
                </a:cubicBezTo>
                <a:cubicBezTo>
                  <a:pt x="103437" y="299672"/>
                  <a:pt x="105164" y="300203"/>
                  <a:pt x="106663" y="300634"/>
                </a:cubicBezTo>
                <a:lnTo>
                  <a:pt x="106028" y="304207"/>
                </a:lnTo>
                <a:cubicBezTo>
                  <a:pt x="103221" y="302466"/>
                  <a:pt x="100249" y="300600"/>
                  <a:pt x="97138" y="298542"/>
                </a:cubicBezTo>
                <a:cubicBezTo>
                  <a:pt x="94014" y="296483"/>
                  <a:pt x="91372" y="295471"/>
                  <a:pt x="89226" y="295471"/>
                </a:cubicBezTo>
                <a:cubicBezTo>
                  <a:pt x="88578" y="295471"/>
                  <a:pt x="88146" y="294667"/>
                  <a:pt x="87930" y="293055"/>
                </a:cubicBezTo>
                <a:cubicBezTo>
                  <a:pt x="87715" y="291442"/>
                  <a:pt x="86521" y="290628"/>
                  <a:pt x="84374" y="290628"/>
                </a:cubicBezTo>
                <a:lnTo>
                  <a:pt x="82596" y="292092"/>
                </a:lnTo>
                <a:cubicBezTo>
                  <a:pt x="82063" y="293055"/>
                  <a:pt x="81631" y="294285"/>
                  <a:pt x="81301" y="295798"/>
                </a:cubicBezTo>
                <a:cubicBezTo>
                  <a:pt x="80984" y="297311"/>
                  <a:pt x="80704" y="298760"/>
                  <a:pt x="80501" y="300153"/>
                </a:cubicBezTo>
                <a:cubicBezTo>
                  <a:pt x="80285" y="301563"/>
                  <a:pt x="80171" y="302783"/>
                  <a:pt x="80171" y="303874"/>
                </a:cubicBezTo>
                <a:close/>
                <a:moveTo>
                  <a:pt x="81466" y="196931"/>
                </a:moveTo>
                <a:cubicBezTo>
                  <a:pt x="80171" y="197373"/>
                  <a:pt x="78888" y="197626"/>
                  <a:pt x="77593" y="197740"/>
                </a:cubicBezTo>
                <a:cubicBezTo>
                  <a:pt x="76297" y="197845"/>
                  <a:pt x="75002" y="198008"/>
                  <a:pt x="73719" y="198227"/>
                </a:cubicBezTo>
                <a:lnTo>
                  <a:pt x="71446" y="196931"/>
                </a:lnTo>
                <a:lnTo>
                  <a:pt x="80171" y="195305"/>
                </a:lnTo>
                <a:close/>
                <a:moveTo>
                  <a:pt x="185505" y="207265"/>
                </a:moveTo>
                <a:cubicBezTo>
                  <a:pt x="186152" y="208549"/>
                  <a:pt x="187232" y="209428"/>
                  <a:pt x="188730" y="209860"/>
                </a:cubicBezTo>
                <a:lnTo>
                  <a:pt x="188730" y="215029"/>
                </a:lnTo>
                <a:lnTo>
                  <a:pt x="187448" y="217603"/>
                </a:lnTo>
                <a:lnTo>
                  <a:pt x="186800" y="218899"/>
                </a:lnTo>
                <a:cubicBezTo>
                  <a:pt x="186800" y="221061"/>
                  <a:pt x="188133" y="222787"/>
                  <a:pt x="190839" y="224067"/>
                </a:cubicBezTo>
                <a:cubicBezTo>
                  <a:pt x="193531" y="225363"/>
                  <a:pt x="195411" y="226012"/>
                  <a:pt x="196490" y="226012"/>
                </a:cubicBezTo>
                <a:lnTo>
                  <a:pt x="198433" y="224718"/>
                </a:lnTo>
                <a:lnTo>
                  <a:pt x="201329" y="225694"/>
                </a:lnTo>
                <a:cubicBezTo>
                  <a:pt x="202840" y="225694"/>
                  <a:pt x="204834" y="225694"/>
                  <a:pt x="207310" y="225694"/>
                </a:cubicBezTo>
                <a:cubicBezTo>
                  <a:pt x="209787" y="225694"/>
                  <a:pt x="212327" y="225745"/>
                  <a:pt x="214905" y="225849"/>
                </a:cubicBezTo>
                <a:cubicBezTo>
                  <a:pt x="217496" y="225962"/>
                  <a:pt x="220023" y="226063"/>
                  <a:pt x="222500" y="226167"/>
                </a:cubicBezTo>
                <a:cubicBezTo>
                  <a:pt x="224976" y="226280"/>
                  <a:pt x="226970" y="226345"/>
                  <a:pt x="228481" y="226345"/>
                </a:cubicBezTo>
                <a:lnTo>
                  <a:pt x="229116" y="225694"/>
                </a:lnTo>
                <a:cubicBezTo>
                  <a:pt x="234717" y="226761"/>
                  <a:pt x="240318" y="227411"/>
                  <a:pt x="245931" y="227625"/>
                </a:cubicBezTo>
                <a:lnTo>
                  <a:pt x="248839" y="227957"/>
                </a:lnTo>
                <a:lnTo>
                  <a:pt x="248839" y="227625"/>
                </a:lnTo>
                <a:lnTo>
                  <a:pt x="250935" y="227789"/>
                </a:lnTo>
                <a:lnTo>
                  <a:pt x="253361" y="227957"/>
                </a:lnTo>
                <a:cubicBezTo>
                  <a:pt x="254859" y="227957"/>
                  <a:pt x="256053" y="227843"/>
                  <a:pt x="256904" y="227625"/>
                </a:cubicBezTo>
                <a:lnTo>
                  <a:pt x="256904" y="229718"/>
                </a:lnTo>
                <a:lnTo>
                  <a:pt x="256586" y="232145"/>
                </a:lnTo>
                <a:lnTo>
                  <a:pt x="258364" y="234739"/>
                </a:lnTo>
                <a:lnTo>
                  <a:pt x="260143" y="236996"/>
                </a:lnTo>
                <a:lnTo>
                  <a:pt x="260143" y="237964"/>
                </a:lnTo>
                <a:cubicBezTo>
                  <a:pt x="259063" y="237964"/>
                  <a:pt x="258364" y="239307"/>
                  <a:pt x="258034" y="242001"/>
                </a:cubicBezTo>
                <a:cubicBezTo>
                  <a:pt x="257717" y="244695"/>
                  <a:pt x="257552" y="247221"/>
                  <a:pt x="257552" y="249597"/>
                </a:cubicBezTo>
                <a:lnTo>
                  <a:pt x="257234" y="251869"/>
                </a:lnTo>
                <a:lnTo>
                  <a:pt x="256586" y="252985"/>
                </a:lnTo>
                <a:lnTo>
                  <a:pt x="255939" y="254280"/>
                </a:lnTo>
                <a:cubicBezTo>
                  <a:pt x="255723" y="254815"/>
                  <a:pt x="255621" y="255729"/>
                  <a:pt x="255621" y="257023"/>
                </a:cubicBezTo>
                <a:lnTo>
                  <a:pt x="255786" y="257837"/>
                </a:lnTo>
                <a:lnTo>
                  <a:pt x="255939" y="259300"/>
                </a:lnTo>
                <a:lnTo>
                  <a:pt x="256904" y="260913"/>
                </a:lnTo>
                <a:lnTo>
                  <a:pt x="256269" y="268657"/>
                </a:lnTo>
                <a:lnTo>
                  <a:pt x="255939" y="270919"/>
                </a:lnTo>
                <a:lnTo>
                  <a:pt x="256269" y="271237"/>
                </a:lnTo>
                <a:lnTo>
                  <a:pt x="256104" y="272546"/>
                </a:lnTo>
                <a:lnTo>
                  <a:pt x="255939" y="273826"/>
                </a:lnTo>
                <a:lnTo>
                  <a:pt x="251735" y="273181"/>
                </a:lnTo>
                <a:lnTo>
                  <a:pt x="251570" y="273345"/>
                </a:lnTo>
                <a:lnTo>
                  <a:pt x="251417" y="273509"/>
                </a:lnTo>
                <a:lnTo>
                  <a:pt x="251417" y="277383"/>
                </a:lnTo>
                <a:lnTo>
                  <a:pt x="250605" y="276748"/>
                </a:lnTo>
                <a:lnTo>
                  <a:pt x="250122" y="276103"/>
                </a:lnTo>
                <a:lnTo>
                  <a:pt x="248509" y="276569"/>
                </a:lnTo>
                <a:lnTo>
                  <a:pt x="246566" y="277066"/>
                </a:lnTo>
                <a:lnTo>
                  <a:pt x="245931" y="277715"/>
                </a:lnTo>
                <a:lnTo>
                  <a:pt x="243658" y="277220"/>
                </a:lnTo>
                <a:lnTo>
                  <a:pt x="242045" y="276748"/>
                </a:lnTo>
                <a:lnTo>
                  <a:pt x="240115" y="277715"/>
                </a:lnTo>
                <a:cubicBezTo>
                  <a:pt x="237956" y="278133"/>
                  <a:pt x="235796" y="278450"/>
                  <a:pt x="233650" y="278677"/>
                </a:cubicBezTo>
                <a:cubicBezTo>
                  <a:pt x="231491" y="278896"/>
                  <a:pt x="229231" y="279099"/>
                  <a:pt x="226868" y="279328"/>
                </a:cubicBezTo>
                <a:lnTo>
                  <a:pt x="210053" y="278677"/>
                </a:lnTo>
                <a:cubicBezTo>
                  <a:pt x="208123" y="278896"/>
                  <a:pt x="206180" y="279050"/>
                  <a:pt x="204237" y="279164"/>
                </a:cubicBezTo>
                <a:cubicBezTo>
                  <a:pt x="202307" y="279278"/>
                  <a:pt x="200249" y="279328"/>
                  <a:pt x="198103" y="279328"/>
                </a:cubicBezTo>
                <a:cubicBezTo>
                  <a:pt x="196807" y="279328"/>
                  <a:pt x="195474" y="279278"/>
                  <a:pt x="194064" y="279164"/>
                </a:cubicBezTo>
                <a:cubicBezTo>
                  <a:pt x="192667" y="279050"/>
                  <a:pt x="191207" y="278995"/>
                  <a:pt x="189708" y="278995"/>
                </a:cubicBezTo>
                <a:cubicBezTo>
                  <a:pt x="191207" y="280062"/>
                  <a:pt x="192070" y="281257"/>
                  <a:pt x="192299" y="282552"/>
                </a:cubicBezTo>
                <a:cubicBezTo>
                  <a:pt x="192502" y="283837"/>
                  <a:pt x="192820" y="285459"/>
                  <a:pt x="193264" y="287390"/>
                </a:cubicBezTo>
                <a:lnTo>
                  <a:pt x="191321" y="286427"/>
                </a:lnTo>
                <a:cubicBezTo>
                  <a:pt x="189594" y="286427"/>
                  <a:pt x="188730" y="287503"/>
                  <a:pt x="188730" y="289667"/>
                </a:cubicBezTo>
                <a:lnTo>
                  <a:pt x="188730" y="301300"/>
                </a:lnTo>
                <a:lnTo>
                  <a:pt x="188413" y="304043"/>
                </a:lnTo>
                <a:lnTo>
                  <a:pt x="188413" y="306454"/>
                </a:lnTo>
                <a:cubicBezTo>
                  <a:pt x="188413" y="308181"/>
                  <a:pt x="188514" y="309475"/>
                  <a:pt x="188730" y="310339"/>
                </a:cubicBezTo>
                <a:lnTo>
                  <a:pt x="188730" y="316158"/>
                </a:lnTo>
                <a:lnTo>
                  <a:pt x="186470" y="316639"/>
                </a:lnTo>
                <a:cubicBezTo>
                  <a:pt x="185835" y="316972"/>
                  <a:pt x="185505" y="317870"/>
                  <a:pt x="185505" y="319382"/>
                </a:cubicBezTo>
                <a:cubicBezTo>
                  <a:pt x="185720" y="323698"/>
                  <a:pt x="185936" y="327890"/>
                  <a:pt x="186152" y="331983"/>
                </a:cubicBezTo>
                <a:cubicBezTo>
                  <a:pt x="186368" y="336071"/>
                  <a:pt x="186686" y="340272"/>
                  <a:pt x="187118" y="344579"/>
                </a:cubicBezTo>
                <a:cubicBezTo>
                  <a:pt x="186038" y="345025"/>
                  <a:pt x="185505" y="346102"/>
                  <a:pt x="185505" y="347819"/>
                </a:cubicBezTo>
                <a:lnTo>
                  <a:pt x="185505" y="354599"/>
                </a:lnTo>
                <a:cubicBezTo>
                  <a:pt x="185505" y="357407"/>
                  <a:pt x="186038" y="361064"/>
                  <a:pt x="187118" y="365599"/>
                </a:cubicBezTo>
                <a:cubicBezTo>
                  <a:pt x="188197" y="370107"/>
                  <a:pt x="188946" y="374310"/>
                  <a:pt x="189391" y="378195"/>
                </a:cubicBezTo>
                <a:cubicBezTo>
                  <a:pt x="188946" y="382932"/>
                  <a:pt x="188730" y="387720"/>
                  <a:pt x="188730" y="392571"/>
                </a:cubicBezTo>
                <a:cubicBezTo>
                  <a:pt x="188730" y="397422"/>
                  <a:pt x="188730" y="402299"/>
                  <a:pt x="188730" y="407265"/>
                </a:cubicBezTo>
                <a:lnTo>
                  <a:pt x="188730" y="407582"/>
                </a:lnTo>
                <a:lnTo>
                  <a:pt x="186800" y="406947"/>
                </a:lnTo>
                <a:lnTo>
                  <a:pt x="184539" y="402429"/>
                </a:lnTo>
                <a:cubicBezTo>
                  <a:pt x="183676" y="401337"/>
                  <a:pt x="182495" y="400801"/>
                  <a:pt x="180983" y="400801"/>
                </a:cubicBezTo>
                <a:cubicBezTo>
                  <a:pt x="179688" y="400801"/>
                  <a:pt x="179040" y="401337"/>
                  <a:pt x="179040" y="402429"/>
                </a:cubicBezTo>
                <a:lnTo>
                  <a:pt x="179358" y="404040"/>
                </a:lnTo>
                <a:lnTo>
                  <a:pt x="177427" y="405008"/>
                </a:lnTo>
                <a:lnTo>
                  <a:pt x="175649" y="405172"/>
                </a:lnTo>
                <a:lnTo>
                  <a:pt x="173871" y="405653"/>
                </a:lnTo>
                <a:lnTo>
                  <a:pt x="168703" y="404691"/>
                </a:lnTo>
                <a:lnTo>
                  <a:pt x="166924" y="404358"/>
                </a:lnTo>
                <a:lnTo>
                  <a:pt x="165146" y="404040"/>
                </a:lnTo>
                <a:lnTo>
                  <a:pt x="135746" y="399839"/>
                </a:lnTo>
                <a:cubicBezTo>
                  <a:pt x="132736" y="399189"/>
                  <a:pt x="129828" y="398872"/>
                  <a:pt x="127021" y="398872"/>
                </a:cubicBezTo>
                <a:cubicBezTo>
                  <a:pt x="127021" y="394338"/>
                  <a:pt x="127288" y="389883"/>
                  <a:pt x="127834" y="385462"/>
                </a:cubicBezTo>
                <a:cubicBezTo>
                  <a:pt x="128367" y="381042"/>
                  <a:pt x="128964" y="376686"/>
                  <a:pt x="129612" y="372365"/>
                </a:cubicBezTo>
                <a:lnTo>
                  <a:pt x="129612" y="372038"/>
                </a:lnTo>
                <a:cubicBezTo>
                  <a:pt x="128316" y="369904"/>
                  <a:pt x="127669" y="368064"/>
                  <a:pt x="127669" y="366560"/>
                </a:cubicBezTo>
                <a:cubicBezTo>
                  <a:pt x="127669" y="365916"/>
                  <a:pt x="127669" y="364949"/>
                  <a:pt x="127669" y="363644"/>
                </a:cubicBezTo>
                <a:cubicBezTo>
                  <a:pt x="127669" y="362359"/>
                  <a:pt x="127720" y="361000"/>
                  <a:pt x="127834" y="359616"/>
                </a:cubicBezTo>
                <a:cubicBezTo>
                  <a:pt x="127935" y="358206"/>
                  <a:pt x="128202" y="356977"/>
                  <a:pt x="128634" y="355895"/>
                </a:cubicBezTo>
                <a:lnTo>
                  <a:pt x="130260" y="354282"/>
                </a:lnTo>
                <a:cubicBezTo>
                  <a:pt x="130463" y="354282"/>
                  <a:pt x="130577" y="352873"/>
                  <a:pt x="130577" y="350081"/>
                </a:cubicBezTo>
                <a:cubicBezTo>
                  <a:pt x="130577" y="347273"/>
                  <a:pt x="130628" y="343666"/>
                  <a:pt x="130742" y="339246"/>
                </a:cubicBezTo>
                <a:cubicBezTo>
                  <a:pt x="130844" y="334841"/>
                  <a:pt x="130945" y="330048"/>
                  <a:pt x="131060" y="324884"/>
                </a:cubicBezTo>
                <a:cubicBezTo>
                  <a:pt x="131174" y="319700"/>
                  <a:pt x="131276" y="314749"/>
                  <a:pt x="131390" y="310021"/>
                </a:cubicBezTo>
                <a:cubicBezTo>
                  <a:pt x="131491" y="305274"/>
                  <a:pt x="131656" y="301082"/>
                  <a:pt x="131873" y="297425"/>
                </a:cubicBezTo>
                <a:cubicBezTo>
                  <a:pt x="132088" y="293740"/>
                  <a:pt x="132304" y="291377"/>
                  <a:pt x="132520" y="290311"/>
                </a:cubicBezTo>
                <a:lnTo>
                  <a:pt x="132190" y="290311"/>
                </a:lnTo>
                <a:lnTo>
                  <a:pt x="133168" y="286110"/>
                </a:lnTo>
                <a:lnTo>
                  <a:pt x="130260" y="283837"/>
                </a:lnTo>
                <a:lnTo>
                  <a:pt x="127351" y="281574"/>
                </a:lnTo>
                <a:cubicBezTo>
                  <a:pt x="124545" y="281144"/>
                  <a:pt x="121852" y="280826"/>
                  <a:pt x="119274" y="280608"/>
                </a:cubicBezTo>
                <a:cubicBezTo>
                  <a:pt x="116683" y="280395"/>
                  <a:pt x="113991" y="280290"/>
                  <a:pt x="111197" y="280290"/>
                </a:cubicBezTo>
                <a:lnTo>
                  <a:pt x="108123" y="280290"/>
                </a:lnTo>
                <a:lnTo>
                  <a:pt x="105050" y="280608"/>
                </a:lnTo>
                <a:cubicBezTo>
                  <a:pt x="101393" y="280176"/>
                  <a:pt x="97138" y="279859"/>
                  <a:pt x="92286" y="279645"/>
                </a:cubicBezTo>
                <a:cubicBezTo>
                  <a:pt x="87448" y="279427"/>
                  <a:pt x="82863" y="279328"/>
                  <a:pt x="78558" y="279328"/>
                </a:cubicBezTo>
                <a:cubicBezTo>
                  <a:pt x="77263" y="279328"/>
                  <a:pt x="76031" y="279328"/>
                  <a:pt x="74837" y="279328"/>
                </a:cubicBezTo>
                <a:cubicBezTo>
                  <a:pt x="73656" y="279328"/>
                  <a:pt x="72525" y="279427"/>
                  <a:pt x="71446" y="279645"/>
                </a:cubicBezTo>
                <a:lnTo>
                  <a:pt x="71128" y="278677"/>
                </a:lnTo>
                <a:cubicBezTo>
                  <a:pt x="71344" y="275656"/>
                  <a:pt x="71497" y="272317"/>
                  <a:pt x="71611" y="268657"/>
                </a:cubicBezTo>
                <a:cubicBezTo>
                  <a:pt x="71712" y="264991"/>
                  <a:pt x="71776" y="261230"/>
                  <a:pt x="71776" y="257340"/>
                </a:cubicBezTo>
                <a:cubicBezTo>
                  <a:pt x="71776" y="251745"/>
                  <a:pt x="71611" y="246204"/>
                  <a:pt x="71293" y="240717"/>
                </a:cubicBezTo>
                <a:cubicBezTo>
                  <a:pt x="70963" y="235219"/>
                  <a:pt x="70366" y="230303"/>
                  <a:pt x="69515" y="226012"/>
                </a:cubicBezTo>
                <a:lnTo>
                  <a:pt x="69515" y="225035"/>
                </a:lnTo>
                <a:lnTo>
                  <a:pt x="70163" y="224718"/>
                </a:lnTo>
                <a:cubicBezTo>
                  <a:pt x="75548" y="225363"/>
                  <a:pt x="80920" y="226345"/>
                  <a:pt x="86317" y="227625"/>
                </a:cubicBezTo>
                <a:cubicBezTo>
                  <a:pt x="86317" y="225899"/>
                  <a:pt x="87003" y="224882"/>
                  <a:pt x="88413" y="224554"/>
                </a:cubicBezTo>
                <a:cubicBezTo>
                  <a:pt x="89810" y="224236"/>
                  <a:pt x="91702" y="224067"/>
                  <a:pt x="94065" y="224067"/>
                </a:cubicBezTo>
                <a:cubicBezTo>
                  <a:pt x="99233" y="224067"/>
                  <a:pt x="104250" y="224182"/>
                  <a:pt x="109088" y="224400"/>
                </a:cubicBezTo>
                <a:cubicBezTo>
                  <a:pt x="113940" y="224603"/>
                  <a:pt x="118830" y="225249"/>
                  <a:pt x="123795" y="226345"/>
                </a:cubicBezTo>
                <a:lnTo>
                  <a:pt x="123478" y="225694"/>
                </a:lnTo>
                <a:lnTo>
                  <a:pt x="118296" y="223105"/>
                </a:lnTo>
                <a:lnTo>
                  <a:pt x="119591" y="223105"/>
                </a:lnTo>
                <a:cubicBezTo>
                  <a:pt x="120023" y="223105"/>
                  <a:pt x="120887" y="223318"/>
                  <a:pt x="122182" y="223750"/>
                </a:cubicBezTo>
                <a:lnTo>
                  <a:pt x="125726" y="223750"/>
                </a:lnTo>
                <a:lnTo>
                  <a:pt x="125408" y="223105"/>
                </a:lnTo>
                <a:lnTo>
                  <a:pt x="127669" y="223750"/>
                </a:lnTo>
                <a:lnTo>
                  <a:pt x="134781" y="225363"/>
                </a:lnTo>
                <a:lnTo>
                  <a:pt x="132838" y="223105"/>
                </a:lnTo>
                <a:cubicBezTo>
                  <a:pt x="131542" y="223105"/>
                  <a:pt x="130577" y="222456"/>
                  <a:pt x="129929" y="221160"/>
                </a:cubicBezTo>
                <a:lnTo>
                  <a:pt x="131873" y="221160"/>
                </a:lnTo>
                <a:lnTo>
                  <a:pt x="133485" y="218899"/>
                </a:lnTo>
                <a:lnTo>
                  <a:pt x="132838" y="216968"/>
                </a:lnTo>
                <a:lnTo>
                  <a:pt x="133485" y="216324"/>
                </a:lnTo>
                <a:cubicBezTo>
                  <a:pt x="133917" y="207484"/>
                  <a:pt x="134565" y="198871"/>
                  <a:pt x="135428" y="190477"/>
                </a:cubicBezTo>
                <a:cubicBezTo>
                  <a:pt x="136279" y="182058"/>
                  <a:pt x="136927" y="173665"/>
                  <a:pt x="137359" y="165265"/>
                </a:cubicBezTo>
                <a:lnTo>
                  <a:pt x="138984" y="166233"/>
                </a:lnTo>
                <a:cubicBezTo>
                  <a:pt x="138984" y="165152"/>
                  <a:pt x="138921" y="163986"/>
                  <a:pt x="138819" y="162691"/>
                </a:cubicBezTo>
                <a:cubicBezTo>
                  <a:pt x="138705" y="161397"/>
                  <a:pt x="138654" y="160101"/>
                  <a:pt x="138654" y="158802"/>
                </a:cubicBezTo>
                <a:lnTo>
                  <a:pt x="138819" y="157041"/>
                </a:lnTo>
                <a:lnTo>
                  <a:pt x="138984" y="155250"/>
                </a:lnTo>
                <a:lnTo>
                  <a:pt x="137689" y="154282"/>
                </a:lnTo>
                <a:cubicBezTo>
                  <a:pt x="138108" y="145457"/>
                  <a:pt x="138273" y="136666"/>
                  <a:pt x="138172" y="127955"/>
                </a:cubicBezTo>
                <a:cubicBezTo>
                  <a:pt x="138057" y="119228"/>
                  <a:pt x="138108" y="110338"/>
                  <a:pt x="138324" y="101299"/>
                </a:cubicBezTo>
                <a:cubicBezTo>
                  <a:pt x="138553" y="106900"/>
                  <a:pt x="138705" y="111420"/>
                  <a:pt x="138819" y="114863"/>
                </a:cubicBezTo>
                <a:cubicBezTo>
                  <a:pt x="138921" y="118316"/>
                  <a:pt x="139035" y="121441"/>
                  <a:pt x="139137" y="124234"/>
                </a:cubicBezTo>
                <a:cubicBezTo>
                  <a:pt x="139251" y="127027"/>
                  <a:pt x="139404" y="128435"/>
                  <a:pt x="139632" y="128435"/>
                </a:cubicBezTo>
                <a:lnTo>
                  <a:pt x="140597" y="123906"/>
                </a:lnTo>
                <a:lnTo>
                  <a:pt x="140597" y="117770"/>
                </a:lnTo>
                <a:lnTo>
                  <a:pt x="140915" y="116474"/>
                </a:lnTo>
                <a:cubicBezTo>
                  <a:pt x="140915" y="115612"/>
                  <a:pt x="140648" y="113999"/>
                  <a:pt x="140115" y="111638"/>
                </a:cubicBezTo>
                <a:cubicBezTo>
                  <a:pt x="139568" y="109262"/>
                  <a:pt x="139302" y="107000"/>
                  <a:pt x="139302" y="104841"/>
                </a:cubicBezTo>
                <a:cubicBezTo>
                  <a:pt x="139302" y="101171"/>
                  <a:pt x="139467" y="97678"/>
                  <a:pt x="139785" y="94350"/>
                </a:cubicBezTo>
                <a:cubicBezTo>
                  <a:pt x="140115" y="91011"/>
                  <a:pt x="140381" y="87836"/>
                  <a:pt x="140597" y="84814"/>
                </a:cubicBezTo>
                <a:lnTo>
                  <a:pt x="139632" y="86109"/>
                </a:lnTo>
                <a:cubicBezTo>
                  <a:pt x="140483" y="83301"/>
                  <a:pt x="141181" y="80295"/>
                  <a:pt x="141728" y="77065"/>
                </a:cubicBezTo>
                <a:cubicBezTo>
                  <a:pt x="142261" y="73825"/>
                  <a:pt x="142540" y="70488"/>
                  <a:pt x="142540" y="67045"/>
                </a:cubicBezTo>
                <a:cubicBezTo>
                  <a:pt x="142540" y="63175"/>
                  <a:pt x="141994" y="59300"/>
                  <a:pt x="140915" y="55410"/>
                </a:cubicBezTo>
                <a:lnTo>
                  <a:pt x="141893" y="51224"/>
                </a:lnTo>
                <a:lnTo>
                  <a:pt x="144141" y="52186"/>
                </a:lnTo>
                <a:cubicBezTo>
                  <a:pt x="145449" y="52186"/>
                  <a:pt x="146084" y="51323"/>
                  <a:pt x="146084" y="49611"/>
                </a:cubicBezTo>
                <a:lnTo>
                  <a:pt x="146084" y="45723"/>
                </a:lnTo>
                <a:lnTo>
                  <a:pt x="160955" y="45723"/>
                </a:lnTo>
                <a:lnTo>
                  <a:pt x="159330" y="47652"/>
                </a:lnTo>
                <a:lnTo>
                  <a:pt x="164181" y="45723"/>
                </a:lnTo>
                <a:lnTo>
                  <a:pt x="178075" y="46689"/>
                </a:lnTo>
                <a:lnTo>
                  <a:pt x="181301" y="47170"/>
                </a:lnTo>
                <a:cubicBezTo>
                  <a:pt x="182380" y="47275"/>
                  <a:pt x="183561" y="47334"/>
                  <a:pt x="184857" y="47334"/>
                </a:cubicBezTo>
                <a:cubicBezTo>
                  <a:pt x="184857" y="47553"/>
                  <a:pt x="184641" y="48302"/>
                  <a:pt x="184209" y="49611"/>
                </a:cubicBezTo>
                <a:lnTo>
                  <a:pt x="184209" y="50892"/>
                </a:lnTo>
                <a:lnTo>
                  <a:pt x="183892" y="51542"/>
                </a:lnTo>
                <a:lnTo>
                  <a:pt x="182926" y="60580"/>
                </a:lnTo>
                <a:cubicBezTo>
                  <a:pt x="182926" y="62078"/>
                  <a:pt x="182812" y="63542"/>
                  <a:pt x="182596" y="64950"/>
                </a:cubicBezTo>
                <a:cubicBezTo>
                  <a:pt x="182380" y="66350"/>
                  <a:pt x="182266" y="67793"/>
                  <a:pt x="182266" y="69307"/>
                </a:cubicBezTo>
                <a:cubicBezTo>
                  <a:pt x="182266" y="73181"/>
                  <a:pt x="182596" y="76838"/>
                  <a:pt x="183244" y="80295"/>
                </a:cubicBezTo>
                <a:cubicBezTo>
                  <a:pt x="183892" y="83732"/>
                  <a:pt x="185073" y="86426"/>
                  <a:pt x="186800" y="88381"/>
                </a:cubicBezTo>
                <a:cubicBezTo>
                  <a:pt x="186584" y="90514"/>
                  <a:pt x="186419" y="92295"/>
                  <a:pt x="186317" y="93704"/>
                </a:cubicBezTo>
                <a:cubicBezTo>
                  <a:pt x="186203" y="95098"/>
                  <a:pt x="186152" y="96333"/>
                  <a:pt x="186152" y="97410"/>
                </a:cubicBezTo>
                <a:cubicBezTo>
                  <a:pt x="186152" y="99558"/>
                  <a:pt x="186686" y="101716"/>
                  <a:pt x="187765" y="103875"/>
                </a:cubicBezTo>
                <a:lnTo>
                  <a:pt x="187600" y="104206"/>
                </a:lnTo>
                <a:lnTo>
                  <a:pt x="187448" y="104524"/>
                </a:lnTo>
                <a:lnTo>
                  <a:pt x="187448" y="104841"/>
                </a:lnTo>
                <a:lnTo>
                  <a:pt x="187118" y="105491"/>
                </a:lnTo>
                <a:lnTo>
                  <a:pt x="187118" y="111956"/>
                </a:lnTo>
                <a:cubicBezTo>
                  <a:pt x="187118" y="117125"/>
                  <a:pt x="187333" y="122344"/>
                  <a:pt x="187765" y="127627"/>
                </a:cubicBezTo>
                <a:cubicBezTo>
                  <a:pt x="188197" y="132895"/>
                  <a:pt x="188514" y="138139"/>
                  <a:pt x="188730" y="143299"/>
                </a:cubicBezTo>
                <a:lnTo>
                  <a:pt x="188730" y="146538"/>
                </a:lnTo>
                <a:cubicBezTo>
                  <a:pt x="188083" y="146737"/>
                  <a:pt x="187549" y="149317"/>
                  <a:pt x="187118" y="154282"/>
                </a:cubicBezTo>
                <a:cubicBezTo>
                  <a:pt x="186686" y="159248"/>
                  <a:pt x="186368" y="165002"/>
                  <a:pt x="186152" y="171566"/>
                </a:cubicBezTo>
                <a:cubicBezTo>
                  <a:pt x="185936" y="178144"/>
                  <a:pt x="185771" y="184713"/>
                  <a:pt x="185670" y="191276"/>
                </a:cubicBezTo>
                <a:cubicBezTo>
                  <a:pt x="185555" y="197845"/>
                  <a:pt x="185505" y="202745"/>
                  <a:pt x="185505" y="205970"/>
                </a:cubicBezTo>
                <a:close/>
                <a:moveTo>
                  <a:pt x="63051" y="199188"/>
                </a:moveTo>
                <a:lnTo>
                  <a:pt x="64664" y="198871"/>
                </a:lnTo>
                <a:lnTo>
                  <a:pt x="64994" y="199024"/>
                </a:lnTo>
                <a:lnTo>
                  <a:pt x="65312" y="199188"/>
                </a:lnTo>
                <a:close/>
                <a:moveTo>
                  <a:pt x="64664" y="214061"/>
                </a:moveTo>
                <a:cubicBezTo>
                  <a:pt x="64016" y="212320"/>
                  <a:pt x="63165" y="210823"/>
                  <a:pt x="62086" y="209542"/>
                </a:cubicBezTo>
                <a:cubicBezTo>
                  <a:pt x="61006" y="208232"/>
                  <a:pt x="59825" y="206938"/>
                  <a:pt x="58530" y="205652"/>
                </a:cubicBezTo>
                <a:lnTo>
                  <a:pt x="59825" y="205652"/>
                </a:lnTo>
                <a:lnTo>
                  <a:pt x="64346" y="208892"/>
                </a:lnTo>
                <a:lnTo>
                  <a:pt x="64016" y="210505"/>
                </a:lnTo>
                <a:cubicBezTo>
                  <a:pt x="64016" y="212002"/>
                  <a:pt x="64766" y="213095"/>
                  <a:pt x="66290" y="213744"/>
                </a:cubicBezTo>
                <a:lnTo>
                  <a:pt x="65312" y="214061"/>
                </a:lnTo>
                <a:lnTo>
                  <a:pt x="64664" y="214379"/>
                </a:lnTo>
                <a:close/>
                <a:moveTo>
                  <a:pt x="57235" y="234089"/>
                </a:moveTo>
                <a:cubicBezTo>
                  <a:pt x="57235" y="231281"/>
                  <a:pt x="57184" y="228603"/>
                  <a:pt x="57082" y="226012"/>
                </a:cubicBezTo>
                <a:cubicBezTo>
                  <a:pt x="56968" y="223422"/>
                  <a:pt x="56917" y="220942"/>
                  <a:pt x="56917" y="218571"/>
                </a:cubicBezTo>
                <a:lnTo>
                  <a:pt x="55939" y="215992"/>
                </a:lnTo>
                <a:lnTo>
                  <a:pt x="58530" y="218253"/>
                </a:lnTo>
                <a:cubicBezTo>
                  <a:pt x="58530" y="219979"/>
                  <a:pt x="58581" y="222292"/>
                  <a:pt x="58682" y="225199"/>
                </a:cubicBezTo>
                <a:cubicBezTo>
                  <a:pt x="58797" y="228106"/>
                  <a:pt x="58949" y="231395"/>
                  <a:pt x="59178" y="235057"/>
                </a:cubicBezTo>
                <a:lnTo>
                  <a:pt x="59012" y="235537"/>
                </a:lnTo>
                <a:lnTo>
                  <a:pt x="58848" y="236351"/>
                </a:lnTo>
                <a:close/>
                <a:moveTo>
                  <a:pt x="53679" y="215357"/>
                </a:moveTo>
                <a:lnTo>
                  <a:pt x="53526" y="214532"/>
                </a:lnTo>
                <a:lnTo>
                  <a:pt x="53361" y="214061"/>
                </a:lnTo>
                <a:lnTo>
                  <a:pt x="54974" y="215029"/>
                </a:lnTo>
                <a:close/>
                <a:moveTo>
                  <a:pt x="55939" y="194019"/>
                </a:moveTo>
                <a:lnTo>
                  <a:pt x="54974" y="194670"/>
                </a:lnTo>
                <a:lnTo>
                  <a:pt x="53031" y="192725"/>
                </a:lnTo>
                <a:close/>
                <a:moveTo>
                  <a:pt x="48192" y="225694"/>
                </a:moveTo>
                <a:cubicBezTo>
                  <a:pt x="48840" y="222253"/>
                  <a:pt x="49907" y="219762"/>
                  <a:pt x="51418" y="218253"/>
                </a:cubicBezTo>
                <a:lnTo>
                  <a:pt x="51418" y="218571"/>
                </a:lnTo>
                <a:cubicBezTo>
                  <a:pt x="51418" y="219866"/>
                  <a:pt x="51418" y="221324"/>
                  <a:pt x="51418" y="222937"/>
                </a:cubicBezTo>
                <a:cubicBezTo>
                  <a:pt x="51418" y="224554"/>
                  <a:pt x="51303" y="226216"/>
                  <a:pt x="51100" y="227957"/>
                </a:cubicBezTo>
                <a:cubicBezTo>
                  <a:pt x="50453" y="227307"/>
                  <a:pt x="49475" y="226534"/>
                  <a:pt x="48192" y="225694"/>
                </a:cubicBezTo>
                <a:close/>
                <a:moveTo>
                  <a:pt x="48510" y="265433"/>
                </a:moveTo>
                <a:lnTo>
                  <a:pt x="49323" y="268657"/>
                </a:lnTo>
                <a:lnTo>
                  <a:pt x="51748" y="270274"/>
                </a:lnTo>
                <a:cubicBezTo>
                  <a:pt x="52599" y="270274"/>
                  <a:pt x="53361" y="269207"/>
                  <a:pt x="54009" y="267044"/>
                </a:cubicBezTo>
                <a:cubicBezTo>
                  <a:pt x="54656" y="264887"/>
                  <a:pt x="55190" y="262362"/>
                  <a:pt x="55622" y="259450"/>
                </a:cubicBezTo>
                <a:cubicBezTo>
                  <a:pt x="56041" y="256543"/>
                  <a:pt x="56371" y="253571"/>
                  <a:pt x="56587" y="250560"/>
                </a:cubicBezTo>
                <a:cubicBezTo>
                  <a:pt x="56803" y="247552"/>
                  <a:pt x="56917" y="245062"/>
                  <a:pt x="56917" y="243133"/>
                </a:cubicBezTo>
                <a:lnTo>
                  <a:pt x="57882" y="243778"/>
                </a:lnTo>
                <a:cubicBezTo>
                  <a:pt x="58098" y="243778"/>
                  <a:pt x="58251" y="245509"/>
                  <a:pt x="58365" y="248947"/>
                </a:cubicBezTo>
                <a:cubicBezTo>
                  <a:pt x="58466" y="252390"/>
                  <a:pt x="58581" y="256215"/>
                  <a:pt x="58682" y="260416"/>
                </a:cubicBezTo>
                <a:cubicBezTo>
                  <a:pt x="58797" y="264608"/>
                  <a:pt x="58898" y="268543"/>
                  <a:pt x="59012" y="272213"/>
                </a:cubicBezTo>
                <a:cubicBezTo>
                  <a:pt x="59114" y="275875"/>
                  <a:pt x="59178" y="277815"/>
                  <a:pt x="59178" y="278032"/>
                </a:cubicBezTo>
                <a:cubicBezTo>
                  <a:pt x="55939" y="274794"/>
                  <a:pt x="52066" y="271554"/>
                  <a:pt x="47544" y="268330"/>
                </a:cubicBezTo>
                <a:lnTo>
                  <a:pt x="46897" y="267695"/>
                </a:lnTo>
                <a:lnTo>
                  <a:pt x="46897" y="264787"/>
                </a:lnTo>
                <a:close/>
                <a:moveTo>
                  <a:pt x="46566" y="258641"/>
                </a:moveTo>
                <a:cubicBezTo>
                  <a:pt x="46566" y="257574"/>
                  <a:pt x="46566" y="255947"/>
                  <a:pt x="46566" y="253798"/>
                </a:cubicBezTo>
                <a:cubicBezTo>
                  <a:pt x="46566" y="251640"/>
                  <a:pt x="46566" y="249319"/>
                  <a:pt x="46566" y="246854"/>
                </a:cubicBezTo>
                <a:cubicBezTo>
                  <a:pt x="46566" y="244377"/>
                  <a:pt x="46617" y="242051"/>
                  <a:pt x="46732" y="239908"/>
                </a:cubicBezTo>
                <a:cubicBezTo>
                  <a:pt x="46833" y="237745"/>
                  <a:pt x="46897" y="236033"/>
                  <a:pt x="46897" y="234739"/>
                </a:cubicBezTo>
                <a:lnTo>
                  <a:pt x="50770" y="237631"/>
                </a:lnTo>
                <a:cubicBezTo>
                  <a:pt x="50770" y="238940"/>
                  <a:pt x="50719" y="240657"/>
                  <a:pt x="50618" y="242815"/>
                </a:cubicBezTo>
                <a:cubicBezTo>
                  <a:pt x="50504" y="244973"/>
                  <a:pt x="50402" y="247171"/>
                  <a:pt x="50288" y="249433"/>
                </a:cubicBezTo>
                <a:cubicBezTo>
                  <a:pt x="50186" y="251690"/>
                  <a:pt x="50072" y="253848"/>
                  <a:pt x="49958" y="255897"/>
                </a:cubicBezTo>
                <a:cubicBezTo>
                  <a:pt x="49856" y="257941"/>
                  <a:pt x="49691" y="259390"/>
                  <a:pt x="49475" y="260262"/>
                </a:cubicBezTo>
                <a:close/>
                <a:moveTo>
                  <a:pt x="42045" y="210177"/>
                </a:moveTo>
                <a:lnTo>
                  <a:pt x="43988" y="211154"/>
                </a:lnTo>
                <a:cubicBezTo>
                  <a:pt x="45487" y="211154"/>
                  <a:pt x="46249" y="210177"/>
                  <a:pt x="46249" y="208232"/>
                </a:cubicBezTo>
                <a:lnTo>
                  <a:pt x="50770" y="212117"/>
                </a:lnTo>
                <a:lnTo>
                  <a:pt x="50122" y="211789"/>
                </a:lnTo>
                <a:cubicBezTo>
                  <a:pt x="48395" y="211789"/>
                  <a:pt x="46897" y="213035"/>
                  <a:pt x="45601" y="215510"/>
                </a:cubicBezTo>
                <a:cubicBezTo>
                  <a:pt x="44318" y="217985"/>
                  <a:pt x="43442" y="220297"/>
                  <a:pt x="43023" y="222456"/>
                </a:cubicBezTo>
                <a:cubicBezTo>
                  <a:pt x="42376" y="221811"/>
                  <a:pt x="41829" y="220828"/>
                  <a:pt x="41410" y="219549"/>
                </a:cubicBezTo>
                <a:cubicBezTo>
                  <a:pt x="40966" y="218253"/>
                  <a:pt x="40597" y="216804"/>
                  <a:pt x="40267" y="215193"/>
                </a:cubicBezTo>
                <a:cubicBezTo>
                  <a:pt x="39950" y="213566"/>
                  <a:pt x="39569" y="212002"/>
                  <a:pt x="39137" y="210505"/>
                </a:cubicBezTo>
                <a:cubicBezTo>
                  <a:pt x="38705" y="208996"/>
                  <a:pt x="38388" y="207810"/>
                  <a:pt x="38172" y="206938"/>
                </a:cubicBezTo>
                <a:close/>
                <a:moveTo>
                  <a:pt x="33003" y="216324"/>
                </a:moveTo>
                <a:cubicBezTo>
                  <a:pt x="33003" y="214379"/>
                  <a:pt x="33320" y="212434"/>
                  <a:pt x="33968" y="210505"/>
                </a:cubicBezTo>
                <a:cubicBezTo>
                  <a:pt x="34184" y="211789"/>
                  <a:pt x="34400" y="213095"/>
                  <a:pt x="34616" y="214379"/>
                </a:cubicBezTo>
                <a:cubicBezTo>
                  <a:pt x="34832" y="215674"/>
                  <a:pt x="35149" y="216968"/>
                  <a:pt x="35594" y="218253"/>
                </a:cubicBezTo>
                <a:close/>
                <a:moveTo>
                  <a:pt x="32685" y="226662"/>
                </a:moveTo>
                <a:lnTo>
                  <a:pt x="35111" y="227957"/>
                </a:lnTo>
                <a:lnTo>
                  <a:pt x="37207" y="229238"/>
                </a:lnTo>
                <a:cubicBezTo>
                  <a:pt x="38057" y="235057"/>
                  <a:pt x="38705" y="240871"/>
                  <a:pt x="39137" y="246690"/>
                </a:cubicBezTo>
                <a:lnTo>
                  <a:pt x="32038" y="242165"/>
                </a:lnTo>
                <a:cubicBezTo>
                  <a:pt x="32470" y="239779"/>
                  <a:pt x="32685" y="237264"/>
                  <a:pt x="32685" y="234570"/>
                </a:cubicBezTo>
                <a:cubicBezTo>
                  <a:pt x="32685" y="231867"/>
                  <a:pt x="32685" y="229238"/>
                  <a:pt x="32685" y="226662"/>
                </a:cubicBezTo>
                <a:close/>
                <a:moveTo>
                  <a:pt x="27504" y="186910"/>
                </a:moveTo>
                <a:cubicBezTo>
                  <a:pt x="29231" y="187352"/>
                  <a:pt x="30793" y="187620"/>
                  <a:pt x="32203" y="187724"/>
                </a:cubicBezTo>
                <a:cubicBezTo>
                  <a:pt x="33587" y="187838"/>
                  <a:pt x="35149" y="187987"/>
                  <a:pt x="36876" y="188215"/>
                </a:cubicBezTo>
                <a:lnTo>
                  <a:pt x="38019" y="191112"/>
                </a:lnTo>
                <a:lnTo>
                  <a:pt x="40750" y="192408"/>
                </a:lnTo>
                <a:cubicBezTo>
                  <a:pt x="41614" y="192179"/>
                  <a:pt x="43125" y="192090"/>
                  <a:pt x="45284" y="192090"/>
                </a:cubicBezTo>
                <a:lnTo>
                  <a:pt x="49475" y="196614"/>
                </a:lnTo>
                <a:lnTo>
                  <a:pt x="47862" y="197909"/>
                </a:lnTo>
                <a:cubicBezTo>
                  <a:pt x="44852" y="196182"/>
                  <a:pt x="41893" y="194620"/>
                  <a:pt x="38985" y="193205"/>
                </a:cubicBezTo>
                <a:cubicBezTo>
                  <a:pt x="36076" y="191812"/>
                  <a:pt x="33320" y="190477"/>
                  <a:pt x="30742" y="189182"/>
                </a:cubicBezTo>
                <a:close/>
                <a:moveTo>
                  <a:pt x="27186" y="232145"/>
                </a:moveTo>
                <a:cubicBezTo>
                  <a:pt x="26970" y="230849"/>
                  <a:pt x="26805" y="229520"/>
                  <a:pt x="26704" y="228106"/>
                </a:cubicBezTo>
                <a:cubicBezTo>
                  <a:pt x="26589" y="226712"/>
                  <a:pt x="26538" y="225249"/>
                  <a:pt x="26538" y="223750"/>
                </a:cubicBezTo>
                <a:lnTo>
                  <a:pt x="27504" y="224400"/>
                </a:lnTo>
                <a:cubicBezTo>
                  <a:pt x="27504" y="225694"/>
                  <a:pt x="27453" y="226990"/>
                  <a:pt x="27351" y="228275"/>
                </a:cubicBezTo>
                <a:cubicBezTo>
                  <a:pt x="27237" y="229569"/>
                  <a:pt x="27186" y="230849"/>
                  <a:pt x="27186" y="232145"/>
                </a:cubicBezTo>
                <a:close/>
                <a:moveTo>
                  <a:pt x="23961" y="194670"/>
                </a:moveTo>
                <a:cubicBezTo>
                  <a:pt x="25459" y="195750"/>
                  <a:pt x="26869" y="196931"/>
                  <a:pt x="28151" y="198227"/>
                </a:cubicBezTo>
                <a:cubicBezTo>
                  <a:pt x="29447" y="199521"/>
                  <a:pt x="30844" y="200816"/>
                  <a:pt x="32355" y="202110"/>
                </a:cubicBezTo>
                <a:lnTo>
                  <a:pt x="31707" y="202110"/>
                </a:lnTo>
                <a:cubicBezTo>
                  <a:pt x="30196" y="202532"/>
                  <a:pt x="29295" y="203927"/>
                  <a:pt x="28964" y="206303"/>
                </a:cubicBezTo>
                <a:cubicBezTo>
                  <a:pt x="28647" y="208664"/>
                  <a:pt x="28368" y="210936"/>
                  <a:pt x="28151" y="213095"/>
                </a:cubicBezTo>
                <a:cubicBezTo>
                  <a:pt x="27504" y="212653"/>
                  <a:pt x="26970" y="211685"/>
                  <a:pt x="26538" y="210177"/>
                </a:cubicBezTo>
                <a:cubicBezTo>
                  <a:pt x="26107" y="208664"/>
                  <a:pt x="25739" y="206987"/>
                  <a:pt x="25408" y="205171"/>
                </a:cubicBezTo>
                <a:cubicBezTo>
                  <a:pt x="25078" y="203341"/>
                  <a:pt x="24811" y="201460"/>
                  <a:pt x="24596" y="199521"/>
                </a:cubicBezTo>
                <a:cubicBezTo>
                  <a:pt x="24380" y="197577"/>
                  <a:pt x="24164" y="195950"/>
                  <a:pt x="23961" y="194670"/>
                </a:cubicBezTo>
                <a:close/>
                <a:moveTo>
                  <a:pt x="21052" y="205970"/>
                </a:moveTo>
                <a:cubicBezTo>
                  <a:pt x="20405" y="205335"/>
                  <a:pt x="19642" y="204358"/>
                  <a:pt x="18779" y="203078"/>
                </a:cubicBezTo>
                <a:lnTo>
                  <a:pt x="19757" y="198871"/>
                </a:lnTo>
                <a:cubicBezTo>
                  <a:pt x="20188" y="200588"/>
                  <a:pt x="20608" y="202964"/>
                  <a:pt x="21052" y="205970"/>
                </a:cubicBezTo>
                <a:close/>
                <a:moveTo>
                  <a:pt x="21370" y="215674"/>
                </a:moveTo>
                <a:cubicBezTo>
                  <a:pt x="19858" y="214810"/>
                  <a:pt x="18461" y="214264"/>
                  <a:pt x="17166" y="214061"/>
                </a:cubicBezTo>
                <a:lnTo>
                  <a:pt x="17814" y="211154"/>
                </a:lnTo>
                <a:lnTo>
                  <a:pt x="19439" y="213412"/>
                </a:lnTo>
                <a:lnTo>
                  <a:pt x="21370" y="215357"/>
                </a:lnTo>
                <a:close/>
                <a:moveTo>
                  <a:pt x="16531" y="219866"/>
                </a:moveTo>
                <a:cubicBezTo>
                  <a:pt x="18246" y="220094"/>
                  <a:pt x="19490" y="220689"/>
                  <a:pt x="20239" y="221657"/>
                </a:cubicBezTo>
                <a:cubicBezTo>
                  <a:pt x="20989" y="222620"/>
                  <a:pt x="21421" y="223750"/>
                  <a:pt x="21535" y="225035"/>
                </a:cubicBezTo>
                <a:cubicBezTo>
                  <a:pt x="21636" y="226345"/>
                  <a:pt x="21636" y="227729"/>
                  <a:pt x="21535" y="229238"/>
                </a:cubicBezTo>
                <a:cubicBezTo>
                  <a:pt x="21421" y="230750"/>
                  <a:pt x="21471" y="232145"/>
                  <a:pt x="21687" y="233429"/>
                </a:cubicBezTo>
                <a:lnTo>
                  <a:pt x="15883" y="226662"/>
                </a:lnTo>
                <a:close/>
                <a:moveTo>
                  <a:pt x="10067" y="212434"/>
                </a:moveTo>
                <a:cubicBezTo>
                  <a:pt x="10067" y="209860"/>
                  <a:pt x="10117" y="207320"/>
                  <a:pt x="10232" y="204840"/>
                </a:cubicBezTo>
                <a:cubicBezTo>
                  <a:pt x="10333" y="202363"/>
                  <a:pt x="10384" y="199953"/>
                  <a:pt x="10384" y="197577"/>
                </a:cubicBezTo>
                <a:lnTo>
                  <a:pt x="11997" y="202110"/>
                </a:lnTo>
                <a:lnTo>
                  <a:pt x="10714" y="212434"/>
                </a:lnTo>
                <a:close/>
                <a:moveTo>
                  <a:pt x="9089" y="229887"/>
                </a:moveTo>
                <a:lnTo>
                  <a:pt x="9254" y="227957"/>
                </a:lnTo>
                <a:lnTo>
                  <a:pt x="9419" y="226345"/>
                </a:lnTo>
                <a:lnTo>
                  <a:pt x="10067" y="227625"/>
                </a:lnTo>
                <a:lnTo>
                  <a:pt x="10067" y="230532"/>
                </a:lnTo>
                <a:lnTo>
                  <a:pt x="9736" y="233111"/>
                </a:lnTo>
                <a:lnTo>
                  <a:pt x="7806" y="232145"/>
                </a:lnTo>
                <a:lnTo>
                  <a:pt x="7806" y="231182"/>
                </a:lnTo>
                <a:close/>
                <a:moveTo>
                  <a:pt x="85352" y="101299"/>
                </a:moveTo>
                <a:cubicBezTo>
                  <a:pt x="85136" y="102366"/>
                  <a:pt x="84971" y="103508"/>
                  <a:pt x="84857" y="104687"/>
                </a:cubicBezTo>
                <a:cubicBezTo>
                  <a:pt x="84755" y="105858"/>
                  <a:pt x="84692" y="107104"/>
                  <a:pt x="84692" y="108409"/>
                </a:cubicBezTo>
                <a:lnTo>
                  <a:pt x="84692" y="110338"/>
                </a:lnTo>
                <a:cubicBezTo>
                  <a:pt x="84476" y="113999"/>
                  <a:pt x="84374" y="117655"/>
                  <a:pt x="84374" y="121327"/>
                </a:cubicBezTo>
                <a:cubicBezTo>
                  <a:pt x="84374" y="124983"/>
                  <a:pt x="84374" y="127359"/>
                  <a:pt x="84374" y="128435"/>
                </a:cubicBezTo>
                <a:lnTo>
                  <a:pt x="84692" y="126178"/>
                </a:lnTo>
                <a:lnTo>
                  <a:pt x="85352" y="127791"/>
                </a:lnTo>
                <a:lnTo>
                  <a:pt x="84692" y="128435"/>
                </a:lnTo>
                <a:lnTo>
                  <a:pt x="83727" y="134905"/>
                </a:lnTo>
                <a:cubicBezTo>
                  <a:pt x="83295" y="136185"/>
                  <a:pt x="83079" y="137048"/>
                  <a:pt x="83079" y="137494"/>
                </a:cubicBezTo>
                <a:lnTo>
                  <a:pt x="83079" y="138457"/>
                </a:lnTo>
                <a:lnTo>
                  <a:pt x="83727" y="139107"/>
                </a:lnTo>
                <a:lnTo>
                  <a:pt x="82761" y="147500"/>
                </a:lnTo>
                <a:cubicBezTo>
                  <a:pt x="82330" y="149228"/>
                  <a:pt x="81847" y="151643"/>
                  <a:pt x="81301" y="154764"/>
                </a:cubicBezTo>
                <a:cubicBezTo>
                  <a:pt x="80768" y="157879"/>
                  <a:pt x="80501" y="160950"/>
                  <a:pt x="80501" y="163986"/>
                </a:cubicBezTo>
                <a:cubicBezTo>
                  <a:pt x="80501" y="165687"/>
                  <a:pt x="80653" y="167300"/>
                  <a:pt x="80984" y="168822"/>
                </a:cubicBezTo>
                <a:cubicBezTo>
                  <a:pt x="81301" y="170336"/>
                  <a:pt x="82114" y="171417"/>
                  <a:pt x="83409" y="172047"/>
                </a:cubicBezTo>
                <a:cubicBezTo>
                  <a:pt x="83409" y="173129"/>
                  <a:pt x="83346" y="174259"/>
                  <a:pt x="83244" y="175440"/>
                </a:cubicBezTo>
                <a:cubicBezTo>
                  <a:pt x="83130" y="176637"/>
                  <a:pt x="83079" y="177767"/>
                  <a:pt x="83079" y="178844"/>
                </a:cubicBezTo>
                <a:lnTo>
                  <a:pt x="83079" y="179479"/>
                </a:lnTo>
                <a:cubicBezTo>
                  <a:pt x="77046" y="177965"/>
                  <a:pt x="70265" y="177231"/>
                  <a:pt x="62721" y="177231"/>
                </a:cubicBezTo>
                <a:cubicBezTo>
                  <a:pt x="57120" y="177231"/>
                  <a:pt x="51532" y="177434"/>
                  <a:pt x="45931" y="177866"/>
                </a:cubicBezTo>
                <a:cubicBezTo>
                  <a:pt x="40318" y="178298"/>
                  <a:pt x="34730" y="178615"/>
                  <a:pt x="29129" y="178844"/>
                </a:cubicBezTo>
                <a:cubicBezTo>
                  <a:pt x="27186" y="178615"/>
                  <a:pt x="25256" y="178462"/>
                  <a:pt x="23313" y="178363"/>
                </a:cubicBezTo>
                <a:cubicBezTo>
                  <a:pt x="21370" y="178248"/>
                  <a:pt x="19439" y="178199"/>
                  <a:pt x="17496" y="178199"/>
                </a:cubicBezTo>
                <a:lnTo>
                  <a:pt x="14588" y="176900"/>
                </a:lnTo>
                <a:cubicBezTo>
                  <a:pt x="12861" y="176900"/>
                  <a:pt x="11883" y="177231"/>
                  <a:pt x="11680" y="177866"/>
                </a:cubicBezTo>
                <a:lnTo>
                  <a:pt x="11032" y="177549"/>
                </a:lnTo>
                <a:lnTo>
                  <a:pt x="9089" y="176900"/>
                </a:lnTo>
                <a:cubicBezTo>
                  <a:pt x="7806" y="176900"/>
                  <a:pt x="7158" y="177648"/>
                  <a:pt x="7158" y="179162"/>
                </a:cubicBezTo>
                <a:lnTo>
                  <a:pt x="7476" y="181091"/>
                </a:lnTo>
                <a:lnTo>
                  <a:pt x="8771" y="182704"/>
                </a:lnTo>
                <a:cubicBezTo>
                  <a:pt x="9203" y="183354"/>
                  <a:pt x="10067" y="183899"/>
                  <a:pt x="11349" y="184330"/>
                </a:cubicBezTo>
                <a:lnTo>
                  <a:pt x="15883" y="187888"/>
                </a:lnTo>
                <a:cubicBezTo>
                  <a:pt x="15020" y="189386"/>
                  <a:pt x="14473" y="190899"/>
                  <a:pt x="14258" y="192408"/>
                </a:cubicBezTo>
                <a:lnTo>
                  <a:pt x="11680" y="191445"/>
                </a:lnTo>
                <a:lnTo>
                  <a:pt x="10384" y="192090"/>
                </a:lnTo>
                <a:lnTo>
                  <a:pt x="10384" y="186592"/>
                </a:lnTo>
                <a:lnTo>
                  <a:pt x="10067" y="184812"/>
                </a:lnTo>
                <a:cubicBezTo>
                  <a:pt x="9851" y="183849"/>
                  <a:pt x="8987" y="183354"/>
                  <a:pt x="7476" y="183354"/>
                </a:cubicBezTo>
                <a:lnTo>
                  <a:pt x="7476" y="182704"/>
                </a:lnTo>
                <a:cubicBezTo>
                  <a:pt x="7044" y="180560"/>
                  <a:pt x="6079" y="179479"/>
                  <a:pt x="4568" y="179479"/>
                </a:cubicBezTo>
                <a:cubicBezTo>
                  <a:pt x="2853" y="179479"/>
                  <a:pt x="1990" y="180560"/>
                  <a:pt x="1990" y="182704"/>
                </a:cubicBezTo>
                <a:lnTo>
                  <a:pt x="1990" y="183680"/>
                </a:lnTo>
                <a:cubicBezTo>
                  <a:pt x="2408" y="187555"/>
                  <a:pt x="2688" y="191495"/>
                  <a:pt x="2790" y="195482"/>
                </a:cubicBezTo>
                <a:cubicBezTo>
                  <a:pt x="2904" y="199471"/>
                  <a:pt x="3069" y="203396"/>
                  <a:pt x="3285" y="207265"/>
                </a:cubicBezTo>
                <a:lnTo>
                  <a:pt x="3285" y="208892"/>
                </a:lnTo>
                <a:cubicBezTo>
                  <a:pt x="3069" y="209974"/>
                  <a:pt x="2904" y="211154"/>
                  <a:pt x="2790" y="212434"/>
                </a:cubicBezTo>
                <a:cubicBezTo>
                  <a:pt x="2688" y="213744"/>
                  <a:pt x="2625" y="215029"/>
                  <a:pt x="2625" y="216324"/>
                </a:cubicBezTo>
                <a:lnTo>
                  <a:pt x="2625" y="228920"/>
                </a:lnTo>
                <a:lnTo>
                  <a:pt x="2307" y="228603"/>
                </a:lnTo>
                <a:lnTo>
                  <a:pt x="1990" y="228275"/>
                </a:lnTo>
                <a:lnTo>
                  <a:pt x="377" y="227307"/>
                </a:lnTo>
                <a:lnTo>
                  <a:pt x="46" y="227957"/>
                </a:lnTo>
                <a:cubicBezTo>
                  <a:pt x="-1249" y="228161"/>
                  <a:pt x="-1897" y="228920"/>
                  <a:pt x="-1897" y="230214"/>
                </a:cubicBezTo>
                <a:lnTo>
                  <a:pt x="-1249" y="232462"/>
                </a:lnTo>
                <a:lnTo>
                  <a:pt x="-1249" y="233111"/>
                </a:lnTo>
                <a:lnTo>
                  <a:pt x="694" y="234422"/>
                </a:lnTo>
                <a:lnTo>
                  <a:pt x="1990" y="236515"/>
                </a:lnTo>
                <a:lnTo>
                  <a:pt x="4568" y="237631"/>
                </a:lnTo>
                <a:cubicBezTo>
                  <a:pt x="5431" y="237631"/>
                  <a:pt x="6511" y="238495"/>
                  <a:pt x="7806" y="240236"/>
                </a:cubicBezTo>
                <a:cubicBezTo>
                  <a:pt x="9089" y="241938"/>
                  <a:pt x="10499" y="243947"/>
                  <a:pt x="11997" y="246204"/>
                </a:cubicBezTo>
                <a:cubicBezTo>
                  <a:pt x="13508" y="248465"/>
                  <a:pt x="15071" y="250727"/>
                  <a:pt x="16683" y="252985"/>
                </a:cubicBezTo>
                <a:cubicBezTo>
                  <a:pt x="18296" y="255247"/>
                  <a:pt x="19757" y="256809"/>
                  <a:pt x="21052" y="257673"/>
                </a:cubicBezTo>
                <a:cubicBezTo>
                  <a:pt x="23199" y="259831"/>
                  <a:pt x="25840" y="262362"/>
                  <a:pt x="28964" y="265254"/>
                </a:cubicBezTo>
                <a:cubicBezTo>
                  <a:pt x="32089" y="268176"/>
                  <a:pt x="35264" y="270919"/>
                  <a:pt x="38502" y="273509"/>
                </a:cubicBezTo>
                <a:cubicBezTo>
                  <a:pt x="41728" y="276103"/>
                  <a:pt x="44738" y="278246"/>
                  <a:pt x="47544" y="279963"/>
                </a:cubicBezTo>
                <a:cubicBezTo>
                  <a:pt x="50338" y="281689"/>
                  <a:pt x="52713" y="282552"/>
                  <a:pt x="54656" y="282552"/>
                </a:cubicBezTo>
                <a:lnTo>
                  <a:pt x="56269" y="282225"/>
                </a:lnTo>
                <a:lnTo>
                  <a:pt x="57235" y="284010"/>
                </a:lnTo>
                <a:lnTo>
                  <a:pt x="58530" y="287072"/>
                </a:lnTo>
                <a:cubicBezTo>
                  <a:pt x="58949" y="288153"/>
                  <a:pt x="59495" y="289448"/>
                  <a:pt x="60143" y="290961"/>
                </a:cubicBezTo>
                <a:cubicBezTo>
                  <a:pt x="60359" y="290961"/>
                  <a:pt x="61756" y="290896"/>
                  <a:pt x="64346" y="290792"/>
                </a:cubicBezTo>
                <a:cubicBezTo>
                  <a:pt x="66925" y="290678"/>
                  <a:pt x="70366" y="290628"/>
                  <a:pt x="74684" y="290628"/>
                </a:cubicBezTo>
                <a:cubicBezTo>
                  <a:pt x="74468" y="291695"/>
                  <a:pt x="74354" y="293055"/>
                  <a:pt x="74354" y="294667"/>
                </a:cubicBezTo>
                <a:cubicBezTo>
                  <a:pt x="74354" y="296294"/>
                  <a:pt x="74354" y="298274"/>
                  <a:pt x="74354" y="300634"/>
                </a:cubicBezTo>
                <a:cubicBezTo>
                  <a:pt x="74354" y="304738"/>
                  <a:pt x="74405" y="309425"/>
                  <a:pt x="74519" y="314695"/>
                </a:cubicBezTo>
                <a:cubicBezTo>
                  <a:pt x="74621" y="319978"/>
                  <a:pt x="74786" y="325137"/>
                  <a:pt x="75002" y="330217"/>
                </a:cubicBezTo>
                <a:cubicBezTo>
                  <a:pt x="75218" y="335273"/>
                  <a:pt x="75484" y="339945"/>
                  <a:pt x="75815" y="344262"/>
                </a:cubicBezTo>
                <a:cubicBezTo>
                  <a:pt x="76145" y="348582"/>
                  <a:pt x="76411" y="351702"/>
                  <a:pt x="76628" y="353633"/>
                </a:cubicBezTo>
                <a:lnTo>
                  <a:pt x="76297" y="353633"/>
                </a:lnTo>
                <a:lnTo>
                  <a:pt x="75002" y="355895"/>
                </a:lnTo>
                <a:cubicBezTo>
                  <a:pt x="75002" y="356316"/>
                  <a:pt x="75433" y="357190"/>
                  <a:pt x="76297" y="358474"/>
                </a:cubicBezTo>
                <a:lnTo>
                  <a:pt x="77263" y="359437"/>
                </a:lnTo>
                <a:lnTo>
                  <a:pt x="76628" y="360746"/>
                </a:lnTo>
                <a:lnTo>
                  <a:pt x="76780" y="363327"/>
                </a:lnTo>
                <a:lnTo>
                  <a:pt x="76945" y="365916"/>
                </a:lnTo>
                <a:lnTo>
                  <a:pt x="76780" y="368660"/>
                </a:lnTo>
                <a:lnTo>
                  <a:pt x="76628" y="371403"/>
                </a:lnTo>
                <a:lnTo>
                  <a:pt x="79206" y="372683"/>
                </a:lnTo>
                <a:lnTo>
                  <a:pt x="83409" y="377232"/>
                </a:lnTo>
                <a:lnTo>
                  <a:pt x="85022" y="378844"/>
                </a:lnTo>
                <a:lnTo>
                  <a:pt x="86635" y="380457"/>
                </a:lnTo>
                <a:cubicBezTo>
                  <a:pt x="89645" y="383468"/>
                  <a:pt x="92553" y="386528"/>
                  <a:pt x="95360" y="389654"/>
                </a:cubicBezTo>
                <a:cubicBezTo>
                  <a:pt x="98154" y="392774"/>
                  <a:pt x="101062" y="395850"/>
                  <a:pt x="104085" y="398872"/>
                </a:cubicBezTo>
                <a:lnTo>
                  <a:pt x="106028" y="400637"/>
                </a:lnTo>
                <a:lnTo>
                  <a:pt x="108771" y="403723"/>
                </a:lnTo>
                <a:lnTo>
                  <a:pt x="111679" y="406620"/>
                </a:lnTo>
                <a:lnTo>
                  <a:pt x="113775" y="407915"/>
                </a:lnTo>
                <a:cubicBezTo>
                  <a:pt x="115070" y="407915"/>
                  <a:pt x="115718" y="406947"/>
                  <a:pt x="115718" y="405008"/>
                </a:cubicBezTo>
                <a:cubicBezTo>
                  <a:pt x="115718" y="403267"/>
                  <a:pt x="114588" y="401019"/>
                  <a:pt x="112327" y="398226"/>
                </a:cubicBezTo>
                <a:cubicBezTo>
                  <a:pt x="110054" y="395418"/>
                  <a:pt x="108289" y="393375"/>
                  <a:pt x="106993" y="392090"/>
                </a:cubicBezTo>
                <a:lnTo>
                  <a:pt x="105698" y="389500"/>
                </a:lnTo>
                <a:cubicBezTo>
                  <a:pt x="105698" y="387353"/>
                  <a:pt x="105164" y="385284"/>
                  <a:pt x="104085" y="383353"/>
                </a:cubicBezTo>
                <a:lnTo>
                  <a:pt x="104732" y="383999"/>
                </a:lnTo>
                <a:lnTo>
                  <a:pt x="104732" y="382386"/>
                </a:lnTo>
                <a:lnTo>
                  <a:pt x="104898" y="381904"/>
                </a:lnTo>
                <a:lnTo>
                  <a:pt x="105050" y="381424"/>
                </a:lnTo>
                <a:lnTo>
                  <a:pt x="108606" y="384316"/>
                </a:lnTo>
                <a:cubicBezTo>
                  <a:pt x="108606" y="384966"/>
                  <a:pt x="108771" y="386424"/>
                  <a:pt x="109088" y="388686"/>
                </a:cubicBezTo>
                <a:cubicBezTo>
                  <a:pt x="109419" y="390949"/>
                  <a:pt x="110867" y="392090"/>
                  <a:pt x="113458" y="392090"/>
                </a:cubicBezTo>
                <a:cubicBezTo>
                  <a:pt x="114524" y="392090"/>
                  <a:pt x="115286" y="391445"/>
                  <a:pt x="115718" y="390145"/>
                </a:cubicBezTo>
                <a:lnTo>
                  <a:pt x="117013" y="390477"/>
                </a:lnTo>
                <a:cubicBezTo>
                  <a:pt x="118080" y="390477"/>
                  <a:pt x="118626" y="389599"/>
                  <a:pt x="118626" y="387887"/>
                </a:cubicBezTo>
                <a:lnTo>
                  <a:pt x="117661" y="384966"/>
                </a:lnTo>
                <a:lnTo>
                  <a:pt x="115070" y="382703"/>
                </a:lnTo>
                <a:lnTo>
                  <a:pt x="117331" y="378512"/>
                </a:lnTo>
                <a:lnTo>
                  <a:pt x="117814" y="378666"/>
                </a:lnTo>
                <a:lnTo>
                  <a:pt x="118626" y="378844"/>
                </a:lnTo>
                <a:lnTo>
                  <a:pt x="119109" y="378666"/>
                </a:lnTo>
                <a:lnTo>
                  <a:pt x="119591" y="378512"/>
                </a:lnTo>
                <a:lnTo>
                  <a:pt x="118626" y="399522"/>
                </a:lnTo>
                <a:lnTo>
                  <a:pt x="118296" y="400483"/>
                </a:lnTo>
                <a:lnTo>
                  <a:pt x="118626" y="401451"/>
                </a:lnTo>
                <a:cubicBezTo>
                  <a:pt x="118410" y="403177"/>
                  <a:pt x="118245" y="404740"/>
                  <a:pt x="118144" y="406135"/>
                </a:cubicBezTo>
                <a:cubicBezTo>
                  <a:pt x="118029" y="407533"/>
                  <a:pt x="117978" y="408779"/>
                  <a:pt x="117978" y="409844"/>
                </a:cubicBezTo>
                <a:lnTo>
                  <a:pt x="117661" y="412767"/>
                </a:lnTo>
                <a:cubicBezTo>
                  <a:pt x="117432" y="412767"/>
                  <a:pt x="118677" y="412767"/>
                  <a:pt x="121370" y="412767"/>
                </a:cubicBezTo>
                <a:cubicBezTo>
                  <a:pt x="124062" y="412767"/>
                  <a:pt x="127669" y="412802"/>
                  <a:pt x="132190" y="412915"/>
                </a:cubicBezTo>
                <a:cubicBezTo>
                  <a:pt x="136724" y="413019"/>
                  <a:pt x="141778" y="413084"/>
                  <a:pt x="147379" y="413084"/>
                </a:cubicBezTo>
                <a:cubicBezTo>
                  <a:pt x="152980" y="413084"/>
                  <a:pt x="158581" y="413084"/>
                  <a:pt x="164181" y="413084"/>
                </a:cubicBezTo>
                <a:cubicBezTo>
                  <a:pt x="168918" y="413084"/>
                  <a:pt x="173503" y="413084"/>
                  <a:pt x="177910" y="413084"/>
                </a:cubicBezTo>
                <a:cubicBezTo>
                  <a:pt x="182330" y="413084"/>
                  <a:pt x="186203" y="413019"/>
                  <a:pt x="189543" y="412915"/>
                </a:cubicBezTo>
                <a:cubicBezTo>
                  <a:pt x="192883" y="412802"/>
                  <a:pt x="195576" y="412702"/>
                  <a:pt x="197620" y="412598"/>
                </a:cubicBezTo>
                <a:cubicBezTo>
                  <a:pt x="199665" y="412485"/>
                  <a:pt x="200694" y="412321"/>
                  <a:pt x="200694" y="412118"/>
                </a:cubicBezTo>
                <a:cubicBezTo>
                  <a:pt x="200694" y="411904"/>
                  <a:pt x="200630" y="410023"/>
                  <a:pt x="200528" y="406452"/>
                </a:cubicBezTo>
                <a:cubicBezTo>
                  <a:pt x="200414" y="402900"/>
                  <a:pt x="200313" y="397894"/>
                  <a:pt x="200211" y="391445"/>
                </a:cubicBezTo>
                <a:cubicBezTo>
                  <a:pt x="200097" y="384966"/>
                  <a:pt x="199982" y="377282"/>
                  <a:pt x="199881" y="368327"/>
                </a:cubicBezTo>
                <a:cubicBezTo>
                  <a:pt x="199767" y="359387"/>
                  <a:pt x="199614" y="349649"/>
                  <a:pt x="199398" y="339107"/>
                </a:cubicBezTo>
                <a:cubicBezTo>
                  <a:pt x="199398" y="331983"/>
                  <a:pt x="199449" y="326328"/>
                  <a:pt x="199563" y="322141"/>
                </a:cubicBezTo>
                <a:cubicBezTo>
                  <a:pt x="199665" y="317933"/>
                  <a:pt x="199716" y="312268"/>
                  <a:pt x="199716" y="305170"/>
                </a:cubicBezTo>
                <a:lnTo>
                  <a:pt x="199398" y="304842"/>
                </a:lnTo>
                <a:cubicBezTo>
                  <a:pt x="199183" y="301821"/>
                  <a:pt x="199081" y="298874"/>
                  <a:pt x="199081" y="295962"/>
                </a:cubicBezTo>
                <a:cubicBezTo>
                  <a:pt x="199081" y="293055"/>
                  <a:pt x="199081" y="290083"/>
                  <a:pt x="199081" y="287072"/>
                </a:cubicBezTo>
                <a:lnTo>
                  <a:pt x="252713" y="285459"/>
                </a:lnTo>
                <a:cubicBezTo>
                  <a:pt x="253780" y="286958"/>
                  <a:pt x="254859" y="287721"/>
                  <a:pt x="255939" y="287721"/>
                </a:cubicBezTo>
                <a:lnTo>
                  <a:pt x="257717" y="286427"/>
                </a:lnTo>
                <a:cubicBezTo>
                  <a:pt x="257818" y="285574"/>
                  <a:pt x="259063" y="285142"/>
                  <a:pt x="261438" y="285142"/>
                </a:cubicBezTo>
                <a:lnTo>
                  <a:pt x="263851" y="285295"/>
                </a:lnTo>
                <a:lnTo>
                  <a:pt x="264994" y="285459"/>
                </a:lnTo>
                <a:cubicBezTo>
                  <a:pt x="265197" y="285459"/>
                  <a:pt x="265476" y="283887"/>
                  <a:pt x="265794" y="280777"/>
                </a:cubicBezTo>
                <a:cubicBezTo>
                  <a:pt x="266111" y="277651"/>
                  <a:pt x="266327" y="273662"/>
                  <a:pt x="266442" y="268825"/>
                </a:cubicBezTo>
                <a:cubicBezTo>
                  <a:pt x="266543" y="263973"/>
                  <a:pt x="266645" y="258755"/>
                  <a:pt x="266759" y="253154"/>
                </a:cubicBezTo>
                <a:cubicBezTo>
                  <a:pt x="266873" y="247552"/>
                  <a:pt x="266975" y="242334"/>
                  <a:pt x="267089" y="237482"/>
                </a:cubicBezTo>
                <a:cubicBezTo>
                  <a:pt x="267191" y="232640"/>
                  <a:pt x="267242" y="228488"/>
                  <a:pt x="267242" y="225035"/>
                </a:cubicBezTo>
                <a:cubicBezTo>
                  <a:pt x="267242" y="221592"/>
                  <a:pt x="267242" y="219762"/>
                  <a:pt x="267242" y="219549"/>
                </a:cubicBezTo>
                <a:cubicBezTo>
                  <a:pt x="267242" y="219117"/>
                  <a:pt x="266378" y="218953"/>
                  <a:pt x="264663" y="219067"/>
                </a:cubicBezTo>
                <a:cubicBezTo>
                  <a:pt x="262936" y="219167"/>
                  <a:pt x="261324" y="218035"/>
                  <a:pt x="259812" y="215674"/>
                </a:cubicBezTo>
                <a:lnTo>
                  <a:pt x="250452" y="208892"/>
                </a:lnTo>
                <a:lnTo>
                  <a:pt x="248839" y="207265"/>
                </a:lnTo>
                <a:cubicBezTo>
                  <a:pt x="247747" y="206199"/>
                  <a:pt x="246084" y="204739"/>
                  <a:pt x="243823" y="202909"/>
                </a:cubicBezTo>
                <a:cubicBezTo>
                  <a:pt x="241562" y="201084"/>
                  <a:pt x="239251" y="199302"/>
                  <a:pt x="236876" y="197577"/>
                </a:cubicBezTo>
                <a:cubicBezTo>
                  <a:pt x="234501" y="195849"/>
                  <a:pt x="232456" y="194337"/>
                  <a:pt x="230742" y="193057"/>
                </a:cubicBezTo>
                <a:cubicBezTo>
                  <a:pt x="229015" y="191762"/>
                  <a:pt x="228151" y="191216"/>
                  <a:pt x="228151" y="191445"/>
                </a:cubicBezTo>
                <a:lnTo>
                  <a:pt x="227503" y="191445"/>
                </a:lnTo>
                <a:lnTo>
                  <a:pt x="225891" y="190795"/>
                </a:lnTo>
                <a:lnTo>
                  <a:pt x="223960" y="192408"/>
                </a:lnTo>
                <a:lnTo>
                  <a:pt x="223147" y="192244"/>
                </a:lnTo>
                <a:lnTo>
                  <a:pt x="222665" y="192090"/>
                </a:lnTo>
                <a:lnTo>
                  <a:pt x="221369" y="192090"/>
                </a:lnTo>
                <a:cubicBezTo>
                  <a:pt x="221369" y="190795"/>
                  <a:pt x="220671" y="189767"/>
                  <a:pt x="219274" y="189004"/>
                </a:cubicBezTo>
                <a:cubicBezTo>
                  <a:pt x="217864" y="188270"/>
                  <a:pt x="216137" y="187669"/>
                  <a:pt x="214092" y="187237"/>
                </a:cubicBezTo>
                <a:cubicBezTo>
                  <a:pt x="212047" y="186806"/>
                  <a:pt x="209901" y="186529"/>
                  <a:pt x="207641" y="186425"/>
                </a:cubicBezTo>
                <a:cubicBezTo>
                  <a:pt x="205380" y="186310"/>
                  <a:pt x="203488" y="186275"/>
                  <a:pt x="201989" y="186275"/>
                </a:cubicBezTo>
                <a:lnTo>
                  <a:pt x="200364" y="186275"/>
                </a:lnTo>
                <a:cubicBezTo>
                  <a:pt x="199081" y="185626"/>
                  <a:pt x="198268" y="184762"/>
                  <a:pt x="197938" y="183680"/>
                </a:cubicBezTo>
                <a:cubicBezTo>
                  <a:pt x="197620" y="182605"/>
                  <a:pt x="197455" y="181423"/>
                  <a:pt x="197455" y="180129"/>
                </a:cubicBezTo>
                <a:cubicBezTo>
                  <a:pt x="197455" y="178199"/>
                  <a:pt x="197506" y="176304"/>
                  <a:pt x="197620" y="174473"/>
                </a:cubicBezTo>
                <a:cubicBezTo>
                  <a:pt x="197722" y="172632"/>
                  <a:pt x="197887" y="170867"/>
                  <a:pt x="198103" y="169140"/>
                </a:cubicBezTo>
                <a:cubicBezTo>
                  <a:pt x="198103" y="167211"/>
                  <a:pt x="197988" y="165152"/>
                  <a:pt x="197785" y="163008"/>
                </a:cubicBezTo>
                <a:cubicBezTo>
                  <a:pt x="197570" y="160861"/>
                  <a:pt x="197239" y="158589"/>
                  <a:pt x="196807" y="156213"/>
                </a:cubicBezTo>
                <a:lnTo>
                  <a:pt x="196807" y="152669"/>
                </a:lnTo>
                <a:cubicBezTo>
                  <a:pt x="196807" y="144692"/>
                  <a:pt x="196592" y="137366"/>
                  <a:pt x="196172" y="130698"/>
                </a:cubicBezTo>
                <a:cubicBezTo>
                  <a:pt x="195741" y="124021"/>
                  <a:pt x="195309" y="117338"/>
                  <a:pt x="194877" y="110655"/>
                </a:cubicBezTo>
                <a:cubicBezTo>
                  <a:pt x="194433" y="103979"/>
                  <a:pt x="194064" y="97033"/>
                  <a:pt x="193747" y="89830"/>
                </a:cubicBezTo>
                <a:cubicBezTo>
                  <a:pt x="193417" y="82602"/>
                  <a:pt x="193264" y="74491"/>
                  <a:pt x="193264" y="65432"/>
                </a:cubicBezTo>
                <a:lnTo>
                  <a:pt x="193899" y="63175"/>
                </a:lnTo>
                <a:cubicBezTo>
                  <a:pt x="193683" y="58853"/>
                  <a:pt x="193531" y="54930"/>
                  <a:pt x="193417" y="51373"/>
                </a:cubicBezTo>
                <a:cubicBezTo>
                  <a:pt x="193315" y="47821"/>
                  <a:pt x="193264" y="44859"/>
                  <a:pt x="193264" y="42483"/>
                </a:cubicBezTo>
                <a:lnTo>
                  <a:pt x="193264" y="35056"/>
                </a:lnTo>
                <a:cubicBezTo>
                  <a:pt x="192820" y="35056"/>
                  <a:pt x="191969" y="35105"/>
                  <a:pt x="190673" y="35220"/>
                </a:cubicBezTo>
                <a:cubicBezTo>
                  <a:pt x="189391" y="35324"/>
                  <a:pt x="187651" y="35384"/>
                  <a:pt x="185505" y="35384"/>
                </a:cubicBezTo>
                <a:cubicBezTo>
                  <a:pt x="182711" y="29783"/>
                  <a:pt x="177427" y="24286"/>
                  <a:pt x="169668" y="18898"/>
                </a:cubicBezTo>
                <a:cubicBezTo>
                  <a:pt x="161921" y="13515"/>
                  <a:pt x="153945" y="8679"/>
                  <a:pt x="145766" y="4357"/>
                </a:cubicBezTo>
                <a:cubicBezTo>
                  <a:pt x="145334" y="2850"/>
                  <a:pt x="144356" y="1882"/>
                  <a:pt x="142858" y="1466"/>
                </a:cubicBezTo>
                <a:lnTo>
                  <a:pt x="136393" y="1466"/>
                </a:lnTo>
                <a:cubicBezTo>
                  <a:pt x="134666" y="1237"/>
                  <a:pt x="132952" y="1083"/>
                  <a:pt x="131225" y="979"/>
                </a:cubicBezTo>
                <a:cubicBezTo>
                  <a:pt x="129497" y="865"/>
                  <a:pt x="127770" y="815"/>
                  <a:pt x="126056" y="815"/>
                </a:cubicBezTo>
                <a:cubicBezTo>
                  <a:pt x="124976" y="815"/>
                  <a:pt x="123795" y="815"/>
                  <a:pt x="122500" y="815"/>
                </a:cubicBezTo>
                <a:cubicBezTo>
                  <a:pt x="121204" y="815"/>
                  <a:pt x="120023" y="920"/>
                  <a:pt x="118944" y="1133"/>
                </a:cubicBezTo>
                <a:lnTo>
                  <a:pt x="117661" y="638"/>
                </a:lnTo>
                <a:lnTo>
                  <a:pt x="116366" y="165"/>
                </a:lnTo>
                <a:lnTo>
                  <a:pt x="115870" y="320"/>
                </a:lnTo>
                <a:lnTo>
                  <a:pt x="115388" y="498"/>
                </a:lnTo>
                <a:lnTo>
                  <a:pt x="113775" y="1466"/>
                </a:lnTo>
                <a:lnTo>
                  <a:pt x="113458" y="1783"/>
                </a:lnTo>
                <a:lnTo>
                  <a:pt x="97303" y="3077"/>
                </a:lnTo>
                <a:lnTo>
                  <a:pt x="90191" y="3077"/>
                </a:lnTo>
                <a:lnTo>
                  <a:pt x="87765" y="3876"/>
                </a:lnTo>
                <a:lnTo>
                  <a:pt x="86635" y="6302"/>
                </a:lnTo>
                <a:lnTo>
                  <a:pt x="87600" y="8893"/>
                </a:lnTo>
                <a:lnTo>
                  <a:pt x="94065" y="14712"/>
                </a:lnTo>
                <a:lnTo>
                  <a:pt x="89543" y="12766"/>
                </a:lnTo>
                <a:lnTo>
                  <a:pt x="89226" y="12602"/>
                </a:lnTo>
                <a:lnTo>
                  <a:pt x="88896" y="12449"/>
                </a:lnTo>
                <a:lnTo>
                  <a:pt x="88578" y="12602"/>
                </a:lnTo>
                <a:lnTo>
                  <a:pt x="88261" y="12766"/>
                </a:lnTo>
                <a:lnTo>
                  <a:pt x="85022" y="11154"/>
                </a:lnTo>
                <a:cubicBezTo>
                  <a:pt x="83727" y="11154"/>
                  <a:pt x="83079" y="11800"/>
                  <a:pt x="83079" y="13099"/>
                </a:cubicBezTo>
                <a:cubicBezTo>
                  <a:pt x="83079" y="13947"/>
                  <a:pt x="83562" y="15560"/>
                  <a:pt x="84540" y="17936"/>
                </a:cubicBezTo>
                <a:cubicBezTo>
                  <a:pt x="85505" y="20297"/>
                  <a:pt x="86203" y="22788"/>
                  <a:pt x="86635" y="25377"/>
                </a:cubicBezTo>
                <a:lnTo>
                  <a:pt x="85987" y="25050"/>
                </a:lnTo>
                <a:lnTo>
                  <a:pt x="84374" y="24732"/>
                </a:lnTo>
                <a:cubicBezTo>
                  <a:pt x="82647" y="24732"/>
                  <a:pt x="81783" y="25466"/>
                  <a:pt x="81783" y="26990"/>
                </a:cubicBezTo>
                <a:lnTo>
                  <a:pt x="82444" y="28919"/>
                </a:lnTo>
                <a:lnTo>
                  <a:pt x="85987" y="33444"/>
                </a:lnTo>
                <a:cubicBezTo>
                  <a:pt x="85556" y="38395"/>
                  <a:pt x="85136" y="43782"/>
                  <a:pt x="84692" y="49611"/>
                </a:cubicBezTo>
                <a:cubicBezTo>
                  <a:pt x="84260" y="55410"/>
                  <a:pt x="84057" y="61116"/>
                  <a:pt x="84057" y="66717"/>
                </a:cubicBezTo>
                <a:cubicBezTo>
                  <a:pt x="84057" y="69525"/>
                  <a:pt x="84159" y="72214"/>
                  <a:pt x="84374" y="74808"/>
                </a:cubicBezTo>
                <a:cubicBezTo>
                  <a:pt x="84590" y="77382"/>
                  <a:pt x="84692" y="79759"/>
                  <a:pt x="84692" y="81907"/>
                </a:cubicBezTo>
                <a:lnTo>
                  <a:pt x="84692" y="100982"/>
                </a:lnTo>
                <a:lnTo>
                  <a:pt x="85352" y="101299"/>
                </a:lnTo>
              </a:path>
            </a:pathLst>
          </a:custGeom>
          <a:solidFill>
            <a:srgbClr val="FFFFFF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2" name="Freeform: Shape 481">
            <a:extLst>
              <a:ext uri="{FF2B5EF4-FFF2-40B4-BE49-F238E27FC236}">
                <a16:creationId xmlns:a16="http://schemas.microsoft.com/office/drawing/2014/main" id="{D1D9B798-4A57-0D7F-B3F9-9F2D3DF0BFFA}"/>
              </a:ext>
            </a:extLst>
          </p:cNvPr>
          <p:cNvSpPr/>
          <p:nvPr/>
        </p:nvSpPr>
        <p:spPr>
          <a:xfrm flipV="1">
            <a:off x="5796190" y="5904775"/>
            <a:ext cx="336346" cy="341198"/>
          </a:xfrm>
          <a:custGeom>
            <a:avLst/>
            <a:gdLst>
              <a:gd name="connsiteX0" fmla="*/ 325861 w 336346"/>
              <a:gd name="connsiteY0" fmla="*/ 209886 h 341198"/>
              <a:gd name="connsiteX1" fmla="*/ 328135 w 336346"/>
              <a:gd name="connsiteY1" fmla="*/ 217962 h 341198"/>
              <a:gd name="connsiteX2" fmla="*/ 328770 w 336346"/>
              <a:gd name="connsiteY2" fmla="*/ 226053 h 341198"/>
              <a:gd name="connsiteX3" fmla="*/ 328452 w 336346"/>
              <a:gd name="connsiteY3" fmla="*/ 238803 h 341198"/>
              <a:gd name="connsiteX4" fmla="*/ 327805 w 336346"/>
              <a:gd name="connsiteY4" fmla="*/ 251250 h 341198"/>
              <a:gd name="connsiteX5" fmla="*/ 326522 w 336346"/>
              <a:gd name="connsiteY5" fmla="*/ 243159 h 341198"/>
              <a:gd name="connsiteX6" fmla="*/ 325709 w 336346"/>
              <a:gd name="connsiteY6" fmla="*/ 237686 h 341198"/>
              <a:gd name="connsiteX7" fmla="*/ 325214 w 336346"/>
              <a:gd name="connsiteY7" fmla="*/ 229595 h 341198"/>
              <a:gd name="connsiteX8" fmla="*/ 325709 w 336346"/>
              <a:gd name="connsiteY8" fmla="*/ 224758 h 341198"/>
              <a:gd name="connsiteX9" fmla="*/ 325861 w 336346"/>
              <a:gd name="connsiteY9" fmla="*/ 220224 h 341198"/>
              <a:gd name="connsiteX10" fmla="*/ 325392 w 336346"/>
              <a:gd name="connsiteY10" fmla="*/ 211984 h 341198"/>
              <a:gd name="connsiteX11" fmla="*/ 324249 w 336346"/>
              <a:gd name="connsiteY11" fmla="*/ 204071 h 341198"/>
              <a:gd name="connsiteX12" fmla="*/ 319728 w 336346"/>
              <a:gd name="connsiteY12" fmla="*/ 243159 h 341198"/>
              <a:gd name="connsiteX13" fmla="*/ 320223 w 336346"/>
              <a:gd name="connsiteY13" fmla="*/ 243010 h 341198"/>
              <a:gd name="connsiteX14" fmla="*/ 320705 w 336346"/>
              <a:gd name="connsiteY14" fmla="*/ 242841 h 341198"/>
              <a:gd name="connsiteX15" fmla="*/ 322153 w 336346"/>
              <a:gd name="connsiteY15" fmla="*/ 252218 h 341198"/>
              <a:gd name="connsiteX16" fmla="*/ 322953 w 336346"/>
              <a:gd name="connsiteY16" fmla="*/ 261905 h 341198"/>
              <a:gd name="connsiteX17" fmla="*/ 321671 w 336346"/>
              <a:gd name="connsiteY17" fmla="*/ 268687 h 341198"/>
              <a:gd name="connsiteX18" fmla="*/ 318115 w 336346"/>
              <a:gd name="connsiteY18" fmla="*/ 273857 h 341198"/>
              <a:gd name="connsiteX19" fmla="*/ 319093 w 336346"/>
              <a:gd name="connsiteY19" fmla="*/ 260939 h 341198"/>
              <a:gd name="connsiteX20" fmla="*/ 318915 w 336346"/>
              <a:gd name="connsiteY20" fmla="*/ 256900 h 341198"/>
              <a:gd name="connsiteX21" fmla="*/ 318445 w 336346"/>
              <a:gd name="connsiteY21" fmla="*/ 253512 h 341198"/>
              <a:gd name="connsiteX22" fmla="*/ 318445 w 336346"/>
              <a:gd name="connsiteY22" fmla="*/ 251250 h 341198"/>
              <a:gd name="connsiteX23" fmla="*/ 316832 w 336346"/>
              <a:gd name="connsiteY23" fmla="*/ 161095 h 341198"/>
              <a:gd name="connsiteX24" fmla="*/ 319728 w 336346"/>
              <a:gd name="connsiteY24" fmla="*/ 167391 h 341198"/>
              <a:gd name="connsiteX25" fmla="*/ 322318 w 336346"/>
              <a:gd name="connsiteY25" fmla="*/ 174023 h 341198"/>
              <a:gd name="connsiteX26" fmla="*/ 319410 w 336346"/>
              <a:gd name="connsiteY26" fmla="*/ 168521 h 341198"/>
              <a:gd name="connsiteX27" fmla="*/ 316502 w 336346"/>
              <a:gd name="connsiteY27" fmla="*/ 162717 h 341198"/>
              <a:gd name="connsiteX28" fmla="*/ 316832 w 336346"/>
              <a:gd name="connsiteY28" fmla="*/ 161422 h 341198"/>
              <a:gd name="connsiteX29" fmla="*/ 311650 w 336346"/>
              <a:gd name="connsiteY29" fmla="*/ 273857 h 341198"/>
              <a:gd name="connsiteX30" fmla="*/ 311968 w 336346"/>
              <a:gd name="connsiteY30" fmla="*/ 272889 h 341198"/>
              <a:gd name="connsiteX31" fmla="*/ 311968 w 336346"/>
              <a:gd name="connsiteY31" fmla="*/ 274189 h 341198"/>
              <a:gd name="connsiteX32" fmla="*/ 286454 w 336346"/>
              <a:gd name="connsiteY32" fmla="*/ 116188 h 341198"/>
              <a:gd name="connsiteX33" fmla="*/ 289527 w 336346"/>
              <a:gd name="connsiteY33" fmla="*/ 120872 h 341198"/>
              <a:gd name="connsiteX34" fmla="*/ 292270 w 336346"/>
              <a:gd name="connsiteY34" fmla="*/ 125887 h 341198"/>
              <a:gd name="connsiteX35" fmla="*/ 289031 w 336346"/>
              <a:gd name="connsiteY35" fmla="*/ 121353 h 341198"/>
              <a:gd name="connsiteX36" fmla="*/ 285806 w 336346"/>
              <a:gd name="connsiteY36" fmla="*/ 117151 h 341198"/>
              <a:gd name="connsiteX37" fmla="*/ 280637 w 336346"/>
              <a:gd name="connsiteY37" fmla="*/ 111678 h 341198"/>
              <a:gd name="connsiteX38" fmla="*/ 278046 w 336346"/>
              <a:gd name="connsiteY38" fmla="*/ 105517 h 341198"/>
              <a:gd name="connsiteX39" fmla="*/ 280307 w 336346"/>
              <a:gd name="connsiteY39" fmla="*/ 107958 h 341198"/>
              <a:gd name="connsiteX40" fmla="*/ 282250 w 336346"/>
              <a:gd name="connsiteY40" fmla="*/ 110369 h 341198"/>
              <a:gd name="connsiteX41" fmla="*/ 281285 w 336346"/>
              <a:gd name="connsiteY41" fmla="*/ 112323 h 341198"/>
              <a:gd name="connsiteX42" fmla="*/ 275785 w 336346"/>
              <a:gd name="connsiteY42" fmla="*/ 88729 h 341198"/>
              <a:gd name="connsiteX43" fmla="*/ 275468 w 336346"/>
              <a:gd name="connsiteY43" fmla="*/ 88412 h 341198"/>
              <a:gd name="connsiteX44" fmla="*/ 277081 w 336346"/>
              <a:gd name="connsiteY44" fmla="*/ 87118 h 341198"/>
              <a:gd name="connsiteX45" fmla="*/ 287419 w 336346"/>
              <a:gd name="connsiteY45" fmla="*/ 101494 h 341198"/>
              <a:gd name="connsiteX46" fmla="*/ 296461 w 336346"/>
              <a:gd name="connsiteY46" fmla="*/ 116516 h 341198"/>
              <a:gd name="connsiteX47" fmla="*/ 294531 w 336346"/>
              <a:gd name="connsiteY47" fmla="*/ 114571 h 341198"/>
              <a:gd name="connsiteX48" fmla="*/ 285488 w 336346"/>
              <a:gd name="connsiteY48" fmla="*/ 99079 h 341198"/>
              <a:gd name="connsiteX49" fmla="*/ 275785 w 336346"/>
              <a:gd name="connsiteY49" fmla="*/ 88729 h 341198"/>
              <a:gd name="connsiteX50" fmla="*/ 278376 w 336346"/>
              <a:gd name="connsiteY50" fmla="*/ 98418 h 341198"/>
              <a:gd name="connsiteX51" fmla="*/ 276598 w 336346"/>
              <a:gd name="connsiteY51" fmla="*/ 96805 h 341198"/>
              <a:gd name="connsiteX52" fmla="*/ 275138 w 336346"/>
              <a:gd name="connsiteY52" fmla="*/ 95194 h 341198"/>
              <a:gd name="connsiteX53" fmla="*/ 274820 w 336346"/>
              <a:gd name="connsiteY53" fmla="*/ 94876 h 341198"/>
              <a:gd name="connsiteX54" fmla="*/ 276598 w 336346"/>
              <a:gd name="connsiteY54" fmla="*/ 96474 h 341198"/>
              <a:gd name="connsiteX55" fmla="*/ 271582 w 336346"/>
              <a:gd name="connsiteY55" fmla="*/ 115220 h 341198"/>
              <a:gd name="connsiteX56" fmla="*/ 271264 w 336346"/>
              <a:gd name="connsiteY56" fmla="*/ 114571 h 341198"/>
              <a:gd name="connsiteX57" fmla="*/ 271912 w 336346"/>
              <a:gd name="connsiteY57" fmla="*/ 115220 h 341198"/>
              <a:gd name="connsiteX58" fmla="*/ 267708 w 336346"/>
              <a:gd name="connsiteY58" fmla="*/ 233152 h 341198"/>
              <a:gd name="connsiteX59" fmla="*/ 268356 w 336346"/>
              <a:gd name="connsiteY59" fmla="*/ 233152 h 341198"/>
              <a:gd name="connsiteX60" fmla="*/ 268356 w 336346"/>
              <a:gd name="connsiteY60" fmla="*/ 237027 h 341198"/>
              <a:gd name="connsiteX61" fmla="*/ 267391 w 336346"/>
              <a:gd name="connsiteY61" fmla="*/ 240583 h 341198"/>
              <a:gd name="connsiteX62" fmla="*/ 266743 w 336346"/>
              <a:gd name="connsiteY62" fmla="*/ 238972 h 341198"/>
              <a:gd name="connsiteX63" fmla="*/ 266743 w 336346"/>
              <a:gd name="connsiteY63" fmla="*/ 236059 h 341198"/>
              <a:gd name="connsiteX64" fmla="*/ 266743 w 336346"/>
              <a:gd name="connsiteY64" fmla="*/ 233485 h 341198"/>
              <a:gd name="connsiteX65" fmla="*/ 266426 w 336346"/>
              <a:gd name="connsiteY65" fmla="*/ 234764 h 341198"/>
              <a:gd name="connsiteX66" fmla="*/ 264483 w 336346"/>
              <a:gd name="connsiteY66" fmla="*/ 97123 h 341198"/>
              <a:gd name="connsiteX67" fmla="*/ 266426 w 336346"/>
              <a:gd name="connsiteY67" fmla="*/ 97768 h 341198"/>
              <a:gd name="connsiteX68" fmla="*/ 268674 w 336346"/>
              <a:gd name="connsiteY68" fmla="*/ 96805 h 341198"/>
              <a:gd name="connsiteX69" fmla="*/ 269651 w 336346"/>
              <a:gd name="connsiteY69" fmla="*/ 97768 h 341198"/>
              <a:gd name="connsiteX70" fmla="*/ 271264 w 336346"/>
              <a:gd name="connsiteY70" fmla="*/ 103270 h 341198"/>
              <a:gd name="connsiteX71" fmla="*/ 269969 w 336346"/>
              <a:gd name="connsiteY71" fmla="*/ 102293 h 341198"/>
              <a:gd name="connsiteX72" fmla="*/ 268674 w 336346"/>
              <a:gd name="connsiteY72" fmla="*/ 101658 h 341198"/>
              <a:gd name="connsiteX73" fmla="*/ 260279 w 336346"/>
              <a:gd name="connsiteY73" fmla="*/ 250287 h 341198"/>
              <a:gd name="connsiteX74" fmla="*/ 259631 w 336346"/>
              <a:gd name="connsiteY74" fmla="*/ 251567 h 341198"/>
              <a:gd name="connsiteX75" fmla="*/ 258983 w 336346"/>
              <a:gd name="connsiteY75" fmla="*/ 260611 h 341198"/>
              <a:gd name="connsiteX76" fmla="*/ 259631 w 336346"/>
              <a:gd name="connsiteY76" fmla="*/ 260939 h 341198"/>
              <a:gd name="connsiteX77" fmla="*/ 258983 w 336346"/>
              <a:gd name="connsiteY77" fmla="*/ 262223 h 341198"/>
              <a:gd name="connsiteX78" fmla="*/ 258666 w 336346"/>
              <a:gd name="connsiteY78" fmla="*/ 105517 h 341198"/>
              <a:gd name="connsiteX79" fmla="*/ 260926 w 336346"/>
              <a:gd name="connsiteY79" fmla="*/ 104882 h 341198"/>
              <a:gd name="connsiteX80" fmla="*/ 266426 w 336346"/>
              <a:gd name="connsiteY80" fmla="*/ 110051 h 341198"/>
              <a:gd name="connsiteX81" fmla="*/ 263835 w 336346"/>
              <a:gd name="connsiteY81" fmla="*/ 110051 h 341198"/>
              <a:gd name="connsiteX82" fmla="*/ 259631 w 336346"/>
              <a:gd name="connsiteY82" fmla="*/ 251567 h 341198"/>
              <a:gd name="connsiteX83" fmla="*/ 256405 w 336346"/>
              <a:gd name="connsiteY83" fmla="*/ 243987 h 341198"/>
              <a:gd name="connsiteX84" fmla="*/ 255758 w 336346"/>
              <a:gd name="connsiteY84" fmla="*/ 234120 h 341198"/>
              <a:gd name="connsiteX85" fmla="*/ 255758 w 336346"/>
              <a:gd name="connsiteY85" fmla="*/ 227021 h 341198"/>
              <a:gd name="connsiteX86" fmla="*/ 257370 w 336346"/>
              <a:gd name="connsiteY86" fmla="*/ 227666 h 341198"/>
              <a:gd name="connsiteX87" fmla="*/ 259631 w 336346"/>
              <a:gd name="connsiteY87" fmla="*/ 223781 h 341198"/>
              <a:gd name="connsiteX88" fmla="*/ 255758 w 336346"/>
              <a:gd name="connsiteY88" fmla="*/ 216667 h 341198"/>
              <a:gd name="connsiteX89" fmla="*/ 255923 w 336346"/>
              <a:gd name="connsiteY89" fmla="*/ 210218 h 341198"/>
              <a:gd name="connsiteX90" fmla="*/ 256075 w 336346"/>
              <a:gd name="connsiteY90" fmla="*/ 203753 h 341198"/>
              <a:gd name="connsiteX91" fmla="*/ 255110 w 336346"/>
              <a:gd name="connsiteY91" fmla="*/ 201491 h 341198"/>
              <a:gd name="connsiteX92" fmla="*/ 255427 w 336346"/>
              <a:gd name="connsiteY92" fmla="*/ 198584 h 341198"/>
              <a:gd name="connsiteX93" fmla="*/ 258018 w 336346"/>
              <a:gd name="connsiteY93" fmla="*/ 201174 h 341198"/>
              <a:gd name="connsiteX94" fmla="*/ 258983 w 336346"/>
              <a:gd name="connsiteY94" fmla="*/ 205033 h 341198"/>
              <a:gd name="connsiteX95" fmla="*/ 258018 w 336346"/>
              <a:gd name="connsiteY95" fmla="*/ 206646 h 341198"/>
              <a:gd name="connsiteX96" fmla="*/ 258666 w 336346"/>
              <a:gd name="connsiteY96" fmla="*/ 208923 h 341198"/>
              <a:gd name="connsiteX97" fmla="*/ 259631 w 336346"/>
              <a:gd name="connsiteY97" fmla="*/ 210535 h 341198"/>
              <a:gd name="connsiteX98" fmla="*/ 260126 w 336346"/>
              <a:gd name="connsiteY98" fmla="*/ 215705 h 341198"/>
              <a:gd name="connsiteX99" fmla="*/ 260926 w 336346"/>
              <a:gd name="connsiteY99" fmla="*/ 220874 h 341198"/>
              <a:gd name="connsiteX100" fmla="*/ 259961 w 336346"/>
              <a:gd name="connsiteY100" fmla="*/ 223464 h 341198"/>
              <a:gd name="connsiteX101" fmla="*/ 261091 w 336346"/>
              <a:gd name="connsiteY101" fmla="*/ 235250 h 341198"/>
              <a:gd name="connsiteX102" fmla="*/ 262222 w 336346"/>
              <a:gd name="connsiteY102" fmla="*/ 246730 h 341198"/>
              <a:gd name="connsiteX103" fmla="*/ 262057 w 336346"/>
              <a:gd name="connsiteY103" fmla="*/ 249791 h 341198"/>
              <a:gd name="connsiteX104" fmla="*/ 261892 w 336346"/>
              <a:gd name="connsiteY104" fmla="*/ 252862 h 341198"/>
              <a:gd name="connsiteX105" fmla="*/ 260279 w 336346"/>
              <a:gd name="connsiteY105" fmla="*/ 252218 h 341198"/>
              <a:gd name="connsiteX106" fmla="*/ 250259 w 336346"/>
              <a:gd name="connsiteY106" fmla="*/ 202142 h 341198"/>
              <a:gd name="connsiteX107" fmla="*/ 250589 w 336346"/>
              <a:gd name="connsiteY107" fmla="*/ 207956 h 341198"/>
              <a:gd name="connsiteX108" fmla="*/ 250259 w 336346"/>
              <a:gd name="connsiteY108" fmla="*/ 207613 h 341198"/>
              <a:gd name="connsiteX109" fmla="*/ 251884 w 336346"/>
              <a:gd name="connsiteY109" fmla="*/ 78708 h 341198"/>
              <a:gd name="connsiteX110" fmla="*/ 251884 w 336346"/>
              <a:gd name="connsiteY110" fmla="*/ 77096 h 341198"/>
              <a:gd name="connsiteX111" fmla="*/ 254310 w 336346"/>
              <a:gd name="connsiteY111" fmla="*/ 81288 h 341198"/>
              <a:gd name="connsiteX112" fmla="*/ 256405 w 336346"/>
              <a:gd name="connsiteY112" fmla="*/ 85490 h 341198"/>
              <a:gd name="connsiteX113" fmla="*/ 256405 w 336346"/>
              <a:gd name="connsiteY113" fmla="*/ 85822 h 341198"/>
              <a:gd name="connsiteX114" fmla="*/ 255758 w 336346"/>
              <a:gd name="connsiteY114" fmla="*/ 85490 h 341198"/>
              <a:gd name="connsiteX115" fmla="*/ 258501 w 336346"/>
              <a:gd name="connsiteY115" fmla="*/ 89374 h 341198"/>
              <a:gd name="connsiteX116" fmla="*/ 260926 w 336346"/>
              <a:gd name="connsiteY116" fmla="*/ 93884 h 341198"/>
              <a:gd name="connsiteX117" fmla="*/ 254310 w 336346"/>
              <a:gd name="connsiteY117" fmla="*/ 88412 h 341198"/>
              <a:gd name="connsiteX118" fmla="*/ 249941 w 336346"/>
              <a:gd name="connsiteY118" fmla="*/ 84523 h 341198"/>
              <a:gd name="connsiteX119" fmla="*/ 251884 w 336346"/>
              <a:gd name="connsiteY119" fmla="*/ 83397 h 341198"/>
              <a:gd name="connsiteX120" fmla="*/ 252849 w 336346"/>
              <a:gd name="connsiteY120" fmla="*/ 81616 h 341198"/>
              <a:gd name="connsiteX121" fmla="*/ 252684 w 336346"/>
              <a:gd name="connsiteY121" fmla="*/ 80817 h 341198"/>
              <a:gd name="connsiteX122" fmla="*/ 252519 w 336346"/>
              <a:gd name="connsiteY122" fmla="*/ 80003 h 341198"/>
              <a:gd name="connsiteX123" fmla="*/ 254145 w 336346"/>
              <a:gd name="connsiteY123" fmla="*/ 182744 h 341198"/>
              <a:gd name="connsiteX124" fmla="*/ 252201 w 336346"/>
              <a:gd name="connsiteY124" fmla="*/ 182100 h 341198"/>
              <a:gd name="connsiteX125" fmla="*/ 250259 w 336346"/>
              <a:gd name="connsiteY125" fmla="*/ 184689 h 341198"/>
              <a:gd name="connsiteX126" fmla="*/ 247680 w 336346"/>
              <a:gd name="connsiteY126" fmla="*/ 181122 h 341198"/>
              <a:gd name="connsiteX127" fmla="*/ 250906 w 336346"/>
              <a:gd name="connsiteY127" fmla="*/ 181449 h 341198"/>
              <a:gd name="connsiteX128" fmla="*/ 253814 w 336346"/>
              <a:gd name="connsiteY128" fmla="*/ 181122 h 341198"/>
              <a:gd name="connsiteX129" fmla="*/ 254792 w 336346"/>
              <a:gd name="connsiteY129" fmla="*/ 180487 h 341198"/>
              <a:gd name="connsiteX130" fmla="*/ 258183 w 336346"/>
              <a:gd name="connsiteY130" fmla="*/ 186301 h 341198"/>
              <a:gd name="connsiteX131" fmla="*/ 260609 w 336346"/>
              <a:gd name="connsiteY131" fmla="*/ 192120 h 341198"/>
              <a:gd name="connsiteX132" fmla="*/ 257853 w 336346"/>
              <a:gd name="connsiteY132" fmla="*/ 187279 h 341198"/>
              <a:gd name="connsiteX133" fmla="*/ 254145 w 336346"/>
              <a:gd name="connsiteY133" fmla="*/ 182744 h 341198"/>
              <a:gd name="connsiteX134" fmla="*/ 247998 w 336346"/>
              <a:gd name="connsiteY134" fmla="*/ 68370 h 341198"/>
              <a:gd name="connsiteX135" fmla="*/ 247033 w 336346"/>
              <a:gd name="connsiteY135" fmla="*/ 70478 h 341198"/>
              <a:gd name="connsiteX136" fmla="*/ 246703 w 336346"/>
              <a:gd name="connsiteY136" fmla="*/ 72576 h 341198"/>
              <a:gd name="connsiteX137" fmla="*/ 244607 w 336346"/>
              <a:gd name="connsiteY137" fmla="*/ 69183 h 341198"/>
              <a:gd name="connsiteX138" fmla="*/ 242829 w 336346"/>
              <a:gd name="connsiteY138" fmla="*/ 64178 h 341198"/>
              <a:gd name="connsiteX139" fmla="*/ 245737 w 336346"/>
              <a:gd name="connsiteY139" fmla="*/ 198902 h 341198"/>
              <a:gd name="connsiteX140" fmla="*/ 245090 w 336346"/>
              <a:gd name="connsiteY140" fmla="*/ 200197 h 341198"/>
              <a:gd name="connsiteX141" fmla="*/ 241546 w 336346"/>
              <a:gd name="connsiteY141" fmla="*/ 195013 h 341198"/>
              <a:gd name="connsiteX142" fmla="*/ 234434 w 336346"/>
              <a:gd name="connsiteY142" fmla="*/ 213125 h 341198"/>
              <a:gd name="connsiteX143" fmla="*/ 234269 w 336346"/>
              <a:gd name="connsiteY143" fmla="*/ 208923 h 341198"/>
              <a:gd name="connsiteX144" fmla="*/ 234104 w 336346"/>
              <a:gd name="connsiteY144" fmla="*/ 204071 h 341198"/>
              <a:gd name="connsiteX145" fmla="*/ 241216 w 336346"/>
              <a:gd name="connsiteY145" fmla="*/ 211498 h 341198"/>
              <a:gd name="connsiteX146" fmla="*/ 243477 w 336346"/>
              <a:gd name="connsiteY146" fmla="*/ 218930 h 341198"/>
              <a:gd name="connsiteX147" fmla="*/ 245420 w 336346"/>
              <a:gd name="connsiteY147" fmla="*/ 226688 h 341198"/>
              <a:gd name="connsiteX148" fmla="*/ 243159 w 336346"/>
              <a:gd name="connsiteY148" fmla="*/ 223617 h 341198"/>
              <a:gd name="connsiteX149" fmla="*/ 240568 w 336346"/>
              <a:gd name="connsiteY149" fmla="*/ 220557 h 341198"/>
              <a:gd name="connsiteX150" fmla="*/ 237343 w 336346"/>
              <a:gd name="connsiteY150" fmla="*/ 66426 h 341198"/>
              <a:gd name="connsiteX151" fmla="*/ 235247 w 336346"/>
              <a:gd name="connsiteY151" fmla="*/ 65145 h 341198"/>
              <a:gd name="connsiteX152" fmla="*/ 232821 w 336346"/>
              <a:gd name="connsiteY152" fmla="*/ 63850 h 341198"/>
              <a:gd name="connsiteX153" fmla="*/ 232974 w 336346"/>
              <a:gd name="connsiteY153" fmla="*/ 60457 h 341198"/>
              <a:gd name="connsiteX154" fmla="*/ 234104 w 336346"/>
              <a:gd name="connsiteY154" fmla="*/ 57068 h 341198"/>
              <a:gd name="connsiteX155" fmla="*/ 235882 w 336346"/>
              <a:gd name="connsiteY155" fmla="*/ 61588 h 341198"/>
              <a:gd name="connsiteX156" fmla="*/ 237343 w 336346"/>
              <a:gd name="connsiteY156" fmla="*/ 66426 h 341198"/>
              <a:gd name="connsiteX157" fmla="*/ 230878 w 336346"/>
              <a:gd name="connsiteY157" fmla="*/ 78708 h 341198"/>
              <a:gd name="connsiteX158" fmla="*/ 230231 w 336346"/>
              <a:gd name="connsiteY158" fmla="*/ 76446 h 341198"/>
              <a:gd name="connsiteX159" fmla="*/ 230548 w 336346"/>
              <a:gd name="connsiteY159" fmla="*/ 76128 h 341198"/>
              <a:gd name="connsiteX160" fmla="*/ 233786 w 336346"/>
              <a:gd name="connsiteY160" fmla="*/ 79025 h 341198"/>
              <a:gd name="connsiteX161" fmla="*/ 232339 w 336346"/>
              <a:gd name="connsiteY161" fmla="*/ 78872 h 341198"/>
              <a:gd name="connsiteX162" fmla="*/ 230878 w 336346"/>
              <a:gd name="connsiteY162" fmla="*/ 220874 h 341198"/>
              <a:gd name="connsiteX163" fmla="*/ 231526 w 336346"/>
              <a:gd name="connsiteY163" fmla="*/ 227021 h 341198"/>
              <a:gd name="connsiteX164" fmla="*/ 229583 w 336346"/>
              <a:gd name="connsiteY164" fmla="*/ 224099 h 341198"/>
              <a:gd name="connsiteX165" fmla="*/ 226357 w 336346"/>
              <a:gd name="connsiteY165" fmla="*/ 216032 h 341198"/>
              <a:gd name="connsiteX166" fmla="*/ 242181 w 336346"/>
              <a:gd name="connsiteY166" fmla="*/ 231857 h 341198"/>
              <a:gd name="connsiteX167" fmla="*/ 244455 w 336346"/>
              <a:gd name="connsiteY167" fmla="*/ 232825 h 341198"/>
              <a:gd name="connsiteX168" fmla="*/ 246385 w 336346"/>
              <a:gd name="connsiteY168" fmla="*/ 230880 h 341198"/>
              <a:gd name="connsiteX169" fmla="*/ 248646 w 336346"/>
              <a:gd name="connsiteY169" fmla="*/ 239934 h 341198"/>
              <a:gd name="connsiteX170" fmla="*/ 251554 w 336346"/>
              <a:gd name="connsiteY170" fmla="*/ 248010 h 341198"/>
              <a:gd name="connsiteX171" fmla="*/ 253814 w 336346"/>
              <a:gd name="connsiteY171" fmla="*/ 256086 h 341198"/>
              <a:gd name="connsiteX172" fmla="*/ 251719 w 336346"/>
              <a:gd name="connsiteY172" fmla="*/ 261425 h 341198"/>
              <a:gd name="connsiteX173" fmla="*/ 249611 w 336346"/>
              <a:gd name="connsiteY173" fmla="*/ 267075 h 341198"/>
              <a:gd name="connsiteX174" fmla="*/ 247033 w 336346"/>
              <a:gd name="connsiteY174" fmla="*/ 269982 h 341198"/>
              <a:gd name="connsiteX175" fmla="*/ 244124 w 336346"/>
              <a:gd name="connsiteY175" fmla="*/ 267393 h 341198"/>
              <a:gd name="connsiteX176" fmla="*/ 241064 w 336346"/>
              <a:gd name="connsiteY176" fmla="*/ 269005 h 341198"/>
              <a:gd name="connsiteX177" fmla="*/ 238308 w 336346"/>
              <a:gd name="connsiteY177" fmla="*/ 271609 h 341198"/>
              <a:gd name="connsiteX178" fmla="*/ 231196 w 336346"/>
              <a:gd name="connsiteY178" fmla="*/ 264179 h 341198"/>
              <a:gd name="connsiteX179" fmla="*/ 224414 w 336346"/>
              <a:gd name="connsiteY179" fmla="*/ 253512 h 341198"/>
              <a:gd name="connsiteX180" fmla="*/ 229430 w 336346"/>
              <a:gd name="connsiteY180" fmla="*/ 258845 h 341198"/>
              <a:gd name="connsiteX181" fmla="*/ 234434 w 336346"/>
              <a:gd name="connsiteY181" fmla="*/ 261905 h 341198"/>
              <a:gd name="connsiteX182" fmla="*/ 235565 w 336346"/>
              <a:gd name="connsiteY182" fmla="*/ 263037 h 341198"/>
              <a:gd name="connsiteX183" fmla="*/ 236695 w 336346"/>
              <a:gd name="connsiteY183" fmla="*/ 265294 h 341198"/>
              <a:gd name="connsiteX184" fmla="*/ 237990 w 336346"/>
              <a:gd name="connsiteY184" fmla="*/ 267557 h 341198"/>
              <a:gd name="connsiteX185" fmla="*/ 239921 w 336346"/>
              <a:gd name="connsiteY185" fmla="*/ 268687 h 341198"/>
              <a:gd name="connsiteX186" fmla="*/ 242029 w 336346"/>
              <a:gd name="connsiteY186" fmla="*/ 266594 h 341198"/>
              <a:gd name="connsiteX187" fmla="*/ 242511 w 336346"/>
              <a:gd name="connsiteY187" fmla="*/ 262566 h 341198"/>
              <a:gd name="connsiteX188" fmla="*/ 242029 w 336346"/>
              <a:gd name="connsiteY188" fmla="*/ 256086 h 341198"/>
              <a:gd name="connsiteX189" fmla="*/ 240886 w 336346"/>
              <a:gd name="connsiteY189" fmla="*/ 249623 h 341198"/>
              <a:gd name="connsiteX190" fmla="*/ 241381 w 336346"/>
              <a:gd name="connsiteY190" fmla="*/ 249791 h 341198"/>
              <a:gd name="connsiteX191" fmla="*/ 242181 w 336346"/>
              <a:gd name="connsiteY191" fmla="*/ 249955 h 341198"/>
              <a:gd name="connsiteX192" fmla="*/ 244124 w 336346"/>
              <a:gd name="connsiteY192" fmla="*/ 247048 h 341198"/>
              <a:gd name="connsiteX193" fmla="*/ 242994 w 336346"/>
              <a:gd name="connsiteY193" fmla="*/ 242677 h 341198"/>
              <a:gd name="connsiteX194" fmla="*/ 240568 w 336346"/>
              <a:gd name="connsiteY194" fmla="*/ 237686 h 341198"/>
              <a:gd name="connsiteX195" fmla="*/ 238155 w 336346"/>
              <a:gd name="connsiteY195" fmla="*/ 232175 h 341198"/>
              <a:gd name="connsiteX196" fmla="*/ 236695 w 336346"/>
              <a:gd name="connsiteY196" fmla="*/ 226688 h 341198"/>
              <a:gd name="connsiteX197" fmla="*/ 239273 w 336346"/>
              <a:gd name="connsiteY197" fmla="*/ 229431 h 341198"/>
              <a:gd name="connsiteX198" fmla="*/ 229265 w 336346"/>
              <a:gd name="connsiteY198" fmla="*/ 53179 h 341198"/>
              <a:gd name="connsiteX199" fmla="*/ 227640 w 336346"/>
              <a:gd name="connsiteY199" fmla="*/ 58681 h 341198"/>
              <a:gd name="connsiteX200" fmla="*/ 226522 w 336346"/>
              <a:gd name="connsiteY200" fmla="*/ 54791 h 341198"/>
              <a:gd name="connsiteX201" fmla="*/ 224096 w 336346"/>
              <a:gd name="connsiteY201" fmla="*/ 49637 h 341198"/>
              <a:gd name="connsiteX202" fmla="*/ 225062 w 336346"/>
              <a:gd name="connsiteY202" fmla="*/ 279671 h 341198"/>
              <a:gd name="connsiteX203" fmla="*/ 225062 w 336346"/>
              <a:gd name="connsiteY203" fmla="*/ 278058 h 341198"/>
              <a:gd name="connsiteX204" fmla="*/ 224096 w 336346"/>
              <a:gd name="connsiteY204" fmla="*/ 276778 h 341198"/>
              <a:gd name="connsiteX205" fmla="*/ 223449 w 336346"/>
              <a:gd name="connsiteY205" fmla="*/ 275484 h 341198"/>
              <a:gd name="connsiteX206" fmla="*/ 225392 w 336346"/>
              <a:gd name="connsiteY206" fmla="*/ 272889 h 341198"/>
              <a:gd name="connsiteX207" fmla="*/ 225709 w 336346"/>
              <a:gd name="connsiteY207" fmla="*/ 268370 h 341198"/>
              <a:gd name="connsiteX208" fmla="*/ 230396 w 336346"/>
              <a:gd name="connsiteY208" fmla="*/ 272572 h 341198"/>
              <a:gd name="connsiteX209" fmla="*/ 234434 w 336346"/>
              <a:gd name="connsiteY209" fmla="*/ 276129 h 341198"/>
              <a:gd name="connsiteX210" fmla="*/ 232174 w 336346"/>
              <a:gd name="connsiteY210" fmla="*/ 279671 h 341198"/>
              <a:gd name="connsiteX211" fmla="*/ 229583 w 336346"/>
              <a:gd name="connsiteY211" fmla="*/ 278391 h 341198"/>
              <a:gd name="connsiteX212" fmla="*/ 229265 w 336346"/>
              <a:gd name="connsiteY212" fmla="*/ 278058 h 341198"/>
              <a:gd name="connsiteX213" fmla="*/ 228618 w 336346"/>
              <a:gd name="connsiteY213" fmla="*/ 278391 h 341198"/>
              <a:gd name="connsiteX214" fmla="*/ 232821 w 336346"/>
              <a:gd name="connsiteY214" fmla="*/ 167241 h 341198"/>
              <a:gd name="connsiteX215" fmla="*/ 234764 w 336346"/>
              <a:gd name="connsiteY215" fmla="*/ 173056 h 341198"/>
              <a:gd name="connsiteX216" fmla="*/ 239273 w 336346"/>
              <a:gd name="connsiteY216" fmla="*/ 180487 h 341198"/>
              <a:gd name="connsiteX217" fmla="*/ 244455 w 336346"/>
              <a:gd name="connsiteY217" fmla="*/ 188067 h 341198"/>
              <a:gd name="connsiteX218" fmla="*/ 248646 w 336346"/>
              <a:gd name="connsiteY218" fmla="*/ 194368 h 341198"/>
              <a:gd name="connsiteX219" fmla="*/ 244772 w 336346"/>
              <a:gd name="connsiteY219" fmla="*/ 190657 h 341198"/>
              <a:gd name="connsiteX220" fmla="*/ 240086 w 336346"/>
              <a:gd name="connsiteY220" fmla="*/ 185973 h 341198"/>
              <a:gd name="connsiteX221" fmla="*/ 235399 w 336346"/>
              <a:gd name="connsiteY221" fmla="*/ 181946 h 341198"/>
              <a:gd name="connsiteX222" fmla="*/ 231526 w 336346"/>
              <a:gd name="connsiteY222" fmla="*/ 180154 h 341198"/>
              <a:gd name="connsiteX223" fmla="*/ 229583 w 336346"/>
              <a:gd name="connsiteY223" fmla="*/ 183394 h 341198"/>
              <a:gd name="connsiteX224" fmla="*/ 231196 w 336346"/>
              <a:gd name="connsiteY224" fmla="*/ 188245 h 341198"/>
              <a:gd name="connsiteX225" fmla="*/ 230548 w 336346"/>
              <a:gd name="connsiteY225" fmla="*/ 188245 h 341198"/>
              <a:gd name="connsiteX226" fmla="*/ 228288 w 336346"/>
              <a:gd name="connsiteY226" fmla="*/ 181122 h 341198"/>
              <a:gd name="connsiteX227" fmla="*/ 226840 w 336346"/>
              <a:gd name="connsiteY227" fmla="*/ 170312 h 341198"/>
              <a:gd name="connsiteX228" fmla="*/ 222801 w 336346"/>
              <a:gd name="connsiteY228" fmla="*/ 161095 h 341198"/>
              <a:gd name="connsiteX229" fmla="*/ 222484 w 336346"/>
              <a:gd name="connsiteY229" fmla="*/ 160778 h 341198"/>
              <a:gd name="connsiteX230" fmla="*/ 221823 w 336346"/>
              <a:gd name="connsiteY230" fmla="*/ 160127 h 341198"/>
              <a:gd name="connsiteX231" fmla="*/ 221823 w 336346"/>
              <a:gd name="connsiteY231" fmla="*/ 159810 h 341198"/>
              <a:gd name="connsiteX232" fmla="*/ 225392 w 336346"/>
              <a:gd name="connsiteY232" fmla="*/ 158678 h 341198"/>
              <a:gd name="connsiteX233" fmla="*/ 227005 w 336346"/>
              <a:gd name="connsiteY233" fmla="*/ 156570 h 341198"/>
              <a:gd name="connsiteX234" fmla="*/ 226840 w 336346"/>
              <a:gd name="connsiteY234" fmla="*/ 155925 h 341198"/>
              <a:gd name="connsiteX235" fmla="*/ 226675 w 336346"/>
              <a:gd name="connsiteY235" fmla="*/ 154959 h 341198"/>
              <a:gd name="connsiteX236" fmla="*/ 237990 w 336346"/>
              <a:gd name="connsiteY236" fmla="*/ 162399 h 341198"/>
              <a:gd name="connsiteX237" fmla="*/ 234434 w 336346"/>
              <a:gd name="connsiteY237" fmla="*/ 163849 h 341198"/>
              <a:gd name="connsiteX238" fmla="*/ 232821 w 336346"/>
              <a:gd name="connsiteY238" fmla="*/ 167241 h 341198"/>
              <a:gd name="connsiteX239" fmla="*/ 228288 w 336346"/>
              <a:gd name="connsiteY239" fmla="*/ 205033 h 341198"/>
              <a:gd name="connsiteX240" fmla="*/ 221823 w 336346"/>
              <a:gd name="connsiteY240" fmla="*/ 196973 h 341198"/>
              <a:gd name="connsiteX241" fmla="*/ 222801 w 336346"/>
              <a:gd name="connsiteY241" fmla="*/ 194050 h 341198"/>
              <a:gd name="connsiteX242" fmla="*/ 228135 w 336346"/>
              <a:gd name="connsiteY242" fmla="*/ 199880 h 341198"/>
              <a:gd name="connsiteX243" fmla="*/ 228935 w 336346"/>
              <a:gd name="connsiteY243" fmla="*/ 206001 h 341198"/>
              <a:gd name="connsiteX244" fmla="*/ 228288 w 336346"/>
              <a:gd name="connsiteY244" fmla="*/ 205366 h 341198"/>
              <a:gd name="connsiteX245" fmla="*/ 218280 w 336346"/>
              <a:gd name="connsiteY245" fmla="*/ 181449 h 341198"/>
              <a:gd name="connsiteX246" fmla="*/ 218432 w 336346"/>
              <a:gd name="connsiteY246" fmla="*/ 181946 h 341198"/>
              <a:gd name="connsiteX247" fmla="*/ 218597 w 336346"/>
              <a:gd name="connsiteY247" fmla="*/ 182417 h 341198"/>
              <a:gd name="connsiteX248" fmla="*/ 218280 w 336346"/>
              <a:gd name="connsiteY248" fmla="*/ 181767 h 341198"/>
              <a:gd name="connsiteX249" fmla="*/ 217632 w 336346"/>
              <a:gd name="connsiteY249" fmla="*/ 222486 h 341198"/>
              <a:gd name="connsiteX250" fmla="*/ 224096 w 336346"/>
              <a:gd name="connsiteY250" fmla="*/ 229913 h 341198"/>
              <a:gd name="connsiteX251" fmla="*/ 227805 w 336346"/>
              <a:gd name="connsiteY251" fmla="*/ 237027 h 341198"/>
              <a:gd name="connsiteX252" fmla="*/ 230231 w 336346"/>
              <a:gd name="connsiteY252" fmla="*/ 244304 h 341198"/>
              <a:gd name="connsiteX253" fmla="*/ 232491 w 336346"/>
              <a:gd name="connsiteY253" fmla="*/ 252218 h 341198"/>
              <a:gd name="connsiteX254" fmla="*/ 226192 w 336346"/>
              <a:gd name="connsiteY254" fmla="*/ 243159 h 341198"/>
              <a:gd name="connsiteX255" fmla="*/ 219245 w 336346"/>
              <a:gd name="connsiteY255" fmla="*/ 234120 h 341198"/>
              <a:gd name="connsiteX256" fmla="*/ 218280 w 336346"/>
              <a:gd name="connsiteY256" fmla="*/ 228301 h 341198"/>
              <a:gd name="connsiteX257" fmla="*/ 217632 w 336346"/>
              <a:gd name="connsiteY257" fmla="*/ 222486 h 341198"/>
              <a:gd name="connsiteX258" fmla="*/ 213111 w 336346"/>
              <a:gd name="connsiteY258" fmla="*/ 284523 h 341198"/>
              <a:gd name="connsiteX259" fmla="*/ 212946 w 336346"/>
              <a:gd name="connsiteY259" fmla="*/ 278058 h 341198"/>
              <a:gd name="connsiteX260" fmla="*/ 212463 w 336346"/>
              <a:gd name="connsiteY260" fmla="*/ 270617 h 341198"/>
              <a:gd name="connsiteX261" fmla="*/ 220540 w 336346"/>
              <a:gd name="connsiteY261" fmla="*/ 280970 h 341198"/>
              <a:gd name="connsiteX262" fmla="*/ 220540 w 336346"/>
              <a:gd name="connsiteY262" fmla="*/ 280638 h 341198"/>
              <a:gd name="connsiteX263" fmla="*/ 220858 w 336346"/>
              <a:gd name="connsiteY263" fmla="*/ 280970 h 341198"/>
              <a:gd name="connsiteX264" fmla="*/ 221188 w 336346"/>
              <a:gd name="connsiteY264" fmla="*/ 281288 h 341198"/>
              <a:gd name="connsiteX265" fmla="*/ 216984 w 336346"/>
              <a:gd name="connsiteY265" fmla="*/ 167558 h 341198"/>
              <a:gd name="connsiteX266" fmla="*/ 217467 w 336346"/>
              <a:gd name="connsiteY266" fmla="*/ 169017 h 341198"/>
              <a:gd name="connsiteX267" fmla="*/ 217950 w 336346"/>
              <a:gd name="connsiteY267" fmla="*/ 170480 h 341198"/>
              <a:gd name="connsiteX268" fmla="*/ 217950 w 336346"/>
              <a:gd name="connsiteY268" fmla="*/ 178875 h 341198"/>
              <a:gd name="connsiteX269" fmla="*/ 214559 w 336346"/>
              <a:gd name="connsiteY269" fmla="*/ 172411 h 341198"/>
              <a:gd name="connsiteX270" fmla="*/ 211168 w 336346"/>
              <a:gd name="connsiteY270" fmla="*/ 161095 h 341198"/>
              <a:gd name="connsiteX271" fmla="*/ 212463 w 336346"/>
              <a:gd name="connsiteY271" fmla="*/ 161095 h 341198"/>
              <a:gd name="connsiteX272" fmla="*/ 216984 w 336346"/>
              <a:gd name="connsiteY272" fmla="*/ 167558 h 341198"/>
              <a:gd name="connsiteX273" fmla="*/ 210520 w 336346"/>
              <a:gd name="connsiteY273" fmla="*/ 252218 h 341198"/>
              <a:gd name="connsiteX274" fmla="*/ 219893 w 336346"/>
              <a:gd name="connsiteY274" fmla="*/ 262566 h 341198"/>
              <a:gd name="connsiteX275" fmla="*/ 219728 w 336346"/>
              <a:gd name="connsiteY275" fmla="*/ 266425 h 341198"/>
              <a:gd name="connsiteX276" fmla="*/ 219575 w 336346"/>
              <a:gd name="connsiteY276" fmla="*/ 270300 h 341198"/>
              <a:gd name="connsiteX277" fmla="*/ 211168 w 336346"/>
              <a:gd name="connsiteY277" fmla="*/ 258681 h 341198"/>
              <a:gd name="connsiteX278" fmla="*/ 210685 w 336346"/>
              <a:gd name="connsiteY278" fmla="*/ 255442 h 341198"/>
              <a:gd name="connsiteX279" fmla="*/ 216984 w 336346"/>
              <a:gd name="connsiteY279" fmla="*/ 58681 h 341198"/>
              <a:gd name="connsiteX280" fmla="*/ 218597 w 336346"/>
              <a:gd name="connsiteY280" fmla="*/ 62059 h 341198"/>
              <a:gd name="connsiteX281" fmla="*/ 220540 w 336346"/>
              <a:gd name="connsiteY281" fmla="*/ 65463 h 341198"/>
              <a:gd name="connsiteX282" fmla="*/ 217302 w 336346"/>
              <a:gd name="connsiteY282" fmla="*/ 65145 h 341198"/>
              <a:gd name="connsiteX283" fmla="*/ 214724 w 336346"/>
              <a:gd name="connsiteY283" fmla="*/ 65463 h 341198"/>
              <a:gd name="connsiteX284" fmla="*/ 211816 w 336346"/>
              <a:gd name="connsiteY284" fmla="*/ 59326 h 341198"/>
              <a:gd name="connsiteX285" fmla="*/ 210850 w 336346"/>
              <a:gd name="connsiteY285" fmla="*/ 55441 h 341198"/>
              <a:gd name="connsiteX286" fmla="*/ 210203 w 336346"/>
              <a:gd name="connsiteY286" fmla="*/ 51567 h 341198"/>
              <a:gd name="connsiteX287" fmla="*/ 209885 w 336346"/>
              <a:gd name="connsiteY287" fmla="*/ 233485 h 341198"/>
              <a:gd name="connsiteX288" fmla="*/ 213276 w 336346"/>
              <a:gd name="connsiteY288" fmla="*/ 238803 h 341198"/>
              <a:gd name="connsiteX289" fmla="*/ 216984 w 336346"/>
              <a:gd name="connsiteY289" fmla="*/ 244125 h 341198"/>
              <a:gd name="connsiteX290" fmla="*/ 217950 w 336346"/>
              <a:gd name="connsiteY290" fmla="*/ 248010 h 341198"/>
              <a:gd name="connsiteX291" fmla="*/ 209885 w 336346"/>
              <a:gd name="connsiteY291" fmla="*/ 239299 h 341198"/>
              <a:gd name="connsiteX292" fmla="*/ 209555 w 336346"/>
              <a:gd name="connsiteY292" fmla="*/ 75483 h 341198"/>
              <a:gd name="connsiteX293" fmla="*/ 211168 w 336346"/>
              <a:gd name="connsiteY293" fmla="*/ 73872 h 341198"/>
              <a:gd name="connsiteX294" fmla="*/ 218597 w 336346"/>
              <a:gd name="connsiteY294" fmla="*/ 77414 h 341198"/>
              <a:gd name="connsiteX295" fmla="*/ 214394 w 336346"/>
              <a:gd name="connsiteY295" fmla="*/ 76779 h 341198"/>
              <a:gd name="connsiteX296" fmla="*/ 209885 w 336346"/>
              <a:gd name="connsiteY296" fmla="*/ 210853 h 341198"/>
              <a:gd name="connsiteX297" fmla="*/ 208260 w 336346"/>
              <a:gd name="connsiteY297" fmla="*/ 210218 h 341198"/>
              <a:gd name="connsiteX298" fmla="*/ 210850 w 336346"/>
              <a:gd name="connsiteY298" fmla="*/ 206978 h 341198"/>
              <a:gd name="connsiteX299" fmla="*/ 211485 w 336346"/>
              <a:gd name="connsiteY299" fmla="*/ 208273 h 341198"/>
              <a:gd name="connsiteX300" fmla="*/ 212463 w 336346"/>
              <a:gd name="connsiteY300" fmla="*/ 217962 h 341198"/>
              <a:gd name="connsiteX301" fmla="*/ 212463 w 336346"/>
              <a:gd name="connsiteY301" fmla="*/ 221202 h 341198"/>
              <a:gd name="connsiteX302" fmla="*/ 212794 w 336346"/>
              <a:gd name="connsiteY302" fmla="*/ 224426 h 341198"/>
              <a:gd name="connsiteX303" fmla="*/ 209225 w 336346"/>
              <a:gd name="connsiteY303" fmla="*/ 222168 h 341198"/>
              <a:gd name="connsiteX304" fmla="*/ 207942 w 336346"/>
              <a:gd name="connsiteY304" fmla="*/ 220224 h 341198"/>
              <a:gd name="connsiteX305" fmla="*/ 210850 w 336346"/>
              <a:gd name="connsiteY305" fmla="*/ 216999 h 341198"/>
              <a:gd name="connsiteX306" fmla="*/ 207612 w 336346"/>
              <a:gd name="connsiteY306" fmla="*/ 266758 h 341198"/>
              <a:gd name="connsiteX307" fmla="*/ 206977 w 336346"/>
              <a:gd name="connsiteY307" fmla="*/ 263851 h 341198"/>
              <a:gd name="connsiteX308" fmla="*/ 207612 w 336346"/>
              <a:gd name="connsiteY308" fmla="*/ 264814 h 341198"/>
              <a:gd name="connsiteX309" fmla="*/ 205999 w 336346"/>
              <a:gd name="connsiteY309" fmla="*/ 214420 h 341198"/>
              <a:gd name="connsiteX310" fmla="*/ 206329 w 336346"/>
              <a:gd name="connsiteY310" fmla="*/ 214420 h 341198"/>
              <a:gd name="connsiteX311" fmla="*/ 206164 w 336346"/>
              <a:gd name="connsiteY311" fmla="*/ 214737 h 341198"/>
              <a:gd name="connsiteX312" fmla="*/ 205999 w 336346"/>
              <a:gd name="connsiteY312" fmla="*/ 215055 h 341198"/>
              <a:gd name="connsiteX313" fmla="*/ 201160 w 336346"/>
              <a:gd name="connsiteY313" fmla="*/ 218279 h 341198"/>
              <a:gd name="connsiteX314" fmla="*/ 199852 w 336346"/>
              <a:gd name="connsiteY314" fmla="*/ 217634 h 341198"/>
              <a:gd name="connsiteX315" fmla="*/ 200830 w 336346"/>
              <a:gd name="connsiteY315" fmla="*/ 216999 h 341198"/>
              <a:gd name="connsiteX316" fmla="*/ 201478 w 336346"/>
              <a:gd name="connsiteY316" fmla="*/ 218279 h 341198"/>
              <a:gd name="connsiteX317" fmla="*/ 198569 w 336346"/>
              <a:gd name="connsiteY317" fmla="*/ 14737 h 341198"/>
              <a:gd name="connsiteX318" fmla="*/ 199217 w 336346"/>
              <a:gd name="connsiteY318" fmla="*/ 13442 h 341198"/>
              <a:gd name="connsiteX319" fmla="*/ 199052 w 336346"/>
              <a:gd name="connsiteY319" fmla="*/ 12961 h 341198"/>
              <a:gd name="connsiteX320" fmla="*/ 198887 w 336346"/>
              <a:gd name="connsiteY320" fmla="*/ 12480 h 341198"/>
              <a:gd name="connsiteX321" fmla="*/ 203904 w 336346"/>
              <a:gd name="connsiteY321" fmla="*/ 13924 h 341198"/>
              <a:gd name="connsiteX322" fmla="*/ 208577 w 336346"/>
              <a:gd name="connsiteY322" fmla="*/ 16022 h 341198"/>
              <a:gd name="connsiteX323" fmla="*/ 203738 w 336346"/>
              <a:gd name="connsiteY323" fmla="*/ 16667 h 341198"/>
              <a:gd name="connsiteX324" fmla="*/ 202443 w 336346"/>
              <a:gd name="connsiteY324" fmla="*/ 225075 h 341198"/>
              <a:gd name="connsiteX325" fmla="*/ 205351 w 336346"/>
              <a:gd name="connsiteY325" fmla="*/ 227338 h 341198"/>
              <a:gd name="connsiteX326" fmla="*/ 204386 w 336346"/>
              <a:gd name="connsiteY326" fmla="*/ 233803 h 341198"/>
              <a:gd name="connsiteX327" fmla="*/ 201160 w 336346"/>
              <a:gd name="connsiteY327" fmla="*/ 230880 h 341198"/>
              <a:gd name="connsiteX328" fmla="*/ 198569 w 336346"/>
              <a:gd name="connsiteY328" fmla="*/ 227021 h 341198"/>
              <a:gd name="connsiteX329" fmla="*/ 200830 w 336346"/>
              <a:gd name="connsiteY329" fmla="*/ 226192 h 341198"/>
              <a:gd name="connsiteX330" fmla="*/ 202443 w 336346"/>
              <a:gd name="connsiteY330" fmla="*/ 225408 h 341198"/>
              <a:gd name="connsiteX331" fmla="*/ 203091 w 336346"/>
              <a:gd name="connsiteY331" fmla="*/ 44141 h 341198"/>
              <a:gd name="connsiteX332" fmla="*/ 203091 w 336346"/>
              <a:gd name="connsiteY332" fmla="*/ 47365 h 341198"/>
              <a:gd name="connsiteX333" fmla="*/ 199535 w 336346"/>
              <a:gd name="connsiteY333" fmla="*/ 42845 h 341198"/>
              <a:gd name="connsiteX334" fmla="*/ 197604 w 336346"/>
              <a:gd name="connsiteY334" fmla="*/ 39298 h 341198"/>
              <a:gd name="connsiteX335" fmla="*/ 197604 w 336346"/>
              <a:gd name="connsiteY335" fmla="*/ 153028 h 341198"/>
              <a:gd name="connsiteX336" fmla="*/ 209555 w 336346"/>
              <a:gd name="connsiteY336" fmla="*/ 150766 h 341198"/>
              <a:gd name="connsiteX337" fmla="*/ 211485 w 336346"/>
              <a:gd name="connsiteY337" fmla="*/ 152050 h 341198"/>
              <a:gd name="connsiteX338" fmla="*/ 212463 w 336346"/>
              <a:gd name="connsiteY338" fmla="*/ 154641 h 341198"/>
              <a:gd name="connsiteX339" fmla="*/ 211816 w 336346"/>
              <a:gd name="connsiteY339" fmla="*/ 154641 h 341198"/>
              <a:gd name="connsiteX340" fmla="*/ 208260 w 336346"/>
              <a:gd name="connsiteY340" fmla="*/ 153028 h 341198"/>
              <a:gd name="connsiteX341" fmla="*/ 206329 w 336346"/>
              <a:gd name="connsiteY341" fmla="*/ 154313 h 341198"/>
              <a:gd name="connsiteX342" fmla="*/ 201795 w 336346"/>
              <a:gd name="connsiteY342" fmla="*/ 153996 h 341198"/>
              <a:gd name="connsiteX343" fmla="*/ 197604 w 336346"/>
              <a:gd name="connsiteY343" fmla="*/ 153028 h 341198"/>
              <a:gd name="connsiteX344" fmla="*/ 201160 w 336346"/>
              <a:gd name="connsiteY344" fmla="*/ 285173 h 341198"/>
              <a:gd name="connsiteX345" fmla="*/ 201160 w 336346"/>
              <a:gd name="connsiteY345" fmla="*/ 284205 h 341198"/>
              <a:gd name="connsiteX346" fmla="*/ 197274 w 336346"/>
              <a:gd name="connsiteY346" fmla="*/ 277096 h 341198"/>
              <a:gd name="connsiteX347" fmla="*/ 204704 w 336346"/>
              <a:gd name="connsiteY347" fmla="*/ 280638 h 341198"/>
              <a:gd name="connsiteX348" fmla="*/ 205034 w 336346"/>
              <a:gd name="connsiteY348" fmla="*/ 280638 h 341198"/>
              <a:gd name="connsiteX349" fmla="*/ 208577 w 336346"/>
              <a:gd name="connsiteY349" fmla="*/ 285818 h 341198"/>
              <a:gd name="connsiteX350" fmla="*/ 207294 w 336346"/>
              <a:gd name="connsiteY350" fmla="*/ 286136 h 341198"/>
              <a:gd name="connsiteX351" fmla="*/ 198569 w 336346"/>
              <a:gd name="connsiteY351" fmla="*/ 68687 h 341198"/>
              <a:gd name="connsiteX352" fmla="*/ 202926 w 336346"/>
              <a:gd name="connsiteY352" fmla="*/ 70478 h 341198"/>
              <a:gd name="connsiteX353" fmla="*/ 207612 w 336346"/>
              <a:gd name="connsiteY353" fmla="*/ 74834 h 341198"/>
              <a:gd name="connsiteX354" fmla="*/ 202443 w 336346"/>
              <a:gd name="connsiteY354" fmla="*/ 72726 h 341198"/>
              <a:gd name="connsiteX355" fmla="*/ 198887 w 336346"/>
              <a:gd name="connsiteY355" fmla="*/ 71277 h 341198"/>
              <a:gd name="connsiteX356" fmla="*/ 198569 w 336346"/>
              <a:gd name="connsiteY356" fmla="*/ 71277 h 341198"/>
              <a:gd name="connsiteX357" fmla="*/ 194366 w 336346"/>
              <a:gd name="connsiteY357" fmla="*/ 69997 h 341198"/>
              <a:gd name="connsiteX358" fmla="*/ 195661 w 336346"/>
              <a:gd name="connsiteY358" fmla="*/ 69347 h 341198"/>
              <a:gd name="connsiteX359" fmla="*/ 197604 w 336346"/>
              <a:gd name="connsiteY359" fmla="*/ 68687 h 341198"/>
              <a:gd name="connsiteX360" fmla="*/ 197922 w 336346"/>
              <a:gd name="connsiteY360" fmla="*/ 254147 h 341198"/>
              <a:gd name="connsiteX361" fmla="*/ 198887 w 336346"/>
              <a:gd name="connsiteY361" fmla="*/ 257704 h 341198"/>
              <a:gd name="connsiteX362" fmla="*/ 190162 w 336346"/>
              <a:gd name="connsiteY362" fmla="*/ 247693 h 341198"/>
              <a:gd name="connsiteX363" fmla="*/ 190823 w 336346"/>
              <a:gd name="connsiteY363" fmla="*/ 246730 h 341198"/>
              <a:gd name="connsiteX364" fmla="*/ 189514 w 336346"/>
              <a:gd name="connsiteY364" fmla="*/ 281288 h 341198"/>
              <a:gd name="connsiteX365" fmla="*/ 189514 w 336346"/>
              <a:gd name="connsiteY365" fmla="*/ 280970 h 341198"/>
              <a:gd name="connsiteX366" fmla="*/ 189845 w 336346"/>
              <a:gd name="connsiteY366" fmla="*/ 281288 h 341198"/>
              <a:gd name="connsiteX367" fmla="*/ 195979 w 336346"/>
              <a:gd name="connsiteY367" fmla="*/ 233152 h 341198"/>
              <a:gd name="connsiteX368" fmla="*/ 200030 w 336346"/>
              <a:gd name="connsiteY368" fmla="*/ 239120 h 341198"/>
              <a:gd name="connsiteX369" fmla="*/ 205034 w 336346"/>
              <a:gd name="connsiteY369" fmla="*/ 245753 h 341198"/>
              <a:gd name="connsiteX370" fmla="*/ 205034 w 336346"/>
              <a:gd name="connsiteY370" fmla="*/ 248179 h 341198"/>
              <a:gd name="connsiteX371" fmla="*/ 205669 w 336346"/>
              <a:gd name="connsiteY371" fmla="*/ 251250 h 341198"/>
              <a:gd name="connsiteX372" fmla="*/ 197922 w 336346"/>
              <a:gd name="connsiteY372" fmla="*/ 240911 h 341198"/>
              <a:gd name="connsiteX373" fmla="*/ 197604 w 336346"/>
              <a:gd name="connsiteY373" fmla="*/ 240583 h 341198"/>
              <a:gd name="connsiteX374" fmla="*/ 196626 w 336346"/>
              <a:gd name="connsiteY374" fmla="*/ 239299 h 341198"/>
              <a:gd name="connsiteX375" fmla="*/ 195979 w 336346"/>
              <a:gd name="connsiteY375" fmla="*/ 238654 h 341198"/>
              <a:gd name="connsiteX376" fmla="*/ 190823 w 336346"/>
              <a:gd name="connsiteY376" fmla="*/ 231857 h 341198"/>
              <a:gd name="connsiteX377" fmla="*/ 189197 w 336346"/>
              <a:gd name="connsiteY377" fmla="*/ 229595 h 341198"/>
              <a:gd name="connsiteX378" fmla="*/ 189845 w 336346"/>
              <a:gd name="connsiteY378" fmla="*/ 228950 h 341198"/>
              <a:gd name="connsiteX379" fmla="*/ 192753 w 336346"/>
              <a:gd name="connsiteY379" fmla="*/ 230563 h 341198"/>
              <a:gd name="connsiteX380" fmla="*/ 201160 w 336346"/>
              <a:gd name="connsiteY380" fmla="*/ 273540 h 341198"/>
              <a:gd name="connsiteX381" fmla="*/ 194696 w 336346"/>
              <a:gd name="connsiteY381" fmla="*/ 266277 h 341198"/>
              <a:gd name="connsiteX382" fmla="*/ 189197 w 336346"/>
              <a:gd name="connsiteY382" fmla="*/ 255125 h 341198"/>
              <a:gd name="connsiteX383" fmla="*/ 196626 w 336346"/>
              <a:gd name="connsiteY383" fmla="*/ 263672 h 341198"/>
              <a:gd name="connsiteX384" fmla="*/ 201160 w 336346"/>
              <a:gd name="connsiteY384" fmla="*/ 273540 h 341198"/>
              <a:gd name="connsiteX385" fmla="*/ 184676 w 336346"/>
              <a:gd name="connsiteY385" fmla="*/ 40901 h 341198"/>
              <a:gd name="connsiteX386" fmla="*/ 185158 w 336346"/>
              <a:gd name="connsiteY386" fmla="*/ 38004 h 341198"/>
              <a:gd name="connsiteX387" fmla="*/ 185971 w 336346"/>
              <a:gd name="connsiteY387" fmla="*/ 35415 h 341198"/>
              <a:gd name="connsiteX388" fmla="*/ 192105 w 336346"/>
              <a:gd name="connsiteY388" fmla="*/ 43987 h 341198"/>
              <a:gd name="connsiteX389" fmla="*/ 198252 w 336346"/>
              <a:gd name="connsiteY389" fmla="*/ 52534 h 341198"/>
              <a:gd name="connsiteX390" fmla="*/ 199217 w 336346"/>
              <a:gd name="connsiteY390" fmla="*/ 54791 h 341198"/>
              <a:gd name="connsiteX391" fmla="*/ 199217 w 336346"/>
              <a:gd name="connsiteY391" fmla="*/ 63533 h 341198"/>
              <a:gd name="connsiteX392" fmla="*/ 194048 w 336346"/>
              <a:gd name="connsiteY392" fmla="*/ 62884 h 341198"/>
              <a:gd name="connsiteX393" fmla="*/ 187584 w 336346"/>
              <a:gd name="connsiteY393" fmla="*/ 61588 h 341198"/>
              <a:gd name="connsiteX394" fmla="*/ 187584 w 336346"/>
              <a:gd name="connsiteY394" fmla="*/ 60953 h 341198"/>
              <a:gd name="connsiteX395" fmla="*/ 185323 w 336346"/>
              <a:gd name="connsiteY395" fmla="*/ 56409 h 341198"/>
              <a:gd name="connsiteX396" fmla="*/ 184028 w 336346"/>
              <a:gd name="connsiteY396" fmla="*/ 49955 h 341198"/>
              <a:gd name="connsiteX397" fmla="*/ 191458 w 336346"/>
              <a:gd name="connsiteY397" fmla="*/ 56901 h 341198"/>
              <a:gd name="connsiteX398" fmla="*/ 199217 w 336346"/>
              <a:gd name="connsiteY398" fmla="*/ 63533 h 341198"/>
              <a:gd name="connsiteX399" fmla="*/ 185006 w 336346"/>
              <a:gd name="connsiteY399" fmla="*/ 232492 h 341198"/>
              <a:gd name="connsiteX400" fmla="*/ 186289 w 336346"/>
              <a:gd name="connsiteY400" fmla="*/ 234447 h 341198"/>
              <a:gd name="connsiteX401" fmla="*/ 186606 w 336346"/>
              <a:gd name="connsiteY401" fmla="*/ 235097 h 341198"/>
              <a:gd name="connsiteX402" fmla="*/ 186936 w 336346"/>
              <a:gd name="connsiteY402" fmla="*/ 235578 h 341198"/>
              <a:gd name="connsiteX403" fmla="*/ 187254 w 336346"/>
              <a:gd name="connsiteY403" fmla="*/ 236059 h 341198"/>
              <a:gd name="connsiteX404" fmla="*/ 183698 w 336346"/>
              <a:gd name="connsiteY404" fmla="*/ 233485 h 341198"/>
              <a:gd name="connsiteX405" fmla="*/ 185971 w 336346"/>
              <a:gd name="connsiteY405" fmla="*/ 242196 h 341198"/>
              <a:gd name="connsiteX406" fmla="*/ 185006 w 336346"/>
              <a:gd name="connsiteY406" fmla="*/ 243490 h 341198"/>
              <a:gd name="connsiteX407" fmla="*/ 184358 w 336346"/>
              <a:gd name="connsiteY407" fmla="*/ 242841 h 341198"/>
              <a:gd name="connsiteX408" fmla="*/ 183380 w 336346"/>
              <a:gd name="connsiteY408" fmla="*/ 239934 h 341198"/>
              <a:gd name="connsiteX409" fmla="*/ 183380 w 336346"/>
              <a:gd name="connsiteY409" fmla="*/ 275484 h 341198"/>
              <a:gd name="connsiteX410" fmla="*/ 185006 w 336346"/>
              <a:gd name="connsiteY410" fmla="*/ 276778 h 341198"/>
              <a:gd name="connsiteX411" fmla="*/ 184028 w 336346"/>
              <a:gd name="connsiteY411" fmla="*/ 276447 h 341198"/>
              <a:gd name="connsiteX412" fmla="*/ 186289 w 336346"/>
              <a:gd name="connsiteY412" fmla="*/ 151733 h 341198"/>
              <a:gd name="connsiteX413" fmla="*/ 182580 w 336346"/>
              <a:gd name="connsiteY413" fmla="*/ 150766 h 341198"/>
              <a:gd name="connsiteX414" fmla="*/ 179189 w 336346"/>
              <a:gd name="connsiteY414" fmla="*/ 150439 h 341198"/>
              <a:gd name="connsiteX415" fmla="*/ 185323 w 336346"/>
              <a:gd name="connsiteY415" fmla="*/ 149153 h 341198"/>
              <a:gd name="connsiteX416" fmla="*/ 191788 w 336346"/>
              <a:gd name="connsiteY416" fmla="*/ 148494 h 341198"/>
              <a:gd name="connsiteX417" fmla="*/ 189514 w 336346"/>
              <a:gd name="connsiteY417" fmla="*/ 150121 h 341198"/>
              <a:gd name="connsiteX418" fmla="*/ 188232 w 336346"/>
              <a:gd name="connsiteY418" fmla="*/ 153028 h 341198"/>
              <a:gd name="connsiteX419" fmla="*/ 179507 w 336346"/>
              <a:gd name="connsiteY419" fmla="*/ 246730 h 341198"/>
              <a:gd name="connsiteX420" fmla="*/ 180472 w 336346"/>
              <a:gd name="connsiteY420" fmla="*/ 249955 h 341198"/>
              <a:gd name="connsiteX421" fmla="*/ 177881 w 336346"/>
              <a:gd name="connsiteY421" fmla="*/ 245421 h 341198"/>
              <a:gd name="connsiteX422" fmla="*/ 175951 w 336346"/>
              <a:gd name="connsiteY422" fmla="*/ 237354 h 341198"/>
              <a:gd name="connsiteX423" fmla="*/ 176433 w 336346"/>
              <a:gd name="connsiteY423" fmla="*/ 237191 h 341198"/>
              <a:gd name="connsiteX424" fmla="*/ 176916 w 336346"/>
              <a:gd name="connsiteY424" fmla="*/ 237027 h 341198"/>
              <a:gd name="connsiteX425" fmla="*/ 176916 w 336346"/>
              <a:gd name="connsiteY425" fmla="*/ 238004 h 341198"/>
              <a:gd name="connsiteX426" fmla="*/ 176916 w 336346"/>
              <a:gd name="connsiteY426" fmla="*/ 60293 h 341198"/>
              <a:gd name="connsiteX427" fmla="*/ 174655 w 336346"/>
              <a:gd name="connsiteY427" fmla="*/ 54147 h 341198"/>
              <a:gd name="connsiteX428" fmla="*/ 179189 w 336346"/>
              <a:gd name="connsiteY428" fmla="*/ 58999 h 341198"/>
              <a:gd name="connsiteX429" fmla="*/ 179189 w 336346"/>
              <a:gd name="connsiteY429" fmla="*/ 60293 h 341198"/>
              <a:gd name="connsiteX430" fmla="*/ 169817 w 336346"/>
              <a:gd name="connsiteY430" fmla="*/ 239617 h 341198"/>
              <a:gd name="connsiteX431" fmla="*/ 170134 w 336346"/>
              <a:gd name="connsiteY431" fmla="*/ 240583 h 341198"/>
              <a:gd name="connsiteX432" fmla="*/ 168851 w 336346"/>
              <a:gd name="connsiteY432" fmla="*/ 239934 h 341198"/>
              <a:gd name="connsiteX433" fmla="*/ 176281 w 336346"/>
              <a:gd name="connsiteY433" fmla="*/ 156570 h 341198"/>
              <a:gd name="connsiteX434" fmla="*/ 172242 w 336346"/>
              <a:gd name="connsiteY434" fmla="*/ 157384 h 341198"/>
              <a:gd name="connsiteX435" fmla="*/ 167874 w 336346"/>
              <a:gd name="connsiteY435" fmla="*/ 157866 h 341198"/>
              <a:gd name="connsiteX436" fmla="*/ 168851 w 336346"/>
              <a:gd name="connsiteY436" fmla="*/ 156888 h 341198"/>
              <a:gd name="connsiteX437" fmla="*/ 172395 w 336346"/>
              <a:gd name="connsiteY437" fmla="*/ 156570 h 341198"/>
              <a:gd name="connsiteX438" fmla="*/ 176281 w 336346"/>
              <a:gd name="connsiteY438" fmla="*/ 156570 h 341198"/>
              <a:gd name="connsiteX439" fmla="*/ 180154 w 336346"/>
              <a:gd name="connsiteY439" fmla="*/ 273540 h 341198"/>
              <a:gd name="connsiteX440" fmla="*/ 172560 w 336346"/>
              <a:gd name="connsiteY440" fmla="*/ 266912 h 341198"/>
              <a:gd name="connsiteX441" fmla="*/ 167226 w 336346"/>
              <a:gd name="connsiteY441" fmla="*/ 257371 h 341198"/>
              <a:gd name="connsiteX442" fmla="*/ 167556 w 336346"/>
              <a:gd name="connsiteY442" fmla="*/ 253829 h 341198"/>
              <a:gd name="connsiteX443" fmla="*/ 172877 w 336346"/>
              <a:gd name="connsiteY443" fmla="*/ 261256 h 341198"/>
              <a:gd name="connsiteX444" fmla="*/ 178541 w 336346"/>
              <a:gd name="connsiteY444" fmla="*/ 268687 h 341198"/>
              <a:gd name="connsiteX445" fmla="*/ 179189 w 336346"/>
              <a:gd name="connsiteY445" fmla="*/ 271445 h 341198"/>
              <a:gd name="connsiteX446" fmla="*/ 166578 w 336346"/>
              <a:gd name="connsiteY446" fmla="*/ 33484 h 341198"/>
              <a:gd name="connsiteX447" fmla="*/ 171760 w 336346"/>
              <a:gd name="connsiteY447" fmla="*/ 38004 h 341198"/>
              <a:gd name="connsiteX448" fmla="*/ 178859 w 336346"/>
              <a:gd name="connsiteY448" fmla="*/ 44786 h 341198"/>
              <a:gd name="connsiteX449" fmla="*/ 178859 w 336346"/>
              <a:gd name="connsiteY449" fmla="*/ 47693 h 341198"/>
              <a:gd name="connsiteX450" fmla="*/ 173373 w 336346"/>
              <a:gd name="connsiteY450" fmla="*/ 41398 h 341198"/>
              <a:gd name="connsiteX451" fmla="*/ 167556 w 336346"/>
              <a:gd name="connsiteY451" fmla="*/ 35082 h 341198"/>
              <a:gd name="connsiteX452" fmla="*/ 167226 w 336346"/>
              <a:gd name="connsiteY452" fmla="*/ 34764 h 341198"/>
              <a:gd name="connsiteX453" fmla="*/ 162057 w 336346"/>
              <a:gd name="connsiteY453" fmla="*/ 71927 h 341198"/>
              <a:gd name="connsiteX454" fmla="*/ 165778 w 336346"/>
              <a:gd name="connsiteY454" fmla="*/ 71277 h 341198"/>
              <a:gd name="connsiteX455" fmla="*/ 169486 w 336346"/>
              <a:gd name="connsiteY455" fmla="*/ 70959 h 341198"/>
              <a:gd name="connsiteX456" fmla="*/ 171099 w 336346"/>
              <a:gd name="connsiteY456" fmla="*/ 72576 h 341198"/>
              <a:gd name="connsiteX457" fmla="*/ 162705 w 336346"/>
              <a:gd name="connsiteY457" fmla="*/ 75483 h 341198"/>
              <a:gd name="connsiteX458" fmla="*/ 163035 w 336346"/>
              <a:gd name="connsiteY458" fmla="*/ 74199 h 341198"/>
              <a:gd name="connsiteX459" fmla="*/ 160126 w 336346"/>
              <a:gd name="connsiteY459" fmla="*/ 64495 h 341198"/>
              <a:gd name="connsiteX460" fmla="*/ 159149 w 336346"/>
              <a:gd name="connsiteY460" fmla="*/ 64813 h 341198"/>
              <a:gd name="connsiteX461" fmla="*/ 159149 w 336346"/>
              <a:gd name="connsiteY461" fmla="*/ 63533 h 341198"/>
              <a:gd name="connsiteX462" fmla="*/ 161409 w 336346"/>
              <a:gd name="connsiteY462" fmla="*/ 37042 h 341198"/>
              <a:gd name="connsiteX463" fmla="*/ 165448 w 336346"/>
              <a:gd name="connsiteY463" fmla="*/ 48992 h 341198"/>
              <a:gd name="connsiteX464" fmla="*/ 170134 w 336346"/>
              <a:gd name="connsiteY464" fmla="*/ 60953 h 341198"/>
              <a:gd name="connsiteX465" fmla="*/ 167556 w 336346"/>
              <a:gd name="connsiteY465" fmla="*/ 61921 h 341198"/>
              <a:gd name="connsiteX466" fmla="*/ 163035 w 336346"/>
              <a:gd name="connsiteY466" fmla="*/ 55288 h 341198"/>
              <a:gd name="connsiteX467" fmla="*/ 158831 w 336346"/>
              <a:gd name="connsiteY467" fmla="*/ 49320 h 341198"/>
              <a:gd name="connsiteX468" fmla="*/ 158184 w 336346"/>
              <a:gd name="connsiteY468" fmla="*/ 41398 h 341198"/>
              <a:gd name="connsiteX469" fmla="*/ 157853 w 336346"/>
              <a:gd name="connsiteY469" fmla="*/ 33152 h 341198"/>
              <a:gd name="connsiteX470" fmla="*/ 153980 w 336346"/>
              <a:gd name="connsiteY470" fmla="*/ 58681 h 341198"/>
              <a:gd name="connsiteX471" fmla="*/ 153815 w 336346"/>
              <a:gd name="connsiteY471" fmla="*/ 63051 h 341198"/>
              <a:gd name="connsiteX472" fmla="*/ 153662 w 336346"/>
              <a:gd name="connsiteY472" fmla="*/ 67392 h 341198"/>
              <a:gd name="connsiteX473" fmla="*/ 148811 w 336346"/>
              <a:gd name="connsiteY473" fmla="*/ 53830 h 341198"/>
              <a:gd name="connsiteX474" fmla="*/ 152684 w 336346"/>
              <a:gd name="connsiteY474" fmla="*/ 240266 h 341198"/>
              <a:gd name="connsiteX475" fmla="*/ 153497 w 336346"/>
              <a:gd name="connsiteY475" fmla="*/ 242360 h 341198"/>
              <a:gd name="connsiteX476" fmla="*/ 154310 w 336346"/>
              <a:gd name="connsiteY476" fmla="*/ 245103 h 341198"/>
              <a:gd name="connsiteX477" fmla="*/ 148163 w 336346"/>
              <a:gd name="connsiteY477" fmla="*/ 240266 h 341198"/>
              <a:gd name="connsiteX478" fmla="*/ 267708 w 336346"/>
              <a:gd name="connsiteY478" fmla="*/ 89692 h 341198"/>
              <a:gd name="connsiteX479" fmla="*/ 261409 w 336346"/>
              <a:gd name="connsiteY479" fmla="*/ 82746 h 341198"/>
              <a:gd name="connsiteX480" fmla="*/ 257370 w 336346"/>
              <a:gd name="connsiteY480" fmla="*/ 74834 h 341198"/>
              <a:gd name="connsiteX481" fmla="*/ 259631 w 336346"/>
              <a:gd name="connsiteY481" fmla="*/ 72889 h 341198"/>
              <a:gd name="connsiteX482" fmla="*/ 258336 w 336346"/>
              <a:gd name="connsiteY482" fmla="*/ 69347 h 341198"/>
              <a:gd name="connsiteX483" fmla="*/ 248976 w 336346"/>
              <a:gd name="connsiteY483" fmla="*/ 61588 h 341198"/>
              <a:gd name="connsiteX484" fmla="*/ 239921 w 336346"/>
              <a:gd name="connsiteY484" fmla="*/ 53348 h 341198"/>
              <a:gd name="connsiteX485" fmla="*/ 230396 w 336346"/>
              <a:gd name="connsiteY485" fmla="*/ 46080 h 341198"/>
              <a:gd name="connsiteX486" fmla="*/ 219575 w 336346"/>
              <a:gd name="connsiteY486" fmla="*/ 41546 h 341198"/>
              <a:gd name="connsiteX487" fmla="*/ 217150 w 336346"/>
              <a:gd name="connsiteY487" fmla="*/ 42374 h 341198"/>
              <a:gd name="connsiteX488" fmla="*/ 216667 w 336346"/>
              <a:gd name="connsiteY488" fmla="*/ 44786 h 341198"/>
              <a:gd name="connsiteX489" fmla="*/ 216984 w 336346"/>
              <a:gd name="connsiteY489" fmla="*/ 47365 h 341198"/>
              <a:gd name="connsiteX490" fmla="*/ 211981 w 336346"/>
              <a:gd name="connsiteY490" fmla="*/ 39135 h 341198"/>
              <a:gd name="connsiteX491" fmla="*/ 206647 w 336346"/>
              <a:gd name="connsiteY491" fmla="*/ 34447 h 341198"/>
              <a:gd name="connsiteX492" fmla="*/ 205034 w 336346"/>
              <a:gd name="connsiteY492" fmla="*/ 35251 h 341198"/>
              <a:gd name="connsiteX493" fmla="*/ 204069 w 336346"/>
              <a:gd name="connsiteY493" fmla="*/ 37042 h 341198"/>
              <a:gd name="connsiteX494" fmla="*/ 192588 w 336346"/>
              <a:gd name="connsiteY494" fmla="*/ 27501 h 341198"/>
              <a:gd name="connsiteX495" fmla="*/ 180789 w 336346"/>
              <a:gd name="connsiteY495" fmla="*/ 22828 h 341198"/>
              <a:gd name="connsiteX496" fmla="*/ 178859 w 336346"/>
              <a:gd name="connsiteY496" fmla="*/ 24758 h 341198"/>
              <a:gd name="connsiteX497" fmla="*/ 179824 w 336346"/>
              <a:gd name="connsiteY497" fmla="*/ 27665 h 341198"/>
              <a:gd name="connsiteX498" fmla="*/ 181767 w 336346"/>
              <a:gd name="connsiteY498" fmla="*/ 29913 h 341198"/>
              <a:gd name="connsiteX499" fmla="*/ 179824 w 336346"/>
              <a:gd name="connsiteY499" fmla="*/ 36709 h 341198"/>
              <a:gd name="connsiteX500" fmla="*/ 163352 w 336346"/>
              <a:gd name="connsiteY500" fmla="*/ 23618 h 341198"/>
              <a:gd name="connsiteX501" fmla="*/ 155275 w 336346"/>
              <a:gd name="connsiteY501" fmla="*/ 18944 h 341198"/>
              <a:gd name="connsiteX502" fmla="*/ 153015 w 336346"/>
              <a:gd name="connsiteY502" fmla="*/ 20873 h 341198"/>
              <a:gd name="connsiteX503" fmla="*/ 147515 w 336346"/>
              <a:gd name="connsiteY503" fmla="*/ 15704 h 341198"/>
              <a:gd name="connsiteX504" fmla="*/ 151884 w 336346"/>
              <a:gd name="connsiteY504" fmla="*/ 15704 h 341198"/>
              <a:gd name="connsiteX505" fmla="*/ 156571 w 336346"/>
              <a:gd name="connsiteY505" fmla="*/ 15387 h 341198"/>
              <a:gd name="connsiteX506" fmla="*/ 177246 w 336346"/>
              <a:gd name="connsiteY506" fmla="*/ 17961 h 341198"/>
              <a:gd name="connsiteX507" fmla="*/ 182415 w 336346"/>
              <a:gd name="connsiteY507" fmla="*/ 17813 h 341198"/>
              <a:gd name="connsiteX508" fmla="*/ 187584 w 336346"/>
              <a:gd name="connsiteY508" fmla="*/ 17317 h 341198"/>
              <a:gd name="connsiteX509" fmla="*/ 203421 w 336346"/>
              <a:gd name="connsiteY509" fmla="*/ 23145 h 341198"/>
              <a:gd name="connsiteX510" fmla="*/ 211650 w 336346"/>
              <a:gd name="connsiteY510" fmla="*/ 27819 h 341198"/>
              <a:gd name="connsiteX511" fmla="*/ 219410 w 336346"/>
              <a:gd name="connsiteY511" fmla="*/ 33320 h 341198"/>
              <a:gd name="connsiteX512" fmla="*/ 228783 w 336346"/>
              <a:gd name="connsiteY512" fmla="*/ 40901 h 341198"/>
              <a:gd name="connsiteX513" fmla="*/ 241864 w 336346"/>
              <a:gd name="connsiteY513" fmla="*/ 51899 h 341198"/>
              <a:gd name="connsiteX514" fmla="*/ 252519 w 336346"/>
              <a:gd name="connsiteY514" fmla="*/ 62566 h 341198"/>
              <a:gd name="connsiteX515" fmla="*/ 254462 w 336346"/>
              <a:gd name="connsiteY515" fmla="*/ 64982 h 341198"/>
              <a:gd name="connsiteX516" fmla="*/ 258183 w 336346"/>
              <a:gd name="connsiteY516" fmla="*/ 69347 h 341198"/>
              <a:gd name="connsiteX517" fmla="*/ 262222 w 336346"/>
              <a:gd name="connsiteY517" fmla="*/ 73375 h 341198"/>
              <a:gd name="connsiteX518" fmla="*/ 265765 w 336346"/>
              <a:gd name="connsiteY518" fmla="*/ 75166 h 341198"/>
              <a:gd name="connsiteX519" fmla="*/ 267391 w 336346"/>
              <a:gd name="connsiteY519" fmla="*/ 74199 h 341198"/>
              <a:gd name="connsiteX520" fmla="*/ 273207 w 336346"/>
              <a:gd name="connsiteY520" fmla="*/ 82265 h 341198"/>
              <a:gd name="connsiteX521" fmla="*/ 271264 w 336346"/>
              <a:gd name="connsiteY521" fmla="*/ 84841 h 341198"/>
              <a:gd name="connsiteX522" fmla="*/ 269651 w 336346"/>
              <a:gd name="connsiteY522" fmla="*/ 84523 h 341198"/>
              <a:gd name="connsiteX523" fmla="*/ 267708 w 336346"/>
              <a:gd name="connsiteY523" fmla="*/ 87762 h 341198"/>
              <a:gd name="connsiteX524" fmla="*/ 268039 w 336346"/>
              <a:gd name="connsiteY524" fmla="*/ 89374 h 341198"/>
              <a:gd name="connsiteX525" fmla="*/ 146550 w 336346"/>
              <a:gd name="connsiteY525" fmla="*/ 100045 h 341198"/>
              <a:gd name="connsiteX526" fmla="*/ 147198 w 336346"/>
              <a:gd name="connsiteY526" fmla="*/ 100045 h 341198"/>
              <a:gd name="connsiteX527" fmla="*/ 150106 w 336346"/>
              <a:gd name="connsiteY527" fmla="*/ 96156 h 341198"/>
              <a:gd name="connsiteX528" fmla="*/ 149789 w 336346"/>
              <a:gd name="connsiteY528" fmla="*/ 96156 h 341198"/>
              <a:gd name="connsiteX529" fmla="*/ 153332 w 336346"/>
              <a:gd name="connsiteY529" fmla="*/ 50288 h 341198"/>
              <a:gd name="connsiteX530" fmla="*/ 149941 w 336346"/>
              <a:gd name="connsiteY530" fmla="*/ 46234 h 341198"/>
              <a:gd name="connsiteX531" fmla="*/ 146220 w 336346"/>
              <a:gd name="connsiteY531" fmla="*/ 42195 h 341198"/>
              <a:gd name="connsiteX532" fmla="*/ 145420 w 336346"/>
              <a:gd name="connsiteY532" fmla="*/ 38322 h 341198"/>
              <a:gd name="connsiteX533" fmla="*/ 144607 w 336346"/>
              <a:gd name="connsiteY533" fmla="*/ 34764 h 341198"/>
              <a:gd name="connsiteX534" fmla="*/ 149941 w 336346"/>
              <a:gd name="connsiteY534" fmla="*/ 41878 h 341198"/>
              <a:gd name="connsiteX535" fmla="*/ 153332 w 336346"/>
              <a:gd name="connsiteY535" fmla="*/ 50288 h 341198"/>
              <a:gd name="connsiteX536" fmla="*/ 143972 w 336346"/>
              <a:gd name="connsiteY536" fmla="*/ 19589 h 341198"/>
              <a:gd name="connsiteX537" fmla="*/ 148163 w 336346"/>
              <a:gd name="connsiteY537" fmla="*/ 23145 h 341198"/>
              <a:gd name="connsiteX538" fmla="*/ 152367 w 336346"/>
              <a:gd name="connsiteY538" fmla="*/ 27338 h 341198"/>
              <a:gd name="connsiteX539" fmla="*/ 152202 w 336346"/>
              <a:gd name="connsiteY539" fmla="*/ 29268 h 341198"/>
              <a:gd name="connsiteX540" fmla="*/ 152037 w 336346"/>
              <a:gd name="connsiteY540" fmla="*/ 31212 h 341198"/>
              <a:gd name="connsiteX541" fmla="*/ 152202 w 336346"/>
              <a:gd name="connsiteY541" fmla="*/ 35741 h 341198"/>
              <a:gd name="connsiteX542" fmla="*/ 152684 w 336346"/>
              <a:gd name="connsiteY542" fmla="*/ 40584 h 341198"/>
              <a:gd name="connsiteX543" fmla="*/ 147515 w 336346"/>
              <a:gd name="connsiteY543" fmla="*/ 31059 h 341198"/>
              <a:gd name="connsiteX544" fmla="*/ 143972 w 336346"/>
              <a:gd name="connsiteY544" fmla="*/ 19589 h 341198"/>
              <a:gd name="connsiteX545" fmla="*/ 142346 w 336346"/>
              <a:gd name="connsiteY545" fmla="*/ 80638 h 341198"/>
              <a:gd name="connsiteX546" fmla="*/ 146880 w 336346"/>
              <a:gd name="connsiteY546" fmla="*/ 78390 h 341198"/>
              <a:gd name="connsiteX547" fmla="*/ 151719 w 336346"/>
              <a:gd name="connsiteY547" fmla="*/ 76446 h 341198"/>
              <a:gd name="connsiteX548" fmla="*/ 152037 w 336346"/>
              <a:gd name="connsiteY548" fmla="*/ 77096 h 341198"/>
              <a:gd name="connsiteX549" fmla="*/ 146220 w 336346"/>
              <a:gd name="connsiteY549" fmla="*/ 80971 h 341198"/>
              <a:gd name="connsiteX550" fmla="*/ 140086 w 336346"/>
              <a:gd name="connsiteY550" fmla="*/ 84523 h 341198"/>
              <a:gd name="connsiteX551" fmla="*/ 140086 w 336346"/>
              <a:gd name="connsiteY551" fmla="*/ 82910 h 341198"/>
              <a:gd name="connsiteX552" fmla="*/ 141546 w 336346"/>
              <a:gd name="connsiteY552" fmla="*/ 82265 h 341198"/>
              <a:gd name="connsiteX553" fmla="*/ 143324 w 336346"/>
              <a:gd name="connsiteY553" fmla="*/ 81616 h 341198"/>
              <a:gd name="connsiteX554" fmla="*/ 140086 w 336346"/>
              <a:gd name="connsiteY554" fmla="*/ 74517 h 341198"/>
              <a:gd name="connsiteX555" fmla="*/ 139921 w 336346"/>
              <a:gd name="connsiteY555" fmla="*/ 72409 h 341198"/>
              <a:gd name="connsiteX556" fmla="*/ 139769 w 336346"/>
              <a:gd name="connsiteY556" fmla="*/ 69997 h 341198"/>
              <a:gd name="connsiteX557" fmla="*/ 139121 w 336346"/>
              <a:gd name="connsiteY557" fmla="*/ 63850 h 341198"/>
              <a:gd name="connsiteX558" fmla="*/ 142346 w 336346"/>
              <a:gd name="connsiteY558" fmla="*/ 68042 h 341198"/>
              <a:gd name="connsiteX559" fmla="*/ 146220 w 336346"/>
              <a:gd name="connsiteY559" fmla="*/ 71594 h 341198"/>
              <a:gd name="connsiteX560" fmla="*/ 142346 w 336346"/>
              <a:gd name="connsiteY560" fmla="*/ 73872 h 341198"/>
              <a:gd name="connsiteX561" fmla="*/ 137508 w 336346"/>
              <a:gd name="connsiteY561" fmla="*/ 228301 h 341198"/>
              <a:gd name="connsiteX562" fmla="*/ 141216 w 336346"/>
              <a:gd name="connsiteY562" fmla="*/ 230399 h 341198"/>
              <a:gd name="connsiteX563" fmla="*/ 144607 w 336346"/>
              <a:gd name="connsiteY563" fmla="*/ 231857 h 341198"/>
              <a:gd name="connsiteX564" fmla="*/ 141546 w 336346"/>
              <a:gd name="connsiteY564" fmla="*/ 231208 h 341198"/>
              <a:gd name="connsiteX565" fmla="*/ 138473 w 336346"/>
              <a:gd name="connsiteY565" fmla="*/ 230245 h 341198"/>
              <a:gd name="connsiteX566" fmla="*/ 141381 w 336346"/>
              <a:gd name="connsiteY566" fmla="*/ 46715 h 341198"/>
              <a:gd name="connsiteX567" fmla="*/ 146220 w 336346"/>
              <a:gd name="connsiteY567" fmla="*/ 62884 h 341198"/>
              <a:gd name="connsiteX568" fmla="*/ 142512 w 336346"/>
              <a:gd name="connsiteY568" fmla="*/ 58200 h 341198"/>
              <a:gd name="connsiteX569" fmla="*/ 139603 w 336346"/>
              <a:gd name="connsiteY569" fmla="*/ 54147 h 341198"/>
              <a:gd name="connsiteX570" fmla="*/ 137660 w 336346"/>
              <a:gd name="connsiteY570" fmla="*/ 49141 h 341198"/>
              <a:gd name="connsiteX571" fmla="*/ 136530 w 336346"/>
              <a:gd name="connsiteY571" fmla="*/ 41546 h 341198"/>
              <a:gd name="connsiteX572" fmla="*/ 138156 w 336346"/>
              <a:gd name="connsiteY572" fmla="*/ 33802 h 341198"/>
              <a:gd name="connsiteX573" fmla="*/ 137025 w 336346"/>
              <a:gd name="connsiteY573" fmla="*/ 32670 h 341198"/>
              <a:gd name="connsiteX574" fmla="*/ 135882 w 336346"/>
              <a:gd name="connsiteY574" fmla="*/ 31540 h 341198"/>
              <a:gd name="connsiteX575" fmla="*/ 136047 w 336346"/>
              <a:gd name="connsiteY575" fmla="*/ 28950 h 341198"/>
              <a:gd name="connsiteX576" fmla="*/ 136213 w 336346"/>
              <a:gd name="connsiteY576" fmla="*/ 26371 h 341198"/>
              <a:gd name="connsiteX577" fmla="*/ 137178 w 336346"/>
              <a:gd name="connsiteY577" fmla="*/ 15387 h 341198"/>
              <a:gd name="connsiteX578" fmla="*/ 132656 w 336346"/>
              <a:gd name="connsiteY578" fmla="*/ 15054 h 341198"/>
              <a:gd name="connsiteX579" fmla="*/ 136530 w 336346"/>
              <a:gd name="connsiteY579" fmla="*/ 15054 h 341198"/>
              <a:gd name="connsiteX580" fmla="*/ 190162 w 336346"/>
              <a:gd name="connsiteY580" fmla="*/ 155925 h 341198"/>
              <a:gd name="connsiteX581" fmla="*/ 205351 w 336346"/>
              <a:gd name="connsiteY581" fmla="*/ 161095 h 341198"/>
              <a:gd name="connsiteX582" fmla="*/ 208260 w 336346"/>
              <a:gd name="connsiteY582" fmla="*/ 171924 h 341198"/>
              <a:gd name="connsiteX583" fmla="*/ 212133 w 336346"/>
              <a:gd name="connsiteY583" fmla="*/ 183394 h 341198"/>
              <a:gd name="connsiteX584" fmla="*/ 209885 w 336346"/>
              <a:gd name="connsiteY584" fmla="*/ 186618 h 341198"/>
              <a:gd name="connsiteX585" fmla="*/ 212463 w 336346"/>
              <a:gd name="connsiteY585" fmla="*/ 193400 h 341198"/>
              <a:gd name="connsiteX586" fmla="*/ 211168 w 336346"/>
              <a:gd name="connsiteY586" fmla="*/ 196322 h 341198"/>
              <a:gd name="connsiteX587" fmla="*/ 208577 w 336346"/>
              <a:gd name="connsiteY587" fmla="*/ 195677 h 341198"/>
              <a:gd name="connsiteX588" fmla="*/ 205999 w 336346"/>
              <a:gd name="connsiteY588" fmla="*/ 198902 h 341198"/>
              <a:gd name="connsiteX589" fmla="*/ 207612 w 336346"/>
              <a:gd name="connsiteY589" fmla="*/ 201809 h 341198"/>
              <a:gd name="connsiteX590" fmla="*/ 203256 w 336346"/>
              <a:gd name="connsiteY590" fmla="*/ 206180 h 341198"/>
              <a:gd name="connsiteX591" fmla="*/ 198252 w 336346"/>
              <a:gd name="connsiteY591" fmla="*/ 210853 h 341198"/>
              <a:gd name="connsiteX592" fmla="*/ 196626 w 336346"/>
              <a:gd name="connsiteY592" fmla="*/ 210218 h 341198"/>
              <a:gd name="connsiteX593" fmla="*/ 195014 w 336346"/>
              <a:gd name="connsiteY593" fmla="*/ 210853 h 341198"/>
              <a:gd name="connsiteX594" fmla="*/ 178859 w 336346"/>
              <a:gd name="connsiteY594" fmla="*/ 223781 h 341198"/>
              <a:gd name="connsiteX595" fmla="*/ 166908 w 336346"/>
              <a:gd name="connsiteY595" fmla="*/ 226852 h 341198"/>
              <a:gd name="connsiteX596" fmla="*/ 155923 w 336346"/>
              <a:gd name="connsiteY596" fmla="*/ 228301 h 341198"/>
              <a:gd name="connsiteX597" fmla="*/ 148811 w 336346"/>
              <a:gd name="connsiteY597" fmla="*/ 227169 h 341198"/>
              <a:gd name="connsiteX598" fmla="*/ 141381 w 336346"/>
              <a:gd name="connsiteY598" fmla="*/ 223781 h 341198"/>
              <a:gd name="connsiteX599" fmla="*/ 138791 w 336346"/>
              <a:gd name="connsiteY599" fmla="*/ 222486 h 341198"/>
              <a:gd name="connsiteX600" fmla="*/ 135400 w 336346"/>
              <a:gd name="connsiteY600" fmla="*/ 221038 h 341198"/>
              <a:gd name="connsiteX601" fmla="*/ 132656 w 336346"/>
              <a:gd name="connsiteY601" fmla="*/ 219247 h 341198"/>
              <a:gd name="connsiteX602" fmla="*/ 134117 w 336346"/>
              <a:gd name="connsiteY602" fmla="*/ 206507 h 341198"/>
              <a:gd name="connsiteX603" fmla="*/ 134917 w 336346"/>
              <a:gd name="connsiteY603" fmla="*/ 190826 h 341198"/>
              <a:gd name="connsiteX604" fmla="*/ 140899 w 336346"/>
              <a:gd name="connsiteY604" fmla="*/ 181629 h 341198"/>
              <a:gd name="connsiteX605" fmla="*/ 147198 w 336346"/>
              <a:gd name="connsiteY605" fmla="*/ 175000 h 341198"/>
              <a:gd name="connsiteX606" fmla="*/ 153980 w 336346"/>
              <a:gd name="connsiteY606" fmla="*/ 169668 h 341198"/>
              <a:gd name="connsiteX607" fmla="*/ 161092 w 336346"/>
              <a:gd name="connsiteY607" fmla="*/ 164011 h 341198"/>
              <a:gd name="connsiteX608" fmla="*/ 166578 w 336346"/>
              <a:gd name="connsiteY608" fmla="*/ 164661 h 341198"/>
              <a:gd name="connsiteX609" fmla="*/ 174338 w 336346"/>
              <a:gd name="connsiteY609" fmla="*/ 163849 h 341198"/>
              <a:gd name="connsiteX610" fmla="*/ 181450 w 336346"/>
              <a:gd name="connsiteY610" fmla="*/ 161575 h 341198"/>
              <a:gd name="connsiteX611" fmla="*/ 186771 w 336346"/>
              <a:gd name="connsiteY611" fmla="*/ 158361 h 341198"/>
              <a:gd name="connsiteX612" fmla="*/ 188879 w 336346"/>
              <a:gd name="connsiteY612" fmla="*/ 154313 h 341198"/>
              <a:gd name="connsiteX613" fmla="*/ 131361 w 336346"/>
              <a:gd name="connsiteY613" fmla="*/ 87444 h 341198"/>
              <a:gd name="connsiteX614" fmla="*/ 133622 w 336346"/>
              <a:gd name="connsiteY614" fmla="*/ 86800 h 341198"/>
              <a:gd name="connsiteX615" fmla="*/ 133456 w 336346"/>
              <a:gd name="connsiteY615" fmla="*/ 87266 h 341198"/>
              <a:gd name="connsiteX616" fmla="*/ 133304 w 336346"/>
              <a:gd name="connsiteY616" fmla="*/ 88079 h 341198"/>
              <a:gd name="connsiteX617" fmla="*/ 131691 w 336346"/>
              <a:gd name="connsiteY617" fmla="*/ 88729 h 341198"/>
              <a:gd name="connsiteX618" fmla="*/ 131526 w 336346"/>
              <a:gd name="connsiteY618" fmla="*/ 88079 h 341198"/>
              <a:gd name="connsiteX619" fmla="*/ 126192 w 336346"/>
              <a:gd name="connsiteY619" fmla="*/ 90986 h 341198"/>
              <a:gd name="connsiteX620" fmla="*/ 126522 w 336346"/>
              <a:gd name="connsiteY620" fmla="*/ 90660 h 341198"/>
              <a:gd name="connsiteX621" fmla="*/ 126840 w 336346"/>
              <a:gd name="connsiteY621" fmla="*/ 91636 h 341198"/>
              <a:gd name="connsiteX622" fmla="*/ 126192 w 336346"/>
              <a:gd name="connsiteY622" fmla="*/ 91304 h 341198"/>
              <a:gd name="connsiteX623" fmla="*/ 131361 w 336346"/>
              <a:gd name="connsiteY623" fmla="*/ 74517 h 341198"/>
              <a:gd name="connsiteX624" fmla="*/ 128783 w 336346"/>
              <a:gd name="connsiteY624" fmla="*/ 68042 h 341198"/>
              <a:gd name="connsiteX625" fmla="*/ 125875 w 336346"/>
              <a:gd name="connsiteY625" fmla="*/ 62238 h 341198"/>
              <a:gd name="connsiteX626" fmla="*/ 123614 w 336346"/>
              <a:gd name="connsiteY626" fmla="*/ 43163 h 341198"/>
              <a:gd name="connsiteX627" fmla="*/ 132339 w 336346"/>
              <a:gd name="connsiteY627" fmla="*/ 54474 h 341198"/>
              <a:gd name="connsiteX628" fmla="*/ 133952 w 336346"/>
              <a:gd name="connsiteY628" fmla="*/ 56409 h 341198"/>
              <a:gd name="connsiteX629" fmla="*/ 134917 w 336346"/>
              <a:gd name="connsiteY629" fmla="*/ 66911 h 341198"/>
              <a:gd name="connsiteX630" fmla="*/ 135247 w 336346"/>
              <a:gd name="connsiteY630" fmla="*/ 77096 h 341198"/>
              <a:gd name="connsiteX631" fmla="*/ 129431 w 336346"/>
              <a:gd name="connsiteY631" fmla="*/ 80638 h 341198"/>
              <a:gd name="connsiteX632" fmla="*/ 128783 w 336346"/>
              <a:gd name="connsiteY632" fmla="*/ 78390 h 341198"/>
              <a:gd name="connsiteX633" fmla="*/ 131361 w 336346"/>
              <a:gd name="connsiteY633" fmla="*/ 74517 h 341198"/>
              <a:gd name="connsiteX634" fmla="*/ 133952 w 336346"/>
              <a:gd name="connsiteY634" fmla="*/ 14419 h 341198"/>
              <a:gd name="connsiteX635" fmla="*/ 132974 w 336346"/>
              <a:gd name="connsiteY635" fmla="*/ 15704 h 341198"/>
              <a:gd name="connsiteX636" fmla="*/ 131361 w 336346"/>
              <a:gd name="connsiteY636" fmla="*/ 27020 h 341198"/>
              <a:gd name="connsiteX637" fmla="*/ 119410 w 336346"/>
              <a:gd name="connsiteY637" fmla="*/ 17000 h 341198"/>
              <a:gd name="connsiteX638" fmla="*/ 123284 w 336346"/>
              <a:gd name="connsiteY638" fmla="*/ 15387 h 341198"/>
              <a:gd name="connsiteX639" fmla="*/ 128135 w 336346"/>
              <a:gd name="connsiteY639" fmla="*/ 14255 h 341198"/>
              <a:gd name="connsiteX640" fmla="*/ 132974 w 336346"/>
              <a:gd name="connsiteY640" fmla="*/ 13125 h 341198"/>
              <a:gd name="connsiteX641" fmla="*/ 113911 w 336346"/>
              <a:gd name="connsiteY641" fmla="*/ 92271 h 341198"/>
              <a:gd name="connsiteX642" fmla="*/ 113911 w 336346"/>
              <a:gd name="connsiteY642" fmla="*/ 89692 h 341198"/>
              <a:gd name="connsiteX643" fmla="*/ 114724 w 336346"/>
              <a:gd name="connsiteY643" fmla="*/ 90342 h 341198"/>
              <a:gd name="connsiteX644" fmla="*/ 115537 w 336346"/>
              <a:gd name="connsiteY644" fmla="*/ 91304 h 341198"/>
              <a:gd name="connsiteX645" fmla="*/ 148811 w 336346"/>
              <a:gd name="connsiteY645" fmla="*/ 156888 h 341198"/>
              <a:gd name="connsiteX646" fmla="*/ 143324 w 336346"/>
              <a:gd name="connsiteY646" fmla="*/ 164979 h 341198"/>
              <a:gd name="connsiteX647" fmla="*/ 134917 w 336346"/>
              <a:gd name="connsiteY647" fmla="*/ 172411 h 341198"/>
              <a:gd name="connsiteX648" fmla="*/ 129100 w 336346"/>
              <a:gd name="connsiteY648" fmla="*/ 184044 h 341198"/>
              <a:gd name="connsiteX649" fmla="*/ 120210 w 336346"/>
              <a:gd name="connsiteY649" fmla="*/ 201655 h 341198"/>
              <a:gd name="connsiteX650" fmla="*/ 113276 w 336346"/>
              <a:gd name="connsiteY650" fmla="*/ 219247 h 341198"/>
              <a:gd name="connsiteX651" fmla="*/ 114559 w 336346"/>
              <a:gd name="connsiteY651" fmla="*/ 219247 h 341198"/>
              <a:gd name="connsiteX652" fmla="*/ 117467 w 336346"/>
              <a:gd name="connsiteY652" fmla="*/ 221519 h 341198"/>
              <a:gd name="connsiteX653" fmla="*/ 119728 w 336346"/>
              <a:gd name="connsiteY653" fmla="*/ 220070 h 341198"/>
              <a:gd name="connsiteX654" fmla="*/ 121023 w 336346"/>
              <a:gd name="connsiteY654" fmla="*/ 216999 h 341198"/>
              <a:gd name="connsiteX655" fmla="*/ 121671 w 336346"/>
              <a:gd name="connsiteY655" fmla="*/ 222332 h 341198"/>
              <a:gd name="connsiteX656" fmla="*/ 123284 w 336346"/>
              <a:gd name="connsiteY656" fmla="*/ 226524 h 341198"/>
              <a:gd name="connsiteX657" fmla="*/ 125544 w 336346"/>
              <a:gd name="connsiteY657" fmla="*/ 230727 h 341198"/>
              <a:gd name="connsiteX658" fmla="*/ 128135 w 336346"/>
              <a:gd name="connsiteY658" fmla="*/ 236059 h 341198"/>
              <a:gd name="connsiteX659" fmla="*/ 127653 w 336346"/>
              <a:gd name="connsiteY659" fmla="*/ 235896 h 341198"/>
              <a:gd name="connsiteX660" fmla="*/ 127157 w 336346"/>
              <a:gd name="connsiteY660" fmla="*/ 235732 h 341198"/>
              <a:gd name="connsiteX661" fmla="*/ 125875 w 336346"/>
              <a:gd name="connsiteY661" fmla="*/ 236377 h 341198"/>
              <a:gd name="connsiteX662" fmla="*/ 135400 w 336346"/>
              <a:gd name="connsiteY662" fmla="*/ 257054 h 341198"/>
              <a:gd name="connsiteX663" fmla="*/ 150106 w 336346"/>
              <a:gd name="connsiteY663" fmla="*/ 272244 h 341198"/>
              <a:gd name="connsiteX664" fmla="*/ 154628 w 336346"/>
              <a:gd name="connsiteY664" fmla="*/ 277096 h 341198"/>
              <a:gd name="connsiteX665" fmla="*/ 166096 w 336346"/>
              <a:gd name="connsiteY665" fmla="*/ 284205 h 341198"/>
              <a:gd name="connsiteX666" fmla="*/ 177564 w 336346"/>
              <a:gd name="connsiteY666" fmla="*/ 288413 h 341198"/>
              <a:gd name="connsiteX667" fmla="*/ 176599 w 336346"/>
              <a:gd name="connsiteY667" fmla="*/ 286453 h 341198"/>
              <a:gd name="connsiteX668" fmla="*/ 174008 w 336346"/>
              <a:gd name="connsiteY668" fmla="*/ 284523 h 341198"/>
              <a:gd name="connsiteX669" fmla="*/ 161409 w 336346"/>
              <a:gd name="connsiteY669" fmla="*/ 275167 h 341198"/>
              <a:gd name="connsiteX670" fmla="*/ 169486 w 336346"/>
              <a:gd name="connsiteY670" fmla="*/ 280320 h 341198"/>
              <a:gd name="connsiteX671" fmla="*/ 177881 w 336346"/>
              <a:gd name="connsiteY671" fmla="*/ 285173 h 341198"/>
              <a:gd name="connsiteX672" fmla="*/ 182098 w 336346"/>
              <a:gd name="connsiteY672" fmla="*/ 288413 h 341198"/>
              <a:gd name="connsiteX673" fmla="*/ 182415 w 336346"/>
              <a:gd name="connsiteY673" fmla="*/ 288730 h 341198"/>
              <a:gd name="connsiteX674" fmla="*/ 198887 w 336346"/>
              <a:gd name="connsiteY674" fmla="*/ 286453 h 341198"/>
              <a:gd name="connsiteX675" fmla="*/ 211485 w 336346"/>
              <a:gd name="connsiteY675" fmla="*/ 286948 h 341198"/>
              <a:gd name="connsiteX676" fmla="*/ 224096 w 336346"/>
              <a:gd name="connsiteY676" fmla="*/ 287435 h 341198"/>
              <a:gd name="connsiteX677" fmla="*/ 229583 w 336346"/>
              <a:gd name="connsiteY677" fmla="*/ 284840 h 341198"/>
              <a:gd name="connsiteX678" fmla="*/ 230065 w 336346"/>
              <a:gd name="connsiteY678" fmla="*/ 284692 h 341198"/>
              <a:gd name="connsiteX679" fmla="*/ 230548 w 336346"/>
              <a:gd name="connsiteY679" fmla="*/ 284523 h 341198"/>
              <a:gd name="connsiteX680" fmla="*/ 230878 w 336346"/>
              <a:gd name="connsiteY680" fmla="*/ 285173 h 341198"/>
              <a:gd name="connsiteX681" fmla="*/ 230065 w 336346"/>
              <a:gd name="connsiteY681" fmla="*/ 285818 h 341198"/>
              <a:gd name="connsiteX682" fmla="*/ 229583 w 336346"/>
              <a:gd name="connsiteY682" fmla="*/ 286453 h 341198"/>
              <a:gd name="connsiteX683" fmla="*/ 235399 w 336346"/>
              <a:gd name="connsiteY683" fmla="*/ 283878 h 341198"/>
              <a:gd name="connsiteX684" fmla="*/ 242346 w 336346"/>
              <a:gd name="connsiteY684" fmla="*/ 279671 h 341198"/>
              <a:gd name="connsiteX685" fmla="*/ 249611 w 336346"/>
              <a:gd name="connsiteY685" fmla="*/ 274501 h 341198"/>
              <a:gd name="connsiteX686" fmla="*/ 255758 w 336346"/>
              <a:gd name="connsiteY686" fmla="*/ 268038 h 341198"/>
              <a:gd name="connsiteX687" fmla="*/ 256075 w 336346"/>
              <a:gd name="connsiteY687" fmla="*/ 267393 h 341198"/>
              <a:gd name="connsiteX688" fmla="*/ 260444 w 336346"/>
              <a:gd name="connsiteY688" fmla="*/ 263037 h 341198"/>
              <a:gd name="connsiteX689" fmla="*/ 264000 w 336346"/>
              <a:gd name="connsiteY689" fmla="*/ 259326 h 341198"/>
              <a:gd name="connsiteX690" fmla="*/ 266260 w 336346"/>
              <a:gd name="connsiteY690" fmla="*/ 254643 h 341198"/>
              <a:gd name="connsiteX691" fmla="*/ 267061 w 336346"/>
              <a:gd name="connsiteY691" fmla="*/ 247693 h 341198"/>
              <a:gd name="connsiteX692" fmla="*/ 267708 w 336346"/>
              <a:gd name="connsiteY692" fmla="*/ 247693 h 341198"/>
              <a:gd name="connsiteX693" fmla="*/ 273525 w 336346"/>
              <a:gd name="connsiteY693" fmla="*/ 240911 h 341198"/>
              <a:gd name="connsiteX694" fmla="*/ 271429 w 336346"/>
              <a:gd name="connsiteY694" fmla="*/ 229913 h 341198"/>
              <a:gd name="connsiteX695" fmla="*/ 270947 w 336346"/>
              <a:gd name="connsiteY695" fmla="*/ 218930 h 341198"/>
              <a:gd name="connsiteX696" fmla="*/ 270947 w 336346"/>
              <a:gd name="connsiteY696" fmla="*/ 215868 h 341198"/>
              <a:gd name="connsiteX697" fmla="*/ 270947 w 336346"/>
              <a:gd name="connsiteY697" fmla="*/ 211667 h 341198"/>
              <a:gd name="connsiteX698" fmla="*/ 271099 w 336346"/>
              <a:gd name="connsiteY698" fmla="*/ 207792 h 341198"/>
              <a:gd name="connsiteX699" fmla="*/ 271912 w 336346"/>
              <a:gd name="connsiteY699" fmla="*/ 205684 h 341198"/>
              <a:gd name="connsiteX700" fmla="*/ 267391 w 336346"/>
              <a:gd name="connsiteY700" fmla="*/ 202459 h 341198"/>
              <a:gd name="connsiteX701" fmla="*/ 269004 w 336346"/>
              <a:gd name="connsiteY701" fmla="*/ 216667 h 341198"/>
              <a:gd name="connsiteX702" fmla="*/ 265448 w 336346"/>
              <a:gd name="connsiteY702" fmla="*/ 209569 h 341198"/>
              <a:gd name="connsiteX703" fmla="*/ 263517 w 336346"/>
              <a:gd name="connsiteY703" fmla="*/ 202787 h 341198"/>
              <a:gd name="connsiteX704" fmla="*/ 264800 w 336346"/>
              <a:gd name="connsiteY704" fmla="*/ 200033 h 341198"/>
              <a:gd name="connsiteX705" fmla="*/ 266095 w 336346"/>
              <a:gd name="connsiteY705" fmla="*/ 196322 h 341198"/>
              <a:gd name="connsiteX706" fmla="*/ 262539 w 336346"/>
              <a:gd name="connsiteY706" fmla="*/ 183727 h 341198"/>
              <a:gd name="connsiteX707" fmla="*/ 253814 w 336346"/>
              <a:gd name="connsiteY707" fmla="*/ 171110 h 341198"/>
              <a:gd name="connsiteX708" fmla="*/ 252849 w 336346"/>
              <a:gd name="connsiteY708" fmla="*/ 167558 h 341198"/>
              <a:gd name="connsiteX709" fmla="*/ 250259 w 336346"/>
              <a:gd name="connsiteY709" fmla="*/ 164979 h 341198"/>
              <a:gd name="connsiteX710" fmla="*/ 247680 w 336346"/>
              <a:gd name="connsiteY710" fmla="*/ 162717 h 341198"/>
              <a:gd name="connsiteX711" fmla="*/ 247998 w 336346"/>
              <a:gd name="connsiteY711" fmla="*/ 162399 h 341198"/>
              <a:gd name="connsiteX712" fmla="*/ 247363 w 336346"/>
              <a:gd name="connsiteY712" fmla="*/ 160127 h 341198"/>
              <a:gd name="connsiteX713" fmla="*/ 247998 w 336346"/>
              <a:gd name="connsiteY713" fmla="*/ 158515 h 341198"/>
              <a:gd name="connsiteX714" fmla="*/ 247363 w 336346"/>
              <a:gd name="connsiteY714" fmla="*/ 158197 h 341198"/>
              <a:gd name="connsiteX715" fmla="*/ 241064 w 336346"/>
              <a:gd name="connsiteY715" fmla="*/ 153827 h 341198"/>
              <a:gd name="connsiteX716" fmla="*/ 234764 w 336346"/>
              <a:gd name="connsiteY716" fmla="*/ 149804 h 341198"/>
              <a:gd name="connsiteX717" fmla="*/ 237660 w 336346"/>
              <a:gd name="connsiteY717" fmla="*/ 155925 h 341198"/>
              <a:gd name="connsiteX718" fmla="*/ 229583 w 336346"/>
              <a:gd name="connsiteY718" fmla="*/ 150439 h 341198"/>
              <a:gd name="connsiteX719" fmla="*/ 227005 w 336346"/>
              <a:gd name="connsiteY719" fmla="*/ 144609 h 341198"/>
              <a:gd name="connsiteX720" fmla="*/ 218928 w 336346"/>
              <a:gd name="connsiteY720" fmla="*/ 141712 h 341198"/>
              <a:gd name="connsiteX721" fmla="*/ 216667 w 336346"/>
              <a:gd name="connsiteY721" fmla="*/ 141876 h 341198"/>
              <a:gd name="connsiteX722" fmla="*/ 214394 w 336346"/>
              <a:gd name="connsiteY722" fmla="*/ 142030 h 341198"/>
              <a:gd name="connsiteX723" fmla="*/ 212133 w 336346"/>
              <a:gd name="connsiteY723" fmla="*/ 141876 h 341198"/>
              <a:gd name="connsiteX724" fmla="*/ 209885 w 336346"/>
              <a:gd name="connsiteY724" fmla="*/ 141712 h 341198"/>
              <a:gd name="connsiteX725" fmla="*/ 210038 w 336346"/>
              <a:gd name="connsiteY725" fmla="*/ 142363 h 341198"/>
              <a:gd name="connsiteX726" fmla="*/ 210203 w 336346"/>
              <a:gd name="connsiteY726" fmla="*/ 143007 h 341198"/>
              <a:gd name="connsiteX727" fmla="*/ 208577 w 336346"/>
              <a:gd name="connsiteY727" fmla="*/ 144952 h 341198"/>
              <a:gd name="connsiteX728" fmla="*/ 207777 w 336346"/>
              <a:gd name="connsiteY728" fmla="*/ 144788 h 341198"/>
              <a:gd name="connsiteX729" fmla="*/ 206977 w 336346"/>
              <a:gd name="connsiteY729" fmla="*/ 144609 h 341198"/>
              <a:gd name="connsiteX730" fmla="*/ 191458 w 336346"/>
              <a:gd name="connsiteY730" fmla="*/ 140417 h 341198"/>
              <a:gd name="connsiteX731" fmla="*/ 178541 w 336346"/>
              <a:gd name="connsiteY731" fmla="*/ 138805 h 341198"/>
              <a:gd name="connsiteX732" fmla="*/ 173525 w 336346"/>
              <a:gd name="connsiteY732" fmla="*/ 140417 h 341198"/>
              <a:gd name="connsiteX733" fmla="*/ 169486 w 336346"/>
              <a:gd name="connsiteY733" fmla="*/ 141712 h 341198"/>
              <a:gd name="connsiteX734" fmla="*/ 169486 w 336346"/>
              <a:gd name="connsiteY734" fmla="*/ 142030 h 341198"/>
              <a:gd name="connsiteX735" fmla="*/ 180789 w 336346"/>
              <a:gd name="connsiteY735" fmla="*/ 141067 h 341198"/>
              <a:gd name="connsiteX736" fmla="*/ 192753 w 336346"/>
              <a:gd name="connsiteY736" fmla="*/ 142030 h 341198"/>
              <a:gd name="connsiteX737" fmla="*/ 184028 w 336346"/>
              <a:gd name="connsiteY737" fmla="*/ 143175 h 341198"/>
              <a:gd name="connsiteX738" fmla="*/ 174338 w 336346"/>
              <a:gd name="connsiteY738" fmla="*/ 145270 h 341198"/>
              <a:gd name="connsiteX739" fmla="*/ 165448 w 336346"/>
              <a:gd name="connsiteY739" fmla="*/ 148494 h 341198"/>
              <a:gd name="connsiteX740" fmla="*/ 159149 w 336346"/>
              <a:gd name="connsiteY740" fmla="*/ 152700 h 341198"/>
              <a:gd name="connsiteX741" fmla="*/ 158184 w 336346"/>
              <a:gd name="connsiteY741" fmla="*/ 150439 h 341198"/>
              <a:gd name="connsiteX742" fmla="*/ 152684 w 336346"/>
              <a:gd name="connsiteY742" fmla="*/ 153346 h 341198"/>
              <a:gd name="connsiteX743" fmla="*/ 152037 w 336346"/>
              <a:gd name="connsiteY743" fmla="*/ 155276 h 341198"/>
              <a:gd name="connsiteX744" fmla="*/ 148811 w 336346"/>
              <a:gd name="connsiteY744" fmla="*/ 156888 h 341198"/>
              <a:gd name="connsiteX745" fmla="*/ 112946 w 336346"/>
              <a:gd name="connsiteY745" fmla="*/ 64495 h 341198"/>
              <a:gd name="connsiteX746" fmla="*/ 117632 w 336346"/>
              <a:gd name="connsiteY746" fmla="*/ 69005 h 341198"/>
              <a:gd name="connsiteX747" fmla="*/ 122636 w 336346"/>
              <a:gd name="connsiteY747" fmla="*/ 73554 h 341198"/>
              <a:gd name="connsiteX748" fmla="*/ 123766 w 336346"/>
              <a:gd name="connsiteY748" fmla="*/ 78708 h 341198"/>
              <a:gd name="connsiteX749" fmla="*/ 124909 w 336346"/>
              <a:gd name="connsiteY749" fmla="*/ 83878 h 341198"/>
              <a:gd name="connsiteX750" fmla="*/ 121023 w 336346"/>
              <a:gd name="connsiteY750" fmla="*/ 87118 h 341198"/>
              <a:gd name="connsiteX751" fmla="*/ 117150 w 336346"/>
              <a:gd name="connsiteY751" fmla="*/ 82111 h 341198"/>
              <a:gd name="connsiteX752" fmla="*/ 113911 w 336346"/>
              <a:gd name="connsiteY752" fmla="*/ 77414 h 341198"/>
              <a:gd name="connsiteX753" fmla="*/ 111981 w 336346"/>
              <a:gd name="connsiteY753" fmla="*/ 54147 h 341198"/>
              <a:gd name="connsiteX754" fmla="*/ 111651 w 336346"/>
              <a:gd name="connsiteY754" fmla="*/ 49955 h 341198"/>
              <a:gd name="connsiteX755" fmla="*/ 120376 w 336346"/>
              <a:gd name="connsiteY755" fmla="*/ 62884 h 341198"/>
              <a:gd name="connsiteX756" fmla="*/ 120541 w 336346"/>
              <a:gd name="connsiteY756" fmla="*/ 63364 h 341198"/>
              <a:gd name="connsiteX757" fmla="*/ 120706 w 336346"/>
              <a:gd name="connsiteY757" fmla="*/ 63850 h 341198"/>
              <a:gd name="connsiteX758" fmla="*/ 111333 w 336346"/>
              <a:gd name="connsiteY758" fmla="*/ 19907 h 341198"/>
              <a:gd name="connsiteX759" fmla="*/ 111816 w 336346"/>
              <a:gd name="connsiteY759" fmla="*/ 19743 h 341198"/>
              <a:gd name="connsiteX760" fmla="*/ 112298 w 336346"/>
              <a:gd name="connsiteY760" fmla="*/ 19589 h 341198"/>
              <a:gd name="connsiteX761" fmla="*/ 112629 w 336346"/>
              <a:gd name="connsiteY761" fmla="*/ 21201 h 341198"/>
              <a:gd name="connsiteX762" fmla="*/ 111333 w 336346"/>
              <a:gd name="connsiteY762" fmla="*/ 41878 h 341198"/>
              <a:gd name="connsiteX763" fmla="*/ 110851 w 336346"/>
              <a:gd name="connsiteY763" fmla="*/ 34447 h 341198"/>
              <a:gd name="connsiteX764" fmla="*/ 110685 w 336346"/>
              <a:gd name="connsiteY764" fmla="*/ 27338 h 341198"/>
              <a:gd name="connsiteX765" fmla="*/ 114889 w 336346"/>
              <a:gd name="connsiteY765" fmla="*/ 31873 h 341198"/>
              <a:gd name="connsiteX766" fmla="*/ 116667 w 336346"/>
              <a:gd name="connsiteY766" fmla="*/ 41546 h 341198"/>
              <a:gd name="connsiteX767" fmla="*/ 118115 w 336346"/>
              <a:gd name="connsiteY767" fmla="*/ 50932 h 341198"/>
              <a:gd name="connsiteX768" fmla="*/ 107129 w 336346"/>
              <a:gd name="connsiteY768" fmla="*/ 80971 h 341198"/>
              <a:gd name="connsiteX769" fmla="*/ 107460 w 336346"/>
              <a:gd name="connsiteY769" fmla="*/ 84523 h 341198"/>
              <a:gd name="connsiteX770" fmla="*/ 107460 w 336346"/>
              <a:gd name="connsiteY770" fmla="*/ 87762 h 341198"/>
              <a:gd name="connsiteX771" fmla="*/ 106164 w 336346"/>
              <a:gd name="connsiteY771" fmla="*/ 79675 h 341198"/>
              <a:gd name="connsiteX772" fmla="*/ 105186 w 336346"/>
              <a:gd name="connsiteY772" fmla="*/ 56092 h 341198"/>
              <a:gd name="connsiteX773" fmla="*/ 106164 w 336346"/>
              <a:gd name="connsiteY773" fmla="*/ 68042 h 341198"/>
              <a:gd name="connsiteX774" fmla="*/ 104551 w 336346"/>
              <a:gd name="connsiteY774" fmla="*/ 66108 h 341198"/>
              <a:gd name="connsiteX775" fmla="*/ 102278 w 336346"/>
              <a:gd name="connsiteY775" fmla="*/ 53179 h 341198"/>
              <a:gd name="connsiteX776" fmla="*/ 102278 w 336346"/>
              <a:gd name="connsiteY776" fmla="*/ 20238 h 341198"/>
              <a:gd name="connsiteX777" fmla="*/ 104869 w 336346"/>
              <a:gd name="connsiteY777" fmla="*/ 21851 h 341198"/>
              <a:gd name="connsiteX778" fmla="*/ 104386 w 336346"/>
              <a:gd name="connsiteY778" fmla="*/ 26207 h 341198"/>
              <a:gd name="connsiteX779" fmla="*/ 104221 w 336346"/>
              <a:gd name="connsiteY779" fmla="*/ 30880 h 341198"/>
              <a:gd name="connsiteX780" fmla="*/ 100348 w 336346"/>
              <a:gd name="connsiteY780" fmla="*/ 21201 h 341198"/>
              <a:gd name="connsiteX781" fmla="*/ 104551 w 336346"/>
              <a:gd name="connsiteY781" fmla="*/ 46080 h 341198"/>
              <a:gd name="connsiteX782" fmla="*/ 100665 w 336346"/>
              <a:gd name="connsiteY782" fmla="*/ 41065 h 341198"/>
              <a:gd name="connsiteX783" fmla="*/ 98735 w 336346"/>
              <a:gd name="connsiteY783" fmla="*/ 35415 h 341198"/>
              <a:gd name="connsiteX784" fmla="*/ 98887 w 336346"/>
              <a:gd name="connsiteY784" fmla="*/ 33320 h 341198"/>
              <a:gd name="connsiteX785" fmla="*/ 99052 w 336346"/>
              <a:gd name="connsiteY785" fmla="*/ 30880 h 341198"/>
              <a:gd name="connsiteX786" fmla="*/ 103574 w 336346"/>
              <a:gd name="connsiteY786" fmla="*/ 38971 h 341198"/>
              <a:gd name="connsiteX787" fmla="*/ 104551 w 336346"/>
              <a:gd name="connsiteY787" fmla="*/ 42845 h 341198"/>
              <a:gd name="connsiteX788" fmla="*/ 96792 w 336346"/>
              <a:gd name="connsiteY788" fmla="*/ 57068 h 341198"/>
              <a:gd name="connsiteX789" fmla="*/ 97122 w 336346"/>
              <a:gd name="connsiteY789" fmla="*/ 52534 h 341198"/>
              <a:gd name="connsiteX790" fmla="*/ 98405 w 336346"/>
              <a:gd name="connsiteY790" fmla="*/ 59644 h 341198"/>
              <a:gd name="connsiteX791" fmla="*/ 101643 w 336346"/>
              <a:gd name="connsiteY791" fmla="*/ 85822 h 341198"/>
              <a:gd name="connsiteX792" fmla="*/ 98570 w 336346"/>
              <a:gd name="connsiteY792" fmla="*/ 81616 h 341198"/>
              <a:gd name="connsiteX793" fmla="*/ 95826 w 336346"/>
              <a:gd name="connsiteY793" fmla="*/ 77414 h 341198"/>
              <a:gd name="connsiteX794" fmla="*/ 95979 w 336346"/>
              <a:gd name="connsiteY794" fmla="*/ 72091 h 341198"/>
              <a:gd name="connsiteX795" fmla="*/ 96144 w 336346"/>
              <a:gd name="connsiteY795" fmla="*/ 66757 h 341198"/>
              <a:gd name="connsiteX796" fmla="*/ 100030 w 336346"/>
              <a:gd name="connsiteY796" fmla="*/ 71594 h 341198"/>
              <a:gd name="connsiteX797" fmla="*/ 95496 w 336346"/>
              <a:gd name="connsiteY797" fmla="*/ 109089 h 341198"/>
              <a:gd name="connsiteX798" fmla="*/ 95496 w 336346"/>
              <a:gd name="connsiteY798" fmla="*/ 89692 h 341198"/>
              <a:gd name="connsiteX799" fmla="*/ 100665 w 336346"/>
              <a:gd name="connsiteY799" fmla="*/ 95357 h 341198"/>
              <a:gd name="connsiteX800" fmla="*/ 103904 w 336346"/>
              <a:gd name="connsiteY800" fmla="*/ 101008 h 341198"/>
              <a:gd name="connsiteX801" fmla="*/ 96474 w 336346"/>
              <a:gd name="connsiteY801" fmla="*/ 25726 h 341198"/>
              <a:gd name="connsiteX802" fmla="*/ 95826 w 336346"/>
              <a:gd name="connsiteY802" fmla="*/ 25726 h 341198"/>
              <a:gd name="connsiteX803" fmla="*/ 95496 w 336346"/>
              <a:gd name="connsiteY803" fmla="*/ 24758 h 341198"/>
              <a:gd name="connsiteX804" fmla="*/ 95179 w 336346"/>
              <a:gd name="connsiteY804" fmla="*/ 23795 h 341198"/>
              <a:gd name="connsiteX805" fmla="*/ 95496 w 336346"/>
              <a:gd name="connsiteY805" fmla="*/ 23795 h 341198"/>
              <a:gd name="connsiteX806" fmla="*/ 87749 w 336346"/>
              <a:gd name="connsiteY806" fmla="*/ 31873 h 341198"/>
              <a:gd name="connsiteX807" fmla="*/ 90327 w 336346"/>
              <a:gd name="connsiteY807" fmla="*/ 26371 h 341198"/>
              <a:gd name="connsiteX808" fmla="*/ 92918 w 336346"/>
              <a:gd name="connsiteY808" fmla="*/ 35415 h 341198"/>
              <a:gd name="connsiteX809" fmla="*/ 90327 w 336346"/>
              <a:gd name="connsiteY809" fmla="*/ 33320 h 341198"/>
              <a:gd name="connsiteX810" fmla="*/ 92270 w 336346"/>
              <a:gd name="connsiteY810" fmla="*/ 43163 h 341198"/>
              <a:gd name="connsiteX811" fmla="*/ 91623 w 336346"/>
              <a:gd name="connsiteY811" fmla="*/ 48992 h 341198"/>
              <a:gd name="connsiteX812" fmla="*/ 88880 w 336346"/>
              <a:gd name="connsiteY812" fmla="*/ 44469 h 341198"/>
              <a:gd name="connsiteX813" fmla="*/ 86454 w 336346"/>
              <a:gd name="connsiteY813" fmla="*/ 39933 h 341198"/>
              <a:gd name="connsiteX814" fmla="*/ 86619 w 336346"/>
              <a:gd name="connsiteY814" fmla="*/ 38971 h 341198"/>
              <a:gd name="connsiteX815" fmla="*/ 86784 w 336346"/>
              <a:gd name="connsiteY815" fmla="*/ 38322 h 341198"/>
              <a:gd name="connsiteX816" fmla="*/ 90010 w 336346"/>
              <a:gd name="connsiteY816" fmla="*/ 108757 h 341198"/>
              <a:gd name="connsiteX817" fmla="*/ 92918 w 336346"/>
              <a:gd name="connsiteY817" fmla="*/ 111347 h 341198"/>
              <a:gd name="connsiteX818" fmla="*/ 91623 w 336346"/>
              <a:gd name="connsiteY818" fmla="*/ 112641 h 341198"/>
              <a:gd name="connsiteX819" fmla="*/ 89515 w 336346"/>
              <a:gd name="connsiteY819" fmla="*/ 108440 h 341198"/>
              <a:gd name="connsiteX820" fmla="*/ 87101 w 336346"/>
              <a:gd name="connsiteY820" fmla="*/ 104555 h 341198"/>
              <a:gd name="connsiteX821" fmla="*/ 86936 w 336346"/>
              <a:gd name="connsiteY821" fmla="*/ 91636 h 341198"/>
              <a:gd name="connsiteX822" fmla="*/ 86454 w 336346"/>
              <a:gd name="connsiteY822" fmla="*/ 78708 h 341198"/>
              <a:gd name="connsiteX823" fmla="*/ 90010 w 336346"/>
              <a:gd name="connsiteY823" fmla="*/ 82910 h 341198"/>
              <a:gd name="connsiteX824" fmla="*/ 86784 w 336346"/>
              <a:gd name="connsiteY824" fmla="*/ 125559 h 341198"/>
              <a:gd name="connsiteX825" fmla="*/ 86454 w 336346"/>
              <a:gd name="connsiteY825" fmla="*/ 125887 h 341198"/>
              <a:gd name="connsiteX826" fmla="*/ 90975 w 336346"/>
              <a:gd name="connsiteY826" fmla="*/ 60610 h 341198"/>
              <a:gd name="connsiteX827" fmla="*/ 90658 w 336346"/>
              <a:gd name="connsiteY827" fmla="*/ 64982 h 341198"/>
              <a:gd name="connsiteX828" fmla="*/ 90658 w 336346"/>
              <a:gd name="connsiteY828" fmla="*/ 69347 h 341198"/>
              <a:gd name="connsiteX829" fmla="*/ 85806 w 336346"/>
              <a:gd name="connsiteY829" fmla="*/ 61588 h 341198"/>
              <a:gd name="connsiteX830" fmla="*/ 85806 w 336346"/>
              <a:gd name="connsiteY830" fmla="*/ 55759 h 341198"/>
              <a:gd name="connsiteX831" fmla="*/ 85489 w 336346"/>
              <a:gd name="connsiteY831" fmla="*/ 126537 h 341198"/>
              <a:gd name="connsiteX832" fmla="*/ 85489 w 336346"/>
              <a:gd name="connsiteY832" fmla="*/ 126204 h 341198"/>
              <a:gd name="connsiteX833" fmla="*/ 85806 w 336346"/>
              <a:gd name="connsiteY833" fmla="*/ 126537 h 341198"/>
              <a:gd name="connsiteX834" fmla="*/ 74173 w 336346"/>
              <a:gd name="connsiteY834" fmla="*/ 66426 h 341198"/>
              <a:gd name="connsiteX835" fmla="*/ 76764 w 336346"/>
              <a:gd name="connsiteY835" fmla="*/ 68370 h 341198"/>
              <a:gd name="connsiteX836" fmla="*/ 79024 w 336346"/>
              <a:gd name="connsiteY836" fmla="*/ 70632 h 341198"/>
              <a:gd name="connsiteX837" fmla="*/ 79189 w 336346"/>
              <a:gd name="connsiteY837" fmla="*/ 82593 h 341198"/>
              <a:gd name="connsiteX838" fmla="*/ 79672 w 336346"/>
              <a:gd name="connsiteY838" fmla="*/ 93884 h 341198"/>
              <a:gd name="connsiteX839" fmla="*/ 75951 w 336346"/>
              <a:gd name="connsiteY839" fmla="*/ 80817 h 341198"/>
              <a:gd name="connsiteX840" fmla="*/ 74173 w 336346"/>
              <a:gd name="connsiteY840" fmla="*/ 66426 h 341198"/>
              <a:gd name="connsiteX841" fmla="*/ 73208 w 336346"/>
              <a:gd name="connsiteY841" fmla="*/ 155608 h 341198"/>
              <a:gd name="connsiteX842" fmla="*/ 77081 w 336346"/>
              <a:gd name="connsiteY842" fmla="*/ 149804 h 341198"/>
              <a:gd name="connsiteX843" fmla="*/ 73208 w 336346"/>
              <a:gd name="connsiteY843" fmla="*/ 155608 h 341198"/>
              <a:gd name="connsiteX844" fmla="*/ 73208 w 336346"/>
              <a:gd name="connsiteY844" fmla="*/ 264814 h 341198"/>
              <a:gd name="connsiteX845" fmla="*/ 82098 w 336346"/>
              <a:gd name="connsiteY845" fmla="*/ 272408 h 341198"/>
              <a:gd name="connsiteX846" fmla="*/ 90327 w 336346"/>
              <a:gd name="connsiteY846" fmla="*/ 278709 h 341198"/>
              <a:gd name="connsiteX847" fmla="*/ 86454 w 336346"/>
              <a:gd name="connsiteY847" fmla="*/ 274189 h 341198"/>
              <a:gd name="connsiteX848" fmla="*/ 73208 w 336346"/>
              <a:gd name="connsiteY848" fmla="*/ 59326 h 341198"/>
              <a:gd name="connsiteX849" fmla="*/ 70947 w 336346"/>
              <a:gd name="connsiteY849" fmla="*/ 48178 h 341198"/>
              <a:gd name="connsiteX850" fmla="*/ 68039 w 336346"/>
              <a:gd name="connsiteY850" fmla="*/ 40584 h 341198"/>
              <a:gd name="connsiteX851" fmla="*/ 72878 w 336346"/>
              <a:gd name="connsiteY851" fmla="*/ 36863 h 341198"/>
              <a:gd name="connsiteX852" fmla="*/ 78059 w 336346"/>
              <a:gd name="connsiteY852" fmla="*/ 33484 h 341198"/>
              <a:gd name="connsiteX853" fmla="*/ 80637 w 336346"/>
              <a:gd name="connsiteY853" fmla="*/ 41546 h 341198"/>
              <a:gd name="connsiteX854" fmla="*/ 80320 w 336346"/>
              <a:gd name="connsiteY854" fmla="*/ 44786 h 341198"/>
              <a:gd name="connsiteX855" fmla="*/ 75786 w 336346"/>
              <a:gd name="connsiteY855" fmla="*/ 42513 h 341198"/>
              <a:gd name="connsiteX856" fmla="*/ 73360 w 336346"/>
              <a:gd name="connsiteY856" fmla="*/ 43337 h 341198"/>
              <a:gd name="connsiteX857" fmla="*/ 72878 w 336346"/>
              <a:gd name="connsiteY857" fmla="*/ 45753 h 341198"/>
              <a:gd name="connsiteX858" fmla="*/ 79024 w 336346"/>
              <a:gd name="connsiteY858" fmla="*/ 63201 h 341198"/>
              <a:gd name="connsiteX859" fmla="*/ 79024 w 336346"/>
              <a:gd name="connsiteY859" fmla="*/ 64495 h 341198"/>
              <a:gd name="connsiteX860" fmla="*/ 74173 w 336346"/>
              <a:gd name="connsiteY860" fmla="*/ 60293 h 341198"/>
              <a:gd name="connsiteX861" fmla="*/ 76116 w 336346"/>
              <a:gd name="connsiteY861" fmla="*/ 131046 h 341198"/>
              <a:gd name="connsiteX862" fmla="*/ 70299 w 336346"/>
              <a:gd name="connsiteY862" fmla="*/ 134598 h 341198"/>
              <a:gd name="connsiteX863" fmla="*/ 68039 w 336346"/>
              <a:gd name="connsiteY863" fmla="*/ 104882 h 341198"/>
              <a:gd name="connsiteX864" fmla="*/ 73208 w 336346"/>
              <a:gd name="connsiteY864" fmla="*/ 110051 h 341198"/>
              <a:gd name="connsiteX865" fmla="*/ 76116 w 336346"/>
              <a:gd name="connsiteY865" fmla="*/ 122652 h 341198"/>
              <a:gd name="connsiteX866" fmla="*/ 79990 w 336346"/>
              <a:gd name="connsiteY866" fmla="*/ 131373 h 341198"/>
              <a:gd name="connsiteX867" fmla="*/ 79672 w 336346"/>
              <a:gd name="connsiteY867" fmla="*/ 131691 h 341198"/>
              <a:gd name="connsiteX868" fmla="*/ 77081 w 336346"/>
              <a:gd name="connsiteY868" fmla="*/ 130728 h 341198"/>
              <a:gd name="connsiteX869" fmla="*/ 76599 w 336346"/>
              <a:gd name="connsiteY869" fmla="*/ 130892 h 341198"/>
              <a:gd name="connsiteX870" fmla="*/ 66744 w 336346"/>
              <a:gd name="connsiteY870" fmla="*/ 72245 h 341198"/>
              <a:gd name="connsiteX871" fmla="*/ 66744 w 336346"/>
              <a:gd name="connsiteY871" fmla="*/ 61588 h 341198"/>
              <a:gd name="connsiteX872" fmla="*/ 67721 w 336346"/>
              <a:gd name="connsiteY872" fmla="*/ 68370 h 341198"/>
              <a:gd name="connsiteX873" fmla="*/ 68686 w 336346"/>
              <a:gd name="connsiteY873" fmla="*/ 76779 h 341198"/>
              <a:gd name="connsiteX874" fmla="*/ 64813 w 336346"/>
              <a:gd name="connsiteY874" fmla="*/ 138488 h 341198"/>
              <a:gd name="connsiteX875" fmla="*/ 64483 w 336346"/>
              <a:gd name="connsiteY875" fmla="*/ 138170 h 341198"/>
              <a:gd name="connsiteX876" fmla="*/ 67061 w 336346"/>
              <a:gd name="connsiteY876" fmla="*/ 162072 h 341198"/>
              <a:gd name="connsiteX877" fmla="*/ 65778 w 336346"/>
              <a:gd name="connsiteY877" fmla="*/ 164979 h 341198"/>
              <a:gd name="connsiteX878" fmla="*/ 64483 w 336346"/>
              <a:gd name="connsiteY878" fmla="*/ 167886 h 341198"/>
              <a:gd name="connsiteX879" fmla="*/ 63835 w 336346"/>
              <a:gd name="connsiteY879" fmla="*/ 164661 h 341198"/>
              <a:gd name="connsiteX880" fmla="*/ 63518 w 336346"/>
              <a:gd name="connsiteY880" fmla="*/ 161754 h 341198"/>
              <a:gd name="connsiteX881" fmla="*/ 65448 w 336346"/>
              <a:gd name="connsiteY881" fmla="*/ 157866 h 341198"/>
              <a:gd name="connsiteX882" fmla="*/ 65448 w 336346"/>
              <a:gd name="connsiteY882" fmla="*/ 158847 h 341198"/>
              <a:gd name="connsiteX883" fmla="*/ 67061 w 336346"/>
              <a:gd name="connsiteY883" fmla="*/ 162072 h 341198"/>
              <a:gd name="connsiteX884" fmla="*/ 239921 w 336346"/>
              <a:gd name="connsiteY884" fmla="*/ 91304 h 341198"/>
              <a:gd name="connsiteX885" fmla="*/ 247363 w 336346"/>
              <a:gd name="connsiteY885" fmla="*/ 98085 h 341198"/>
              <a:gd name="connsiteX886" fmla="*/ 247998 w 336346"/>
              <a:gd name="connsiteY886" fmla="*/ 98085 h 341198"/>
              <a:gd name="connsiteX887" fmla="*/ 244455 w 336346"/>
              <a:gd name="connsiteY887" fmla="*/ 88412 h 341198"/>
              <a:gd name="connsiteX888" fmla="*/ 246703 w 336346"/>
              <a:gd name="connsiteY888" fmla="*/ 89692 h 341198"/>
              <a:gd name="connsiteX889" fmla="*/ 247680 w 336346"/>
              <a:gd name="connsiteY889" fmla="*/ 90342 h 341198"/>
              <a:gd name="connsiteX890" fmla="*/ 250259 w 336346"/>
              <a:gd name="connsiteY890" fmla="*/ 93249 h 341198"/>
              <a:gd name="connsiteX891" fmla="*/ 253332 w 336346"/>
              <a:gd name="connsiteY891" fmla="*/ 98899 h 341198"/>
              <a:gd name="connsiteX892" fmla="*/ 256723 w 336346"/>
              <a:gd name="connsiteY892" fmla="*/ 104237 h 341198"/>
              <a:gd name="connsiteX893" fmla="*/ 257701 w 336346"/>
              <a:gd name="connsiteY893" fmla="*/ 105200 h 341198"/>
              <a:gd name="connsiteX894" fmla="*/ 254462 w 336346"/>
              <a:gd name="connsiteY894" fmla="*/ 107472 h 341198"/>
              <a:gd name="connsiteX895" fmla="*/ 255110 w 336346"/>
              <a:gd name="connsiteY895" fmla="*/ 109401 h 341198"/>
              <a:gd name="connsiteX896" fmla="*/ 256723 w 336346"/>
              <a:gd name="connsiteY896" fmla="*/ 111996 h 341198"/>
              <a:gd name="connsiteX897" fmla="*/ 257701 w 336346"/>
              <a:gd name="connsiteY897" fmla="*/ 112323 h 341198"/>
              <a:gd name="connsiteX898" fmla="*/ 258336 w 336346"/>
              <a:gd name="connsiteY898" fmla="*/ 111019 h 341198"/>
              <a:gd name="connsiteX899" fmla="*/ 260279 w 336346"/>
              <a:gd name="connsiteY899" fmla="*/ 109401 h 341198"/>
              <a:gd name="connsiteX900" fmla="*/ 267226 w 336346"/>
              <a:gd name="connsiteY900" fmla="*/ 112795 h 341198"/>
              <a:gd name="connsiteX901" fmla="*/ 272877 w 336346"/>
              <a:gd name="connsiteY901" fmla="*/ 118446 h 341198"/>
              <a:gd name="connsiteX902" fmla="*/ 274490 w 336346"/>
              <a:gd name="connsiteY902" fmla="*/ 120073 h 341198"/>
              <a:gd name="connsiteX903" fmla="*/ 275468 w 336346"/>
              <a:gd name="connsiteY903" fmla="*/ 119740 h 341198"/>
              <a:gd name="connsiteX904" fmla="*/ 282898 w 336346"/>
              <a:gd name="connsiteY904" fmla="*/ 124592 h 341198"/>
              <a:gd name="connsiteX905" fmla="*/ 291127 w 336346"/>
              <a:gd name="connsiteY905" fmla="*/ 135898 h 341198"/>
              <a:gd name="connsiteX906" fmla="*/ 298569 w 336346"/>
              <a:gd name="connsiteY906" fmla="*/ 148658 h 341198"/>
              <a:gd name="connsiteX907" fmla="*/ 303573 w 336346"/>
              <a:gd name="connsiteY907" fmla="*/ 158197 h 341198"/>
              <a:gd name="connsiteX908" fmla="*/ 303573 w 336346"/>
              <a:gd name="connsiteY908" fmla="*/ 158515 h 341198"/>
              <a:gd name="connsiteX909" fmla="*/ 308094 w 336346"/>
              <a:gd name="connsiteY909" fmla="*/ 166592 h 341198"/>
              <a:gd name="connsiteX910" fmla="*/ 310037 w 336346"/>
              <a:gd name="connsiteY910" fmla="*/ 174683 h 341198"/>
              <a:gd name="connsiteX911" fmla="*/ 307777 w 336346"/>
              <a:gd name="connsiteY911" fmla="*/ 177580 h 341198"/>
              <a:gd name="connsiteX912" fmla="*/ 307129 w 336346"/>
              <a:gd name="connsiteY912" fmla="*/ 177426 h 341198"/>
              <a:gd name="connsiteX913" fmla="*/ 306481 w 336346"/>
              <a:gd name="connsiteY913" fmla="*/ 177262 h 341198"/>
              <a:gd name="connsiteX914" fmla="*/ 309225 w 336346"/>
              <a:gd name="connsiteY914" fmla="*/ 187750 h 341198"/>
              <a:gd name="connsiteX915" fmla="*/ 312933 w 336346"/>
              <a:gd name="connsiteY915" fmla="*/ 199701 h 341198"/>
              <a:gd name="connsiteX916" fmla="*/ 316654 w 336346"/>
              <a:gd name="connsiteY916" fmla="*/ 211334 h 341198"/>
              <a:gd name="connsiteX917" fmla="*/ 320058 w 336346"/>
              <a:gd name="connsiteY917" fmla="*/ 220874 h 341198"/>
              <a:gd name="connsiteX918" fmla="*/ 319728 w 336346"/>
              <a:gd name="connsiteY918" fmla="*/ 220874 h 341198"/>
              <a:gd name="connsiteX919" fmla="*/ 317797 w 336346"/>
              <a:gd name="connsiteY919" fmla="*/ 224426 h 341198"/>
              <a:gd name="connsiteX920" fmla="*/ 317480 w 336346"/>
              <a:gd name="connsiteY920" fmla="*/ 225075 h 341198"/>
              <a:gd name="connsiteX921" fmla="*/ 317480 w 336346"/>
              <a:gd name="connsiteY921" fmla="*/ 224426 h 341198"/>
              <a:gd name="connsiteX922" fmla="*/ 316336 w 336346"/>
              <a:gd name="connsiteY922" fmla="*/ 223781 h 341198"/>
              <a:gd name="connsiteX923" fmla="*/ 315206 w 336346"/>
              <a:gd name="connsiteY923" fmla="*/ 222813 h 341198"/>
              <a:gd name="connsiteX924" fmla="*/ 314889 w 336346"/>
              <a:gd name="connsiteY924" fmla="*/ 223131 h 341198"/>
              <a:gd name="connsiteX925" fmla="*/ 312615 w 336346"/>
              <a:gd name="connsiteY925" fmla="*/ 216032 h 341198"/>
              <a:gd name="connsiteX926" fmla="*/ 311003 w 336346"/>
              <a:gd name="connsiteY926" fmla="*/ 215388 h 341198"/>
              <a:gd name="connsiteX927" fmla="*/ 311968 w 336346"/>
              <a:gd name="connsiteY927" fmla="*/ 222168 h 341198"/>
              <a:gd name="connsiteX928" fmla="*/ 311650 w 336346"/>
              <a:gd name="connsiteY928" fmla="*/ 223781 h 341198"/>
              <a:gd name="connsiteX929" fmla="*/ 311968 w 336346"/>
              <a:gd name="connsiteY929" fmla="*/ 223131 h 341198"/>
              <a:gd name="connsiteX930" fmla="*/ 312146 w 336346"/>
              <a:gd name="connsiteY930" fmla="*/ 227338 h 341198"/>
              <a:gd name="connsiteX931" fmla="*/ 312615 w 336346"/>
              <a:gd name="connsiteY931" fmla="*/ 231208 h 341198"/>
              <a:gd name="connsiteX932" fmla="*/ 310685 w 336346"/>
              <a:gd name="connsiteY932" fmla="*/ 232825 h 341198"/>
              <a:gd name="connsiteX933" fmla="*/ 309707 w 336346"/>
              <a:gd name="connsiteY933" fmla="*/ 234447 h 341198"/>
              <a:gd name="connsiteX934" fmla="*/ 308907 w 336346"/>
              <a:gd name="connsiteY934" fmla="*/ 246235 h 341198"/>
              <a:gd name="connsiteX935" fmla="*/ 305516 w 336346"/>
              <a:gd name="connsiteY935" fmla="*/ 258363 h 341198"/>
              <a:gd name="connsiteX936" fmla="*/ 309707 w 336346"/>
              <a:gd name="connsiteY936" fmla="*/ 262566 h 341198"/>
              <a:gd name="connsiteX937" fmla="*/ 309707 w 336346"/>
              <a:gd name="connsiteY937" fmla="*/ 268038 h 341198"/>
              <a:gd name="connsiteX938" fmla="*/ 311320 w 336346"/>
              <a:gd name="connsiteY938" fmla="*/ 271277 h 341198"/>
              <a:gd name="connsiteX939" fmla="*/ 310685 w 336346"/>
              <a:gd name="connsiteY939" fmla="*/ 273540 h 341198"/>
              <a:gd name="connsiteX940" fmla="*/ 309707 w 336346"/>
              <a:gd name="connsiteY940" fmla="*/ 273207 h 341198"/>
              <a:gd name="connsiteX941" fmla="*/ 302925 w 336346"/>
              <a:gd name="connsiteY941" fmla="*/ 278709 h 341198"/>
              <a:gd name="connsiteX942" fmla="*/ 301960 w 336346"/>
              <a:gd name="connsiteY942" fmla="*/ 274819 h 341198"/>
              <a:gd name="connsiteX943" fmla="*/ 300500 w 336346"/>
              <a:gd name="connsiteY943" fmla="*/ 278391 h 341198"/>
              <a:gd name="connsiteX944" fmla="*/ 298404 w 336346"/>
              <a:gd name="connsiteY944" fmla="*/ 280320 h 341198"/>
              <a:gd name="connsiteX945" fmla="*/ 295826 w 336346"/>
              <a:gd name="connsiteY945" fmla="*/ 279026 h 341198"/>
              <a:gd name="connsiteX946" fmla="*/ 291292 w 336346"/>
              <a:gd name="connsiteY946" fmla="*/ 284840 h 341198"/>
              <a:gd name="connsiteX947" fmla="*/ 290810 w 336346"/>
              <a:gd name="connsiteY947" fmla="*/ 288730 h 341198"/>
              <a:gd name="connsiteX948" fmla="*/ 290644 w 336346"/>
              <a:gd name="connsiteY948" fmla="*/ 292272 h 341198"/>
              <a:gd name="connsiteX949" fmla="*/ 285641 w 336346"/>
              <a:gd name="connsiteY949" fmla="*/ 296325 h 341198"/>
              <a:gd name="connsiteX950" fmla="*/ 283215 w 336346"/>
              <a:gd name="connsiteY950" fmla="*/ 301326 h 341198"/>
              <a:gd name="connsiteX951" fmla="*/ 283545 w 336346"/>
              <a:gd name="connsiteY951" fmla="*/ 303270 h 341198"/>
              <a:gd name="connsiteX952" fmla="*/ 277564 w 336346"/>
              <a:gd name="connsiteY952" fmla="*/ 306659 h 341198"/>
              <a:gd name="connsiteX953" fmla="*/ 270947 w 336346"/>
              <a:gd name="connsiteY953" fmla="*/ 310052 h 341198"/>
              <a:gd name="connsiteX954" fmla="*/ 257218 w 336346"/>
              <a:gd name="connsiteY954" fmla="*/ 318128 h 341198"/>
              <a:gd name="connsiteX955" fmla="*/ 241216 w 336346"/>
              <a:gd name="connsiteY955" fmla="*/ 321353 h 341198"/>
              <a:gd name="connsiteX956" fmla="*/ 244455 w 336346"/>
              <a:gd name="connsiteY956" fmla="*/ 322003 h 341198"/>
              <a:gd name="connsiteX957" fmla="*/ 237178 w 336346"/>
              <a:gd name="connsiteY957" fmla="*/ 324910 h 341198"/>
              <a:gd name="connsiteX958" fmla="*/ 229913 w 336346"/>
              <a:gd name="connsiteY958" fmla="*/ 327500 h 341198"/>
              <a:gd name="connsiteX959" fmla="*/ 217302 w 336346"/>
              <a:gd name="connsiteY959" fmla="*/ 325887 h 341198"/>
              <a:gd name="connsiteX960" fmla="*/ 209885 w 336346"/>
              <a:gd name="connsiteY960" fmla="*/ 327500 h 341198"/>
              <a:gd name="connsiteX961" fmla="*/ 211168 w 336346"/>
              <a:gd name="connsiteY961" fmla="*/ 329429 h 341198"/>
              <a:gd name="connsiteX962" fmla="*/ 213759 w 336346"/>
              <a:gd name="connsiteY962" fmla="*/ 330729 h 341198"/>
              <a:gd name="connsiteX963" fmla="*/ 208577 w 336346"/>
              <a:gd name="connsiteY963" fmla="*/ 331047 h 341198"/>
              <a:gd name="connsiteX964" fmla="*/ 203421 w 336346"/>
              <a:gd name="connsiteY964" fmla="*/ 331047 h 341198"/>
              <a:gd name="connsiteX965" fmla="*/ 192918 w 336346"/>
              <a:gd name="connsiteY965" fmla="*/ 330560 h 341198"/>
              <a:gd name="connsiteX966" fmla="*/ 181602 w 336346"/>
              <a:gd name="connsiteY966" fmla="*/ 329111 h 341198"/>
              <a:gd name="connsiteX967" fmla="*/ 172725 w 336346"/>
              <a:gd name="connsiteY967" fmla="*/ 326675 h 341198"/>
              <a:gd name="connsiteX968" fmla="*/ 169169 w 336346"/>
              <a:gd name="connsiteY968" fmla="*/ 323297 h 341198"/>
              <a:gd name="connsiteX969" fmla="*/ 164318 w 336346"/>
              <a:gd name="connsiteY969" fmla="*/ 321025 h 341198"/>
              <a:gd name="connsiteX970" fmla="*/ 158984 w 336346"/>
              <a:gd name="connsiteY970" fmla="*/ 320059 h 341198"/>
              <a:gd name="connsiteX971" fmla="*/ 153662 w 336346"/>
              <a:gd name="connsiteY971" fmla="*/ 317483 h 341198"/>
              <a:gd name="connsiteX972" fmla="*/ 153015 w 336346"/>
              <a:gd name="connsiteY972" fmla="*/ 317647 h 341198"/>
              <a:gd name="connsiteX973" fmla="*/ 152367 w 336346"/>
              <a:gd name="connsiteY973" fmla="*/ 317800 h 341198"/>
              <a:gd name="connsiteX974" fmla="*/ 147681 w 336346"/>
              <a:gd name="connsiteY974" fmla="*/ 316670 h 341198"/>
              <a:gd name="connsiteX975" fmla="*/ 142181 w 336346"/>
              <a:gd name="connsiteY975" fmla="*/ 313758 h 341198"/>
              <a:gd name="connsiteX976" fmla="*/ 136860 w 336346"/>
              <a:gd name="connsiteY976" fmla="*/ 310216 h 341198"/>
              <a:gd name="connsiteX977" fmla="*/ 132339 w 336346"/>
              <a:gd name="connsiteY977" fmla="*/ 307130 h 341198"/>
              <a:gd name="connsiteX978" fmla="*/ 124909 w 336346"/>
              <a:gd name="connsiteY978" fmla="*/ 307130 h 341198"/>
              <a:gd name="connsiteX979" fmla="*/ 124249 w 336346"/>
              <a:gd name="connsiteY979" fmla="*/ 306812 h 341198"/>
              <a:gd name="connsiteX980" fmla="*/ 116502 w 336346"/>
              <a:gd name="connsiteY980" fmla="*/ 301009 h 341198"/>
              <a:gd name="connsiteX981" fmla="*/ 103904 w 336346"/>
              <a:gd name="connsiteY981" fmla="*/ 293249 h 341198"/>
              <a:gd name="connsiteX982" fmla="*/ 86784 w 336346"/>
              <a:gd name="connsiteY982" fmla="*/ 282901 h 341198"/>
              <a:gd name="connsiteX983" fmla="*/ 84841 w 336346"/>
              <a:gd name="connsiteY983" fmla="*/ 281933 h 341198"/>
              <a:gd name="connsiteX984" fmla="*/ 87419 w 336346"/>
              <a:gd name="connsiteY984" fmla="*/ 279671 h 341198"/>
              <a:gd name="connsiteX985" fmla="*/ 85159 w 336346"/>
              <a:gd name="connsiteY985" fmla="*/ 276129 h 341198"/>
              <a:gd name="connsiteX986" fmla="*/ 77081 w 336346"/>
              <a:gd name="connsiteY986" fmla="*/ 274501 h 341198"/>
              <a:gd name="connsiteX987" fmla="*/ 71430 w 336346"/>
              <a:gd name="connsiteY987" fmla="*/ 266425 h 341198"/>
              <a:gd name="connsiteX988" fmla="*/ 64153 w 336346"/>
              <a:gd name="connsiteY988" fmla="*/ 260611 h 341198"/>
              <a:gd name="connsiteX989" fmla="*/ 63188 w 336346"/>
              <a:gd name="connsiteY989" fmla="*/ 260611 h 341198"/>
              <a:gd name="connsiteX990" fmla="*/ 60279 w 336346"/>
              <a:gd name="connsiteY990" fmla="*/ 249306 h 341198"/>
              <a:gd name="connsiteX991" fmla="*/ 66578 w 336346"/>
              <a:gd name="connsiteY991" fmla="*/ 253343 h 341198"/>
              <a:gd name="connsiteX992" fmla="*/ 72878 w 336346"/>
              <a:gd name="connsiteY992" fmla="*/ 257704 h 341198"/>
              <a:gd name="connsiteX993" fmla="*/ 66909 w 336346"/>
              <a:gd name="connsiteY993" fmla="*/ 245421 h 341198"/>
              <a:gd name="connsiteX994" fmla="*/ 61575 w 336346"/>
              <a:gd name="connsiteY994" fmla="*/ 232825 h 341198"/>
              <a:gd name="connsiteX995" fmla="*/ 61905 w 336346"/>
              <a:gd name="connsiteY995" fmla="*/ 231208 h 341198"/>
              <a:gd name="connsiteX996" fmla="*/ 60927 w 336346"/>
              <a:gd name="connsiteY996" fmla="*/ 227984 h 341198"/>
              <a:gd name="connsiteX997" fmla="*/ 60609 w 336346"/>
              <a:gd name="connsiteY997" fmla="*/ 227666 h 341198"/>
              <a:gd name="connsiteX998" fmla="*/ 60444 w 336346"/>
              <a:gd name="connsiteY998" fmla="*/ 224758 h 341198"/>
              <a:gd name="connsiteX999" fmla="*/ 60279 w 336346"/>
              <a:gd name="connsiteY999" fmla="*/ 221851 h 341198"/>
              <a:gd name="connsiteX1000" fmla="*/ 64153 w 336346"/>
              <a:gd name="connsiteY1000" fmla="*/ 223781 h 341198"/>
              <a:gd name="connsiteX1001" fmla="*/ 63670 w 336346"/>
              <a:gd name="connsiteY1001" fmla="*/ 219753 h 341198"/>
              <a:gd name="connsiteX1002" fmla="*/ 63518 w 336346"/>
              <a:gd name="connsiteY1002" fmla="*/ 216032 h 341198"/>
              <a:gd name="connsiteX1003" fmla="*/ 63670 w 336346"/>
              <a:gd name="connsiteY1003" fmla="*/ 211180 h 341198"/>
              <a:gd name="connsiteX1004" fmla="*/ 65778 w 336346"/>
              <a:gd name="connsiteY1004" fmla="*/ 208273 h 341198"/>
              <a:gd name="connsiteX1005" fmla="*/ 65448 w 336346"/>
              <a:gd name="connsiteY1005" fmla="*/ 205033 h 341198"/>
              <a:gd name="connsiteX1006" fmla="*/ 65448 w 336346"/>
              <a:gd name="connsiteY1006" fmla="*/ 201809 h 341198"/>
              <a:gd name="connsiteX1007" fmla="*/ 69004 w 336346"/>
              <a:gd name="connsiteY1007" fmla="*/ 178875 h 341198"/>
              <a:gd name="connsiteX1008" fmla="*/ 68852 w 336346"/>
              <a:gd name="connsiteY1008" fmla="*/ 175963 h 341198"/>
              <a:gd name="connsiteX1009" fmla="*/ 68686 w 336346"/>
              <a:gd name="connsiteY1009" fmla="*/ 173056 h 341198"/>
              <a:gd name="connsiteX1010" fmla="*/ 69004 w 336346"/>
              <a:gd name="connsiteY1010" fmla="*/ 168055 h 341198"/>
              <a:gd name="connsiteX1011" fmla="*/ 69652 w 336346"/>
              <a:gd name="connsiteY1011" fmla="*/ 163685 h 341198"/>
              <a:gd name="connsiteX1012" fmla="*/ 70452 w 336346"/>
              <a:gd name="connsiteY1012" fmla="*/ 163849 h 341198"/>
              <a:gd name="connsiteX1013" fmla="*/ 71265 w 336346"/>
              <a:gd name="connsiteY1013" fmla="*/ 164011 h 341198"/>
              <a:gd name="connsiteX1014" fmla="*/ 76116 w 336346"/>
              <a:gd name="connsiteY1014" fmla="*/ 161908 h 341198"/>
              <a:gd name="connsiteX1015" fmla="*/ 80155 w 336346"/>
              <a:gd name="connsiteY1015" fmla="*/ 156422 h 341198"/>
              <a:gd name="connsiteX1016" fmla="*/ 82898 w 336346"/>
              <a:gd name="connsiteY1016" fmla="*/ 148976 h 341198"/>
              <a:gd name="connsiteX1017" fmla="*/ 83876 w 336346"/>
              <a:gd name="connsiteY1017" fmla="*/ 141395 h 341198"/>
              <a:gd name="connsiteX1018" fmla="*/ 90658 w 336346"/>
              <a:gd name="connsiteY1018" fmla="*/ 133635 h 341198"/>
              <a:gd name="connsiteX1019" fmla="*/ 91140 w 336346"/>
              <a:gd name="connsiteY1019" fmla="*/ 133799 h 341198"/>
              <a:gd name="connsiteX1020" fmla="*/ 91623 w 336346"/>
              <a:gd name="connsiteY1020" fmla="*/ 133968 h 341198"/>
              <a:gd name="connsiteX1021" fmla="*/ 95826 w 336346"/>
              <a:gd name="connsiteY1021" fmla="*/ 132008 h 341198"/>
              <a:gd name="connsiteX1022" fmla="*/ 100995 w 336346"/>
              <a:gd name="connsiteY1022" fmla="*/ 127336 h 341198"/>
              <a:gd name="connsiteX1023" fmla="*/ 105999 w 336346"/>
              <a:gd name="connsiteY1023" fmla="*/ 121848 h 341198"/>
              <a:gd name="connsiteX1024" fmla="*/ 110038 w 336346"/>
              <a:gd name="connsiteY1024" fmla="*/ 117483 h 341198"/>
              <a:gd name="connsiteX1025" fmla="*/ 141699 w 336346"/>
              <a:gd name="connsiteY1025" fmla="*/ 96805 h 341198"/>
              <a:gd name="connsiteX1026" fmla="*/ 158184 w 336346"/>
              <a:gd name="connsiteY1026" fmla="*/ 89692 h 341198"/>
              <a:gd name="connsiteX1027" fmla="*/ 178694 w 336346"/>
              <a:gd name="connsiteY1027" fmla="*/ 84359 h 341198"/>
              <a:gd name="connsiteX1028" fmla="*/ 199535 w 336346"/>
              <a:gd name="connsiteY1028" fmla="*/ 77741 h 341198"/>
              <a:gd name="connsiteX1029" fmla="*/ 206812 w 336346"/>
              <a:gd name="connsiteY1029" fmla="*/ 80500 h 341198"/>
              <a:gd name="connsiteX1030" fmla="*/ 214076 w 336346"/>
              <a:gd name="connsiteY1030" fmla="*/ 82593 h 341198"/>
              <a:gd name="connsiteX1031" fmla="*/ 220706 w 336346"/>
              <a:gd name="connsiteY1031" fmla="*/ 83397 h 341198"/>
              <a:gd name="connsiteX1032" fmla="*/ 230231 w 336346"/>
              <a:gd name="connsiteY1032" fmla="*/ 84523 h 341198"/>
              <a:gd name="connsiteX1033" fmla="*/ 238790 w 336346"/>
              <a:gd name="connsiteY1033" fmla="*/ 86150 h 341198"/>
              <a:gd name="connsiteX1034" fmla="*/ 242511 w 336346"/>
              <a:gd name="connsiteY1034" fmla="*/ 88729 h 341198"/>
              <a:gd name="connsiteX1035" fmla="*/ 240886 w 336346"/>
              <a:gd name="connsiteY1035" fmla="*/ 91304 h 341198"/>
              <a:gd name="connsiteX1036" fmla="*/ 59314 w 336346"/>
              <a:gd name="connsiteY1036" fmla="*/ 181122 h 341198"/>
              <a:gd name="connsiteX1037" fmla="*/ 58996 w 336346"/>
              <a:gd name="connsiteY1037" fmla="*/ 178542 h 341198"/>
              <a:gd name="connsiteX1038" fmla="*/ 59314 w 336346"/>
              <a:gd name="connsiteY1038" fmla="*/ 175963 h 341198"/>
              <a:gd name="connsiteX1039" fmla="*/ 62870 w 336346"/>
              <a:gd name="connsiteY1039" fmla="*/ 99079 h 341198"/>
              <a:gd name="connsiteX1040" fmla="*/ 63835 w 336346"/>
              <a:gd name="connsiteY1040" fmla="*/ 113772 h 341198"/>
              <a:gd name="connsiteX1041" fmla="*/ 64483 w 336346"/>
              <a:gd name="connsiteY1041" fmla="*/ 128466 h 341198"/>
              <a:gd name="connsiteX1042" fmla="*/ 60279 w 336346"/>
              <a:gd name="connsiteY1042" fmla="*/ 120390 h 341198"/>
              <a:gd name="connsiteX1043" fmla="*/ 56571 w 336346"/>
              <a:gd name="connsiteY1043" fmla="*/ 103905 h 341198"/>
              <a:gd name="connsiteX1044" fmla="*/ 52202 w 336346"/>
              <a:gd name="connsiteY1044" fmla="*/ 87762 h 341198"/>
              <a:gd name="connsiteX1045" fmla="*/ 47998 w 336346"/>
              <a:gd name="connsiteY1045" fmla="*/ 184362 h 341198"/>
              <a:gd name="connsiteX1046" fmla="*/ 48329 w 336346"/>
              <a:gd name="connsiteY1046" fmla="*/ 184362 h 341198"/>
              <a:gd name="connsiteX1047" fmla="*/ 48494 w 336346"/>
              <a:gd name="connsiteY1047" fmla="*/ 185488 h 341198"/>
              <a:gd name="connsiteX1048" fmla="*/ 48646 w 336346"/>
              <a:gd name="connsiteY1048" fmla="*/ 186618 h 341198"/>
              <a:gd name="connsiteX1049" fmla="*/ 49294 w 336346"/>
              <a:gd name="connsiteY1049" fmla="*/ 65463 h 341198"/>
              <a:gd name="connsiteX1050" fmla="*/ 47363 w 336346"/>
              <a:gd name="connsiteY1050" fmla="*/ 64813 h 341198"/>
              <a:gd name="connsiteX1051" fmla="*/ 46068 w 336346"/>
              <a:gd name="connsiteY1051" fmla="*/ 65463 h 341198"/>
              <a:gd name="connsiteX1052" fmla="*/ 61905 w 336346"/>
              <a:gd name="connsiteY1052" fmla="*/ 46398 h 341198"/>
              <a:gd name="connsiteX1053" fmla="*/ 61422 w 336346"/>
              <a:gd name="connsiteY1053" fmla="*/ 50436 h 341198"/>
              <a:gd name="connsiteX1054" fmla="*/ 61244 w 336346"/>
              <a:gd name="connsiteY1054" fmla="*/ 54791 h 341198"/>
              <a:gd name="connsiteX1055" fmla="*/ 58019 w 336346"/>
              <a:gd name="connsiteY1055" fmla="*/ 58999 h 341198"/>
              <a:gd name="connsiteX1056" fmla="*/ 58514 w 336346"/>
              <a:gd name="connsiteY1056" fmla="*/ 67725 h 341198"/>
              <a:gd name="connsiteX1057" fmla="*/ 61244 w 336346"/>
              <a:gd name="connsiteY1057" fmla="*/ 76446 h 341198"/>
              <a:gd name="connsiteX1058" fmla="*/ 54463 w 336346"/>
              <a:gd name="connsiteY1058" fmla="*/ 70150 h 341198"/>
              <a:gd name="connsiteX1059" fmla="*/ 49294 w 336346"/>
              <a:gd name="connsiteY1059" fmla="*/ 65463 h 341198"/>
              <a:gd name="connsiteX1060" fmla="*/ 53815 w 336346"/>
              <a:gd name="connsiteY1060" fmla="*/ 169171 h 341198"/>
              <a:gd name="connsiteX1061" fmla="*/ 51554 w 336346"/>
              <a:gd name="connsiteY1061" fmla="*/ 152383 h 341198"/>
              <a:gd name="connsiteX1062" fmla="*/ 52532 w 336346"/>
              <a:gd name="connsiteY1062" fmla="*/ 153346 h 341198"/>
              <a:gd name="connsiteX1063" fmla="*/ 54793 w 336346"/>
              <a:gd name="connsiteY1063" fmla="*/ 154313 h 341198"/>
              <a:gd name="connsiteX1064" fmla="*/ 56723 w 336346"/>
              <a:gd name="connsiteY1064" fmla="*/ 150439 h 341198"/>
              <a:gd name="connsiteX1065" fmla="*/ 49941 w 336346"/>
              <a:gd name="connsiteY1065" fmla="*/ 140750 h 341198"/>
              <a:gd name="connsiteX1066" fmla="*/ 47033 w 336346"/>
              <a:gd name="connsiteY1066" fmla="*/ 120390 h 341198"/>
              <a:gd name="connsiteX1067" fmla="*/ 46233 w 336346"/>
              <a:gd name="connsiteY1067" fmla="*/ 116034 h 341198"/>
              <a:gd name="connsiteX1068" fmla="*/ 45750 w 336346"/>
              <a:gd name="connsiteY1068" fmla="*/ 111678 h 341198"/>
              <a:gd name="connsiteX1069" fmla="*/ 55923 w 336346"/>
              <a:gd name="connsiteY1069" fmla="*/ 128466 h 341198"/>
              <a:gd name="connsiteX1070" fmla="*/ 62222 w 336346"/>
              <a:gd name="connsiteY1070" fmla="*/ 146881 h 341198"/>
              <a:gd name="connsiteX1071" fmla="*/ 57371 w 336346"/>
              <a:gd name="connsiteY1071" fmla="*/ 157866 h 341198"/>
              <a:gd name="connsiteX1072" fmla="*/ 54145 w 336346"/>
              <a:gd name="connsiteY1072" fmla="*/ 169171 h 341198"/>
              <a:gd name="connsiteX1073" fmla="*/ 46716 w 336346"/>
              <a:gd name="connsiteY1073" fmla="*/ 158197 h 341198"/>
              <a:gd name="connsiteX1074" fmla="*/ 47681 w 336346"/>
              <a:gd name="connsiteY1074" fmla="*/ 164661 h 341198"/>
              <a:gd name="connsiteX1075" fmla="*/ 48329 w 336346"/>
              <a:gd name="connsiteY1075" fmla="*/ 175963 h 341198"/>
              <a:gd name="connsiteX1076" fmla="*/ 46068 w 336346"/>
              <a:gd name="connsiteY1076" fmla="*/ 168700 h 341198"/>
              <a:gd name="connsiteX1077" fmla="*/ 45750 w 336346"/>
              <a:gd name="connsiteY1077" fmla="*/ 159482 h 341198"/>
              <a:gd name="connsiteX1078" fmla="*/ 46385 w 336346"/>
              <a:gd name="connsiteY1078" fmla="*/ 155608 h 341198"/>
              <a:gd name="connsiteX1079" fmla="*/ 44773 w 336346"/>
              <a:gd name="connsiteY1079" fmla="*/ 150275 h 341198"/>
              <a:gd name="connsiteX1080" fmla="*/ 44455 w 336346"/>
              <a:gd name="connsiteY1080" fmla="*/ 143974 h 341198"/>
              <a:gd name="connsiteX1081" fmla="*/ 53180 w 336346"/>
              <a:gd name="connsiteY1081" fmla="*/ 81288 h 341198"/>
              <a:gd name="connsiteX1082" fmla="*/ 48329 w 336346"/>
              <a:gd name="connsiteY1082" fmla="*/ 74988 h 341198"/>
              <a:gd name="connsiteX1083" fmla="*/ 44125 w 336346"/>
              <a:gd name="connsiteY1083" fmla="*/ 68042 h 341198"/>
              <a:gd name="connsiteX1084" fmla="*/ 45090 w 336346"/>
              <a:gd name="connsiteY1084" fmla="*/ 66757 h 341198"/>
              <a:gd name="connsiteX1085" fmla="*/ 48163 w 336346"/>
              <a:gd name="connsiteY1085" fmla="*/ 73872 h 341198"/>
              <a:gd name="connsiteX1086" fmla="*/ 53180 w 336346"/>
              <a:gd name="connsiteY1086" fmla="*/ 81288 h 341198"/>
              <a:gd name="connsiteX1087" fmla="*/ 43807 w 336346"/>
              <a:gd name="connsiteY1087" fmla="*/ 90986 h 341198"/>
              <a:gd name="connsiteX1088" fmla="*/ 43642 w 336346"/>
              <a:gd name="connsiteY1088" fmla="*/ 85336 h 341198"/>
              <a:gd name="connsiteX1089" fmla="*/ 43477 w 336346"/>
              <a:gd name="connsiteY1089" fmla="*/ 79675 h 341198"/>
              <a:gd name="connsiteX1090" fmla="*/ 46385 w 336346"/>
              <a:gd name="connsiteY1090" fmla="*/ 90342 h 341198"/>
              <a:gd name="connsiteX1091" fmla="*/ 48976 w 336346"/>
              <a:gd name="connsiteY1091" fmla="*/ 101008 h 341198"/>
              <a:gd name="connsiteX1092" fmla="*/ 37991 w 336346"/>
              <a:gd name="connsiteY1092" fmla="*/ 105850 h 341198"/>
              <a:gd name="connsiteX1093" fmla="*/ 38638 w 336346"/>
              <a:gd name="connsiteY1093" fmla="*/ 106494 h 341198"/>
              <a:gd name="connsiteX1094" fmla="*/ 38956 w 336346"/>
              <a:gd name="connsiteY1094" fmla="*/ 109089 h 341198"/>
              <a:gd name="connsiteX1095" fmla="*/ 36378 w 336346"/>
              <a:gd name="connsiteY1095" fmla="*/ 122002 h 341198"/>
              <a:gd name="connsiteX1096" fmla="*/ 34435 w 336346"/>
              <a:gd name="connsiteY1096" fmla="*/ 116188 h 341198"/>
              <a:gd name="connsiteX1097" fmla="*/ 34752 w 336346"/>
              <a:gd name="connsiteY1097" fmla="*/ 114903 h 341198"/>
              <a:gd name="connsiteX1098" fmla="*/ 37025 w 336346"/>
              <a:gd name="connsiteY1098" fmla="*/ 122652 h 341198"/>
              <a:gd name="connsiteX1099" fmla="*/ 33787 w 336346"/>
              <a:gd name="connsiteY1099" fmla="*/ 83560 h 341198"/>
              <a:gd name="connsiteX1100" fmla="*/ 37660 w 336346"/>
              <a:gd name="connsiteY1100" fmla="*/ 92604 h 341198"/>
              <a:gd name="connsiteX1101" fmla="*/ 37660 w 336346"/>
              <a:gd name="connsiteY1101" fmla="*/ 97455 h 341198"/>
              <a:gd name="connsiteX1102" fmla="*/ 36048 w 336346"/>
              <a:gd name="connsiteY1102" fmla="*/ 99079 h 341198"/>
              <a:gd name="connsiteX1103" fmla="*/ 32339 w 336346"/>
              <a:gd name="connsiteY1103" fmla="*/ 97123 h 341198"/>
              <a:gd name="connsiteX1104" fmla="*/ 28618 w 336346"/>
              <a:gd name="connsiteY1104" fmla="*/ 94876 h 341198"/>
              <a:gd name="connsiteX1105" fmla="*/ 32822 w 336346"/>
              <a:gd name="connsiteY1105" fmla="*/ 85172 h 341198"/>
              <a:gd name="connsiteX1106" fmla="*/ 48329 w 336346"/>
              <a:gd name="connsiteY1106" fmla="*/ 228633 h 341198"/>
              <a:gd name="connsiteX1107" fmla="*/ 48646 w 336346"/>
              <a:gd name="connsiteY1107" fmla="*/ 227338 h 341198"/>
              <a:gd name="connsiteX1108" fmla="*/ 47681 w 336346"/>
              <a:gd name="connsiteY1108" fmla="*/ 224580 h 341198"/>
              <a:gd name="connsiteX1109" fmla="*/ 45420 w 336346"/>
              <a:gd name="connsiteY1109" fmla="*/ 223464 h 341198"/>
              <a:gd name="connsiteX1110" fmla="*/ 43807 w 336346"/>
              <a:gd name="connsiteY1110" fmla="*/ 224099 h 341198"/>
              <a:gd name="connsiteX1111" fmla="*/ 42842 w 336346"/>
              <a:gd name="connsiteY1111" fmla="*/ 226053 h 341198"/>
              <a:gd name="connsiteX1112" fmla="*/ 36695 w 336346"/>
              <a:gd name="connsiteY1112" fmla="*/ 220070 h 341198"/>
              <a:gd name="connsiteX1113" fmla="*/ 33469 w 336346"/>
              <a:gd name="connsiteY1113" fmla="*/ 214420 h 341198"/>
              <a:gd name="connsiteX1114" fmla="*/ 31361 w 336346"/>
              <a:gd name="connsiteY1114" fmla="*/ 207956 h 341198"/>
              <a:gd name="connsiteX1115" fmla="*/ 28618 w 336346"/>
              <a:gd name="connsiteY1115" fmla="*/ 199562 h 341198"/>
              <a:gd name="connsiteX1116" fmla="*/ 36695 w 336346"/>
              <a:gd name="connsiteY1116" fmla="*/ 208606 h 341198"/>
              <a:gd name="connsiteX1117" fmla="*/ 37660 w 336346"/>
              <a:gd name="connsiteY1117" fmla="*/ 212476 h 341198"/>
              <a:gd name="connsiteX1118" fmla="*/ 42512 w 336346"/>
              <a:gd name="connsiteY1118" fmla="*/ 219574 h 341198"/>
              <a:gd name="connsiteX1119" fmla="*/ 43160 w 336346"/>
              <a:gd name="connsiteY1119" fmla="*/ 218612 h 341198"/>
              <a:gd name="connsiteX1120" fmla="*/ 45750 w 336346"/>
              <a:gd name="connsiteY1120" fmla="*/ 215705 h 341198"/>
              <a:gd name="connsiteX1121" fmla="*/ 46068 w 336346"/>
              <a:gd name="connsiteY1121" fmla="*/ 215388 h 341198"/>
              <a:gd name="connsiteX1122" fmla="*/ 45090 w 336346"/>
              <a:gd name="connsiteY1122" fmla="*/ 214092 h 341198"/>
              <a:gd name="connsiteX1123" fmla="*/ 38308 w 336346"/>
              <a:gd name="connsiteY1123" fmla="*/ 203104 h 341198"/>
              <a:gd name="connsiteX1124" fmla="*/ 33952 w 336346"/>
              <a:gd name="connsiteY1124" fmla="*/ 195995 h 341198"/>
              <a:gd name="connsiteX1125" fmla="*/ 30879 w 336346"/>
              <a:gd name="connsiteY1125" fmla="*/ 190826 h 341198"/>
              <a:gd name="connsiteX1126" fmla="*/ 27970 w 336346"/>
              <a:gd name="connsiteY1126" fmla="*/ 185338 h 341198"/>
              <a:gd name="connsiteX1127" fmla="*/ 27970 w 336346"/>
              <a:gd name="connsiteY1127" fmla="*/ 182744 h 341198"/>
              <a:gd name="connsiteX1128" fmla="*/ 32822 w 336346"/>
              <a:gd name="connsiteY1128" fmla="*/ 188245 h 341198"/>
              <a:gd name="connsiteX1129" fmla="*/ 35082 w 336346"/>
              <a:gd name="connsiteY1129" fmla="*/ 189213 h 341198"/>
              <a:gd name="connsiteX1130" fmla="*/ 37025 w 336346"/>
              <a:gd name="connsiteY1130" fmla="*/ 185973 h 341198"/>
              <a:gd name="connsiteX1131" fmla="*/ 33952 w 336346"/>
              <a:gd name="connsiteY1131" fmla="*/ 180487 h 341198"/>
              <a:gd name="connsiteX1132" fmla="*/ 29583 w 336346"/>
              <a:gd name="connsiteY1132" fmla="*/ 175318 h 341198"/>
              <a:gd name="connsiteX1133" fmla="*/ 27970 w 336346"/>
              <a:gd name="connsiteY1133" fmla="*/ 173374 h 341198"/>
              <a:gd name="connsiteX1134" fmla="*/ 27970 w 336346"/>
              <a:gd name="connsiteY1134" fmla="*/ 159810 h 341198"/>
              <a:gd name="connsiteX1135" fmla="*/ 32339 w 336346"/>
              <a:gd name="connsiteY1135" fmla="*/ 168055 h 341198"/>
              <a:gd name="connsiteX1136" fmla="*/ 35730 w 336346"/>
              <a:gd name="connsiteY1136" fmla="*/ 173854 h 341198"/>
              <a:gd name="connsiteX1137" fmla="*/ 38956 w 336346"/>
              <a:gd name="connsiteY1137" fmla="*/ 178061 h 341198"/>
              <a:gd name="connsiteX1138" fmla="*/ 42842 w 336346"/>
              <a:gd name="connsiteY1138" fmla="*/ 181449 h 341198"/>
              <a:gd name="connsiteX1139" fmla="*/ 43477 w 336346"/>
              <a:gd name="connsiteY1139" fmla="*/ 184362 h 341198"/>
              <a:gd name="connsiteX1140" fmla="*/ 45255 w 336346"/>
              <a:gd name="connsiteY1140" fmla="*/ 190508 h 341198"/>
              <a:gd name="connsiteX1141" fmla="*/ 48329 w 336346"/>
              <a:gd name="connsiteY1141" fmla="*/ 196973 h 341198"/>
              <a:gd name="connsiteX1142" fmla="*/ 47998 w 336346"/>
              <a:gd name="connsiteY1142" fmla="*/ 200351 h 341198"/>
              <a:gd name="connsiteX1143" fmla="*/ 47998 w 336346"/>
              <a:gd name="connsiteY1143" fmla="*/ 203753 h 341198"/>
              <a:gd name="connsiteX1144" fmla="*/ 48494 w 336346"/>
              <a:gd name="connsiteY1144" fmla="*/ 215536 h 341198"/>
              <a:gd name="connsiteX1145" fmla="*/ 49624 w 336346"/>
              <a:gd name="connsiteY1145" fmla="*/ 227338 h 341198"/>
              <a:gd name="connsiteX1146" fmla="*/ 49941 w 336346"/>
              <a:gd name="connsiteY1146" fmla="*/ 232671 h 341198"/>
              <a:gd name="connsiteX1147" fmla="*/ 50106 w 336346"/>
              <a:gd name="connsiteY1147" fmla="*/ 238803 h 341198"/>
              <a:gd name="connsiteX1148" fmla="*/ 51237 w 336346"/>
              <a:gd name="connsiteY1148" fmla="*/ 244622 h 341198"/>
              <a:gd name="connsiteX1149" fmla="*/ 54463 w 336346"/>
              <a:gd name="connsiteY1149" fmla="*/ 248978 h 341198"/>
              <a:gd name="connsiteX1150" fmla="*/ 56406 w 336346"/>
              <a:gd name="connsiteY1150" fmla="*/ 257371 h 341198"/>
              <a:gd name="connsiteX1151" fmla="*/ 43160 w 336346"/>
              <a:gd name="connsiteY1151" fmla="*/ 241065 h 341198"/>
              <a:gd name="connsiteX1152" fmla="*/ 29914 w 336346"/>
              <a:gd name="connsiteY1152" fmla="*/ 222813 h 341198"/>
              <a:gd name="connsiteX1153" fmla="*/ 31526 w 336346"/>
              <a:gd name="connsiteY1153" fmla="*/ 223781 h 341198"/>
              <a:gd name="connsiteX1154" fmla="*/ 34270 w 336346"/>
              <a:gd name="connsiteY1154" fmla="*/ 226053 h 341198"/>
              <a:gd name="connsiteX1155" fmla="*/ 36860 w 336346"/>
              <a:gd name="connsiteY1155" fmla="*/ 228301 h 341198"/>
              <a:gd name="connsiteX1156" fmla="*/ 38638 w 336346"/>
              <a:gd name="connsiteY1156" fmla="*/ 229278 h 341198"/>
              <a:gd name="connsiteX1157" fmla="*/ 38638 w 336346"/>
              <a:gd name="connsiteY1157" fmla="*/ 228950 h 341198"/>
              <a:gd name="connsiteX1158" fmla="*/ 39934 w 336346"/>
              <a:gd name="connsiteY1158" fmla="*/ 230563 h 341198"/>
              <a:gd name="connsiteX1159" fmla="*/ 40899 w 336346"/>
              <a:gd name="connsiteY1159" fmla="*/ 231857 h 341198"/>
              <a:gd name="connsiteX1160" fmla="*/ 41216 w 336346"/>
              <a:gd name="connsiteY1160" fmla="*/ 232492 h 341198"/>
              <a:gd name="connsiteX1161" fmla="*/ 41216 w 336346"/>
              <a:gd name="connsiteY1161" fmla="*/ 231857 h 341198"/>
              <a:gd name="connsiteX1162" fmla="*/ 42512 w 336346"/>
              <a:gd name="connsiteY1162" fmla="*/ 232671 h 341198"/>
              <a:gd name="connsiteX1163" fmla="*/ 44125 w 336346"/>
              <a:gd name="connsiteY1163" fmla="*/ 233485 h 341198"/>
              <a:gd name="connsiteX1164" fmla="*/ 46716 w 336346"/>
              <a:gd name="connsiteY1164" fmla="*/ 231703 h 341198"/>
              <a:gd name="connsiteX1165" fmla="*/ 48329 w 336346"/>
              <a:gd name="connsiteY1165" fmla="*/ 228633 h 341198"/>
              <a:gd name="connsiteX1166" fmla="*/ 34435 w 336346"/>
              <a:gd name="connsiteY1166" fmla="*/ 128466 h 341198"/>
              <a:gd name="connsiteX1167" fmla="*/ 37826 w 336346"/>
              <a:gd name="connsiteY1167" fmla="*/ 134117 h 341198"/>
              <a:gd name="connsiteX1168" fmla="*/ 39604 w 336346"/>
              <a:gd name="connsiteY1168" fmla="*/ 141395 h 341198"/>
              <a:gd name="connsiteX1169" fmla="*/ 33635 w 336346"/>
              <a:gd name="connsiteY1169" fmla="*/ 132838 h 341198"/>
              <a:gd name="connsiteX1170" fmla="*/ 27653 w 336346"/>
              <a:gd name="connsiteY1170" fmla="*/ 122335 h 341198"/>
              <a:gd name="connsiteX1171" fmla="*/ 30561 w 336346"/>
              <a:gd name="connsiteY1171" fmla="*/ 124592 h 341198"/>
              <a:gd name="connsiteX1172" fmla="*/ 31526 w 336346"/>
              <a:gd name="connsiteY1172" fmla="*/ 124924 h 341198"/>
              <a:gd name="connsiteX1173" fmla="*/ 32174 w 336346"/>
              <a:gd name="connsiteY1173" fmla="*/ 125395 h 341198"/>
              <a:gd name="connsiteX1174" fmla="*/ 34435 w 336346"/>
              <a:gd name="connsiteY1174" fmla="*/ 128466 h 341198"/>
              <a:gd name="connsiteX1175" fmla="*/ 27970 w 336346"/>
              <a:gd name="connsiteY1175" fmla="*/ 135248 h 341198"/>
              <a:gd name="connsiteX1176" fmla="*/ 32009 w 336346"/>
              <a:gd name="connsiteY1176" fmla="*/ 142511 h 341198"/>
              <a:gd name="connsiteX1177" fmla="*/ 34600 w 336346"/>
              <a:gd name="connsiteY1177" fmla="*/ 147363 h 341198"/>
              <a:gd name="connsiteX1178" fmla="*/ 37025 w 336346"/>
              <a:gd name="connsiteY1178" fmla="*/ 151733 h 341198"/>
              <a:gd name="connsiteX1179" fmla="*/ 40899 w 336346"/>
              <a:gd name="connsiteY1179" fmla="*/ 157548 h 341198"/>
              <a:gd name="connsiteX1180" fmla="*/ 41547 w 336346"/>
              <a:gd name="connsiteY1180" fmla="*/ 165947 h 341198"/>
              <a:gd name="connsiteX1181" fmla="*/ 37826 w 336346"/>
              <a:gd name="connsiteY1181" fmla="*/ 161754 h 341198"/>
              <a:gd name="connsiteX1182" fmla="*/ 33152 w 336346"/>
              <a:gd name="connsiteY1182" fmla="*/ 156888 h 341198"/>
              <a:gd name="connsiteX1183" fmla="*/ 27653 w 336346"/>
              <a:gd name="connsiteY1183" fmla="*/ 145601 h 341198"/>
              <a:gd name="connsiteX1184" fmla="*/ 27653 w 336346"/>
              <a:gd name="connsiteY1184" fmla="*/ 139936 h 341198"/>
              <a:gd name="connsiteX1185" fmla="*/ 27323 w 336346"/>
              <a:gd name="connsiteY1185" fmla="*/ 134598 h 341198"/>
              <a:gd name="connsiteX1186" fmla="*/ 24745 w 336346"/>
              <a:gd name="connsiteY1186" fmla="*/ 84523 h 341198"/>
              <a:gd name="connsiteX1187" fmla="*/ 27005 w 336346"/>
              <a:gd name="connsiteY1187" fmla="*/ 79358 h 341198"/>
              <a:gd name="connsiteX1188" fmla="*/ 27005 w 336346"/>
              <a:gd name="connsiteY1188" fmla="*/ 81948 h 341198"/>
              <a:gd name="connsiteX1189" fmla="*/ 25062 w 336346"/>
              <a:gd name="connsiteY1189" fmla="*/ 113291 h 341198"/>
              <a:gd name="connsiteX1190" fmla="*/ 24745 w 336346"/>
              <a:gd name="connsiteY1190" fmla="*/ 108757 h 341198"/>
              <a:gd name="connsiteX1191" fmla="*/ 25062 w 336346"/>
              <a:gd name="connsiteY1191" fmla="*/ 105046 h 341198"/>
              <a:gd name="connsiteX1192" fmla="*/ 26358 w 336346"/>
              <a:gd name="connsiteY1192" fmla="*/ 101975 h 341198"/>
              <a:gd name="connsiteX1193" fmla="*/ 29583 w 336346"/>
              <a:gd name="connsiteY1193" fmla="*/ 103751 h 341198"/>
              <a:gd name="connsiteX1194" fmla="*/ 31209 w 336346"/>
              <a:gd name="connsiteY1194" fmla="*/ 108276 h 341198"/>
              <a:gd name="connsiteX1195" fmla="*/ 32491 w 336346"/>
              <a:gd name="connsiteY1195" fmla="*/ 114571 h 341198"/>
              <a:gd name="connsiteX1196" fmla="*/ 34752 w 336346"/>
              <a:gd name="connsiteY1196" fmla="*/ 121685 h 341198"/>
              <a:gd name="connsiteX1197" fmla="*/ 30244 w 336346"/>
              <a:gd name="connsiteY1197" fmla="*/ 117314 h 341198"/>
              <a:gd name="connsiteX1198" fmla="*/ 25392 w 336346"/>
              <a:gd name="connsiteY1198" fmla="*/ 113609 h 341198"/>
              <a:gd name="connsiteX1199" fmla="*/ 22484 w 336346"/>
              <a:gd name="connsiteY1199" fmla="*/ 154313 h 341198"/>
              <a:gd name="connsiteX1200" fmla="*/ 23449 w 336346"/>
              <a:gd name="connsiteY1200" fmla="*/ 155276 h 341198"/>
              <a:gd name="connsiteX1201" fmla="*/ 23449 w 336346"/>
              <a:gd name="connsiteY1201" fmla="*/ 157866 h 341198"/>
              <a:gd name="connsiteX1202" fmla="*/ 22484 w 336346"/>
              <a:gd name="connsiteY1202" fmla="*/ 130728 h 341198"/>
              <a:gd name="connsiteX1203" fmla="*/ 22484 w 336346"/>
              <a:gd name="connsiteY1203" fmla="*/ 132351 h 341198"/>
              <a:gd name="connsiteX1204" fmla="*/ 21836 w 336346"/>
              <a:gd name="connsiteY1204" fmla="*/ 130079 h 341198"/>
              <a:gd name="connsiteX1205" fmla="*/ 18598 w 336346"/>
              <a:gd name="connsiteY1205" fmla="*/ 121353 h 341198"/>
              <a:gd name="connsiteX1206" fmla="*/ 19411 w 336346"/>
              <a:gd name="connsiteY1206" fmla="*/ 119259 h 341198"/>
              <a:gd name="connsiteX1207" fmla="*/ 19893 w 336346"/>
              <a:gd name="connsiteY1207" fmla="*/ 117151 h 341198"/>
              <a:gd name="connsiteX1208" fmla="*/ 20871 w 336346"/>
              <a:gd name="connsiteY1208" fmla="*/ 120718 h 341198"/>
              <a:gd name="connsiteX1209" fmla="*/ 21189 w 336346"/>
              <a:gd name="connsiteY1209" fmla="*/ 122652 h 341198"/>
              <a:gd name="connsiteX1210" fmla="*/ 20541 w 336346"/>
              <a:gd name="connsiteY1210" fmla="*/ 122002 h 341198"/>
              <a:gd name="connsiteX1211" fmla="*/ 13111 w 336346"/>
              <a:gd name="connsiteY1211" fmla="*/ 120718 h 341198"/>
              <a:gd name="connsiteX1212" fmla="*/ 13429 w 336346"/>
              <a:gd name="connsiteY1212" fmla="*/ 116669 h 341198"/>
              <a:gd name="connsiteX1213" fmla="*/ 14407 w 336346"/>
              <a:gd name="connsiteY1213" fmla="*/ 112323 h 341198"/>
              <a:gd name="connsiteX1214" fmla="*/ 16020 w 336346"/>
              <a:gd name="connsiteY1214" fmla="*/ 107144 h 341198"/>
              <a:gd name="connsiteX1215" fmla="*/ 13111 w 336346"/>
              <a:gd name="connsiteY1215" fmla="*/ 120718 h 341198"/>
              <a:gd name="connsiteX1216" fmla="*/ 16020 w 336346"/>
              <a:gd name="connsiteY1216" fmla="*/ 129434 h 341198"/>
              <a:gd name="connsiteX1217" fmla="*/ 18280 w 336346"/>
              <a:gd name="connsiteY1217" fmla="*/ 138170 h 341198"/>
              <a:gd name="connsiteX1218" fmla="*/ 22154 w 336346"/>
              <a:gd name="connsiteY1218" fmla="*/ 147532 h 341198"/>
              <a:gd name="connsiteX1219" fmla="*/ 18598 w 336346"/>
              <a:gd name="connsiteY1219" fmla="*/ 146231 h 341198"/>
              <a:gd name="connsiteX1220" fmla="*/ 16020 w 336346"/>
              <a:gd name="connsiteY1220" fmla="*/ 149471 h 341198"/>
              <a:gd name="connsiteX1221" fmla="*/ 19576 w 336346"/>
              <a:gd name="connsiteY1221" fmla="*/ 164329 h 341198"/>
              <a:gd name="connsiteX1222" fmla="*/ 16985 w 336346"/>
              <a:gd name="connsiteY1222" fmla="*/ 161754 h 341198"/>
              <a:gd name="connsiteX1223" fmla="*/ 15054 w 336346"/>
              <a:gd name="connsiteY1223" fmla="*/ 161095 h 341198"/>
              <a:gd name="connsiteX1224" fmla="*/ 13429 w 336346"/>
              <a:gd name="connsiteY1224" fmla="*/ 161754 h 341198"/>
              <a:gd name="connsiteX1225" fmla="*/ 12464 w 336346"/>
              <a:gd name="connsiteY1225" fmla="*/ 162717 h 341198"/>
              <a:gd name="connsiteX1226" fmla="*/ 11816 w 336346"/>
              <a:gd name="connsiteY1226" fmla="*/ 165296 h 341198"/>
              <a:gd name="connsiteX1227" fmla="*/ 13111 w 336346"/>
              <a:gd name="connsiteY1227" fmla="*/ 167886 h 341198"/>
              <a:gd name="connsiteX1228" fmla="*/ 10521 w 336346"/>
              <a:gd name="connsiteY1228" fmla="*/ 170312 h 341198"/>
              <a:gd name="connsiteX1229" fmla="*/ 8908 w 336346"/>
              <a:gd name="connsiteY1229" fmla="*/ 173374 h 341198"/>
              <a:gd name="connsiteX1230" fmla="*/ 7612 w 336346"/>
              <a:gd name="connsiteY1230" fmla="*/ 166592 h 341198"/>
              <a:gd name="connsiteX1231" fmla="*/ 6330 w 336346"/>
              <a:gd name="connsiteY1231" fmla="*/ 160127 h 341198"/>
              <a:gd name="connsiteX1232" fmla="*/ 12781 w 336346"/>
              <a:gd name="connsiteY1232" fmla="*/ 151415 h 341198"/>
              <a:gd name="connsiteX1233" fmla="*/ 15054 w 336346"/>
              <a:gd name="connsiteY1233" fmla="*/ 139782 h 341198"/>
              <a:gd name="connsiteX1234" fmla="*/ 14889 w 336346"/>
              <a:gd name="connsiteY1234" fmla="*/ 136875 h 341198"/>
              <a:gd name="connsiteX1235" fmla="*/ 14407 w 336346"/>
              <a:gd name="connsiteY1235" fmla="*/ 133968 h 341198"/>
              <a:gd name="connsiteX1236" fmla="*/ 327487 w 336346"/>
              <a:gd name="connsiteY1236" fmla="*/ 271277 h 341198"/>
              <a:gd name="connsiteX1237" fmla="*/ 328287 w 336346"/>
              <a:gd name="connsiteY1237" fmla="*/ 264179 h 341198"/>
              <a:gd name="connsiteX1238" fmla="*/ 328452 w 336346"/>
              <a:gd name="connsiteY1238" fmla="*/ 257054 h 341198"/>
              <a:gd name="connsiteX1239" fmla="*/ 331043 w 336346"/>
              <a:gd name="connsiteY1239" fmla="*/ 258681 h 341198"/>
              <a:gd name="connsiteX1240" fmla="*/ 332974 w 336346"/>
              <a:gd name="connsiteY1240" fmla="*/ 254792 h 341198"/>
              <a:gd name="connsiteX1241" fmla="*/ 333951 w 336346"/>
              <a:gd name="connsiteY1241" fmla="*/ 245753 h 341198"/>
              <a:gd name="connsiteX1242" fmla="*/ 334269 w 336346"/>
              <a:gd name="connsiteY1242" fmla="*/ 235097 h 341198"/>
              <a:gd name="connsiteX1243" fmla="*/ 334269 w 336346"/>
              <a:gd name="connsiteY1243" fmla="*/ 226688 h 341198"/>
              <a:gd name="connsiteX1244" fmla="*/ 333786 w 336346"/>
              <a:gd name="connsiteY1244" fmla="*/ 212947 h 341198"/>
              <a:gd name="connsiteX1245" fmla="*/ 331043 w 336346"/>
              <a:gd name="connsiteY1245" fmla="*/ 199880 h 341198"/>
              <a:gd name="connsiteX1246" fmla="*/ 329100 w 336346"/>
              <a:gd name="connsiteY1246" fmla="*/ 194368 h 341198"/>
              <a:gd name="connsiteX1247" fmla="*/ 329583 w 336346"/>
              <a:gd name="connsiteY1247" fmla="*/ 194546 h 341198"/>
              <a:gd name="connsiteX1248" fmla="*/ 330078 w 336346"/>
              <a:gd name="connsiteY1248" fmla="*/ 194696 h 341198"/>
              <a:gd name="connsiteX1249" fmla="*/ 332339 w 336346"/>
              <a:gd name="connsiteY1249" fmla="*/ 192120 h 341198"/>
              <a:gd name="connsiteX1250" fmla="*/ 330726 w 336346"/>
              <a:gd name="connsiteY1250" fmla="*/ 183240 h 341198"/>
              <a:gd name="connsiteX1251" fmla="*/ 326674 w 336346"/>
              <a:gd name="connsiteY1251" fmla="*/ 171110 h 341198"/>
              <a:gd name="connsiteX1252" fmla="*/ 321023 w 336346"/>
              <a:gd name="connsiteY1252" fmla="*/ 157716 h 341198"/>
              <a:gd name="connsiteX1253" fmla="*/ 314559 w 336346"/>
              <a:gd name="connsiteY1253" fmla="*/ 144609 h 341198"/>
              <a:gd name="connsiteX1254" fmla="*/ 320375 w 336346"/>
              <a:gd name="connsiteY1254" fmla="*/ 150439 h 341198"/>
              <a:gd name="connsiteX1255" fmla="*/ 322636 w 336346"/>
              <a:gd name="connsiteY1255" fmla="*/ 151415 h 341198"/>
              <a:gd name="connsiteX1256" fmla="*/ 324566 w 336346"/>
              <a:gd name="connsiteY1256" fmla="*/ 147532 h 341198"/>
              <a:gd name="connsiteX1257" fmla="*/ 304551 w 336346"/>
              <a:gd name="connsiteY1257" fmla="*/ 121353 h 341198"/>
              <a:gd name="connsiteX1258" fmla="*/ 296144 w 336346"/>
              <a:gd name="connsiteY1258" fmla="*/ 105517 h 341198"/>
              <a:gd name="connsiteX1259" fmla="*/ 284510 w 336346"/>
              <a:gd name="connsiteY1259" fmla="*/ 87444 h 341198"/>
              <a:gd name="connsiteX1260" fmla="*/ 284828 w 336346"/>
              <a:gd name="connsiteY1260" fmla="*/ 85822 h 341198"/>
              <a:gd name="connsiteX1261" fmla="*/ 283863 w 336346"/>
              <a:gd name="connsiteY1261" fmla="*/ 82593 h 341198"/>
              <a:gd name="connsiteX1262" fmla="*/ 273207 w 336346"/>
              <a:gd name="connsiteY1262" fmla="*/ 72889 h 341198"/>
              <a:gd name="connsiteX1263" fmla="*/ 263352 w 336346"/>
              <a:gd name="connsiteY1263" fmla="*/ 59813 h 341198"/>
              <a:gd name="connsiteX1264" fmla="*/ 254462 w 336346"/>
              <a:gd name="connsiteY1264" fmla="*/ 48342 h 341198"/>
              <a:gd name="connsiteX1265" fmla="*/ 247033 w 336346"/>
              <a:gd name="connsiteY1265" fmla="*/ 43491 h 341198"/>
              <a:gd name="connsiteX1266" fmla="*/ 246068 w 336346"/>
              <a:gd name="connsiteY1266" fmla="*/ 43808 h 341198"/>
              <a:gd name="connsiteX1267" fmla="*/ 239921 w 336346"/>
              <a:gd name="connsiteY1267" fmla="*/ 39298 h 341198"/>
              <a:gd name="connsiteX1268" fmla="*/ 229748 w 336346"/>
              <a:gd name="connsiteY1268" fmla="*/ 32353 h 341198"/>
              <a:gd name="connsiteX1269" fmla="*/ 213111 w 336346"/>
              <a:gd name="connsiteY1269" fmla="*/ 21851 h 341198"/>
              <a:gd name="connsiteX1270" fmla="*/ 216337 w 336346"/>
              <a:gd name="connsiteY1270" fmla="*/ 20238 h 341198"/>
              <a:gd name="connsiteX1271" fmla="*/ 217302 w 336346"/>
              <a:gd name="connsiteY1271" fmla="*/ 17961 h 341198"/>
              <a:gd name="connsiteX1272" fmla="*/ 214076 w 336346"/>
              <a:gd name="connsiteY1272" fmla="*/ 11666 h 341198"/>
              <a:gd name="connsiteX1273" fmla="*/ 205834 w 336346"/>
              <a:gd name="connsiteY1273" fmla="*/ 7628 h 341198"/>
              <a:gd name="connsiteX1274" fmla="*/ 194366 w 336346"/>
              <a:gd name="connsiteY1274" fmla="*/ 5365 h 341198"/>
              <a:gd name="connsiteX1275" fmla="*/ 181767 w 336346"/>
              <a:gd name="connsiteY1275" fmla="*/ 4716 h 341198"/>
              <a:gd name="connsiteX1276" fmla="*/ 166578 w 336346"/>
              <a:gd name="connsiteY1276" fmla="*/ 5683 h 341198"/>
              <a:gd name="connsiteX1277" fmla="*/ 155923 w 336346"/>
              <a:gd name="connsiteY1277" fmla="*/ 4716 h 341198"/>
              <a:gd name="connsiteX1278" fmla="*/ 146715 w 336346"/>
              <a:gd name="connsiteY1278" fmla="*/ 5212 h 341198"/>
              <a:gd name="connsiteX1279" fmla="*/ 137178 w 336346"/>
              <a:gd name="connsiteY1279" fmla="*/ 6343 h 341198"/>
              <a:gd name="connsiteX1280" fmla="*/ 137508 w 336346"/>
              <a:gd name="connsiteY1280" fmla="*/ 4716 h 341198"/>
              <a:gd name="connsiteX1281" fmla="*/ 137508 w 336346"/>
              <a:gd name="connsiteY1281" fmla="*/ 3421 h 341198"/>
              <a:gd name="connsiteX1282" fmla="*/ 133952 w 336346"/>
              <a:gd name="connsiteY1282" fmla="*/ 196 h 341198"/>
              <a:gd name="connsiteX1283" fmla="*/ 101795 w 336346"/>
              <a:gd name="connsiteY1283" fmla="*/ 10218 h 341198"/>
              <a:gd name="connsiteX1284" fmla="*/ 71595 w 336346"/>
              <a:gd name="connsiteY1284" fmla="*/ 26054 h 341198"/>
              <a:gd name="connsiteX1285" fmla="*/ 71265 w 336346"/>
              <a:gd name="connsiteY1285" fmla="*/ 26054 h 341198"/>
              <a:gd name="connsiteX1286" fmla="*/ 61905 w 336346"/>
              <a:gd name="connsiteY1286" fmla="*/ 33638 h 341198"/>
              <a:gd name="connsiteX1287" fmla="*/ 53180 w 336346"/>
              <a:gd name="connsiteY1287" fmla="*/ 40584 h 341198"/>
              <a:gd name="connsiteX1288" fmla="*/ 52850 w 336346"/>
              <a:gd name="connsiteY1288" fmla="*/ 40584 h 341198"/>
              <a:gd name="connsiteX1289" fmla="*/ 52697 w 336346"/>
              <a:gd name="connsiteY1289" fmla="*/ 40901 h 341198"/>
              <a:gd name="connsiteX1290" fmla="*/ 52532 w 336346"/>
              <a:gd name="connsiteY1290" fmla="*/ 41229 h 341198"/>
              <a:gd name="connsiteX1291" fmla="*/ 52532 w 336346"/>
              <a:gd name="connsiteY1291" fmla="*/ 43163 h 341198"/>
              <a:gd name="connsiteX1292" fmla="*/ 47516 w 336346"/>
              <a:gd name="connsiteY1292" fmla="*/ 50436 h 341198"/>
              <a:gd name="connsiteX1293" fmla="*/ 43160 w 336346"/>
              <a:gd name="connsiteY1293" fmla="*/ 60293 h 341198"/>
              <a:gd name="connsiteX1294" fmla="*/ 39273 w 336346"/>
              <a:gd name="connsiteY1294" fmla="*/ 55759 h 341198"/>
              <a:gd name="connsiteX1295" fmla="*/ 35400 w 336346"/>
              <a:gd name="connsiteY1295" fmla="*/ 53830 h 341198"/>
              <a:gd name="connsiteX1296" fmla="*/ 34435 w 336346"/>
              <a:gd name="connsiteY1296" fmla="*/ 54147 h 341198"/>
              <a:gd name="connsiteX1297" fmla="*/ 27653 w 336346"/>
              <a:gd name="connsiteY1297" fmla="*/ 65299 h 341198"/>
              <a:gd name="connsiteX1298" fmla="*/ 19893 w 336346"/>
              <a:gd name="connsiteY1298" fmla="*/ 79849 h 341198"/>
              <a:gd name="connsiteX1299" fmla="*/ 12781 w 336346"/>
              <a:gd name="connsiteY1299" fmla="*/ 96156 h 341198"/>
              <a:gd name="connsiteX1300" fmla="*/ 8273 w 336346"/>
              <a:gd name="connsiteY1300" fmla="*/ 112323 h 341198"/>
              <a:gd name="connsiteX1301" fmla="*/ 5999 w 336346"/>
              <a:gd name="connsiteY1301" fmla="*/ 119592 h 341198"/>
              <a:gd name="connsiteX1302" fmla="*/ 4056 w 336346"/>
              <a:gd name="connsiteY1302" fmla="*/ 126855 h 341198"/>
              <a:gd name="connsiteX1303" fmla="*/ -1100 w 336346"/>
              <a:gd name="connsiteY1303" fmla="*/ 134280 h 341198"/>
              <a:gd name="connsiteX1304" fmla="*/ -2078 w 336346"/>
              <a:gd name="connsiteY1304" fmla="*/ 144292 h 341198"/>
              <a:gd name="connsiteX1305" fmla="*/ 996 w 336346"/>
              <a:gd name="connsiteY1305" fmla="*/ 167722 h 341198"/>
              <a:gd name="connsiteX1306" fmla="*/ 8590 w 336346"/>
              <a:gd name="connsiteY1306" fmla="*/ 191639 h 341198"/>
              <a:gd name="connsiteX1307" fmla="*/ 18763 w 336346"/>
              <a:gd name="connsiteY1307" fmla="*/ 213923 h 341198"/>
              <a:gd name="connsiteX1308" fmla="*/ 29914 w 336346"/>
              <a:gd name="connsiteY1308" fmla="*/ 232492 h 341198"/>
              <a:gd name="connsiteX1309" fmla="*/ 33787 w 336346"/>
              <a:gd name="connsiteY1309" fmla="*/ 239299 h 341198"/>
              <a:gd name="connsiteX1310" fmla="*/ 33152 w 336346"/>
              <a:gd name="connsiteY1310" fmla="*/ 241879 h 341198"/>
              <a:gd name="connsiteX1311" fmla="*/ 34752 w 336346"/>
              <a:gd name="connsiteY1311" fmla="*/ 247529 h 341198"/>
              <a:gd name="connsiteX1312" fmla="*/ 37025 w 336346"/>
              <a:gd name="connsiteY1312" fmla="*/ 252380 h 341198"/>
              <a:gd name="connsiteX1313" fmla="*/ 41381 w 336346"/>
              <a:gd name="connsiteY1313" fmla="*/ 257868 h 341198"/>
              <a:gd name="connsiteX1314" fmla="*/ 48976 w 336346"/>
              <a:gd name="connsiteY1314" fmla="*/ 265790 h 341198"/>
              <a:gd name="connsiteX1315" fmla="*/ 48646 w 336346"/>
              <a:gd name="connsiteY1315" fmla="*/ 266425 h 341198"/>
              <a:gd name="connsiteX1316" fmla="*/ 49941 w 336346"/>
              <a:gd name="connsiteY1316" fmla="*/ 269337 h 341198"/>
              <a:gd name="connsiteX1317" fmla="*/ 49941 w 336346"/>
              <a:gd name="connsiteY1317" fmla="*/ 269655 h 341198"/>
              <a:gd name="connsiteX1318" fmla="*/ 50589 w 336346"/>
              <a:gd name="connsiteY1318" fmla="*/ 269982 h 341198"/>
              <a:gd name="connsiteX1319" fmla="*/ 74021 w 336346"/>
              <a:gd name="connsiteY1319" fmla="*/ 288234 h 341198"/>
              <a:gd name="connsiteX1320" fmla="*/ 99383 w 336346"/>
              <a:gd name="connsiteY1320" fmla="*/ 304551 h 341198"/>
              <a:gd name="connsiteX1321" fmla="*/ 128935 w 336346"/>
              <a:gd name="connsiteY1321" fmla="*/ 322966 h 341198"/>
              <a:gd name="connsiteX1322" fmla="*/ 162057 w 336346"/>
              <a:gd name="connsiteY1322" fmla="*/ 333621 h 341198"/>
              <a:gd name="connsiteX1323" fmla="*/ 165613 w 336346"/>
              <a:gd name="connsiteY1323" fmla="*/ 335580 h 341198"/>
              <a:gd name="connsiteX1324" fmla="*/ 178859 w 336346"/>
              <a:gd name="connsiteY1324" fmla="*/ 340100 h 341198"/>
              <a:gd name="connsiteX1325" fmla="*/ 193070 w 336346"/>
              <a:gd name="connsiteY1325" fmla="*/ 341395 h 341198"/>
              <a:gd name="connsiteX1326" fmla="*/ 207294 w 336346"/>
              <a:gd name="connsiteY1326" fmla="*/ 340254 h 341198"/>
              <a:gd name="connsiteX1327" fmla="*/ 221823 w 336346"/>
              <a:gd name="connsiteY1327" fmla="*/ 337193 h 341198"/>
              <a:gd name="connsiteX1328" fmla="*/ 245255 w 336346"/>
              <a:gd name="connsiteY1328" fmla="*/ 332658 h 341198"/>
              <a:gd name="connsiteX1329" fmla="*/ 267708 w 336346"/>
              <a:gd name="connsiteY1329" fmla="*/ 323947 h 341198"/>
              <a:gd name="connsiteX1330" fmla="*/ 272560 w 336346"/>
              <a:gd name="connsiteY1330" fmla="*/ 320236 h 341198"/>
              <a:gd name="connsiteX1331" fmla="*/ 277398 w 336346"/>
              <a:gd name="connsiteY1331" fmla="*/ 316833 h 341198"/>
              <a:gd name="connsiteX1332" fmla="*/ 286123 w 336346"/>
              <a:gd name="connsiteY1332" fmla="*/ 313758 h 341198"/>
              <a:gd name="connsiteX1333" fmla="*/ 294531 w 336346"/>
              <a:gd name="connsiteY1333" fmla="*/ 310370 h 341198"/>
              <a:gd name="connsiteX1334" fmla="*/ 302443 w 336346"/>
              <a:gd name="connsiteY1334" fmla="*/ 305681 h 341198"/>
              <a:gd name="connsiteX1335" fmla="*/ 309707 w 336346"/>
              <a:gd name="connsiteY1335" fmla="*/ 298086 h 341198"/>
              <a:gd name="connsiteX1336" fmla="*/ 310037 w 336346"/>
              <a:gd name="connsiteY1336" fmla="*/ 298086 h 341198"/>
              <a:gd name="connsiteX1337" fmla="*/ 314724 w 336346"/>
              <a:gd name="connsiteY1337" fmla="*/ 290659 h 341198"/>
              <a:gd name="connsiteX1338" fmla="*/ 319728 w 336346"/>
              <a:gd name="connsiteY1338" fmla="*/ 282251 h 341198"/>
              <a:gd name="connsiteX1339" fmla="*/ 324096 w 336346"/>
              <a:gd name="connsiteY1339" fmla="*/ 277096 h 341198"/>
              <a:gd name="connsiteX1340" fmla="*/ 327487 w 336346"/>
              <a:gd name="connsiteY1340" fmla="*/ 271277 h 34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</a:cxnLst>
            <a:rect l="l" t="t" r="r" b="b"/>
            <a:pathLst>
              <a:path w="336346" h="341198">
                <a:moveTo>
                  <a:pt x="325861" y="209886"/>
                </a:moveTo>
                <a:cubicBezTo>
                  <a:pt x="326954" y="213125"/>
                  <a:pt x="327690" y="215804"/>
                  <a:pt x="328135" y="217962"/>
                </a:cubicBezTo>
                <a:cubicBezTo>
                  <a:pt x="328567" y="220125"/>
                  <a:pt x="328770" y="222813"/>
                  <a:pt x="328770" y="226053"/>
                </a:cubicBezTo>
                <a:cubicBezTo>
                  <a:pt x="328770" y="230344"/>
                  <a:pt x="328668" y="234600"/>
                  <a:pt x="328452" y="238803"/>
                </a:cubicBezTo>
                <a:cubicBezTo>
                  <a:pt x="328236" y="243010"/>
                  <a:pt x="328021" y="247162"/>
                  <a:pt x="327805" y="251250"/>
                </a:cubicBezTo>
                <a:lnTo>
                  <a:pt x="326522" y="243159"/>
                </a:lnTo>
                <a:cubicBezTo>
                  <a:pt x="326078" y="241879"/>
                  <a:pt x="325811" y="240038"/>
                  <a:pt x="325709" y="237686"/>
                </a:cubicBezTo>
                <a:cubicBezTo>
                  <a:pt x="325582" y="235300"/>
                  <a:pt x="325443" y="232606"/>
                  <a:pt x="325214" y="229595"/>
                </a:cubicBezTo>
                <a:cubicBezTo>
                  <a:pt x="325443" y="227869"/>
                  <a:pt x="325582" y="226241"/>
                  <a:pt x="325709" y="224758"/>
                </a:cubicBezTo>
                <a:cubicBezTo>
                  <a:pt x="325811" y="223245"/>
                  <a:pt x="325861" y="221738"/>
                  <a:pt x="325861" y="220224"/>
                </a:cubicBezTo>
                <a:cubicBezTo>
                  <a:pt x="325646" y="217431"/>
                  <a:pt x="325493" y="214673"/>
                  <a:pt x="325392" y="211984"/>
                </a:cubicBezTo>
                <a:cubicBezTo>
                  <a:pt x="325265" y="209290"/>
                  <a:pt x="324896" y="206646"/>
                  <a:pt x="324249" y="204071"/>
                </a:cubicBezTo>
                <a:close/>
                <a:moveTo>
                  <a:pt x="319728" y="243159"/>
                </a:moveTo>
                <a:lnTo>
                  <a:pt x="320223" y="243010"/>
                </a:lnTo>
                <a:lnTo>
                  <a:pt x="320705" y="242841"/>
                </a:lnTo>
                <a:cubicBezTo>
                  <a:pt x="321124" y="245852"/>
                  <a:pt x="321620" y="248978"/>
                  <a:pt x="322153" y="252218"/>
                </a:cubicBezTo>
                <a:cubicBezTo>
                  <a:pt x="322686" y="255442"/>
                  <a:pt x="322953" y="258681"/>
                  <a:pt x="322953" y="261905"/>
                </a:cubicBezTo>
                <a:cubicBezTo>
                  <a:pt x="322953" y="264713"/>
                  <a:pt x="322534" y="266961"/>
                  <a:pt x="321671" y="268687"/>
                </a:cubicBezTo>
                <a:cubicBezTo>
                  <a:pt x="320794" y="270414"/>
                  <a:pt x="319626" y="272140"/>
                  <a:pt x="318115" y="273857"/>
                </a:cubicBezTo>
                <a:cubicBezTo>
                  <a:pt x="318762" y="269337"/>
                  <a:pt x="319093" y="265031"/>
                  <a:pt x="319093" y="260939"/>
                </a:cubicBezTo>
                <a:cubicBezTo>
                  <a:pt x="319093" y="259440"/>
                  <a:pt x="319029" y="258081"/>
                  <a:pt x="318915" y="256900"/>
                </a:cubicBezTo>
                <a:cubicBezTo>
                  <a:pt x="318813" y="255719"/>
                  <a:pt x="318635" y="254579"/>
                  <a:pt x="318445" y="253512"/>
                </a:cubicBezTo>
                <a:lnTo>
                  <a:pt x="318445" y="251250"/>
                </a:lnTo>
                <a:close/>
                <a:moveTo>
                  <a:pt x="316832" y="161095"/>
                </a:moveTo>
                <a:cubicBezTo>
                  <a:pt x="317899" y="163238"/>
                  <a:pt x="318864" y="165346"/>
                  <a:pt x="319728" y="167391"/>
                </a:cubicBezTo>
                <a:cubicBezTo>
                  <a:pt x="320591" y="169449"/>
                  <a:pt x="321442" y="171646"/>
                  <a:pt x="322318" y="174023"/>
                </a:cubicBezTo>
                <a:cubicBezTo>
                  <a:pt x="321239" y="172297"/>
                  <a:pt x="320261" y="170480"/>
                  <a:pt x="319410" y="168521"/>
                </a:cubicBezTo>
                <a:cubicBezTo>
                  <a:pt x="318546" y="166592"/>
                  <a:pt x="317581" y="164661"/>
                  <a:pt x="316502" y="162717"/>
                </a:cubicBezTo>
                <a:lnTo>
                  <a:pt x="316832" y="161422"/>
                </a:lnTo>
                <a:close/>
                <a:moveTo>
                  <a:pt x="311650" y="273857"/>
                </a:moveTo>
                <a:lnTo>
                  <a:pt x="311968" y="272889"/>
                </a:lnTo>
                <a:lnTo>
                  <a:pt x="311968" y="274189"/>
                </a:lnTo>
                <a:close/>
                <a:moveTo>
                  <a:pt x="286454" y="116188"/>
                </a:moveTo>
                <a:cubicBezTo>
                  <a:pt x="287520" y="117697"/>
                  <a:pt x="288549" y="119259"/>
                  <a:pt x="289527" y="120872"/>
                </a:cubicBezTo>
                <a:cubicBezTo>
                  <a:pt x="290492" y="122483"/>
                  <a:pt x="291406" y="124151"/>
                  <a:pt x="292270" y="125887"/>
                </a:cubicBezTo>
                <a:cubicBezTo>
                  <a:pt x="291191" y="124378"/>
                  <a:pt x="290111" y="122866"/>
                  <a:pt x="289031" y="121353"/>
                </a:cubicBezTo>
                <a:cubicBezTo>
                  <a:pt x="287952" y="119844"/>
                  <a:pt x="286885" y="118446"/>
                  <a:pt x="285806" y="117151"/>
                </a:cubicBezTo>
                <a:close/>
                <a:moveTo>
                  <a:pt x="280637" y="111678"/>
                </a:moveTo>
                <a:lnTo>
                  <a:pt x="278046" y="105517"/>
                </a:lnTo>
                <a:lnTo>
                  <a:pt x="280307" y="107958"/>
                </a:lnTo>
                <a:lnTo>
                  <a:pt x="282250" y="110369"/>
                </a:lnTo>
                <a:lnTo>
                  <a:pt x="281285" y="112323"/>
                </a:lnTo>
                <a:close/>
                <a:moveTo>
                  <a:pt x="275785" y="88729"/>
                </a:moveTo>
                <a:lnTo>
                  <a:pt x="275468" y="88412"/>
                </a:lnTo>
                <a:lnTo>
                  <a:pt x="277081" y="87118"/>
                </a:lnTo>
                <a:cubicBezTo>
                  <a:pt x="280739" y="91855"/>
                  <a:pt x="284193" y="96643"/>
                  <a:pt x="287419" y="101494"/>
                </a:cubicBezTo>
                <a:cubicBezTo>
                  <a:pt x="290644" y="106345"/>
                  <a:pt x="293667" y="111347"/>
                  <a:pt x="296461" y="116516"/>
                </a:cubicBezTo>
                <a:lnTo>
                  <a:pt x="294531" y="114571"/>
                </a:lnTo>
                <a:cubicBezTo>
                  <a:pt x="291508" y="108757"/>
                  <a:pt x="288498" y="103587"/>
                  <a:pt x="285488" y="99079"/>
                </a:cubicBezTo>
                <a:cubicBezTo>
                  <a:pt x="282466" y="94543"/>
                  <a:pt x="279227" y="91090"/>
                  <a:pt x="275785" y="88729"/>
                </a:cubicBezTo>
                <a:close/>
                <a:moveTo>
                  <a:pt x="278376" y="98418"/>
                </a:moveTo>
                <a:lnTo>
                  <a:pt x="276598" y="96805"/>
                </a:lnTo>
                <a:lnTo>
                  <a:pt x="275138" y="95194"/>
                </a:lnTo>
                <a:lnTo>
                  <a:pt x="274820" y="94876"/>
                </a:lnTo>
                <a:lnTo>
                  <a:pt x="276598" y="96474"/>
                </a:lnTo>
                <a:close/>
                <a:moveTo>
                  <a:pt x="271582" y="115220"/>
                </a:moveTo>
                <a:lnTo>
                  <a:pt x="271264" y="114571"/>
                </a:lnTo>
                <a:lnTo>
                  <a:pt x="271912" y="115220"/>
                </a:lnTo>
                <a:close/>
                <a:moveTo>
                  <a:pt x="267708" y="233152"/>
                </a:moveTo>
                <a:lnTo>
                  <a:pt x="268356" y="233152"/>
                </a:lnTo>
                <a:cubicBezTo>
                  <a:pt x="268356" y="234233"/>
                  <a:pt x="268356" y="235529"/>
                  <a:pt x="268356" y="237027"/>
                </a:cubicBezTo>
                <a:cubicBezTo>
                  <a:pt x="268356" y="238525"/>
                  <a:pt x="268039" y="239721"/>
                  <a:pt x="267391" y="240583"/>
                </a:cubicBezTo>
                <a:lnTo>
                  <a:pt x="266743" y="238972"/>
                </a:lnTo>
                <a:lnTo>
                  <a:pt x="266743" y="236059"/>
                </a:lnTo>
                <a:close/>
                <a:moveTo>
                  <a:pt x="266743" y="233485"/>
                </a:moveTo>
                <a:lnTo>
                  <a:pt x="266426" y="234764"/>
                </a:lnTo>
                <a:close/>
                <a:moveTo>
                  <a:pt x="264483" y="97123"/>
                </a:moveTo>
                <a:lnTo>
                  <a:pt x="266426" y="97768"/>
                </a:lnTo>
                <a:lnTo>
                  <a:pt x="268674" y="96805"/>
                </a:lnTo>
                <a:lnTo>
                  <a:pt x="269651" y="97768"/>
                </a:lnTo>
                <a:lnTo>
                  <a:pt x="271264" y="103270"/>
                </a:lnTo>
                <a:lnTo>
                  <a:pt x="269969" y="102293"/>
                </a:lnTo>
                <a:lnTo>
                  <a:pt x="268674" y="101658"/>
                </a:lnTo>
                <a:close/>
                <a:moveTo>
                  <a:pt x="260279" y="250287"/>
                </a:moveTo>
                <a:lnTo>
                  <a:pt x="259631" y="251567"/>
                </a:lnTo>
                <a:close/>
                <a:moveTo>
                  <a:pt x="258983" y="260611"/>
                </a:moveTo>
                <a:lnTo>
                  <a:pt x="259631" y="260939"/>
                </a:lnTo>
                <a:lnTo>
                  <a:pt x="258983" y="262223"/>
                </a:lnTo>
                <a:close/>
                <a:moveTo>
                  <a:pt x="258666" y="105517"/>
                </a:moveTo>
                <a:lnTo>
                  <a:pt x="260926" y="104882"/>
                </a:lnTo>
                <a:lnTo>
                  <a:pt x="266426" y="110051"/>
                </a:lnTo>
                <a:lnTo>
                  <a:pt x="263835" y="110051"/>
                </a:lnTo>
                <a:close/>
                <a:moveTo>
                  <a:pt x="259631" y="251567"/>
                </a:moveTo>
                <a:cubicBezTo>
                  <a:pt x="257904" y="249840"/>
                  <a:pt x="256837" y="247300"/>
                  <a:pt x="256405" y="243987"/>
                </a:cubicBezTo>
                <a:cubicBezTo>
                  <a:pt x="255961" y="240633"/>
                  <a:pt x="255758" y="237354"/>
                  <a:pt x="255758" y="234120"/>
                </a:cubicBezTo>
                <a:lnTo>
                  <a:pt x="255758" y="227021"/>
                </a:lnTo>
                <a:lnTo>
                  <a:pt x="257370" y="227666"/>
                </a:lnTo>
                <a:cubicBezTo>
                  <a:pt x="258869" y="227666"/>
                  <a:pt x="259631" y="226371"/>
                  <a:pt x="259631" y="223781"/>
                </a:cubicBezTo>
                <a:lnTo>
                  <a:pt x="255758" y="216667"/>
                </a:lnTo>
                <a:cubicBezTo>
                  <a:pt x="255758" y="214509"/>
                  <a:pt x="255808" y="212351"/>
                  <a:pt x="255923" y="210218"/>
                </a:cubicBezTo>
                <a:cubicBezTo>
                  <a:pt x="256024" y="208060"/>
                  <a:pt x="256075" y="205912"/>
                  <a:pt x="256075" y="203753"/>
                </a:cubicBezTo>
                <a:lnTo>
                  <a:pt x="255110" y="201491"/>
                </a:lnTo>
                <a:lnTo>
                  <a:pt x="255427" y="198584"/>
                </a:lnTo>
                <a:lnTo>
                  <a:pt x="258018" y="201174"/>
                </a:lnTo>
                <a:lnTo>
                  <a:pt x="258983" y="205033"/>
                </a:lnTo>
                <a:lnTo>
                  <a:pt x="258018" y="206646"/>
                </a:lnTo>
                <a:cubicBezTo>
                  <a:pt x="258018" y="206874"/>
                  <a:pt x="258234" y="207613"/>
                  <a:pt x="258666" y="208923"/>
                </a:cubicBezTo>
                <a:lnTo>
                  <a:pt x="259631" y="210535"/>
                </a:lnTo>
                <a:cubicBezTo>
                  <a:pt x="259847" y="212262"/>
                  <a:pt x="260012" y="213973"/>
                  <a:pt x="260126" y="215705"/>
                </a:cubicBezTo>
                <a:cubicBezTo>
                  <a:pt x="260228" y="217431"/>
                  <a:pt x="260495" y="219157"/>
                  <a:pt x="260926" y="220874"/>
                </a:cubicBezTo>
                <a:cubicBezTo>
                  <a:pt x="260279" y="221087"/>
                  <a:pt x="259961" y="221951"/>
                  <a:pt x="259961" y="223464"/>
                </a:cubicBezTo>
                <a:cubicBezTo>
                  <a:pt x="259961" y="227338"/>
                  <a:pt x="260330" y="231263"/>
                  <a:pt x="261091" y="235250"/>
                </a:cubicBezTo>
                <a:cubicBezTo>
                  <a:pt x="261841" y="239234"/>
                  <a:pt x="262222" y="243060"/>
                  <a:pt x="262222" y="246730"/>
                </a:cubicBezTo>
                <a:lnTo>
                  <a:pt x="262057" y="249791"/>
                </a:lnTo>
                <a:lnTo>
                  <a:pt x="261892" y="252862"/>
                </a:lnTo>
                <a:lnTo>
                  <a:pt x="260279" y="252218"/>
                </a:lnTo>
                <a:close/>
                <a:moveTo>
                  <a:pt x="250259" y="202142"/>
                </a:moveTo>
                <a:lnTo>
                  <a:pt x="250589" y="207956"/>
                </a:lnTo>
                <a:lnTo>
                  <a:pt x="250259" y="207613"/>
                </a:lnTo>
                <a:close/>
                <a:moveTo>
                  <a:pt x="251884" y="78708"/>
                </a:moveTo>
                <a:lnTo>
                  <a:pt x="251884" y="77096"/>
                </a:lnTo>
                <a:cubicBezTo>
                  <a:pt x="252735" y="78595"/>
                  <a:pt x="253548" y="80003"/>
                  <a:pt x="254310" y="81288"/>
                </a:cubicBezTo>
                <a:cubicBezTo>
                  <a:pt x="255059" y="82593"/>
                  <a:pt x="255758" y="83992"/>
                  <a:pt x="256405" y="85490"/>
                </a:cubicBezTo>
                <a:lnTo>
                  <a:pt x="256405" y="85822"/>
                </a:lnTo>
                <a:lnTo>
                  <a:pt x="255758" y="85490"/>
                </a:lnTo>
                <a:cubicBezTo>
                  <a:pt x="256837" y="86572"/>
                  <a:pt x="257751" y="87866"/>
                  <a:pt x="258501" y="89374"/>
                </a:cubicBezTo>
                <a:cubicBezTo>
                  <a:pt x="259250" y="90873"/>
                  <a:pt x="260063" y="92386"/>
                  <a:pt x="260926" y="93884"/>
                </a:cubicBezTo>
                <a:cubicBezTo>
                  <a:pt x="258983" y="92182"/>
                  <a:pt x="256774" y="90342"/>
                  <a:pt x="254310" y="88412"/>
                </a:cubicBezTo>
                <a:cubicBezTo>
                  <a:pt x="251821" y="86467"/>
                  <a:pt x="250373" y="85172"/>
                  <a:pt x="249941" y="84523"/>
                </a:cubicBezTo>
                <a:lnTo>
                  <a:pt x="251884" y="83397"/>
                </a:lnTo>
                <a:lnTo>
                  <a:pt x="252849" y="81616"/>
                </a:lnTo>
                <a:lnTo>
                  <a:pt x="252684" y="80817"/>
                </a:lnTo>
                <a:lnTo>
                  <a:pt x="252519" y="80003"/>
                </a:lnTo>
                <a:close/>
                <a:moveTo>
                  <a:pt x="254145" y="182744"/>
                </a:moveTo>
                <a:lnTo>
                  <a:pt x="252201" y="182100"/>
                </a:lnTo>
                <a:cubicBezTo>
                  <a:pt x="250906" y="182100"/>
                  <a:pt x="250259" y="182962"/>
                  <a:pt x="250259" y="184689"/>
                </a:cubicBezTo>
                <a:lnTo>
                  <a:pt x="247680" y="181122"/>
                </a:lnTo>
                <a:cubicBezTo>
                  <a:pt x="248328" y="181350"/>
                  <a:pt x="249395" y="181449"/>
                  <a:pt x="250906" y="181449"/>
                </a:cubicBezTo>
                <a:cubicBezTo>
                  <a:pt x="252201" y="181449"/>
                  <a:pt x="253167" y="181350"/>
                  <a:pt x="253814" y="181122"/>
                </a:cubicBezTo>
                <a:lnTo>
                  <a:pt x="254792" y="180487"/>
                </a:lnTo>
                <a:cubicBezTo>
                  <a:pt x="255859" y="182199"/>
                  <a:pt x="256989" y="184158"/>
                  <a:pt x="258183" y="186301"/>
                </a:cubicBezTo>
                <a:cubicBezTo>
                  <a:pt x="259364" y="188450"/>
                  <a:pt x="260164" y="190394"/>
                  <a:pt x="260609" y="192120"/>
                </a:cubicBezTo>
                <a:cubicBezTo>
                  <a:pt x="259745" y="190394"/>
                  <a:pt x="258831" y="188776"/>
                  <a:pt x="257853" y="187279"/>
                </a:cubicBezTo>
                <a:cubicBezTo>
                  <a:pt x="256888" y="185770"/>
                  <a:pt x="255643" y="184257"/>
                  <a:pt x="254145" y="182744"/>
                </a:cubicBezTo>
                <a:close/>
                <a:moveTo>
                  <a:pt x="247998" y="68370"/>
                </a:moveTo>
                <a:lnTo>
                  <a:pt x="247033" y="70478"/>
                </a:lnTo>
                <a:lnTo>
                  <a:pt x="246703" y="72576"/>
                </a:lnTo>
                <a:cubicBezTo>
                  <a:pt x="246068" y="72576"/>
                  <a:pt x="245356" y="71446"/>
                  <a:pt x="244607" y="69183"/>
                </a:cubicBezTo>
                <a:cubicBezTo>
                  <a:pt x="243858" y="66911"/>
                  <a:pt x="243261" y="65234"/>
                  <a:pt x="242829" y="64178"/>
                </a:cubicBezTo>
                <a:close/>
                <a:moveTo>
                  <a:pt x="245737" y="198902"/>
                </a:moveTo>
                <a:lnTo>
                  <a:pt x="245090" y="200197"/>
                </a:lnTo>
                <a:lnTo>
                  <a:pt x="241546" y="195013"/>
                </a:lnTo>
                <a:close/>
                <a:moveTo>
                  <a:pt x="234434" y="213125"/>
                </a:moveTo>
                <a:cubicBezTo>
                  <a:pt x="234434" y="211815"/>
                  <a:pt x="234371" y="210421"/>
                  <a:pt x="234269" y="208923"/>
                </a:cubicBezTo>
                <a:cubicBezTo>
                  <a:pt x="234155" y="207410"/>
                  <a:pt x="234104" y="205798"/>
                  <a:pt x="234104" y="204071"/>
                </a:cubicBezTo>
                <a:lnTo>
                  <a:pt x="241216" y="211498"/>
                </a:lnTo>
                <a:cubicBezTo>
                  <a:pt x="242080" y="213874"/>
                  <a:pt x="242829" y="216349"/>
                  <a:pt x="243477" y="218930"/>
                </a:cubicBezTo>
                <a:cubicBezTo>
                  <a:pt x="244124" y="221519"/>
                  <a:pt x="244772" y="224099"/>
                  <a:pt x="245420" y="226688"/>
                </a:cubicBezTo>
                <a:lnTo>
                  <a:pt x="243159" y="223617"/>
                </a:lnTo>
                <a:lnTo>
                  <a:pt x="240568" y="220557"/>
                </a:lnTo>
                <a:close/>
                <a:moveTo>
                  <a:pt x="237343" y="66426"/>
                </a:moveTo>
                <a:lnTo>
                  <a:pt x="235247" y="65145"/>
                </a:lnTo>
                <a:lnTo>
                  <a:pt x="232821" y="63850"/>
                </a:lnTo>
                <a:cubicBezTo>
                  <a:pt x="232821" y="62769"/>
                  <a:pt x="232872" y="61638"/>
                  <a:pt x="232974" y="60457"/>
                </a:cubicBezTo>
                <a:cubicBezTo>
                  <a:pt x="233088" y="59267"/>
                  <a:pt x="233456" y="58145"/>
                  <a:pt x="234104" y="57068"/>
                </a:cubicBezTo>
                <a:cubicBezTo>
                  <a:pt x="234764" y="58567"/>
                  <a:pt x="235349" y="60076"/>
                  <a:pt x="235882" y="61588"/>
                </a:cubicBezTo>
                <a:cubicBezTo>
                  <a:pt x="236415" y="63101"/>
                  <a:pt x="236898" y="64714"/>
                  <a:pt x="237343" y="66426"/>
                </a:cubicBezTo>
                <a:close/>
                <a:moveTo>
                  <a:pt x="230878" y="78708"/>
                </a:moveTo>
                <a:lnTo>
                  <a:pt x="230231" y="76446"/>
                </a:lnTo>
                <a:lnTo>
                  <a:pt x="230548" y="76128"/>
                </a:lnTo>
                <a:lnTo>
                  <a:pt x="233786" y="79025"/>
                </a:lnTo>
                <a:lnTo>
                  <a:pt x="232339" y="78872"/>
                </a:lnTo>
                <a:close/>
                <a:moveTo>
                  <a:pt x="230878" y="220874"/>
                </a:moveTo>
                <a:lnTo>
                  <a:pt x="231526" y="227021"/>
                </a:lnTo>
                <a:lnTo>
                  <a:pt x="229583" y="224099"/>
                </a:lnTo>
                <a:lnTo>
                  <a:pt x="226357" y="216032"/>
                </a:lnTo>
                <a:close/>
                <a:moveTo>
                  <a:pt x="242181" y="231857"/>
                </a:moveTo>
                <a:lnTo>
                  <a:pt x="244455" y="232825"/>
                </a:lnTo>
                <a:cubicBezTo>
                  <a:pt x="245305" y="232825"/>
                  <a:pt x="245953" y="232175"/>
                  <a:pt x="246385" y="230880"/>
                </a:cubicBezTo>
                <a:lnTo>
                  <a:pt x="248646" y="239934"/>
                </a:lnTo>
                <a:cubicBezTo>
                  <a:pt x="250589" y="242956"/>
                  <a:pt x="251554" y="245649"/>
                  <a:pt x="251554" y="248010"/>
                </a:cubicBezTo>
                <a:cubicBezTo>
                  <a:pt x="251554" y="250386"/>
                  <a:pt x="252303" y="253080"/>
                  <a:pt x="253814" y="256086"/>
                </a:cubicBezTo>
                <a:cubicBezTo>
                  <a:pt x="253814" y="257600"/>
                  <a:pt x="253116" y="259380"/>
                  <a:pt x="251719" y="261425"/>
                </a:cubicBezTo>
                <a:cubicBezTo>
                  <a:pt x="250322" y="263469"/>
                  <a:pt x="249611" y="265348"/>
                  <a:pt x="249611" y="267075"/>
                </a:cubicBezTo>
                <a:lnTo>
                  <a:pt x="247033" y="269982"/>
                </a:lnTo>
                <a:cubicBezTo>
                  <a:pt x="246601" y="268270"/>
                  <a:pt x="245623" y="267393"/>
                  <a:pt x="244124" y="267393"/>
                </a:cubicBezTo>
                <a:lnTo>
                  <a:pt x="241064" y="269005"/>
                </a:lnTo>
                <a:lnTo>
                  <a:pt x="238308" y="271609"/>
                </a:lnTo>
                <a:cubicBezTo>
                  <a:pt x="236796" y="270087"/>
                  <a:pt x="234434" y="267606"/>
                  <a:pt x="231196" y="264179"/>
                </a:cubicBezTo>
                <a:cubicBezTo>
                  <a:pt x="227970" y="260725"/>
                  <a:pt x="225709" y="257168"/>
                  <a:pt x="224414" y="253512"/>
                </a:cubicBezTo>
                <a:cubicBezTo>
                  <a:pt x="225709" y="255010"/>
                  <a:pt x="227373" y="256786"/>
                  <a:pt x="229430" y="258845"/>
                </a:cubicBezTo>
                <a:cubicBezTo>
                  <a:pt x="231475" y="260879"/>
                  <a:pt x="233139" y="261905"/>
                  <a:pt x="234434" y="261905"/>
                </a:cubicBezTo>
                <a:lnTo>
                  <a:pt x="235565" y="263037"/>
                </a:lnTo>
                <a:lnTo>
                  <a:pt x="236695" y="265294"/>
                </a:lnTo>
                <a:lnTo>
                  <a:pt x="237990" y="267557"/>
                </a:lnTo>
                <a:lnTo>
                  <a:pt x="239921" y="268687"/>
                </a:lnTo>
                <a:cubicBezTo>
                  <a:pt x="241000" y="268687"/>
                  <a:pt x="241699" y="267989"/>
                  <a:pt x="242029" y="266594"/>
                </a:cubicBezTo>
                <a:cubicBezTo>
                  <a:pt x="242346" y="265195"/>
                  <a:pt x="242511" y="263851"/>
                  <a:pt x="242511" y="262566"/>
                </a:cubicBezTo>
                <a:cubicBezTo>
                  <a:pt x="242511" y="260408"/>
                  <a:pt x="242346" y="258250"/>
                  <a:pt x="242029" y="256086"/>
                </a:cubicBezTo>
                <a:cubicBezTo>
                  <a:pt x="241699" y="253928"/>
                  <a:pt x="241330" y="251786"/>
                  <a:pt x="240886" y="249623"/>
                </a:cubicBezTo>
                <a:lnTo>
                  <a:pt x="241381" y="249791"/>
                </a:lnTo>
                <a:lnTo>
                  <a:pt x="242181" y="249955"/>
                </a:lnTo>
                <a:cubicBezTo>
                  <a:pt x="243477" y="249955"/>
                  <a:pt x="244124" y="248978"/>
                  <a:pt x="244124" y="247048"/>
                </a:cubicBezTo>
                <a:cubicBezTo>
                  <a:pt x="244124" y="245753"/>
                  <a:pt x="243743" y="244304"/>
                  <a:pt x="242994" y="242677"/>
                </a:cubicBezTo>
                <a:cubicBezTo>
                  <a:pt x="242232" y="241065"/>
                  <a:pt x="241432" y="239388"/>
                  <a:pt x="240568" y="237686"/>
                </a:cubicBezTo>
                <a:cubicBezTo>
                  <a:pt x="239705" y="235945"/>
                  <a:pt x="238905" y="234120"/>
                  <a:pt x="238155" y="232175"/>
                </a:cubicBezTo>
                <a:cubicBezTo>
                  <a:pt x="237393" y="230245"/>
                  <a:pt x="236898" y="228405"/>
                  <a:pt x="236695" y="226688"/>
                </a:cubicBezTo>
                <a:lnTo>
                  <a:pt x="239273" y="229431"/>
                </a:lnTo>
                <a:close/>
                <a:moveTo>
                  <a:pt x="229265" y="53179"/>
                </a:moveTo>
                <a:cubicBezTo>
                  <a:pt x="228186" y="55124"/>
                  <a:pt x="227640" y="56955"/>
                  <a:pt x="227640" y="58681"/>
                </a:cubicBezTo>
                <a:cubicBezTo>
                  <a:pt x="227208" y="57169"/>
                  <a:pt x="226840" y="55873"/>
                  <a:pt x="226522" y="54791"/>
                </a:cubicBezTo>
                <a:cubicBezTo>
                  <a:pt x="226192" y="53715"/>
                  <a:pt x="225392" y="51998"/>
                  <a:pt x="224096" y="49637"/>
                </a:cubicBezTo>
                <a:close/>
                <a:moveTo>
                  <a:pt x="225062" y="279671"/>
                </a:moveTo>
                <a:lnTo>
                  <a:pt x="225062" y="278058"/>
                </a:lnTo>
                <a:lnTo>
                  <a:pt x="224096" y="276778"/>
                </a:lnTo>
                <a:lnTo>
                  <a:pt x="223449" y="275484"/>
                </a:lnTo>
                <a:cubicBezTo>
                  <a:pt x="224516" y="275484"/>
                  <a:pt x="225176" y="274620"/>
                  <a:pt x="225392" y="272889"/>
                </a:cubicBezTo>
                <a:cubicBezTo>
                  <a:pt x="225595" y="271164"/>
                  <a:pt x="225709" y="269655"/>
                  <a:pt x="225709" y="268370"/>
                </a:cubicBezTo>
                <a:cubicBezTo>
                  <a:pt x="227424" y="269883"/>
                  <a:pt x="228986" y="271277"/>
                  <a:pt x="230396" y="272572"/>
                </a:cubicBezTo>
                <a:cubicBezTo>
                  <a:pt x="231793" y="273857"/>
                  <a:pt x="233139" y="275037"/>
                  <a:pt x="234434" y="276129"/>
                </a:cubicBezTo>
                <a:lnTo>
                  <a:pt x="232174" y="279671"/>
                </a:lnTo>
                <a:lnTo>
                  <a:pt x="229583" y="278391"/>
                </a:lnTo>
                <a:lnTo>
                  <a:pt x="229265" y="278058"/>
                </a:lnTo>
                <a:lnTo>
                  <a:pt x="228618" y="278391"/>
                </a:lnTo>
                <a:close/>
                <a:moveTo>
                  <a:pt x="232821" y="167241"/>
                </a:moveTo>
                <a:cubicBezTo>
                  <a:pt x="232821" y="168749"/>
                  <a:pt x="233456" y="170679"/>
                  <a:pt x="234764" y="173056"/>
                </a:cubicBezTo>
                <a:cubicBezTo>
                  <a:pt x="236047" y="175417"/>
                  <a:pt x="237559" y="177907"/>
                  <a:pt x="239273" y="180487"/>
                </a:cubicBezTo>
                <a:cubicBezTo>
                  <a:pt x="241000" y="183076"/>
                  <a:pt x="242715" y="185592"/>
                  <a:pt x="244455" y="188067"/>
                </a:cubicBezTo>
                <a:cubicBezTo>
                  <a:pt x="246169" y="190558"/>
                  <a:pt x="247566" y="192666"/>
                  <a:pt x="248646" y="194368"/>
                </a:cubicBezTo>
                <a:cubicBezTo>
                  <a:pt x="247566" y="193514"/>
                  <a:pt x="246271" y="192269"/>
                  <a:pt x="244772" y="190657"/>
                </a:cubicBezTo>
                <a:cubicBezTo>
                  <a:pt x="243261" y="189059"/>
                  <a:pt x="241699" y="187472"/>
                  <a:pt x="240086" y="185973"/>
                </a:cubicBezTo>
                <a:cubicBezTo>
                  <a:pt x="238473" y="184476"/>
                  <a:pt x="236898" y="183126"/>
                  <a:pt x="235399" y="181946"/>
                </a:cubicBezTo>
                <a:cubicBezTo>
                  <a:pt x="233888" y="180755"/>
                  <a:pt x="232605" y="180154"/>
                  <a:pt x="231526" y="180154"/>
                </a:cubicBezTo>
                <a:cubicBezTo>
                  <a:pt x="230231" y="180154"/>
                  <a:pt x="229583" y="181236"/>
                  <a:pt x="229583" y="183394"/>
                </a:cubicBezTo>
                <a:cubicBezTo>
                  <a:pt x="229799" y="184476"/>
                  <a:pt x="230332" y="186088"/>
                  <a:pt x="231196" y="188245"/>
                </a:cubicBezTo>
                <a:lnTo>
                  <a:pt x="230548" y="188245"/>
                </a:lnTo>
                <a:lnTo>
                  <a:pt x="228288" y="181122"/>
                </a:lnTo>
                <a:cubicBezTo>
                  <a:pt x="228288" y="177460"/>
                  <a:pt x="227805" y="173854"/>
                  <a:pt x="226840" y="170312"/>
                </a:cubicBezTo>
                <a:cubicBezTo>
                  <a:pt x="225874" y="166756"/>
                  <a:pt x="224516" y="163685"/>
                  <a:pt x="222801" y="161095"/>
                </a:cubicBezTo>
                <a:lnTo>
                  <a:pt x="222484" y="160778"/>
                </a:lnTo>
                <a:lnTo>
                  <a:pt x="221823" y="160127"/>
                </a:lnTo>
                <a:lnTo>
                  <a:pt x="221823" y="159810"/>
                </a:lnTo>
                <a:cubicBezTo>
                  <a:pt x="223119" y="159378"/>
                  <a:pt x="224300" y="158996"/>
                  <a:pt x="225392" y="158678"/>
                </a:cubicBezTo>
                <a:lnTo>
                  <a:pt x="227005" y="156570"/>
                </a:lnTo>
                <a:lnTo>
                  <a:pt x="226840" y="155925"/>
                </a:lnTo>
                <a:lnTo>
                  <a:pt x="226675" y="154959"/>
                </a:lnTo>
                <a:cubicBezTo>
                  <a:pt x="230548" y="156888"/>
                  <a:pt x="234320" y="159378"/>
                  <a:pt x="237990" y="162399"/>
                </a:cubicBezTo>
                <a:cubicBezTo>
                  <a:pt x="236695" y="162821"/>
                  <a:pt x="235514" y="163302"/>
                  <a:pt x="234434" y="163849"/>
                </a:cubicBezTo>
                <a:cubicBezTo>
                  <a:pt x="233355" y="164383"/>
                  <a:pt x="232821" y="165515"/>
                  <a:pt x="232821" y="167241"/>
                </a:cubicBezTo>
                <a:close/>
                <a:moveTo>
                  <a:pt x="228288" y="205033"/>
                </a:moveTo>
                <a:lnTo>
                  <a:pt x="221823" y="196973"/>
                </a:lnTo>
                <a:lnTo>
                  <a:pt x="222801" y="194050"/>
                </a:lnTo>
                <a:cubicBezTo>
                  <a:pt x="226243" y="196437"/>
                  <a:pt x="228021" y="198366"/>
                  <a:pt x="228135" y="199880"/>
                </a:cubicBezTo>
                <a:cubicBezTo>
                  <a:pt x="228237" y="201377"/>
                  <a:pt x="228503" y="203422"/>
                  <a:pt x="228935" y="206001"/>
                </a:cubicBezTo>
                <a:lnTo>
                  <a:pt x="228288" y="205366"/>
                </a:lnTo>
                <a:close/>
                <a:moveTo>
                  <a:pt x="218280" y="181449"/>
                </a:moveTo>
                <a:lnTo>
                  <a:pt x="218432" y="181946"/>
                </a:lnTo>
                <a:lnTo>
                  <a:pt x="218597" y="182417"/>
                </a:lnTo>
                <a:lnTo>
                  <a:pt x="218280" y="181767"/>
                </a:lnTo>
                <a:close/>
                <a:moveTo>
                  <a:pt x="217632" y="222486"/>
                </a:moveTo>
                <a:cubicBezTo>
                  <a:pt x="220426" y="225075"/>
                  <a:pt x="222585" y="227552"/>
                  <a:pt x="224096" y="229913"/>
                </a:cubicBezTo>
                <a:cubicBezTo>
                  <a:pt x="225595" y="232289"/>
                  <a:pt x="226840" y="234651"/>
                  <a:pt x="227805" y="237027"/>
                </a:cubicBezTo>
                <a:cubicBezTo>
                  <a:pt x="228783" y="239388"/>
                  <a:pt x="229583" y="241829"/>
                  <a:pt x="230231" y="244304"/>
                </a:cubicBezTo>
                <a:cubicBezTo>
                  <a:pt x="230878" y="246766"/>
                  <a:pt x="231628" y="249410"/>
                  <a:pt x="232491" y="252218"/>
                </a:cubicBezTo>
                <a:cubicBezTo>
                  <a:pt x="230548" y="249191"/>
                  <a:pt x="228453" y="246185"/>
                  <a:pt x="226192" y="243159"/>
                </a:cubicBezTo>
                <a:cubicBezTo>
                  <a:pt x="223931" y="240153"/>
                  <a:pt x="221607" y="237140"/>
                  <a:pt x="219245" y="234120"/>
                </a:cubicBezTo>
                <a:cubicBezTo>
                  <a:pt x="218813" y="232175"/>
                  <a:pt x="218483" y="230245"/>
                  <a:pt x="218280" y="228301"/>
                </a:cubicBezTo>
                <a:cubicBezTo>
                  <a:pt x="218064" y="226371"/>
                  <a:pt x="217835" y="224426"/>
                  <a:pt x="217632" y="222486"/>
                </a:cubicBezTo>
                <a:close/>
                <a:moveTo>
                  <a:pt x="213111" y="284523"/>
                </a:moveTo>
                <a:cubicBezTo>
                  <a:pt x="213111" y="282583"/>
                  <a:pt x="213060" y="280435"/>
                  <a:pt x="212946" y="278058"/>
                </a:cubicBezTo>
                <a:cubicBezTo>
                  <a:pt x="212831" y="275687"/>
                  <a:pt x="212679" y="273207"/>
                  <a:pt x="212463" y="270617"/>
                </a:cubicBezTo>
                <a:lnTo>
                  <a:pt x="220540" y="280970"/>
                </a:lnTo>
                <a:lnTo>
                  <a:pt x="220540" y="280638"/>
                </a:lnTo>
                <a:lnTo>
                  <a:pt x="220858" y="280970"/>
                </a:lnTo>
                <a:lnTo>
                  <a:pt x="221188" y="281288"/>
                </a:lnTo>
                <a:close/>
                <a:moveTo>
                  <a:pt x="216984" y="167558"/>
                </a:moveTo>
                <a:lnTo>
                  <a:pt x="217467" y="169017"/>
                </a:lnTo>
                <a:lnTo>
                  <a:pt x="217950" y="170480"/>
                </a:lnTo>
                <a:lnTo>
                  <a:pt x="217950" y="178875"/>
                </a:lnTo>
                <a:cubicBezTo>
                  <a:pt x="217518" y="177361"/>
                  <a:pt x="216388" y="175204"/>
                  <a:pt x="214559" y="172411"/>
                </a:cubicBezTo>
                <a:cubicBezTo>
                  <a:pt x="212730" y="169603"/>
                  <a:pt x="211600" y="165832"/>
                  <a:pt x="211168" y="161095"/>
                </a:cubicBezTo>
                <a:lnTo>
                  <a:pt x="212463" y="161095"/>
                </a:lnTo>
                <a:cubicBezTo>
                  <a:pt x="214394" y="162603"/>
                  <a:pt x="215905" y="164750"/>
                  <a:pt x="216984" y="167558"/>
                </a:cubicBezTo>
                <a:close/>
                <a:moveTo>
                  <a:pt x="210520" y="252218"/>
                </a:moveTo>
                <a:cubicBezTo>
                  <a:pt x="213327" y="255670"/>
                  <a:pt x="216451" y="259113"/>
                  <a:pt x="219893" y="262566"/>
                </a:cubicBezTo>
                <a:cubicBezTo>
                  <a:pt x="219893" y="263851"/>
                  <a:pt x="219842" y="265145"/>
                  <a:pt x="219728" y="266425"/>
                </a:cubicBezTo>
                <a:cubicBezTo>
                  <a:pt x="219626" y="267721"/>
                  <a:pt x="219575" y="269005"/>
                  <a:pt x="219575" y="270300"/>
                </a:cubicBezTo>
                <a:lnTo>
                  <a:pt x="211168" y="258681"/>
                </a:lnTo>
                <a:lnTo>
                  <a:pt x="210685" y="255442"/>
                </a:lnTo>
                <a:close/>
                <a:moveTo>
                  <a:pt x="216984" y="58681"/>
                </a:moveTo>
                <a:cubicBezTo>
                  <a:pt x="217416" y="59758"/>
                  <a:pt x="217950" y="60888"/>
                  <a:pt x="218597" y="62059"/>
                </a:cubicBezTo>
                <a:cubicBezTo>
                  <a:pt x="219245" y="63251"/>
                  <a:pt x="219893" y="64381"/>
                  <a:pt x="220540" y="65463"/>
                </a:cubicBezTo>
                <a:cubicBezTo>
                  <a:pt x="219677" y="65234"/>
                  <a:pt x="218597" y="65145"/>
                  <a:pt x="217302" y="65145"/>
                </a:cubicBezTo>
                <a:cubicBezTo>
                  <a:pt x="216019" y="65145"/>
                  <a:pt x="215156" y="65234"/>
                  <a:pt x="214724" y="65463"/>
                </a:cubicBezTo>
                <a:lnTo>
                  <a:pt x="211816" y="59326"/>
                </a:lnTo>
                <a:cubicBezTo>
                  <a:pt x="211384" y="58031"/>
                  <a:pt x="211054" y="56751"/>
                  <a:pt x="210850" y="55441"/>
                </a:cubicBezTo>
                <a:cubicBezTo>
                  <a:pt x="210634" y="54147"/>
                  <a:pt x="210419" y="52862"/>
                  <a:pt x="210203" y="51567"/>
                </a:cubicBezTo>
                <a:close/>
                <a:moveTo>
                  <a:pt x="209885" y="233485"/>
                </a:moveTo>
                <a:cubicBezTo>
                  <a:pt x="210952" y="235196"/>
                  <a:pt x="212082" y="236978"/>
                  <a:pt x="213276" y="238803"/>
                </a:cubicBezTo>
                <a:cubicBezTo>
                  <a:pt x="214444" y="240633"/>
                  <a:pt x="215689" y="242409"/>
                  <a:pt x="216984" y="244125"/>
                </a:cubicBezTo>
                <a:lnTo>
                  <a:pt x="217950" y="248010"/>
                </a:lnTo>
                <a:lnTo>
                  <a:pt x="209885" y="239299"/>
                </a:lnTo>
                <a:close/>
                <a:moveTo>
                  <a:pt x="209555" y="75483"/>
                </a:moveTo>
                <a:lnTo>
                  <a:pt x="211168" y="73872"/>
                </a:lnTo>
                <a:lnTo>
                  <a:pt x="218597" y="77414"/>
                </a:lnTo>
                <a:lnTo>
                  <a:pt x="214394" y="76779"/>
                </a:lnTo>
                <a:close/>
                <a:moveTo>
                  <a:pt x="209885" y="210853"/>
                </a:moveTo>
                <a:lnTo>
                  <a:pt x="208260" y="210218"/>
                </a:lnTo>
                <a:lnTo>
                  <a:pt x="210850" y="206978"/>
                </a:lnTo>
                <a:lnTo>
                  <a:pt x="211485" y="208273"/>
                </a:lnTo>
                <a:close/>
                <a:moveTo>
                  <a:pt x="212463" y="217962"/>
                </a:moveTo>
                <a:lnTo>
                  <a:pt x="212463" y="221202"/>
                </a:lnTo>
                <a:lnTo>
                  <a:pt x="212794" y="224426"/>
                </a:lnTo>
                <a:cubicBezTo>
                  <a:pt x="211269" y="222928"/>
                  <a:pt x="210088" y="222168"/>
                  <a:pt x="209225" y="222168"/>
                </a:cubicBezTo>
                <a:lnTo>
                  <a:pt x="207942" y="220224"/>
                </a:lnTo>
                <a:lnTo>
                  <a:pt x="210850" y="216999"/>
                </a:lnTo>
                <a:close/>
                <a:moveTo>
                  <a:pt x="207612" y="266758"/>
                </a:moveTo>
                <a:lnTo>
                  <a:pt x="206977" y="263851"/>
                </a:lnTo>
                <a:lnTo>
                  <a:pt x="207612" y="264814"/>
                </a:lnTo>
                <a:close/>
                <a:moveTo>
                  <a:pt x="205999" y="214420"/>
                </a:moveTo>
                <a:lnTo>
                  <a:pt x="206329" y="214420"/>
                </a:lnTo>
                <a:lnTo>
                  <a:pt x="206164" y="214737"/>
                </a:lnTo>
                <a:lnTo>
                  <a:pt x="205999" y="215055"/>
                </a:lnTo>
                <a:close/>
                <a:moveTo>
                  <a:pt x="201160" y="218279"/>
                </a:moveTo>
                <a:lnTo>
                  <a:pt x="199852" y="217634"/>
                </a:lnTo>
                <a:lnTo>
                  <a:pt x="200830" y="216999"/>
                </a:lnTo>
                <a:lnTo>
                  <a:pt x="201478" y="218279"/>
                </a:lnTo>
                <a:close/>
                <a:moveTo>
                  <a:pt x="198569" y="14737"/>
                </a:moveTo>
                <a:lnTo>
                  <a:pt x="199217" y="13442"/>
                </a:lnTo>
                <a:lnTo>
                  <a:pt x="199052" y="12961"/>
                </a:lnTo>
                <a:lnTo>
                  <a:pt x="198887" y="12480"/>
                </a:lnTo>
                <a:cubicBezTo>
                  <a:pt x="200614" y="12896"/>
                  <a:pt x="202278" y="13393"/>
                  <a:pt x="203904" y="13924"/>
                </a:cubicBezTo>
                <a:cubicBezTo>
                  <a:pt x="205516" y="14460"/>
                  <a:pt x="207079" y="15158"/>
                  <a:pt x="208577" y="16022"/>
                </a:cubicBezTo>
                <a:lnTo>
                  <a:pt x="203738" y="16667"/>
                </a:lnTo>
                <a:close/>
                <a:moveTo>
                  <a:pt x="202443" y="225075"/>
                </a:moveTo>
                <a:cubicBezTo>
                  <a:pt x="203738" y="225924"/>
                  <a:pt x="204704" y="226688"/>
                  <a:pt x="205351" y="227338"/>
                </a:cubicBezTo>
                <a:lnTo>
                  <a:pt x="204386" y="233803"/>
                </a:lnTo>
                <a:lnTo>
                  <a:pt x="201160" y="230880"/>
                </a:lnTo>
                <a:lnTo>
                  <a:pt x="198569" y="227021"/>
                </a:lnTo>
                <a:lnTo>
                  <a:pt x="200830" y="226192"/>
                </a:lnTo>
                <a:lnTo>
                  <a:pt x="202443" y="225408"/>
                </a:lnTo>
                <a:close/>
                <a:moveTo>
                  <a:pt x="203091" y="44141"/>
                </a:moveTo>
                <a:lnTo>
                  <a:pt x="203091" y="47365"/>
                </a:lnTo>
                <a:lnTo>
                  <a:pt x="199535" y="42845"/>
                </a:lnTo>
                <a:lnTo>
                  <a:pt x="197604" y="39298"/>
                </a:lnTo>
                <a:close/>
                <a:moveTo>
                  <a:pt x="197604" y="153028"/>
                </a:moveTo>
                <a:cubicBezTo>
                  <a:pt x="201262" y="151505"/>
                  <a:pt x="205237" y="150766"/>
                  <a:pt x="209555" y="150766"/>
                </a:cubicBezTo>
                <a:lnTo>
                  <a:pt x="211485" y="152050"/>
                </a:lnTo>
                <a:lnTo>
                  <a:pt x="212463" y="154641"/>
                </a:lnTo>
                <a:lnTo>
                  <a:pt x="211816" y="154641"/>
                </a:lnTo>
                <a:cubicBezTo>
                  <a:pt x="210304" y="153564"/>
                  <a:pt x="209123" y="153028"/>
                  <a:pt x="208260" y="153028"/>
                </a:cubicBezTo>
                <a:lnTo>
                  <a:pt x="206329" y="154313"/>
                </a:lnTo>
                <a:cubicBezTo>
                  <a:pt x="204818" y="154313"/>
                  <a:pt x="203306" y="154199"/>
                  <a:pt x="201795" y="153996"/>
                </a:cubicBezTo>
                <a:cubicBezTo>
                  <a:pt x="200297" y="153767"/>
                  <a:pt x="198887" y="153450"/>
                  <a:pt x="197604" y="153028"/>
                </a:cubicBezTo>
                <a:close/>
                <a:moveTo>
                  <a:pt x="201160" y="285173"/>
                </a:moveTo>
                <a:lnTo>
                  <a:pt x="201160" y="284205"/>
                </a:lnTo>
                <a:lnTo>
                  <a:pt x="197274" y="277096"/>
                </a:lnTo>
                <a:cubicBezTo>
                  <a:pt x="199636" y="279239"/>
                  <a:pt x="202125" y="280435"/>
                  <a:pt x="204704" y="280638"/>
                </a:cubicBezTo>
                <a:lnTo>
                  <a:pt x="205034" y="280638"/>
                </a:lnTo>
                <a:cubicBezTo>
                  <a:pt x="206101" y="282797"/>
                  <a:pt x="207294" y="284523"/>
                  <a:pt x="208577" y="285818"/>
                </a:cubicBezTo>
                <a:lnTo>
                  <a:pt x="207294" y="286136"/>
                </a:lnTo>
                <a:close/>
                <a:moveTo>
                  <a:pt x="198569" y="68687"/>
                </a:moveTo>
                <a:cubicBezTo>
                  <a:pt x="200716" y="69347"/>
                  <a:pt x="202176" y="69932"/>
                  <a:pt x="202926" y="70478"/>
                </a:cubicBezTo>
                <a:cubicBezTo>
                  <a:pt x="203688" y="71014"/>
                  <a:pt x="205237" y="72458"/>
                  <a:pt x="207612" y="74834"/>
                </a:cubicBezTo>
                <a:cubicBezTo>
                  <a:pt x="206329" y="74392"/>
                  <a:pt x="204602" y="73703"/>
                  <a:pt x="202443" y="72726"/>
                </a:cubicBezTo>
                <a:cubicBezTo>
                  <a:pt x="200297" y="71763"/>
                  <a:pt x="199103" y="71277"/>
                  <a:pt x="198887" y="71277"/>
                </a:cubicBezTo>
                <a:lnTo>
                  <a:pt x="198569" y="71277"/>
                </a:lnTo>
                <a:cubicBezTo>
                  <a:pt x="197058" y="70632"/>
                  <a:pt x="195661" y="70200"/>
                  <a:pt x="194366" y="69997"/>
                </a:cubicBezTo>
                <a:lnTo>
                  <a:pt x="195661" y="69347"/>
                </a:lnTo>
                <a:lnTo>
                  <a:pt x="197604" y="68687"/>
                </a:lnTo>
                <a:close/>
                <a:moveTo>
                  <a:pt x="197922" y="254147"/>
                </a:moveTo>
                <a:lnTo>
                  <a:pt x="198887" y="257704"/>
                </a:lnTo>
                <a:cubicBezTo>
                  <a:pt x="196525" y="254474"/>
                  <a:pt x="193616" y="251125"/>
                  <a:pt x="190162" y="247693"/>
                </a:cubicBezTo>
                <a:lnTo>
                  <a:pt x="190823" y="246730"/>
                </a:lnTo>
                <a:close/>
                <a:moveTo>
                  <a:pt x="189514" y="281288"/>
                </a:moveTo>
                <a:lnTo>
                  <a:pt x="189514" y="280970"/>
                </a:lnTo>
                <a:lnTo>
                  <a:pt x="189845" y="281288"/>
                </a:lnTo>
                <a:close/>
                <a:moveTo>
                  <a:pt x="195979" y="233152"/>
                </a:moveTo>
                <a:cubicBezTo>
                  <a:pt x="197058" y="235097"/>
                  <a:pt x="198404" y="237091"/>
                  <a:pt x="200030" y="239120"/>
                </a:cubicBezTo>
                <a:cubicBezTo>
                  <a:pt x="201643" y="241179"/>
                  <a:pt x="203306" y="243386"/>
                  <a:pt x="205034" y="245753"/>
                </a:cubicBezTo>
                <a:lnTo>
                  <a:pt x="205034" y="248179"/>
                </a:lnTo>
                <a:lnTo>
                  <a:pt x="205669" y="251250"/>
                </a:lnTo>
                <a:lnTo>
                  <a:pt x="197922" y="240911"/>
                </a:lnTo>
                <a:lnTo>
                  <a:pt x="197604" y="240583"/>
                </a:lnTo>
                <a:lnTo>
                  <a:pt x="196626" y="239299"/>
                </a:lnTo>
                <a:lnTo>
                  <a:pt x="195979" y="238654"/>
                </a:lnTo>
                <a:lnTo>
                  <a:pt x="190823" y="231857"/>
                </a:lnTo>
                <a:lnTo>
                  <a:pt x="189197" y="229595"/>
                </a:lnTo>
                <a:lnTo>
                  <a:pt x="189845" y="228950"/>
                </a:lnTo>
                <a:lnTo>
                  <a:pt x="192753" y="230563"/>
                </a:lnTo>
                <a:close/>
                <a:moveTo>
                  <a:pt x="201160" y="273540"/>
                </a:moveTo>
                <a:cubicBezTo>
                  <a:pt x="198773" y="272244"/>
                  <a:pt x="196626" y="269829"/>
                  <a:pt x="194696" y="266277"/>
                </a:cubicBezTo>
                <a:cubicBezTo>
                  <a:pt x="192753" y="262704"/>
                  <a:pt x="190924" y="258998"/>
                  <a:pt x="189197" y="255125"/>
                </a:cubicBezTo>
                <a:cubicBezTo>
                  <a:pt x="191991" y="257917"/>
                  <a:pt x="194480" y="260775"/>
                  <a:pt x="196626" y="263672"/>
                </a:cubicBezTo>
                <a:cubicBezTo>
                  <a:pt x="198773" y="266594"/>
                  <a:pt x="200297" y="269883"/>
                  <a:pt x="201160" y="273540"/>
                </a:cubicBezTo>
                <a:close/>
                <a:moveTo>
                  <a:pt x="184676" y="40901"/>
                </a:moveTo>
                <a:lnTo>
                  <a:pt x="185158" y="38004"/>
                </a:lnTo>
                <a:lnTo>
                  <a:pt x="185971" y="35415"/>
                </a:lnTo>
                <a:cubicBezTo>
                  <a:pt x="188117" y="38223"/>
                  <a:pt x="190162" y="41065"/>
                  <a:pt x="192105" y="43987"/>
                </a:cubicBezTo>
                <a:cubicBezTo>
                  <a:pt x="194048" y="46884"/>
                  <a:pt x="196093" y="49742"/>
                  <a:pt x="198252" y="52534"/>
                </a:cubicBezTo>
                <a:lnTo>
                  <a:pt x="199217" y="54791"/>
                </a:lnTo>
                <a:close/>
                <a:moveTo>
                  <a:pt x="199217" y="63533"/>
                </a:moveTo>
                <a:cubicBezTo>
                  <a:pt x="197706" y="63533"/>
                  <a:pt x="195979" y="63305"/>
                  <a:pt x="194048" y="62884"/>
                </a:cubicBezTo>
                <a:cubicBezTo>
                  <a:pt x="192105" y="62442"/>
                  <a:pt x="189946" y="62020"/>
                  <a:pt x="187584" y="61588"/>
                </a:cubicBezTo>
                <a:lnTo>
                  <a:pt x="187584" y="60953"/>
                </a:lnTo>
                <a:cubicBezTo>
                  <a:pt x="186936" y="59430"/>
                  <a:pt x="186174" y="57917"/>
                  <a:pt x="185323" y="56409"/>
                </a:cubicBezTo>
                <a:cubicBezTo>
                  <a:pt x="184460" y="54905"/>
                  <a:pt x="184028" y="52748"/>
                  <a:pt x="184028" y="49955"/>
                </a:cubicBezTo>
                <a:cubicBezTo>
                  <a:pt x="186390" y="52316"/>
                  <a:pt x="188879" y="54653"/>
                  <a:pt x="191458" y="56901"/>
                </a:cubicBezTo>
                <a:cubicBezTo>
                  <a:pt x="194048" y="59162"/>
                  <a:pt x="196626" y="61375"/>
                  <a:pt x="199217" y="63533"/>
                </a:cubicBezTo>
                <a:close/>
                <a:moveTo>
                  <a:pt x="185006" y="232492"/>
                </a:moveTo>
                <a:lnTo>
                  <a:pt x="186289" y="234447"/>
                </a:lnTo>
                <a:lnTo>
                  <a:pt x="186606" y="235097"/>
                </a:lnTo>
                <a:lnTo>
                  <a:pt x="186936" y="235578"/>
                </a:lnTo>
                <a:lnTo>
                  <a:pt x="187254" y="236059"/>
                </a:lnTo>
                <a:lnTo>
                  <a:pt x="183698" y="233485"/>
                </a:lnTo>
                <a:close/>
                <a:moveTo>
                  <a:pt x="185971" y="242196"/>
                </a:moveTo>
                <a:lnTo>
                  <a:pt x="185006" y="243490"/>
                </a:lnTo>
                <a:lnTo>
                  <a:pt x="184358" y="242841"/>
                </a:lnTo>
                <a:lnTo>
                  <a:pt x="183380" y="239934"/>
                </a:lnTo>
                <a:close/>
                <a:moveTo>
                  <a:pt x="183380" y="275484"/>
                </a:moveTo>
                <a:lnTo>
                  <a:pt x="185006" y="276778"/>
                </a:lnTo>
                <a:lnTo>
                  <a:pt x="184028" y="276447"/>
                </a:lnTo>
                <a:close/>
                <a:moveTo>
                  <a:pt x="186289" y="151733"/>
                </a:moveTo>
                <a:cubicBezTo>
                  <a:pt x="185006" y="151302"/>
                  <a:pt x="183749" y="150969"/>
                  <a:pt x="182580" y="150766"/>
                </a:cubicBezTo>
                <a:cubicBezTo>
                  <a:pt x="181386" y="150538"/>
                  <a:pt x="180256" y="150439"/>
                  <a:pt x="179189" y="150439"/>
                </a:cubicBezTo>
                <a:cubicBezTo>
                  <a:pt x="181120" y="149804"/>
                  <a:pt x="183164" y="149357"/>
                  <a:pt x="185323" y="149153"/>
                </a:cubicBezTo>
                <a:cubicBezTo>
                  <a:pt x="187470" y="148926"/>
                  <a:pt x="189629" y="148713"/>
                  <a:pt x="191788" y="148494"/>
                </a:cubicBezTo>
                <a:lnTo>
                  <a:pt x="189514" y="150121"/>
                </a:lnTo>
                <a:cubicBezTo>
                  <a:pt x="188664" y="150766"/>
                  <a:pt x="188232" y="151733"/>
                  <a:pt x="188232" y="153028"/>
                </a:cubicBezTo>
                <a:close/>
                <a:moveTo>
                  <a:pt x="179507" y="246730"/>
                </a:moveTo>
                <a:lnTo>
                  <a:pt x="180472" y="249955"/>
                </a:lnTo>
                <a:lnTo>
                  <a:pt x="177881" y="245421"/>
                </a:lnTo>
                <a:close/>
                <a:moveTo>
                  <a:pt x="175951" y="237354"/>
                </a:moveTo>
                <a:lnTo>
                  <a:pt x="176433" y="237191"/>
                </a:lnTo>
                <a:lnTo>
                  <a:pt x="176916" y="237027"/>
                </a:lnTo>
                <a:lnTo>
                  <a:pt x="176916" y="238004"/>
                </a:lnTo>
                <a:close/>
                <a:moveTo>
                  <a:pt x="176916" y="60293"/>
                </a:moveTo>
                <a:lnTo>
                  <a:pt x="174655" y="54147"/>
                </a:lnTo>
                <a:lnTo>
                  <a:pt x="179189" y="58999"/>
                </a:lnTo>
                <a:lnTo>
                  <a:pt x="179189" y="60293"/>
                </a:lnTo>
                <a:close/>
                <a:moveTo>
                  <a:pt x="169817" y="239617"/>
                </a:moveTo>
                <a:lnTo>
                  <a:pt x="170134" y="240583"/>
                </a:lnTo>
                <a:lnTo>
                  <a:pt x="168851" y="239934"/>
                </a:lnTo>
                <a:close/>
                <a:moveTo>
                  <a:pt x="176281" y="156570"/>
                </a:moveTo>
                <a:cubicBezTo>
                  <a:pt x="174986" y="157002"/>
                  <a:pt x="173639" y="157285"/>
                  <a:pt x="172242" y="157384"/>
                </a:cubicBezTo>
                <a:cubicBezTo>
                  <a:pt x="170833" y="157488"/>
                  <a:pt x="169385" y="157652"/>
                  <a:pt x="167874" y="157866"/>
                </a:cubicBezTo>
                <a:lnTo>
                  <a:pt x="168851" y="156888"/>
                </a:lnTo>
                <a:cubicBezTo>
                  <a:pt x="169918" y="156684"/>
                  <a:pt x="171099" y="156570"/>
                  <a:pt x="172395" y="156570"/>
                </a:cubicBezTo>
                <a:cubicBezTo>
                  <a:pt x="173690" y="156570"/>
                  <a:pt x="174986" y="156570"/>
                  <a:pt x="176281" y="156570"/>
                </a:cubicBezTo>
                <a:close/>
                <a:moveTo>
                  <a:pt x="180154" y="273540"/>
                </a:moveTo>
                <a:cubicBezTo>
                  <a:pt x="177132" y="272244"/>
                  <a:pt x="174605" y="270022"/>
                  <a:pt x="172560" y="266912"/>
                </a:cubicBezTo>
                <a:cubicBezTo>
                  <a:pt x="170503" y="263786"/>
                  <a:pt x="168737" y="260611"/>
                  <a:pt x="167226" y="257371"/>
                </a:cubicBezTo>
                <a:cubicBezTo>
                  <a:pt x="167226" y="255873"/>
                  <a:pt x="167328" y="254678"/>
                  <a:pt x="167556" y="253829"/>
                </a:cubicBezTo>
                <a:cubicBezTo>
                  <a:pt x="169271" y="256205"/>
                  <a:pt x="171049" y="258681"/>
                  <a:pt x="172877" y="261256"/>
                </a:cubicBezTo>
                <a:cubicBezTo>
                  <a:pt x="174706" y="263851"/>
                  <a:pt x="176599" y="266326"/>
                  <a:pt x="178541" y="268687"/>
                </a:cubicBezTo>
                <a:lnTo>
                  <a:pt x="179189" y="271445"/>
                </a:lnTo>
                <a:close/>
                <a:moveTo>
                  <a:pt x="166578" y="33484"/>
                </a:moveTo>
                <a:cubicBezTo>
                  <a:pt x="167874" y="34551"/>
                  <a:pt x="169601" y="36074"/>
                  <a:pt x="171760" y="38004"/>
                </a:cubicBezTo>
                <a:cubicBezTo>
                  <a:pt x="173906" y="39933"/>
                  <a:pt x="176281" y="42195"/>
                  <a:pt x="178859" y="44786"/>
                </a:cubicBezTo>
                <a:lnTo>
                  <a:pt x="178859" y="47693"/>
                </a:lnTo>
                <a:cubicBezTo>
                  <a:pt x="177132" y="45549"/>
                  <a:pt x="175303" y="43441"/>
                  <a:pt x="173373" y="41398"/>
                </a:cubicBezTo>
                <a:cubicBezTo>
                  <a:pt x="171430" y="39338"/>
                  <a:pt x="169486" y="37230"/>
                  <a:pt x="167556" y="35082"/>
                </a:cubicBezTo>
                <a:lnTo>
                  <a:pt x="167226" y="34764"/>
                </a:lnTo>
                <a:close/>
                <a:moveTo>
                  <a:pt x="162057" y="71927"/>
                </a:moveTo>
                <a:cubicBezTo>
                  <a:pt x="163352" y="71709"/>
                  <a:pt x="164584" y="71495"/>
                  <a:pt x="165778" y="71277"/>
                </a:cubicBezTo>
                <a:cubicBezTo>
                  <a:pt x="166959" y="71064"/>
                  <a:pt x="168191" y="70959"/>
                  <a:pt x="169486" y="70959"/>
                </a:cubicBezTo>
                <a:lnTo>
                  <a:pt x="171099" y="72576"/>
                </a:lnTo>
                <a:lnTo>
                  <a:pt x="162705" y="75483"/>
                </a:lnTo>
                <a:lnTo>
                  <a:pt x="163035" y="74199"/>
                </a:lnTo>
                <a:close/>
                <a:moveTo>
                  <a:pt x="160126" y="64495"/>
                </a:moveTo>
                <a:lnTo>
                  <a:pt x="159149" y="64813"/>
                </a:lnTo>
                <a:lnTo>
                  <a:pt x="159149" y="63533"/>
                </a:lnTo>
                <a:close/>
                <a:moveTo>
                  <a:pt x="161409" y="37042"/>
                </a:moveTo>
                <a:cubicBezTo>
                  <a:pt x="162705" y="40683"/>
                  <a:pt x="164051" y="44672"/>
                  <a:pt x="165448" y="48992"/>
                </a:cubicBezTo>
                <a:cubicBezTo>
                  <a:pt x="166845" y="53284"/>
                  <a:pt x="168407" y="57282"/>
                  <a:pt x="170134" y="60953"/>
                </a:cubicBezTo>
                <a:lnTo>
                  <a:pt x="167556" y="61921"/>
                </a:lnTo>
                <a:cubicBezTo>
                  <a:pt x="166045" y="59529"/>
                  <a:pt x="164534" y="57322"/>
                  <a:pt x="163035" y="55288"/>
                </a:cubicBezTo>
                <a:cubicBezTo>
                  <a:pt x="161511" y="53234"/>
                  <a:pt x="160126" y="51249"/>
                  <a:pt x="158831" y="49320"/>
                </a:cubicBezTo>
                <a:cubicBezTo>
                  <a:pt x="158603" y="46715"/>
                  <a:pt x="158387" y="44076"/>
                  <a:pt x="158184" y="41398"/>
                </a:cubicBezTo>
                <a:cubicBezTo>
                  <a:pt x="157968" y="38703"/>
                  <a:pt x="157853" y="35946"/>
                  <a:pt x="157853" y="33152"/>
                </a:cubicBezTo>
                <a:close/>
                <a:moveTo>
                  <a:pt x="153980" y="58681"/>
                </a:moveTo>
                <a:cubicBezTo>
                  <a:pt x="153980" y="60180"/>
                  <a:pt x="153929" y="61638"/>
                  <a:pt x="153815" y="63051"/>
                </a:cubicBezTo>
                <a:cubicBezTo>
                  <a:pt x="153713" y="64446"/>
                  <a:pt x="153662" y="65879"/>
                  <a:pt x="153662" y="67392"/>
                </a:cubicBezTo>
                <a:cubicBezTo>
                  <a:pt x="151503" y="63305"/>
                  <a:pt x="149890" y="58795"/>
                  <a:pt x="148811" y="53830"/>
                </a:cubicBezTo>
                <a:close/>
                <a:moveTo>
                  <a:pt x="152684" y="240266"/>
                </a:moveTo>
                <a:lnTo>
                  <a:pt x="153497" y="242360"/>
                </a:lnTo>
                <a:lnTo>
                  <a:pt x="154310" y="245103"/>
                </a:lnTo>
                <a:cubicBezTo>
                  <a:pt x="152583" y="242956"/>
                  <a:pt x="150538" y="241333"/>
                  <a:pt x="148163" y="240266"/>
                </a:cubicBezTo>
                <a:close/>
                <a:moveTo>
                  <a:pt x="267708" y="89692"/>
                </a:moveTo>
                <a:cubicBezTo>
                  <a:pt x="264483" y="87321"/>
                  <a:pt x="262374" y="85008"/>
                  <a:pt x="261409" y="82746"/>
                </a:cubicBezTo>
                <a:cubicBezTo>
                  <a:pt x="260444" y="80500"/>
                  <a:pt x="259098" y="77845"/>
                  <a:pt x="257370" y="74834"/>
                </a:cubicBezTo>
                <a:cubicBezTo>
                  <a:pt x="258869" y="74834"/>
                  <a:pt x="259631" y="74199"/>
                  <a:pt x="259631" y="72889"/>
                </a:cubicBezTo>
                <a:cubicBezTo>
                  <a:pt x="259631" y="71813"/>
                  <a:pt x="259199" y="70632"/>
                  <a:pt x="258336" y="69347"/>
                </a:cubicBezTo>
                <a:cubicBezTo>
                  <a:pt x="255110" y="66975"/>
                  <a:pt x="251986" y="64381"/>
                  <a:pt x="248976" y="61588"/>
                </a:cubicBezTo>
                <a:cubicBezTo>
                  <a:pt x="245953" y="58795"/>
                  <a:pt x="242943" y="56037"/>
                  <a:pt x="239921" y="53348"/>
                </a:cubicBezTo>
                <a:cubicBezTo>
                  <a:pt x="236898" y="50655"/>
                  <a:pt x="233723" y="48228"/>
                  <a:pt x="230396" y="46080"/>
                </a:cubicBezTo>
                <a:cubicBezTo>
                  <a:pt x="227056" y="43922"/>
                  <a:pt x="223449" y="42424"/>
                  <a:pt x="219575" y="41546"/>
                </a:cubicBezTo>
                <a:cubicBezTo>
                  <a:pt x="218280" y="41546"/>
                  <a:pt x="217467" y="41828"/>
                  <a:pt x="217150" y="42374"/>
                </a:cubicBezTo>
                <a:lnTo>
                  <a:pt x="216667" y="44786"/>
                </a:lnTo>
                <a:lnTo>
                  <a:pt x="216984" y="47365"/>
                </a:lnTo>
                <a:cubicBezTo>
                  <a:pt x="215689" y="45003"/>
                  <a:pt x="214025" y="42246"/>
                  <a:pt x="211981" y="39135"/>
                </a:cubicBezTo>
                <a:cubicBezTo>
                  <a:pt x="209923" y="36009"/>
                  <a:pt x="208145" y="34447"/>
                  <a:pt x="206647" y="34447"/>
                </a:cubicBezTo>
                <a:lnTo>
                  <a:pt x="205034" y="35251"/>
                </a:lnTo>
                <a:lnTo>
                  <a:pt x="204069" y="37042"/>
                </a:lnTo>
                <a:cubicBezTo>
                  <a:pt x="200614" y="33802"/>
                  <a:pt x="196791" y="30612"/>
                  <a:pt x="192588" y="27501"/>
                </a:cubicBezTo>
                <a:cubicBezTo>
                  <a:pt x="188397" y="24376"/>
                  <a:pt x="184460" y="22828"/>
                  <a:pt x="180789" y="22828"/>
                </a:cubicBezTo>
                <a:cubicBezTo>
                  <a:pt x="179507" y="22828"/>
                  <a:pt x="178859" y="23463"/>
                  <a:pt x="178859" y="24758"/>
                </a:cubicBezTo>
                <a:lnTo>
                  <a:pt x="179824" y="27665"/>
                </a:lnTo>
                <a:lnTo>
                  <a:pt x="181767" y="29913"/>
                </a:lnTo>
                <a:cubicBezTo>
                  <a:pt x="180688" y="32076"/>
                  <a:pt x="180040" y="34333"/>
                  <a:pt x="179824" y="36709"/>
                </a:cubicBezTo>
                <a:cubicBezTo>
                  <a:pt x="173576" y="31108"/>
                  <a:pt x="168089" y="26738"/>
                  <a:pt x="163352" y="23618"/>
                </a:cubicBezTo>
                <a:cubicBezTo>
                  <a:pt x="158603" y="20492"/>
                  <a:pt x="155923" y="18944"/>
                  <a:pt x="155275" y="18944"/>
                </a:cubicBezTo>
                <a:cubicBezTo>
                  <a:pt x="153980" y="18944"/>
                  <a:pt x="153230" y="19589"/>
                  <a:pt x="153015" y="20873"/>
                </a:cubicBezTo>
                <a:lnTo>
                  <a:pt x="147515" y="15704"/>
                </a:lnTo>
                <a:cubicBezTo>
                  <a:pt x="149027" y="15704"/>
                  <a:pt x="150475" y="15704"/>
                  <a:pt x="151884" y="15704"/>
                </a:cubicBezTo>
                <a:cubicBezTo>
                  <a:pt x="153281" y="15704"/>
                  <a:pt x="154843" y="15590"/>
                  <a:pt x="156571" y="15387"/>
                </a:cubicBezTo>
                <a:cubicBezTo>
                  <a:pt x="163035" y="17099"/>
                  <a:pt x="169918" y="17961"/>
                  <a:pt x="177246" y="17961"/>
                </a:cubicBezTo>
                <a:cubicBezTo>
                  <a:pt x="178961" y="17961"/>
                  <a:pt x="180688" y="17912"/>
                  <a:pt x="182415" y="17813"/>
                </a:cubicBezTo>
                <a:cubicBezTo>
                  <a:pt x="184142" y="17684"/>
                  <a:pt x="185857" y="17545"/>
                  <a:pt x="187584" y="17317"/>
                </a:cubicBezTo>
                <a:cubicBezTo>
                  <a:pt x="189514" y="21201"/>
                  <a:pt x="194798" y="23145"/>
                  <a:pt x="203421" y="23145"/>
                </a:cubicBezTo>
                <a:cubicBezTo>
                  <a:pt x="206431" y="24629"/>
                  <a:pt x="209174" y="26207"/>
                  <a:pt x="211650" y="27819"/>
                </a:cubicBezTo>
                <a:cubicBezTo>
                  <a:pt x="214127" y="29446"/>
                  <a:pt x="216718" y="31272"/>
                  <a:pt x="219410" y="33320"/>
                </a:cubicBezTo>
                <a:cubicBezTo>
                  <a:pt x="222103" y="35365"/>
                  <a:pt x="225227" y="37890"/>
                  <a:pt x="228783" y="40901"/>
                </a:cubicBezTo>
                <a:cubicBezTo>
                  <a:pt x="232339" y="43922"/>
                  <a:pt x="236695" y="47579"/>
                  <a:pt x="241864" y="51899"/>
                </a:cubicBezTo>
                <a:lnTo>
                  <a:pt x="252519" y="62566"/>
                </a:lnTo>
                <a:cubicBezTo>
                  <a:pt x="252735" y="62769"/>
                  <a:pt x="253383" y="63582"/>
                  <a:pt x="254462" y="64982"/>
                </a:cubicBezTo>
                <a:cubicBezTo>
                  <a:pt x="255542" y="66376"/>
                  <a:pt x="256774" y="67839"/>
                  <a:pt x="258183" y="69347"/>
                </a:cubicBezTo>
                <a:cubicBezTo>
                  <a:pt x="259580" y="70845"/>
                  <a:pt x="260926" y="72180"/>
                  <a:pt x="262222" y="73375"/>
                </a:cubicBezTo>
                <a:cubicBezTo>
                  <a:pt x="263517" y="74566"/>
                  <a:pt x="264686" y="75166"/>
                  <a:pt x="265765" y="75166"/>
                </a:cubicBezTo>
                <a:lnTo>
                  <a:pt x="267391" y="74199"/>
                </a:lnTo>
                <a:lnTo>
                  <a:pt x="273207" y="82265"/>
                </a:lnTo>
                <a:lnTo>
                  <a:pt x="271264" y="84841"/>
                </a:lnTo>
                <a:lnTo>
                  <a:pt x="269651" y="84523"/>
                </a:lnTo>
                <a:cubicBezTo>
                  <a:pt x="268356" y="84523"/>
                  <a:pt x="267708" y="85604"/>
                  <a:pt x="267708" y="87762"/>
                </a:cubicBezTo>
                <a:lnTo>
                  <a:pt x="268039" y="89374"/>
                </a:lnTo>
                <a:close/>
                <a:moveTo>
                  <a:pt x="146550" y="100045"/>
                </a:moveTo>
                <a:lnTo>
                  <a:pt x="147198" y="100045"/>
                </a:lnTo>
                <a:lnTo>
                  <a:pt x="150106" y="96156"/>
                </a:lnTo>
                <a:lnTo>
                  <a:pt x="149789" y="96156"/>
                </a:lnTo>
                <a:close/>
                <a:moveTo>
                  <a:pt x="153332" y="50288"/>
                </a:moveTo>
                <a:cubicBezTo>
                  <a:pt x="152253" y="48992"/>
                  <a:pt x="151122" y="47644"/>
                  <a:pt x="149941" y="46234"/>
                </a:cubicBezTo>
                <a:cubicBezTo>
                  <a:pt x="148760" y="44836"/>
                  <a:pt x="147515" y="43491"/>
                  <a:pt x="146220" y="42195"/>
                </a:cubicBezTo>
                <a:cubicBezTo>
                  <a:pt x="145788" y="40901"/>
                  <a:pt x="145521" y="39616"/>
                  <a:pt x="145420" y="38322"/>
                </a:cubicBezTo>
                <a:cubicBezTo>
                  <a:pt x="145306" y="37042"/>
                  <a:pt x="145039" y="35845"/>
                  <a:pt x="144607" y="34764"/>
                </a:cubicBezTo>
                <a:cubicBezTo>
                  <a:pt x="145903" y="36495"/>
                  <a:pt x="147681" y="38858"/>
                  <a:pt x="149941" y="41878"/>
                </a:cubicBezTo>
                <a:cubicBezTo>
                  <a:pt x="152202" y="44899"/>
                  <a:pt x="153332" y="47693"/>
                  <a:pt x="153332" y="50288"/>
                </a:cubicBezTo>
                <a:close/>
                <a:moveTo>
                  <a:pt x="143972" y="19589"/>
                </a:moveTo>
                <a:cubicBezTo>
                  <a:pt x="145471" y="20670"/>
                  <a:pt x="146880" y="21851"/>
                  <a:pt x="148163" y="23145"/>
                </a:cubicBezTo>
                <a:cubicBezTo>
                  <a:pt x="149459" y="24441"/>
                  <a:pt x="150856" y="25825"/>
                  <a:pt x="152367" y="27338"/>
                </a:cubicBezTo>
                <a:lnTo>
                  <a:pt x="152202" y="29268"/>
                </a:lnTo>
                <a:lnTo>
                  <a:pt x="152037" y="31212"/>
                </a:lnTo>
                <a:cubicBezTo>
                  <a:pt x="152037" y="32721"/>
                  <a:pt x="152088" y="34234"/>
                  <a:pt x="152202" y="35741"/>
                </a:cubicBezTo>
                <a:cubicBezTo>
                  <a:pt x="152303" y="37230"/>
                  <a:pt x="152469" y="38858"/>
                  <a:pt x="152684" y="40584"/>
                </a:cubicBezTo>
                <a:cubicBezTo>
                  <a:pt x="150754" y="37572"/>
                  <a:pt x="149027" y="34387"/>
                  <a:pt x="147515" y="31059"/>
                </a:cubicBezTo>
                <a:cubicBezTo>
                  <a:pt x="146004" y="27705"/>
                  <a:pt x="144823" y="23895"/>
                  <a:pt x="143972" y="19589"/>
                </a:cubicBezTo>
                <a:close/>
                <a:moveTo>
                  <a:pt x="142346" y="80638"/>
                </a:moveTo>
                <a:cubicBezTo>
                  <a:pt x="143858" y="79790"/>
                  <a:pt x="145356" y="79025"/>
                  <a:pt x="146880" y="78390"/>
                </a:cubicBezTo>
                <a:cubicBezTo>
                  <a:pt x="148379" y="77741"/>
                  <a:pt x="149992" y="77096"/>
                  <a:pt x="151719" y="76446"/>
                </a:cubicBezTo>
                <a:lnTo>
                  <a:pt x="152037" y="77096"/>
                </a:lnTo>
                <a:cubicBezTo>
                  <a:pt x="150106" y="78390"/>
                  <a:pt x="148163" y="79675"/>
                  <a:pt x="146220" y="80971"/>
                </a:cubicBezTo>
                <a:cubicBezTo>
                  <a:pt x="144290" y="82265"/>
                  <a:pt x="142232" y="83446"/>
                  <a:pt x="140086" y="84523"/>
                </a:cubicBezTo>
                <a:lnTo>
                  <a:pt x="140086" y="82910"/>
                </a:lnTo>
                <a:lnTo>
                  <a:pt x="141546" y="82265"/>
                </a:lnTo>
                <a:lnTo>
                  <a:pt x="143324" y="81616"/>
                </a:lnTo>
                <a:close/>
                <a:moveTo>
                  <a:pt x="140086" y="74517"/>
                </a:moveTo>
                <a:lnTo>
                  <a:pt x="139921" y="72409"/>
                </a:lnTo>
                <a:lnTo>
                  <a:pt x="139769" y="69997"/>
                </a:lnTo>
                <a:lnTo>
                  <a:pt x="139121" y="63850"/>
                </a:lnTo>
                <a:cubicBezTo>
                  <a:pt x="140200" y="65562"/>
                  <a:pt x="141267" y="66975"/>
                  <a:pt x="142346" y="68042"/>
                </a:cubicBezTo>
                <a:cubicBezTo>
                  <a:pt x="143426" y="69119"/>
                  <a:pt x="144721" y="70314"/>
                  <a:pt x="146220" y="71594"/>
                </a:cubicBezTo>
                <a:cubicBezTo>
                  <a:pt x="144506" y="72458"/>
                  <a:pt x="143210" y="73206"/>
                  <a:pt x="142346" y="73872"/>
                </a:cubicBezTo>
                <a:close/>
                <a:moveTo>
                  <a:pt x="137508" y="228301"/>
                </a:moveTo>
                <a:cubicBezTo>
                  <a:pt x="138791" y="229163"/>
                  <a:pt x="140035" y="229863"/>
                  <a:pt x="141216" y="230399"/>
                </a:cubicBezTo>
                <a:cubicBezTo>
                  <a:pt x="142397" y="230930"/>
                  <a:pt x="143528" y="231425"/>
                  <a:pt x="144607" y="231857"/>
                </a:cubicBezTo>
                <a:lnTo>
                  <a:pt x="141546" y="231208"/>
                </a:lnTo>
                <a:lnTo>
                  <a:pt x="138473" y="230245"/>
                </a:lnTo>
                <a:close/>
                <a:moveTo>
                  <a:pt x="141381" y="46715"/>
                </a:moveTo>
                <a:lnTo>
                  <a:pt x="146220" y="62884"/>
                </a:lnTo>
                <a:cubicBezTo>
                  <a:pt x="144937" y="60953"/>
                  <a:pt x="143693" y="59381"/>
                  <a:pt x="142512" y="58200"/>
                </a:cubicBezTo>
                <a:cubicBezTo>
                  <a:pt x="141331" y="57005"/>
                  <a:pt x="140353" y="55670"/>
                  <a:pt x="139603" y="54147"/>
                </a:cubicBezTo>
                <a:cubicBezTo>
                  <a:pt x="138841" y="52633"/>
                  <a:pt x="138194" y="50972"/>
                  <a:pt x="137660" y="49141"/>
                </a:cubicBezTo>
                <a:cubicBezTo>
                  <a:pt x="137127" y="47316"/>
                  <a:pt x="136746" y="44786"/>
                  <a:pt x="136530" y="41546"/>
                </a:cubicBezTo>
                <a:close/>
                <a:moveTo>
                  <a:pt x="138156" y="33802"/>
                </a:moveTo>
                <a:lnTo>
                  <a:pt x="137025" y="32670"/>
                </a:lnTo>
                <a:lnTo>
                  <a:pt x="135882" y="31540"/>
                </a:lnTo>
                <a:lnTo>
                  <a:pt x="136047" y="28950"/>
                </a:lnTo>
                <a:lnTo>
                  <a:pt x="136213" y="26371"/>
                </a:lnTo>
                <a:close/>
                <a:moveTo>
                  <a:pt x="137178" y="15387"/>
                </a:moveTo>
                <a:lnTo>
                  <a:pt x="132656" y="15054"/>
                </a:lnTo>
                <a:lnTo>
                  <a:pt x="136530" y="15054"/>
                </a:lnTo>
                <a:close/>
                <a:moveTo>
                  <a:pt x="190162" y="155925"/>
                </a:moveTo>
                <a:cubicBezTo>
                  <a:pt x="194264" y="158733"/>
                  <a:pt x="199319" y="160460"/>
                  <a:pt x="205351" y="161095"/>
                </a:cubicBezTo>
                <a:cubicBezTo>
                  <a:pt x="205567" y="164750"/>
                  <a:pt x="206532" y="168382"/>
                  <a:pt x="208260" y="171924"/>
                </a:cubicBezTo>
                <a:cubicBezTo>
                  <a:pt x="209987" y="175472"/>
                  <a:pt x="211269" y="179292"/>
                  <a:pt x="212133" y="183394"/>
                </a:cubicBezTo>
                <a:cubicBezTo>
                  <a:pt x="210634" y="183394"/>
                  <a:pt x="209885" y="184476"/>
                  <a:pt x="209885" y="186618"/>
                </a:cubicBezTo>
                <a:cubicBezTo>
                  <a:pt x="210088" y="188563"/>
                  <a:pt x="210952" y="190826"/>
                  <a:pt x="212463" y="193400"/>
                </a:cubicBezTo>
                <a:cubicBezTo>
                  <a:pt x="212019" y="194696"/>
                  <a:pt x="211600" y="195677"/>
                  <a:pt x="211168" y="196322"/>
                </a:cubicBezTo>
                <a:cubicBezTo>
                  <a:pt x="209885" y="195891"/>
                  <a:pt x="209009" y="195677"/>
                  <a:pt x="208577" y="195677"/>
                </a:cubicBezTo>
                <a:cubicBezTo>
                  <a:pt x="206863" y="195677"/>
                  <a:pt x="205999" y="196754"/>
                  <a:pt x="205999" y="198902"/>
                </a:cubicBezTo>
                <a:lnTo>
                  <a:pt x="207612" y="201809"/>
                </a:lnTo>
                <a:cubicBezTo>
                  <a:pt x="206329" y="203323"/>
                  <a:pt x="204869" y="204770"/>
                  <a:pt x="203256" y="206180"/>
                </a:cubicBezTo>
                <a:cubicBezTo>
                  <a:pt x="201643" y="207573"/>
                  <a:pt x="199966" y="209137"/>
                  <a:pt x="198252" y="210853"/>
                </a:cubicBezTo>
                <a:lnTo>
                  <a:pt x="196626" y="210218"/>
                </a:lnTo>
                <a:lnTo>
                  <a:pt x="195014" y="210853"/>
                </a:lnTo>
                <a:lnTo>
                  <a:pt x="178859" y="223781"/>
                </a:lnTo>
                <a:cubicBezTo>
                  <a:pt x="174554" y="224858"/>
                  <a:pt x="170566" y="225874"/>
                  <a:pt x="166908" y="226852"/>
                </a:cubicBezTo>
                <a:cubicBezTo>
                  <a:pt x="163238" y="227820"/>
                  <a:pt x="159580" y="228301"/>
                  <a:pt x="155923" y="228301"/>
                </a:cubicBezTo>
                <a:cubicBezTo>
                  <a:pt x="153116" y="228301"/>
                  <a:pt x="150754" y="227933"/>
                  <a:pt x="148811" y="227169"/>
                </a:cubicBezTo>
                <a:cubicBezTo>
                  <a:pt x="146880" y="226420"/>
                  <a:pt x="144391" y="225280"/>
                  <a:pt x="141381" y="223781"/>
                </a:cubicBezTo>
                <a:lnTo>
                  <a:pt x="138791" y="222486"/>
                </a:lnTo>
                <a:cubicBezTo>
                  <a:pt x="137508" y="222486"/>
                  <a:pt x="136365" y="222001"/>
                  <a:pt x="135400" y="221038"/>
                </a:cubicBezTo>
                <a:lnTo>
                  <a:pt x="132656" y="219247"/>
                </a:lnTo>
                <a:cubicBezTo>
                  <a:pt x="133088" y="216236"/>
                  <a:pt x="133571" y="211984"/>
                  <a:pt x="134117" y="206507"/>
                </a:cubicBezTo>
                <a:cubicBezTo>
                  <a:pt x="134650" y="200996"/>
                  <a:pt x="134917" y="195776"/>
                  <a:pt x="134917" y="190826"/>
                </a:cubicBezTo>
                <a:cubicBezTo>
                  <a:pt x="136860" y="187154"/>
                  <a:pt x="138841" y="184094"/>
                  <a:pt x="140899" y="181629"/>
                </a:cubicBezTo>
                <a:cubicBezTo>
                  <a:pt x="142944" y="179138"/>
                  <a:pt x="145039" y="176930"/>
                  <a:pt x="147198" y="175000"/>
                </a:cubicBezTo>
                <a:cubicBezTo>
                  <a:pt x="149344" y="173056"/>
                  <a:pt x="151605" y="171279"/>
                  <a:pt x="153980" y="169668"/>
                </a:cubicBezTo>
                <a:cubicBezTo>
                  <a:pt x="156355" y="168055"/>
                  <a:pt x="158717" y="166160"/>
                  <a:pt x="161092" y="164011"/>
                </a:cubicBezTo>
                <a:cubicBezTo>
                  <a:pt x="163238" y="164433"/>
                  <a:pt x="165067" y="164661"/>
                  <a:pt x="166578" y="164661"/>
                </a:cubicBezTo>
                <a:cubicBezTo>
                  <a:pt x="169169" y="164661"/>
                  <a:pt x="171760" y="164383"/>
                  <a:pt x="174338" y="163849"/>
                </a:cubicBezTo>
                <a:cubicBezTo>
                  <a:pt x="176916" y="163302"/>
                  <a:pt x="179291" y="162553"/>
                  <a:pt x="181450" y="161575"/>
                </a:cubicBezTo>
                <a:cubicBezTo>
                  <a:pt x="183596" y="160609"/>
                  <a:pt x="185374" y="159532"/>
                  <a:pt x="186771" y="158361"/>
                </a:cubicBezTo>
                <a:cubicBezTo>
                  <a:pt x="188181" y="157171"/>
                  <a:pt x="188879" y="155821"/>
                  <a:pt x="188879" y="154313"/>
                </a:cubicBezTo>
                <a:close/>
                <a:moveTo>
                  <a:pt x="131361" y="87444"/>
                </a:moveTo>
                <a:lnTo>
                  <a:pt x="133622" y="86800"/>
                </a:lnTo>
                <a:lnTo>
                  <a:pt x="133456" y="87266"/>
                </a:lnTo>
                <a:lnTo>
                  <a:pt x="133304" y="88079"/>
                </a:lnTo>
                <a:lnTo>
                  <a:pt x="131691" y="88729"/>
                </a:lnTo>
                <a:lnTo>
                  <a:pt x="131526" y="88079"/>
                </a:lnTo>
                <a:close/>
                <a:moveTo>
                  <a:pt x="126192" y="90986"/>
                </a:moveTo>
                <a:lnTo>
                  <a:pt x="126522" y="90660"/>
                </a:lnTo>
                <a:lnTo>
                  <a:pt x="126840" y="91636"/>
                </a:lnTo>
                <a:lnTo>
                  <a:pt x="126192" y="91304"/>
                </a:lnTo>
                <a:close/>
                <a:moveTo>
                  <a:pt x="131361" y="74517"/>
                </a:moveTo>
                <a:cubicBezTo>
                  <a:pt x="130510" y="72130"/>
                  <a:pt x="129634" y="69997"/>
                  <a:pt x="128783" y="68042"/>
                </a:cubicBezTo>
                <a:cubicBezTo>
                  <a:pt x="127919" y="66108"/>
                  <a:pt x="126941" y="64178"/>
                  <a:pt x="125875" y="62238"/>
                </a:cubicBezTo>
                <a:lnTo>
                  <a:pt x="123614" y="43163"/>
                </a:lnTo>
                <a:cubicBezTo>
                  <a:pt x="126408" y="47480"/>
                  <a:pt x="129316" y="51249"/>
                  <a:pt x="132339" y="54474"/>
                </a:cubicBezTo>
                <a:lnTo>
                  <a:pt x="133952" y="56409"/>
                </a:lnTo>
                <a:cubicBezTo>
                  <a:pt x="134384" y="60076"/>
                  <a:pt x="134701" y="63582"/>
                  <a:pt x="134917" y="66911"/>
                </a:cubicBezTo>
                <a:cubicBezTo>
                  <a:pt x="135133" y="70250"/>
                  <a:pt x="135247" y="73653"/>
                  <a:pt x="135247" y="77096"/>
                </a:cubicBezTo>
                <a:lnTo>
                  <a:pt x="129431" y="80638"/>
                </a:lnTo>
                <a:lnTo>
                  <a:pt x="128783" y="78390"/>
                </a:lnTo>
                <a:cubicBezTo>
                  <a:pt x="130510" y="78390"/>
                  <a:pt x="131361" y="77096"/>
                  <a:pt x="131361" y="74517"/>
                </a:cubicBezTo>
                <a:close/>
                <a:moveTo>
                  <a:pt x="133952" y="14419"/>
                </a:moveTo>
                <a:lnTo>
                  <a:pt x="132974" y="15704"/>
                </a:lnTo>
                <a:cubicBezTo>
                  <a:pt x="131894" y="19589"/>
                  <a:pt x="131361" y="23350"/>
                  <a:pt x="131361" y="27020"/>
                </a:cubicBezTo>
                <a:cubicBezTo>
                  <a:pt x="127704" y="23563"/>
                  <a:pt x="123716" y="20238"/>
                  <a:pt x="119410" y="17000"/>
                </a:cubicBezTo>
                <a:lnTo>
                  <a:pt x="123284" y="15387"/>
                </a:lnTo>
                <a:cubicBezTo>
                  <a:pt x="125011" y="14955"/>
                  <a:pt x="126624" y="14573"/>
                  <a:pt x="128135" y="14255"/>
                </a:cubicBezTo>
                <a:cubicBezTo>
                  <a:pt x="129634" y="13924"/>
                  <a:pt x="131259" y="13547"/>
                  <a:pt x="132974" y="13125"/>
                </a:cubicBezTo>
                <a:close/>
                <a:moveTo>
                  <a:pt x="113911" y="92271"/>
                </a:moveTo>
                <a:lnTo>
                  <a:pt x="113911" y="89692"/>
                </a:lnTo>
                <a:lnTo>
                  <a:pt x="114724" y="90342"/>
                </a:lnTo>
                <a:lnTo>
                  <a:pt x="115537" y="91304"/>
                </a:lnTo>
                <a:close/>
                <a:moveTo>
                  <a:pt x="148811" y="156888"/>
                </a:moveTo>
                <a:cubicBezTo>
                  <a:pt x="146880" y="159050"/>
                  <a:pt x="145039" y="161754"/>
                  <a:pt x="143324" y="164979"/>
                </a:cubicBezTo>
                <a:cubicBezTo>
                  <a:pt x="140302" y="166477"/>
                  <a:pt x="137508" y="168953"/>
                  <a:pt x="134917" y="172411"/>
                </a:cubicBezTo>
                <a:cubicBezTo>
                  <a:pt x="132339" y="175839"/>
                  <a:pt x="130396" y="179724"/>
                  <a:pt x="129100" y="184044"/>
                </a:cubicBezTo>
                <a:cubicBezTo>
                  <a:pt x="126078" y="189630"/>
                  <a:pt x="123119" y="195508"/>
                  <a:pt x="120210" y="201655"/>
                </a:cubicBezTo>
                <a:cubicBezTo>
                  <a:pt x="117302" y="207792"/>
                  <a:pt x="114991" y="213645"/>
                  <a:pt x="113276" y="219247"/>
                </a:cubicBezTo>
                <a:lnTo>
                  <a:pt x="114559" y="219247"/>
                </a:lnTo>
                <a:cubicBezTo>
                  <a:pt x="115207" y="220770"/>
                  <a:pt x="116185" y="221519"/>
                  <a:pt x="117467" y="221519"/>
                </a:cubicBezTo>
                <a:lnTo>
                  <a:pt x="119728" y="220070"/>
                </a:lnTo>
                <a:lnTo>
                  <a:pt x="121023" y="216999"/>
                </a:lnTo>
                <a:cubicBezTo>
                  <a:pt x="121023" y="219157"/>
                  <a:pt x="121239" y="220924"/>
                  <a:pt x="121671" y="222332"/>
                </a:cubicBezTo>
                <a:cubicBezTo>
                  <a:pt x="122103" y="223732"/>
                  <a:pt x="122636" y="225126"/>
                  <a:pt x="123284" y="226524"/>
                </a:cubicBezTo>
                <a:cubicBezTo>
                  <a:pt x="123931" y="227933"/>
                  <a:pt x="124694" y="229317"/>
                  <a:pt x="125544" y="230727"/>
                </a:cubicBezTo>
                <a:cubicBezTo>
                  <a:pt x="126408" y="232125"/>
                  <a:pt x="127272" y="233916"/>
                  <a:pt x="128135" y="236059"/>
                </a:cubicBezTo>
                <a:lnTo>
                  <a:pt x="127653" y="235896"/>
                </a:lnTo>
                <a:lnTo>
                  <a:pt x="127157" y="235732"/>
                </a:lnTo>
                <a:lnTo>
                  <a:pt x="125875" y="236377"/>
                </a:lnTo>
                <a:cubicBezTo>
                  <a:pt x="127602" y="244572"/>
                  <a:pt x="130777" y="251453"/>
                  <a:pt x="135400" y="257054"/>
                </a:cubicBezTo>
                <a:cubicBezTo>
                  <a:pt x="140035" y="262655"/>
                  <a:pt x="144937" y="267721"/>
                  <a:pt x="150106" y="272244"/>
                </a:cubicBezTo>
                <a:lnTo>
                  <a:pt x="154628" y="277096"/>
                </a:lnTo>
                <a:cubicBezTo>
                  <a:pt x="158285" y="280093"/>
                  <a:pt x="162108" y="282479"/>
                  <a:pt x="166096" y="284205"/>
                </a:cubicBezTo>
                <a:cubicBezTo>
                  <a:pt x="170083" y="285922"/>
                  <a:pt x="173906" y="287320"/>
                  <a:pt x="177564" y="288413"/>
                </a:cubicBezTo>
                <a:lnTo>
                  <a:pt x="176599" y="286453"/>
                </a:lnTo>
                <a:cubicBezTo>
                  <a:pt x="176599" y="286249"/>
                  <a:pt x="175735" y="285605"/>
                  <a:pt x="174008" y="284523"/>
                </a:cubicBezTo>
                <a:lnTo>
                  <a:pt x="161409" y="275167"/>
                </a:lnTo>
                <a:cubicBezTo>
                  <a:pt x="164000" y="276879"/>
                  <a:pt x="166693" y="278594"/>
                  <a:pt x="169486" y="280320"/>
                </a:cubicBezTo>
                <a:cubicBezTo>
                  <a:pt x="172293" y="282047"/>
                  <a:pt x="175087" y="283659"/>
                  <a:pt x="177881" y="285173"/>
                </a:cubicBezTo>
                <a:lnTo>
                  <a:pt x="182098" y="288413"/>
                </a:lnTo>
                <a:lnTo>
                  <a:pt x="182415" y="288730"/>
                </a:lnTo>
                <a:cubicBezTo>
                  <a:pt x="187584" y="287216"/>
                  <a:pt x="193070" y="286453"/>
                  <a:pt x="198887" y="286453"/>
                </a:cubicBezTo>
                <a:cubicBezTo>
                  <a:pt x="203205" y="286453"/>
                  <a:pt x="207396" y="286621"/>
                  <a:pt x="211485" y="286948"/>
                </a:cubicBezTo>
                <a:cubicBezTo>
                  <a:pt x="215588" y="287266"/>
                  <a:pt x="219779" y="287435"/>
                  <a:pt x="224096" y="287435"/>
                </a:cubicBezTo>
                <a:lnTo>
                  <a:pt x="229583" y="284840"/>
                </a:lnTo>
                <a:lnTo>
                  <a:pt x="230065" y="284692"/>
                </a:lnTo>
                <a:lnTo>
                  <a:pt x="230548" y="284523"/>
                </a:lnTo>
                <a:lnTo>
                  <a:pt x="230878" y="285173"/>
                </a:lnTo>
                <a:lnTo>
                  <a:pt x="230065" y="285818"/>
                </a:lnTo>
                <a:lnTo>
                  <a:pt x="229583" y="286453"/>
                </a:lnTo>
                <a:lnTo>
                  <a:pt x="235399" y="283878"/>
                </a:lnTo>
                <a:cubicBezTo>
                  <a:pt x="237774" y="282797"/>
                  <a:pt x="240086" y="281402"/>
                  <a:pt x="242346" y="279671"/>
                </a:cubicBezTo>
                <a:cubicBezTo>
                  <a:pt x="244607" y="277959"/>
                  <a:pt x="247033" y="276233"/>
                  <a:pt x="249611" y="274501"/>
                </a:cubicBezTo>
                <a:lnTo>
                  <a:pt x="255758" y="268038"/>
                </a:lnTo>
                <a:lnTo>
                  <a:pt x="256075" y="267393"/>
                </a:lnTo>
                <a:cubicBezTo>
                  <a:pt x="257586" y="265676"/>
                  <a:pt x="259034" y="264218"/>
                  <a:pt x="260444" y="263037"/>
                </a:cubicBezTo>
                <a:cubicBezTo>
                  <a:pt x="261841" y="261856"/>
                  <a:pt x="263035" y="260611"/>
                  <a:pt x="264000" y="259326"/>
                </a:cubicBezTo>
                <a:cubicBezTo>
                  <a:pt x="264965" y="258022"/>
                  <a:pt x="265714" y="256458"/>
                  <a:pt x="266260" y="254643"/>
                </a:cubicBezTo>
                <a:cubicBezTo>
                  <a:pt x="266794" y="252812"/>
                  <a:pt x="267061" y="250475"/>
                  <a:pt x="267061" y="247693"/>
                </a:cubicBezTo>
                <a:lnTo>
                  <a:pt x="267708" y="247693"/>
                </a:lnTo>
                <a:cubicBezTo>
                  <a:pt x="270947" y="246399"/>
                  <a:pt x="272877" y="244125"/>
                  <a:pt x="273525" y="240911"/>
                </a:cubicBezTo>
                <a:cubicBezTo>
                  <a:pt x="272445" y="237230"/>
                  <a:pt x="271747" y="233574"/>
                  <a:pt x="271429" y="229913"/>
                </a:cubicBezTo>
                <a:cubicBezTo>
                  <a:pt x="271099" y="226241"/>
                  <a:pt x="270947" y="222600"/>
                  <a:pt x="270947" y="218930"/>
                </a:cubicBezTo>
                <a:cubicBezTo>
                  <a:pt x="270947" y="218279"/>
                  <a:pt x="270947" y="217267"/>
                  <a:pt x="270947" y="215868"/>
                </a:cubicBezTo>
                <a:cubicBezTo>
                  <a:pt x="270947" y="214459"/>
                  <a:pt x="270947" y="213061"/>
                  <a:pt x="270947" y="211667"/>
                </a:cubicBezTo>
                <a:cubicBezTo>
                  <a:pt x="270947" y="210253"/>
                  <a:pt x="270998" y="208973"/>
                  <a:pt x="271099" y="207792"/>
                </a:cubicBezTo>
                <a:cubicBezTo>
                  <a:pt x="271214" y="206597"/>
                  <a:pt x="271480" y="205912"/>
                  <a:pt x="271912" y="205684"/>
                </a:cubicBezTo>
                <a:lnTo>
                  <a:pt x="267391" y="202459"/>
                </a:lnTo>
                <a:cubicBezTo>
                  <a:pt x="268458" y="207410"/>
                  <a:pt x="269004" y="212158"/>
                  <a:pt x="269004" y="216667"/>
                </a:cubicBezTo>
                <a:cubicBezTo>
                  <a:pt x="267492" y="213645"/>
                  <a:pt x="266311" y="211284"/>
                  <a:pt x="265448" y="209569"/>
                </a:cubicBezTo>
                <a:cubicBezTo>
                  <a:pt x="264584" y="207841"/>
                  <a:pt x="263936" y="205579"/>
                  <a:pt x="263517" y="202787"/>
                </a:cubicBezTo>
                <a:cubicBezTo>
                  <a:pt x="263517" y="202142"/>
                  <a:pt x="263936" y="201223"/>
                  <a:pt x="264800" y="200033"/>
                </a:cubicBezTo>
                <a:cubicBezTo>
                  <a:pt x="265664" y="198852"/>
                  <a:pt x="266095" y="197608"/>
                  <a:pt x="266095" y="196322"/>
                </a:cubicBezTo>
                <a:cubicBezTo>
                  <a:pt x="266095" y="192666"/>
                  <a:pt x="264914" y="188450"/>
                  <a:pt x="262539" y="183727"/>
                </a:cubicBezTo>
                <a:cubicBezTo>
                  <a:pt x="260164" y="178974"/>
                  <a:pt x="257256" y="174772"/>
                  <a:pt x="253814" y="171110"/>
                </a:cubicBezTo>
                <a:lnTo>
                  <a:pt x="252849" y="167558"/>
                </a:lnTo>
                <a:lnTo>
                  <a:pt x="250259" y="164979"/>
                </a:lnTo>
                <a:lnTo>
                  <a:pt x="247680" y="162717"/>
                </a:lnTo>
                <a:lnTo>
                  <a:pt x="247998" y="162399"/>
                </a:lnTo>
                <a:lnTo>
                  <a:pt x="247363" y="160127"/>
                </a:lnTo>
                <a:lnTo>
                  <a:pt x="247998" y="158515"/>
                </a:lnTo>
                <a:lnTo>
                  <a:pt x="247363" y="158197"/>
                </a:lnTo>
                <a:cubicBezTo>
                  <a:pt x="245204" y="156684"/>
                  <a:pt x="243096" y="155225"/>
                  <a:pt x="241064" y="153827"/>
                </a:cubicBezTo>
                <a:cubicBezTo>
                  <a:pt x="239006" y="152433"/>
                  <a:pt x="236898" y="151084"/>
                  <a:pt x="234764" y="149804"/>
                </a:cubicBezTo>
                <a:lnTo>
                  <a:pt x="237660" y="155925"/>
                </a:lnTo>
                <a:cubicBezTo>
                  <a:pt x="235514" y="153996"/>
                  <a:pt x="232821" y="152151"/>
                  <a:pt x="229583" y="150439"/>
                </a:cubicBezTo>
                <a:lnTo>
                  <a:pt x="227005" y="144609"/>
                </a:lnTo>
                <a:lnTo>
                  <a:pt x="218928" y="141712"/>
                </a:lnTo>
                <a:lnTo>
                  <a:pt x="216667" y="141876"/>
                </a:lnTo>
                <a:lnTo>
                  <a:pt x="214394" y="142030"/>
                </a:lnTo>
                <a:lnTo>
                  <a:pt x="212133" y="141876"/>
                </a:lnTo>
                <a:lnTo>
                  <a:pt x="209885" y="141712"/>
                </a:lnTo>
                <a:lnTo>
                  <a:pt x="210038" y="142363"/>
                </a:lnTo>
                <a:lnTo>
                  <a:pt x="210203" y="143007"/>
                </a:lnTo>
                <a:cubicBezTo>
                  <a:pt x="210203" y="144292"/>
                  <a:pt x="209656" y="144952"/>
                  <a:pt x="208577" y="144952"/>
                </a:cubicBezTo>
                <a:lnTo>
                  <a:pt x="207777" y="144788"/>
                </a:lnTo>
                <a:lnTo>
                  <a:pt x="206977" y="144609"/>
                </a:lnTo>
                <a:cubicBezTo>
                  <a:pt x="201579" y="142476"/>
                  <a:pt x="196410" y="141067"/>
                  <a:pt x="191458" y="140417"/>
                </a:cubicBezTo>
                <a:cubicBezTo>
                  <a:pt x="186504" y="139782"/>
                  <a:pt x="182199" y="139237"/>
                  <a:pt x="178541" y="138805"/>
                </a:cubicBezTo>
                <a:cubicBezTo>
                  <a:pt x="176814" y="139451"/>
                  <a:pt x="175151" y="139985"/>
                  <a:pt x="173525" y="140417"/>
                </a:cubicBezTo>
                <a:cubicBezTo>
                  <a:pt x="171912" y="140849"/>
                  <a:pt x="170566" y="141281"/>
                  <a:pt x="169486" y="141712"/>
                </a:cubicBezTo>
                <a:lnTo>
                  <a:pt x="169486" y="142030"/>
                </a:lnTo>
                <a:cubicBezTo>
                  <a:pt x="172928" y="141395"/>
                  <a:pt x="176700" y="141067"/>
                  <a:pt x="180789" y="141067"/>
                </a:cubicBezTo>
                <a:cubicBezTo>
                  <a:pt x="184460" y="141067"/>
                  <a:pt x="188448" y="141395"/>
                  <a:pt x="192753" y="142030"/>
                </a:cubicBezTo>
                <a:cubicBezTo>
                  <a:pt x="190162" y="142259"/>
                  <a:pt x="187254" y="142626"/>
                  <a:pt x="184028" y="143175"/>
                </a:cubicBezTo>
                <a:cubicBezTo>
                  <a:pt x="180789" y="143691"/>
                  <a:pt x="177564" y="144406"/>
                  <a:pt x="174338" y="145270"/>
                </a:cubicBezTo>
                <a:cubicBezTo>
                  <a:pt x="171099" y="146132"/>
                  <a:pt x="168140" y="147214"/>
                  <a:pt x="165448" y="148494"/>
                </a:cubicBezTo>
                <a:cubicBezTo>
                  <a:pt x="162755" y="149804"/>
                  <a:pt x="160660" y="151188"/>
                  <a:pt x="159149" y="152700"/>
                </a:cubicBezTo>
                <a:lnTo>
                  <a:pt x="158184" y="150439"/>
                </a:lnTo>
                <a:lnTo>
                  <a:pt x="152684" y="153346"/>
                </a:lnTo>
                <a:lnTo>
                  <a:pt x="152037" y="155276"/>
                </a:lnTo>
                <a:cubicBezTo>
                  <a:pt x="151173" y="155503"/>
                  <a:pt x="150106" y="156039"/>
                  <a:pt x="148811" y="156888"/>
                </a:cubicBezTo>
                <a:close/>
                <a:moveTo>
                  <a:pt x="112946" y="64495"/>
                </a:moveTo>
                <a:cubicBezTo>
                  <a:pt x="114445" y="65994"/>
                  <a:pt x="116019" y="67506"/>
                  <a:pt x="117632" y="69005"/>
                </a:cubicBezTo>
                <a:cubicBezTo>
                  <a:pt x="119245" y="70528"/>
                  <a:pt x="120922" y="72040"/>
                  <a:pt x="122636" y="73554"/>
                </a:cubicBezTo>
                <a:cubicBezTo>
                  <a:pt x="123068" y="75266"/>
                  <a:pt x="123449" y="76982"/>
                  <a:pt x="123766" y="78708"/>
                </a:cubicBezTo>
                <a:cubicBezTo>
                  <a:pt x="124097" y="80435"/>
                  <a:pt x="124465" y="82161"/>
                  <a:pt x="124909" y="83878"/>
                </a:cubicBezTo>
                <a:lnTo>
                  <a:pt x="121023" y="87118"/>
                </a:lnTo>
                <a:cubicBezTo>
                  <a:pt x="119512" y="85375"/>
                  <a:pt x="118229" y="83724"/>
                  <a:pt x="117150" y="82111"/>
                </a:cubicBezTo>
                <a:cubicBezTo>
                  <a:pt x="116070" y="80500"/>
                  <a:pt x="114991" y="78926"/>
                  <a:pt x="113911" y="77414"/>
                </a:cubicBezTo>
                <a:close/>
                <a:moveTo>
                  <a:pt x="111981" y="54147"/>
                </a:moveTo>
                <a:cubicBezTo>
                  <a:pt x="111981" y="52217"/>
                  <a:pt x="111866" y="50819"/>
                  <a:pt x="111651" y="49955"/>
                </a:cubicBezTo>
                <a:lnTo>
                  <a:pt x="120376" y="62884"/>
                </a:lnTo>
                <a:lnTo>
                  <a:pt x="120541" y="63364"/>
                </a:lnTo>
                <a:lnTo>
                  <a:pt x="120706" y="63850"/>
                </a:lnTo>
                <a:close/>
                <a:moveTo>
                  <a:pt x="111333" y="19907"/>
                </a:moveTo>
                <a:lnTo>
                  <a:pt x="111816" y="19743"/>
                </a:lnTo>
                <a:lnTo>
                  <a:pt x="112298" y="19589"/>
                </a:lnTo>
                <a:lnTo>
                  <a:pt x="112629" y="21201"/>
                </a:lnTo>
                <a:close/>
                <a:moveTo>
                  <a:pt x="111333" y="41878"/>
                </a:moveTo>
                <a:cubicBezTo>
                  <a:pt x="111117" y="39298"/>
                  <a:pt x="110952" y="36813"/>
                  <a:pt x="110851" y="34447"/>
                </a:cubicBezTo>
                <a:cubicBezTo>
                  <a:pt x="110736" y="32076"/>
                  <a:pt x="110685" y="29714"/>
                  <a:pt x="110685" y="27338"/>
                </a:cubicBezTo>
                <a:lnTo>
                  <a:pt x="114889" y="31873"/>
                </a:lnTo>
                <a:cubicBezTo>
                  <a:pt x="115537" y="35082"/>
                  <a:pt x="116121" y="38322"/>
                  <a:pt x="116667" y="41546"/>
                </a:cubicBezTo>
                <a:cubicBezTo>
                  <a:pt x="117201" y="44786"/>
                  <a:pt x="117683" y="47896"/>
                  <a:pt x="118115" y="50932"/>
                </a:cubicBezTo>
                <a:close/>
                <a:moveTo>
                  <a:pt x="107129" y="80971"/>
                </a:moveTo>
                <a:cubicBezTo>
                  <a:pt x="107345" y="82265"/>
                  <a:pt x="107460" y="83446"/>
                  <a:pt x="107460" y="84523"/>
                </a:cubicBezTo>
                <a:lnTo>
                  <a:pt x="107460" y="87762"/>
                </a:lnTo>
                <a:lnTo>
                  <a:pt x="106164" y="79675"/>
                </a:lnTo>
                <a:close/>
                <a:moveTo>
                  <a:pt x="105186" y="56092"/>
                </a:moveTo>
                <a:lnTo>
                  <a:pt x="106164" y="68042"/>
                </a:lnTo>
                <a:lnTo>
                  <a:pt x="104551" y="66108"/>
                </a:lnTo>
                <a:lnTo>
                  <a:pt x="102278" y="53179"/>
                </a:lnTo>
                <a:close/>
                <a:moveTo>
                  <a:pt x="102278" y="20238"/>
                </a:moveTo>
                <a:lnTo>
                  <a:pt x="104869" y="21851"/>
                </a:lnTo>
                <a:cubicBezTo>
                  <a:pt x="104653" y="23350"/>
                  <a:pt x="104488" y="24808"/>
                  <a:pt x="104386" y="26207"/>
                </a:cubicBezTo>
                <a:cubicBezTo>
                  <a:pt x="104272" y="27616"/>
                  <a:pt x="104221" y="29178"/>
                  <a:pt x="104221" y="30880"/>
                </a:cubicBezTo>
                <a:cubicBezTo>
                  <a:pt x="102494" y="27868"/>
                  <a:pt x="101199" y="24629"/>
                  <a:pt x="100348" y="21201"/>
                </a:cubicBezTo>
                <a:close/>
                <a:moveTo>
                  <a:pt x="104551" y="46080"/>
                </a:moveTo>
                <a:cubicBezTo>
                  <a:pt x="102824" y="43922"/>
                  <a:pt x="101529" y="42246"/>
                  <a:pt x="100665" y="41065"/>
                </a:cubicBezTo>
                <a:cubicBezTo>
                  <a:pt x="99814" y="39884"/>
                  <a:pt x="99166" y="38004"/>
                  <a:pt x="98735" y="35415"/>
                </a:cubicBezTo>
                <a:lnTo>
                  <a:pt x="98887" y="33320"/>
                </a:lnTo>
                <a:lnTo>
                  <a:pt x="99052" y="30880"/>
                </a:lnTo>
                <a:cubicBezTo>
                  <a:pt x="101414" y="35196"/>
                  <a:pt x="102939" y="37890"/>
                  <a:pt x="103574" y="38971"/>
                </a:cubicBezTo>
                <a:cubicBezTo>
                  <a:pt x="104221" y="40038"/>
                  <a:pt x="104551" y="41343"/>
                  <a:pt x="104551" y="42845"/>
                </a:cubicBezTo>
                <a:close/>
                <a:moveTo>
                  <a:pt x="96792" y="57068"/>
                </a:moveTo>
                <a:cubicBezTo>
                  <a:pt x="96792" y="55124"/>
                  <a:pt x="96906" y="53611"/>
                  <a:pt x="97122" y="52534"/>
                </a:cubicBezTo>
                <a:lnTo>
                  <a:pt x="98405" y="59644"/>
                </a:lnTo>
                <a:close/>
                <a:moveTo>
                  <a:pt x="101643" y="85822"/>
                </a:moveTo>
                <a:cubicBezTo>
                  <a:pt x="100564" y="84310"/>
                  <a:pt x="99548" y="82910"/>
                  <a:pt x="98570" y="81616"/>
                </a:cubicBezTo>
                <a:cubicBezTo>
                  <a:pt x="97604" y="80321"/>
                  <a:pt x="96677" y="78926"/>
                  <a:pt x="95826" y="77414"/>
                </a:cubicBezTo>
                <a:cubicBezTo>
                  <a:pt x="95826" y="75697"/>
                  <a:pt x="95877" y="73921"/>
                  <a:pt x="95979" y="72091"/>
                </a:cubicBezTo>
                <a:cubicBezTo>
                  <a:pt x="96093" y="70250"/>
                  <a:pt x="96144" y="68474"/>
                  <a:pt x="96144" y="66757"/>
                </a:cubicBezTo>
                <a:lnTo>
                  <a:pt x="100030" y="71594"/>
                </a:lnTo>
                <a:close/>
                <a:moveTo>
                  <a:pt x="95496" y="109089"/>
                </a:moveTo>
                <a:lnTo>
                  <a:pt x="95496" y="89692"/>
                </a:lnTo>
                <a:cubicBezTo>
                  <a:pt x="96792" y="91418"/>
                  <a:pt x="98506" y="93289"/>
                  <a:pt x="100665" y="95357"/>
                </a:cubicBezTo>
                <a:cubicBezTo>
                  <a:pt x="102824" y="97391"/>
                  <a:pt x="103904" y="99272"/>
                  <a:pt x="103904" y="101008"/>
                </a:cubicBezTo>
                <a:close/>
                <a:moveTo>
                  <a:pt x="96474" y="25726"/>
                </a:moveTo>
                <a:lnTo>
                  <a:pt x="95826" y="25726"/>
                </a:lnTo>
                <a:lnTo>
                  <a:pt x="95496" y="24758"/>
                </a:lnTo>
                <a:lnTo>
                  <a:pt x="95179" y="23795"/>
                </a:lnTo>
                <a:lnTo>
                  <a:pt x="95496" y="23795"/>
                </a:lnTo>
                <a:close/>
                <a:moveTo>
                  <a:pt x="87749" y="31873"/>
                </a:moveTo>
                <a:cubicBezTo>
                  <a:pt x="88397" y="29268"/>
                  <a:pt x="89248" y="27437"/>
                  <a:pt x="90327" y="26371"/>
                </a:cubicBezTo>
                <a:lnTo>
                  <a:pt x="92918" y="35415"/>
                </a:lnTo>
                <a:lnTo>
                  <a:pt x="90327" y="33320"/>
                </a:lnTo>
                <a:close/>
                <a:moveTo>
                  <a:pt x="92270" y="43163"/>
                </a:moveTo>
                <a:lnTo>
                  <a:pt x="91623" y="48992"/>
                </a:lnTo>
                <a:cubicBezTo>
                  <a:pt x="90543" y="47480"/>
                  <a:pt x="89629" y="45966"/>
                  <a:pt x="88880" y="44469"/>
                </a:cubicBezTo>
                <a:cubicBezTo>
                  <a:pt x="88118" y="42960"/>
                  <a:pt x="87318" y="41447"/>
                  <a:pt x="86454" y="39933"/>
                </a:cubicBezTo>
                <a:lnTo>
                  <a:pt x="86619" y="38971"/>
                </a:lnTo>
                <a:lnTo>
                  <a:pt x="86784" y="38322"/>
                </a:lnTo>
                <a:close/>
                <a:moveTo>
                  <a:pt x="90010" y="108757"/>
                </a:moveTo>
                <a:cubicBezTo>
                  <a:pt x="90861" y="110051"/>
                  <a:pt x="91839" y="110905"/>
                  <a:pt x="92918" y="111347"/>
                </a:cubicBezTo>
                <a:lnTo>
                  <a:pt x="91623" y="112641"/>
                </a:lnTo>
                <a:cubicBezTo>
                  <a:pt x="90975" y="111133"/>
                  <a:pt x="90276" y="109719"/>
                  <a:pt x="89515" y="108440"/>
                </a:cubicBezTo>
                <a:cubicBezTo>
                  <a:pt x="88765" y="107144"/>
                  <a:pt x="87953" y="105850"/>
                  <a:pt x="87101" y="104555"/>
                </a:cubicBezTo>
                <a:cubicBezTo>
                  <a:pt x="87101" y="100234"/>
                  <a:pt x="87051" y="95943"/>
                  <a:pt x="86936" y="91636"/>
                </a:cubicBezTo>
                <a:cubicBezTo>
                  <a:pt x="86835" y="87321"/>
                  <a:pt x="86670" y="83024"/>
                  <a:pt x="86454" y="78708"/>
                </a:cubicBezTo>
                <a:lnTo>
                  <a:pt x="90010" y="82910"/>
                </a:lnTo>
                <a:close/>
                <a:moveTo>
                  <a:pt x="86784" y="125559"/>
                </a:moveTo>
                <a:lnTo>
                  <a:pt x="86454" y="125887"/>
                </a:lnTo>
                <a:close/>
                <a:moveTo>
                  <a:pt x="90975" y="60610"/>
                </a:moveTo>
                <a:cubicBezTo>
                  <a:pt x="90759" y="62109"/>
                  <a:pt x="90658" y="63582"/>
                  <a:pt x="90658" y="64982"/>
                </a:cubicBezTo>
                <a:cubicBezTo>
                  <a:pt x="90658" y="66376"/>
                  <a:pt x="90658" y="67839"/>
                  <a:pt x="90658" y="69347"/>
                </a:cubicBezTo>
                <a:lnTo>
                  <a:pt x="85806" y="61588"/>
                </a:lnTo>
                <a:lnTo>
                  <a:pt x="85806" y="55759"/>
                </a:lnTo>
                <a:close/>
                <a:moveTo>
                  <a:pt x="85489" y="126537"/>
                </a:moveTo>
                <a:lnTo>
                  <a:pt x="85489" y="126204"/>
                </a:lnTo>
                <a:lnTo>
                  <a:pt x="85806" y="126537"/>
                </a:lnTo>
                <a:close/>
                <a:moveTo>
                  <a:pt x="74173" y="66426"/>
                </a:moveTo>
                <a:lnTo>
                  <a:pt x="76764" y="68370"/>
                </a:lnTo>
                <a:lnTo>
                  <a:pt x="79024" y="70632"/>
                </a:lnTo>
                <a:cubicBezTo>
                  <a:pt x="79024" y="74720"/>
                  <a:pt x="79075" y="78708"/>
                  <a:pt x="79189" y="82593"/>
                </a:cubicBezTo>
                <a:cubicBezTo>
                  <a:pt x="79291" y="86467"/>
                  <a:pt x="79456" y="90228"/>
                  <a:pt x="79672" y="93884"/>
                </a:cubicBezTo>
                <a:cubicBezTo>
                  <a:pt x="77513" y="89796"/>
                  <a:pt x="76281" y="85440"/>
                  <a:pt x="75951" y="80817"/>
                </a:cubicBezTo>
                <a:cubicBezTo>
                  <a:pt x="75634" y="76183"/>
                  <a:pt x="75036" y="71391"/>
                  <a:pt x="74173" y="66426"/>
                </a:cubicBezTo>
                <a:close/>
                <a:moveTo>
                  <a:pt x="73208" y="155608"/>
                </a:moveTo>
                <a:cubicBezTo>
                  <a:pt x="74071" y="153663"/>
                  <a:pt x="75354" y="151733"/>
                  <a:pt x="77081" y="149804"/>
                </a:cubicBezTo>
                <a:cubicBezTo>
                  <a:pt x="76434" y="152383"/>
                  <a:pt x="75151" y="154313"/>
                  <a:pt x="73208" y="155608"/>
                </a:cubicBezTo>
                <a:close/>
                <a:moveTo>
                  <a:pt x="73208" y="264814"/>
                </a:moveTo>
                <a:cubicBezTo>
                  <a:pt x="76218" y="267393"/>
                  <a:pt x="79189" y="269933"/>
                  <a:pt x="82098" y="272408"/>
                </a:cubicBezTo>
                <a:cubicBezTo>
                  <a:pt x="85006" y="274883"/>
                  <a:pt x="87749" y="276983"/>
                  <a:pt x="90327" y="278709"/>
                </a:cubicBezTo>
                <a:lnTo>
                  <a:pt x="86454" y="274189"/>
                </a:lnTo>
                <a:close/>
                <a:moveTo>
                  <a:pt x="73208" y="59326"/>
                </a:moveTo>
                <a:cubicBezTo>
                  <a:pt x="72560" y="55223"/>
                  <a:pt x="71798" y="51517"/>
                  <a:pt x="70947" y="48178"/>
                </a:cubicBezTo>
                <a:cubicBezTo>
                  <a:pt x="70084" y="44836"/>
                  <a:pt x="69118" y="42310"/>
                  <a:pt x="68039" y="40584"/>
                </a:cubicBezTo>
                <a:cubicBezTo>
                  <a:pt x="69538" y="39298"/>
                  <a:pt x="71163" y="38054"/>
                  <a:pt x="72878" y="36863"/>
                </a:cubicBezTo>
                <a:cubicBezTo>
                  <a:pt x="74605" y="35683"/>
                  <a:pt x="76319" y="34551"/>
                  <a:pt x="78059" y="33484"/>
                </a:cubicBezTo>
                <a:cubicBezTo>
                  <a:pt x="78262" y="35618"/>
                  <a:pt x="79126" y="38322"/>
                  <a:pt x="80637" y="41546"/>
                </a:cubicBezTo>
                <a:cubicBezTo>
                  <a:pt x="80421" y="42195"/>
                  <a:pt x="80320" y="43277"/>
                  <a:pt x="80320" y="44786"/>
                </a:cubicBezTo>
                <a:lnTo>
                  <a:pt x="75786" y="42513"/>
                </a:lnTo>
                <a:cubicBezTo>
                  <a:pt x="74503" y="42513"/>
                  <a:pt x="73690" y="42791"/>
                  <a:pt x="73360" y="43337"/>
                </a:cubicBezTo>
                <a:lnTo>
                  <a:pt x="72878" y="45753"/>
                </a:lnTo>
                <a:cubicBezTo>
                  <a:pt x="73525" y="51136"/>
                  <a:pt x="75570" y="56955"/>
                  <a:pt x="79024" y="63201"/>
                </a:cubicBezTo>
                <a:lnTo>
                  <a:pt x="79024" y="64495"/>
                </a:lnTo>
                <a:lnTo>
                  <a:pt x="74173" y="60293"/>
                </a:lnTo>
                <a:close/>
                <a:moveTo>
                  <a:pt x="76116" y="131046"/>
                </a:moveTo>
                <a:cubicBezTo>
                  <a:pt x="74605" y="131046"/>
                  <a:pt x="72662" y="132237"/>
                  <a:pt x="70299" y="134598"/>
                </a:cubicBezTo>
                <a:lnTo>
                  <a:pt x="68039" y="104882"/>
                </a:lnTo>
                <a:lnTo>
                  <a:pt x="73208" y="110051"/>
                </a:lnTo>
                <a:cubicBezTo>
                  <a:pt x="74071" y="114790"/>
                  <a:pt x="75036" y="118991"/>
                  <a:pt x="76116" y="122652"/>
                </a:cubicBezTo>
                <a:cubicBezTo>
                  <a:pt x="77196" y="126309"/>
                  <a:pt x="78478" y="129231"/>
                  <a:pt x="79990" y="131373"/>
                </a:cubicBezTo>
                <a:lnTo>
                  <a:pt x="79672" y="131691"/>
                </a:lnTo>
                <a:lnTo>
                  <a:pt x="77081" y="130728"/>
                </a:lnTo>
                <a:lnTo>
                  <a:pt x="76599" y="130892"/>
                </a:lnTo>
                <a:close/>
                <a:moveTo>
                  <a:pt x="66744" y="72245"/>
                </a:moveTo>
                <a:lnTo>
                  <a:pt x="66744" y="61588"/>
                </a:lnTo>
                <a:cubicBezTo>
                  <a:pt x="67175" y="63533"/>
                  <a:pt x="67505" y="65780"/>
                  <a:pt x="67721" y="68370"/>
                </a:cubicBezTo>
                <a:cubicBezTo>
                  <a:pt x="67925" y="70959"/>
                  <a:pt x="68255" y="73742"/>
                  <a:pt x="68686" y="76779"/>
                </a:cubicBezTo>
                <a:close/>
                <a:moveTo>
                  <a:pt x="64813" y="138488"/>
                </a:moveTo>
                <a:lnTo>
                  <a:pt x="64483" y="138170"/>
                </a:lnTo>
                <a:close/>
                <a:moveTo>
                  <a:pt x="67061" y="162072"/>
                </a:moveTo>
                <a:lnTo>
                  <a:pt x="65778" y="164979"/>
                </a:lnTo>
                <a:lnTo>
                  <a:pt x="64483" y="167886"/>
                </a:lnTo>
                <a:lnTo>
                  <a:pt x="63835" y="164661"/>
                </a:lnTo>
                <a:lnTo>
                  <a:pt x="63518" y="161754"/>
                </a:lnTo>
                <a:lnTo>
                  <a:pt x="65448" y="157866"/>
                </a:lnTo>
                <a:lnTo>
                  <a:pt x="65448" y="158847"/>
                </a:lnTo>
                <a:cubicBezTo>
                  <a:pt x="65448" y="160346"/>
                  <a:pt x="65981" y="161422"/>
                  <a:pt x="67061" y="162072"/>
                </a:cubicBezTo>
                <a:close/>
                <a:moveTo>
                  <a:pt x="239921" y="91304"/>
                </a:moveTo>
                <a:lnTo>
                  <a:pt x="247363" y="98085"/>
                </a:lnTo>
                <a:lnTo>
                  <a:pt x="247998" y="98085"/>
                </a:lnTo>
                <a:lnTo>
                  <a:pt x="244455" y="88412"/>
                </a:lnTo>
                <a:lnTo>
                  <a:pt x="246703" y="89692"/>
                </a:lnTo>
                <a:lnTo>
                  <a:pt x="247680" y="90342"/>
                </a:lnTo>
                <a:lnTo>
                  <a:pt x="250259" y="93249"/>
                </a:lnTo>
                <a:cubicBezTo>
                  <a:pt x="251338" y="95194"/>
                  <a:pt x="252367" y="97059"/>
                  <a:pt x="253332" y="98899"/>
                </a:cubicBezTo>
                <a:cubicBezTo>
                  <a:pt x="254310" y="100730"/>
                  <a:pt x="255427" y="102506"/>
                  <a:pt x="256723" y="104237"/>
                </a:cubicBezTo>
                <a:lnTo>
                  <a:pt x="257701" y="105200"/>
                </a:lnTo>
                <a:cubicBezTo>
                  <a:pt x="255542" y="105200"/>
                  <a:pt x="254462" y="105963"/>
                  <a:pt x="254462" y="107472"/>
                </a:cubicBezTo>
                <a:lnTo>
                  <a:pt x="255110" y="109401"/>
                </a:lnTo>
                <a:lnTo>
                  <a:pt x="256723" y="111996"/>
                </a:lnTo>
                <a:lnTo>
                  <a:pt x="257701" y="112323"/>
                </a:lnTo>
                <a:lnTo>
                  <a:pt x="258336" y="111019"/>
                </a:lnTo>
                <a:lnTo>
                  <a:pt x="260279" y="109401"/>
                </a:lnTo>
                <a:cubicBezTo>
                  <a:pt x="262857" y="109401"/>
                  <a:pt x="265181" y="110533"/>
                  <a:pt x="267226" y="112795"/>
                </a:cubicBezTo>
                <a:cubicBezTo>
                  <a:pt x="269270" y="115058"/>
                  <a:pt x="271150" y="116947"/>
                  <a:pt x="272877" y="118446"/>
                </a:cubicBezTo>
                <a:lnTo>
                  <a:pt x="274490" y="120073"/>
                </a:lnTo>
                <a:lnTo>
                  <a:pt x="275468" y="119740"/>
                </a:lnTo>
                <a:cubicBezTo>
                  <a:pt x="277614" y="119740"/>
                  <a:pt x="280091" y="121353"/>
                  <a:pt x="282898" y="124592"/>
                </a:cubicBezTo>
                <a:cubicBezTo>
                  <a:pt x="285692" y="127816"/>
                  <a:pt x="288447" y="131592"/>
                  <a:pt x="291127" y="135898"/>
                </a:cubicBezTo>
                <a:cubicBezTo>
                  <a:pt x="293819" y="140199"/>
                  <a:pt x="296309" y="144471"/>
                  <a:pt x="298569" y="148658"/>
                </a:cubicBezTo>
                <a:cubicBezTo>
                  <a:pt x="300830" y="152864"/>
                  <a:pt x="302494" y="156039"/>
                  <a:pt x="303573" y="158197"/>
                </a:cubicBezTo>
                <a:lnTo>
                  <a:pt x="303573" y="158515"/>
                </a:lnTo>
                <a:cubicBezTo>
                  <a:pt x="305300" y="160891"/>
                  <a:pt x="306799" y="163581"/>
                  <a:pt x="308094" y="166592"/>
                </a:cubicBezTo>
                <a:cubicBezTo>
                  <a:pt x="309390" y="169603"/>
                  <a:pt x="310037" y="172297"/>
                  <a:pt x="310037" y="174683"/>
                </a:cubicBezTo>
                <a:cubicBezTo>
                  <a:pt x="310037" y="176612"/>
                  <a:pt x="309275" y="177580"/>
                  <a:pt x="307777" y="177580"/>
                </a:cubicBezTo>
                <a:lnTo>
                  <a:pt x="307129" y="177426"/>
                </a:lnTo>
                <a:lnTo>
                  <a:pt x="306481" y="177262"/>
                </a:lnTo>
                <a:cubicBezTo>
                  <a:pt x="307129" y="180268"/>
                  <a:pt x="308044" y="183776"/>
                  <a:pt x="309225" y="187750"/>
                </a:cubicBezTo>
                <a:cubicBezTo>
                  <a:pt x="310406" y="191738"/>
                  <a:pt x="311650" y="195727"/>
                  <a:pt x="312933" y="199701"/>
                </a:cubicBezTo>
                <a:cubicBezTo>
                  <a:pt x="314241" y="203699"/>
                  <a:pt x="315460" y="207573"/>
                  <a:pt x="316654" y="211334"/>
                </a:cubicBezTo>
                <a:cubicBezTo>
                  <a:pt x="317848" y="215104"/>
                  <a:pt x="318965" y="218279"/>
                  <a:pt x="320058" y="220874"/>
                </a:cubicBezTo>
                <a:lnTo>
                  <a:pt x="319728" y="220874"/>
                </a:lnTo>
                <a:cubicBezTo>
                  <a:pt x="319728" y="223245"/>
                  <a:pt x="319093" y="224426"/>
                  <a:pt x="317797" y="224426"/>
                </a:cubicBezTo>
                <a:lnTo>
                  <a:pt x="317480" y="225075"/>
                </a:lnTo>
                <a:lnTo>
                  <a:pt x="317480" y="224426"/>
                </a:lnTo>
                <a:lnTo>
                  <a:pt x="316336" y="223781"/>
                </a:lnTo>
                <a:lnTo>
                  <a:pt x="315206" y="222813"/>
                </a:lnTo>
                <a:lnTo>
                  <a:pt x="314889" y="223131"/>
                </a:lnTo>
                <a:lnTo>
                  <a:pt x="312615" y="216032"/>
                </a:lnTo>
                <a:lnTo>
                  <a:pt x="311003" y="215388"/>
                </a:lnTo>
                <a:lnTo>
                  <a:pt x="311968" y="222168"/>
                </a:lnTo>
                <a:lnTo>
                  <a:pt x="311650" y="223781"/>
                </a:lnTo>
                <a:lnTo>
                  <a:pt x="311968" y="223131"/>
                </a:lnTo>
                <a:cubicBezTo>
                  <a:pt x="311968" y="224629"/>
                  <a:pt x="312019" y="226053"/>
                  <a:pt x="312146" y="227338"/>
                </a:cubicBezTo>
                <a:cubicBezTo>
                  <a:pt x="312247" y="228633"/>
                  <a:pt x="312400" y="229913"/>
                  <a:pt x="312615" y="231208"/>
                </a:cubicBezTo>
                <a:lnTo>
                  <a:pt x="310685" y="232825"/>
                </a:lnTo>
                <a:lnTo>
                  <a:pt x="309707" y="234447"/>
                </a:lnTo>
                <a:cubicBezTo>
                  <a:pt x="309707" y="238321"/>
                  <a:pt x="309440" y="242246"/>
                  <a:pt x="308907" y="246235"/>
                </a:cubicBezTo>
                <a:cubicBezTo>
                  <a:pt x="308361" y="250223"/>
                  <a:pt x="307243" y="254246"/>
                  <a:pt x="305516" y="258363"/>
                </a:cubicBezTo>
                <a:cubicBezTo>
                  <a:pt x="305516" y="261142"/>
                  <a:pt x="306913" y="262566"/>
                  <a:pt x="309707" y="262566"/>
                </a:cubicBezTo>
                <a:lnTo>
                  <a:pt x="309707" y="268038"/>
                </a:lnTo>
                <a:cubicBezTo>
                  <a:pt x="309707" y="269551"/>
                  <a:pt x="310253" y="270617"/>
                  <a:pt x="311320" y="271277"/>
                </a:cubicBezTo>
                <a:lnTo>
                  <a:pt x="310685" y="273540"/>
                </a:lnTo>
                <a:lnTo>
                  <a:pt x="309707" y="273207"/>
                </a:lnTo>
                <a:cubicBezTo>
                  <a:pt x="306265" y="273425"/>
                  <a:pt x="304005" y="275266"/>
                  <a:pt x="302925" y="278709"/>
                </a:cubicBezTo>
                <a:lnTo>
                  <a:pt x="301960" y="274819"/>
                </a:lnTo>
                <a:cubicBezTo>
                  <a:pt x="301313" y="275901"/>
                  <a:pt x="300830" y="277096"/>
                  <a:pt x="300500" y="278391"/>
                </a:cubicBezTo>
                <a:cubicBezTo>
                  <a:pt x="300182" y="279671"/>
                  <a:pt x="299484" y="280320"/>
                  <a:pt x="298404" y="280320"/>
                </a:cubicBezTo>
                <a:lnTo>
                  <a:pt x="295826" y="279026"/>
                </a:lnTo>
                <a:lnTo>
                  <a:pt x="291292" y="284840"/>
                </a:lnTo>
                <a:cubicBezTo>
                  <a:pt x="291076" y="286136"/>
                  <a:pt x="290911" y="287435"/>
                  <a:pt x="290810" y="288730"/>
                </a:cubicBezTo>
                <a:cubicBezTo>
                  <a:pt x="290695" y="290024"/>
                  <a:pt x="290644" y="291190"/>
                  <a:pt x="290644" y="292272"/>
                </a:cubicBezTo>
                <a:cubicBezTo>
                  <a:pt x="288930" y="293348"/>
                  <a:pt x="287254" y="294708"/>
                  <a:pt x="285641" y="296325"/>
                </a:cubicBezTo>
                <a:cubicBezTo>
                  <a:pt x="284028" y="297938"/>
                  <a:pt x="283215" y="299599"/>
                  <a:pt x="283215" y="301326"/>
                </a:cubicBezTo>
                <a:lnTo>
                  <a:pt x="283545" y="303270"/>
                </a:lnTo>
                <a:cubicBezTo>
                  <a:pt x="281602" y="304337"/>
                  <a:pt x="279608" y="305478"/>
                  <a:pt x="277564" y="306659"/>
                </a:cubicBezTo>
                <a:cubicBezTo>
                  <a:pt x="275519" y="307830"/>
                  <a:pt x="273309" y="308970"/>
                  <a:pt x="270947" y="310052"/>
                </a:cubicBezTo>
                <a:cubicBezTo>
                  <a:pt x="267061" y="314358"/>
                  <a:pt x="262489" y="317051"/>
                  <a:pt x="257218" y="318128"/>
                </a:cubicBezTo>
                <a:cubicBezTo>
                  <a:pt x="251935" y="319210"/>
                  <a:pt x="246601" y="320286"/>
                  <a:pt x="241216" y="321353"/>
                </a:cubicBezTo>
                <a:lnTo>
                  <a:pt x="244455" y="322003"/>
                </a:lnTo>
                <a:cubicBezTo>
                  <a:pt x="242080" y="323079"/>
                  <a:pt x="239654" y="324046"/>
                  <a:pt x="237178" y="324910"/>
                </a:cubicBezTo>
                <a:cubicBezTo>
                  <a:pt x="234701" y="325763"/>
                  <a:pt x="232275" y="326636"/>
                  <a:pt x="229913" y="327500"/>
                </a:cubicBezTo>
                <a:cubicBezTo>
                  <a:pt x="225811" y="327500"/>
                  <a:pt x="221607" y="326953"/>
                  <a:pt x="217302" y="325887"/>
                </a:cubicBezTo>
                <a:cubicBezTo>
                  <a:pt x="215156" y="326953"/>
                  <a:pt x="212679" y="327500"/>
                  <a:pt x="209885" y="327500"/>
                </a:cubicBezTo>
                <a:lnTo>
                  <a:pt x="211168" y="329429"/>
                </a:lnTo>
                <a:cubicBezTo>
                  <a:pt x="211600" y="329647"/>
                  <a:pt x="212463" y="330079"/>
                  <a:pt x="213759" y="330729"/>
                </a:cubicBezTo>
                <a:cubicBezTo>
                  <a:pt x="212019" y="330932"/>
                  <a:pt x="210304" y="331047"/>
                  <a:pt x="208577" y="331047"/>
                </a:cubicBezTo>
                <a:cubicBezTo>
                  <a:pt x="206863" y="331047"/>
                  <a:pt x="205135" y="331047"/>
                  <a:pt x="203421" y="331047"/>
                </a:cubicBezTo>
                <a:cubicBezTo>
                  <a:pt x="200398" y="331047"/>
                  <a:pt x="196906" y="330878"/>
                  <a:pt x="192918" y="330560"/>
                </a:cubicBezTo>
                <a:cubicBezTo>
                  <a:pt x="188930" y="330243"/>
                  <a:pt x="185158" y="329761"/>
                  <a:pt x="181602" y="329111"/>
                </a:cubicBezTo>
                <a:cubicBezTo>
                  <a:pt x="178059" y="328467"/>
                  <a:pt x="175087" y="327653"/>
                  <a:pt x="172725" y="326675"/>
                </a:cubicBezTo>
                <a:cubicBezTo>
                  <a:pt x="170350" y="325709"/>
                  <a:pt x="169169" y="324582"/>
                  <a:pt x="169169" y="323297"/>
                </a:cubicBezTo>
                <a:lnTo>
                  <a:pt x="164318" y="321025"/>
                </a:lnTo>
                <a:cubicBezTo>
                  <a:pt x="162590" y="321025"/>
                  <a:pt x="160812" y="320708"/>
                  <a:pt x="158984" y="320059"/>
                </a:cubicBezTo>
                <a:cubicBezTo>
                  <a:pt x="157155" y="319413"/>
                  <a:pt x="155377" y="318560"/>
                  <a:pt x="153662" y="317483"/>
                </a:cubicBezTo>
                <a:lnTo>
                  <a:pt x="153015" y="317647"/>
                </a:lnTo>
                <a:lnTo>
                  <a:pt x="152367" y="317800"/>
                </a:lnTo>
                <a:cubicBezTo>
                  <a:pt x="151071" y="317800"/>
                  <a:pt x="149509" y="317428"/>
                  <a:pt x="147681" y="316670"/>
                </a:cubicBezTo>
                <a:cubicBezTo>
                  <a:pt x="145852" y="315921"/>
                  <a:pt x="144010" y="314953"/>
                  <a:pt x="142181" y="313758"/>
                </a:cubicBezTo>
                <a:cubicBezTo>
                  <a:pt x="140353" y="312577"/>
                  <a:pt x="138575" y="311386"/>
                  <a:pt x="136860" y="310216"/>
                </a:cubicBezTo>
                <a:cubicBezTo>
                  <a:pt x="135133" y="309025"/>
                  <a:pt x="133622" y="308008"/>
                  <a:pt x="132339" y="307130"/>
                </a:cubicBezTo>
                <a:lnTo>
                  <a:pt x="124909" y="307130"/>
                </a:lnTo>
                <a:lnTo>
                  <a:pt x="124249" y="306812"/>
                </a:lnTo>
                <a:lnTo>
                  <a:pt x="116502" y="301009"/>
                </a:lnTo>
                <a:cubicBezTo>
                  <a:pt x="112832" y="299916"/>
                  <a:pt x="108641" y="297337"/>
                  <a:pt x="103904" y="293249"/>
                </a:cubicBezTo>
                <a:cubicBezTo>
                  <a:pt x="99166" y="289147"/>
                  <a:pt x="93451" y="285704"/>
                  <a:pt x="86784" y="282901"/>
                </a:cubicBezTo>
                <a:lnTo>
                  <a:pt x="84841" y="281933"/>
                </a:lnTo>
                <a:cubicBezTo>
                  <a:pt x="86568" y="281720"/>
                  <a:pt x="87419" y="280970"/>
                  <a:pt x="87419" y="279671"/>
                </a:cubicBezTo>
                <a:cubicBezTo>
                  <a:pt x="87419" y="277959"/>
                  <a:pt x="86670" y="276778"/>
                  <a:pt x="85159" y="276129"/>
                </a:cubicBezTo>
                <a:lnTo>
                  <a:pt x="77081" y="274501"/>
                </a:lnTo>
                <a:cubicBezTo>
                  <a:pt x="75354" y="272140"/>
                  <a:pt x="73474" y="269452"/>
                  <a:pt x="71430" y="266425"/>
                </a:cubicBezTo>
                <a:cubicBezTo>
                  <a:pt x="69385" y="263404"/>
                  <a:pt x="66959" y="261475"/>
                  <a:pt x="64153" y="260611"/>
                </a:cubicBezTo>
                <a:lnTo>
                  <a:pt x="63188" y="260611"/>
                </a:lnTo>
                <a:cubicBezTo>
                  <a:pt x="61905" y="257168"/>
                  <a:pt x="60927" y="253398"/>
                  <a:pt x="60279" y="249306"/>
                </a:cubicBezTo>
                <a:cubicBezTo>
                  <a:pt x="62438" y="250605"/>
                  <a:pt x="64534" y="251950"/>
                  <a:pt x="66578" y="253343"/>
                </a:cubicBezTo>
                <a:cubicBezTo>
                  <a:pt x="68623" y="254742"/>
                  <a:pt x="70731" y="256205"/>
                  <a:pt x="72878" y="257704"/>
                </a:cubicBezTo>
                <a:cubicBezTo>
                  <a:pt x="70947" y="253829"/>
                  <a:pt x="68953" y="249736"/>
                  <a:pt x="66909" y="245421"/>
                </a:cubicBezTo>
                <a:cubicBezTo>
                  <a:pt x="64864" y="241114"/>
                  <a:pt x="63073" y="236913"/>
                  <a:pt x="61575" y="232825"/>
                </a:cubicBezTo>
                <a:lnTo>
                  <a:pt x="61905" y="231208"/>
                </a:lnTo>
                <a:cubicBezTo>
                  <a:pt x="61905" y="229913"/>
                  <a:pt x="61575" y="228836"/>
                  <a:pt x="60927" y="227984"/>
                </a:cubicBezTo>
                <a:lnTo>
                  <a:pt x="60609" y="227666"/>
                </a:lnTo>
                <a:lnTo>
                  <a:pt x="60444" y="224758"/>
                </a:lnTo>
                <a:lnTo>
                  <a:pt x="60279" y="221851"/>
                </a:lnTo>
                <a:cubicBezTo>
                  <a:pt x="61575" y="221405"/>
                  <a:pt x="62870" y="222055"/>
                  <a:pt x="64153" y="223781"/>
                </a:cubicBezTo>
                <a:cubicBezTo>
                  <a:pt x="63937" y="222486"/>
                  <a:pt x="63784" y="221137"/>
                  <a:pt x="63670" y="219753"/>
                </a:cubicBezTo>
                <a:cubicBezTo>
                  <a:pt x="63569" y="218334"/>
                  <a:pt x="63518" y="217098"/>
                  <a:pt x="63518" y="216032"/>
                </a:cubicBezTo>
                <a:cubicBezTo>
                  <a:pt x="63518" y="214737"/>
                  <a:pt x="63569" y="213125"/>
                  <a:pt x="63670" y="211180"/>
                </a:cubicBezTo>
                <a:cubicBezTo>
                  <a:pt x="63784" y="209241"/>
                  <a:pt x="64483" y="208273"/>
                  <a:pt x="65778" y="208273"/>
                </a:cubicBezTo>
                <a:lnTo>
                  <a:pt x="65448" y="205033"/>
                </a:lnTo>
                <a:lnTo>
                  <a:pt x="65448" y="201809"/>
                </a:lnTo>
                <a:cubicBezTo>
                  <a:pt x="65448" y="192984"/>
                  <a:pt x="66629" y="185338"/>
                  <a:pt x="69004" y="178875"/>
                </a:cubicBezTo>
                <a:lnTo>
                  <a:pt x="68852" y="175963"/>
                </a:lnTo>
                <a:lnTo>
                  <a:pt x="68686" y="173056"/>
                </a:lnTo>
                <a:cubicBezTo>
                  <a:pt x="68686" y="171329"/>
                  <a:pt x="68788" y="169668"/>
                  <a:pt x="69004" y="168055"/>
                </a:cubicBezTo>
                <a:cubicBezTo>
                  <a:pt x="69220" y="166428"/>
                  <a:pt x="69436" y="164979"/>
                  <a:pt x="69652" y="163685"/>
                </a:cubicBezTo>
                <a:lnTo>
                  <a:pt x="70452" y="163849"/>
                </a:lnTo>
                <a:lnTo>
                  <a:pt x="71265" y="164011"/>
                </a:lnTo>
                <a:cubicBezTo>
                  <a:pt x="72992" y="164011"/>
                  <a:pt x="74605" y="163302"/>
                  <a:pt x="76116" y="161908"/>
                </a:cubicBezTo>
                <a:cubicBezTo>
                  <a:pt x="77615" y="160494"/>
                  <a:pt x="78961" y="158678"/>
                  <a:pt x="80155" y="156422"/>
                </a:cubicBezTo>
                <a:cubicBezTo>
                  <a:pt x="81336" y="154144"/>
                  <a:pt x="82250" y="151669"/>
                  <a:pt x="82898" y="148976"/>
                </a:cubicBezTo>
                <a:cubicBezTo>
                  <a:pt x="83546" y="146286"/>
                  <a:pt x="83876" y="143756"/>
                  <a:pt x="83876" y="141395"/>
                </a:cubicBezTo>
                <a:lnTo>
                  <a:pt x="90658" y="133635"/>
                </a:lnTo>
                <a:lnTo>
                  <a:pt x="91140" y="133799"/>
                </a:lnTo>
                <a:lnTo>
                  <a:pt x="91623" y="133968"/>
                </a:lnTo>
                <a:cubicBezTo>
                  <a:pt x="92702" y="133968"/>
                  <a:pt x="94099" y="133318"/>
                  <a:pt x="95826" y="132008"/>
                </a:cubicBezTo>
                <a:cubicBezTo>
                  <a:pt x="97541" y="130728"/>
                  <a:pt x="99268" y="129166"/>
                  <a:pt x="100995" y="127336"/>
                </a:cubicBezTo>
                <a:cubicBezTo>
                  <a:pt x="102723" y="125510"/>
                  <a:pt x="104386" y="123680"/>
                  <a:pt x="105999" y="121848"/>
                </a:cubicBezTo>
                <a:cubicBezTo>
                  <a:pt x="107612" y="120008"/>
                  <a:pt x="108958" y="118559"/>
                  <a:pt x="110038" y="117483"/>
                </a:cubicBezTo>
                <a:lnTo>
                  <a:pt x="141699" y="96805"/>
                </a:lnTo>
                <a:lnTo>
                  <a:pt x="158184" y="89692"/>
                </a:lnTo>
                <a:cubicBezTo>
                  <a:pt x="164648" y="87980"/>
                  <a:pt x="171480" y="86199"/>
                  <a:pt x="178694" y="84359"/>
                </a:cubicBezTo>
                <a:cubicBezTo>
                  <a:pt x="185908" y="82533"/>
                  <a:pt x="192854" y="80321"/>
                  <a:pt x="199535" y="77741"/>
                </a:cubicBezTo>
                <a:cubicBezTo>
                  <a:pt x="201910" y="78595"/>
                  <a:pt x="204335" y="79522"/>
                  <a:pt x="206812" y="80500"/>
                </a:cubicBezTo>
                <a:cubicBezTo>
                  <a:pt x="209288" y="81461"/>
                  <a:pt x="211701" y="82161"/>
                  <a:pt x="214076" y="82593"/>
                </a:cubicBezTo>
                <a:cubicBezTo>
                  <a:pt x="215371" y="82796"/>
                  <a:pt x="217569" y="83079"/>
                  <a:pt x="220706" y="83397"/>
                </a:cubicBezTo>
                <a:cubicBezTo>
                  <a:pt x="223817" y="83724"/>
                  <a:pt x="227005" y="84091"/>
                  <a:pt x="230231" y="84523"/>
                </a:cubicBezTo>
                <a:cubicBezTo>
                  <a:pt x="233456" y="84954"/>
                  <a:pt x="236314" y="85490"/>
                  <a:pt x="238790" y="86150"/>
                </a:cubicBezTo>
                <a:cubicBezTo>
                  <a:pt x="241267" y="86800"/>
                  <a:pt x="242511" y="87638"/>
                  <a:pt x="242511" y="88729"/>
                </a:cubicBezTo>
                <a:lnTo>
                  <a:pt x="240886" y="91304"/>
                </a:lnTo>
                <a:close/>
                <a:moveTo>
                  <a:pt x="59314" y="181122"/>
                </a:moveTo>
                <a:lnTo>
                  <a:pt x="58996" y="178542"/>
                </a:lnTo>
                <a:cubicBezTo>
                  <a:pt x="58996" y="177262"/>
                  <a:pt x="59098" y="176385"/>
                  <a:pt x="59314" y="175963"/>
                </a:cubicBezTo>
                <a:close/>
                <a:moveTo>
                  <a:pt x="62870" y="99079"/>
                </a:moveTo>
                <a:cubicBezTo>
                  <a:pt x="63302" y="104019"/>
                  <a:pt x="63619" y="108921"/>
                  <a:pt x="63835" y="113772"/>
                </a:cubicBezTo>
                <a:cubicBezTo>
                  <a:pt x="64051" y="118624"/>
                  <a:pt x="64267" y="123501"/>
                  <a:pt x="64483" y="128466"/>
                </a:cubicBezTo>
                <a:lnTo>
                  <a:pt x="60279" y="120390"/>
                </a:lnTo>
                <a:cubicBezTo>
                  <a:pt x="58996" y="114790"/>
                  <a:pt x="57752" y="109288"/>
                  <a:pt x="56571" y="103905"/>
                </a:cubicBezTo>
                <a:cubicBezTo>
                  <a:pt x="55377" y="98532"/>
                  <a:pt x="53929" y="93150"/>
                  <a:pt x="52202" y="87762"/>
                </a:cubicBezTo>
                <a:close/>
                <a:moveTo>
                  <a:pt x="47998" y="184362"/>
                </a:moveTo>
                <a:lnTo>
                  <a:pt x="48329" y="184362"/>
                </a:lnTo>
                <a:lnTo>
                  <a:pt x="48494" y="185488"/>
                </a:lnTo>
                <a:lnTo>
                  <a:pt x="48646" y="186618"/>
                </a:lnTo>
                <a:close/>
                <a:moveTo>
                  <a:pt x="49294" y="65463"/>
                </a:moveTo>
                <a:lnTo>
                  <a:pt x="47363" y="64813"/>
                </a:lnTo>
                <a:lnTo>
                  <a:pt x="46068" y="65463"/>
                </a:lnTo>
                <a:cubicBezTo>
                  <a:pt x="50589" y="58795"/>
                  <a:pt x="55872" y="52430"/>
                  <a:pt x="61905" y="46398"/>
                </a:cubicBezTo>
                <a:cubicBezTo>
                  <a:pt x="61689" y="47693"/>
                  <a:pt x="61524" y="49042"/>
                  <a:pt x="61422" y="50436"/>
                </a:cubicBezTo>
                <a:cubicBezTo>
                  <a:pt x="61308" y="51850"/>
                  <a:pt x="61244" y="53284"/>
                  <a:pt x="61244" y="54791"/>
                </a:cubicBezTo>
                <a:cubicBezTo>
                  <a:pt x="59098" y="55223"/>
                  <a:pt x="58019" y="56638"/>
                  <a:pt x="58019" y="58999"/>
                </a:cubicBezTo>
                <a:cubicBezTo>
                  <a:pt x="58019" y="61375"/>
                  <a:pt x="58184" y="64267"/>
                  <a:pt x="58514" y="67725"/>
                </a:cubicBezTo>
                <a:cubicBezTo>
                  <a:pt x="58831" y="71163"/>
                  <a:pt x="59746" y="74075"/>
                  <a:pt x="61244" y="76446"/>
                </a:cubicBezTo>
                <a:cubicBezTo>
                  <a:pt x="58882" y="74075"/>
                  <a:pt x="56621" y="71977"/>
                  <a:pt x="54463" y="70150"/>
                </a:cubicBezTo>
                <a:cubicBezTo>
                  <a:pt x="52316" y="68320"/>
                  <a:pt x="50589" y="66757"/>
                  <a:pt x="49294" y="65463"/>
                </a:cubicBezTo>
                <a:close/>
                <a:moveTo>
                  <a:pt x="53815" y="169171"/>
                </a:moveTo>
                <a:lnTo>
                  <a:pt x="51554" y="152383"/>
                </a:lnTo>
                <a:lnTo>
                  <a:pt x="52532" y="153346"/>
                </a:lnTo>
                <a:lnTo>
                  <a:pt x="54793" y="154313"/>
                </a:lnTo>
                <a:cubicBezTo>
                  <a:pt x="56088" y="154313"/>
                  <a:pt x="56723" y="153028"/>
                  <a:pt x="56723" y="150439"/>
                </a:cubicBezTo>
                <a:lnTo>
                  <a:pt x="49941" y="140750"/>
                </a:lnTo>
                <a:lnTo>
                  <a:pt x="47033" y="120390"/>
                </a:lnTo>
                <a:cubicBezTo>
                  <a:pt x="46601" y="118877"/>
                  <a:pt x="46335" y="117429"/>
                  <a:pt x="46233" y="116034"/>
                </a:cubicBezTo>
                <a:cubicBezTo>
                  <a:pt x="46119" y="114626"/>
                  <a:pt x="45954" y="113177"/>
                  <a:pt x="45750" y="111678"/>
                </a:cubicBezTo>
                <a:cubicBezTo>
                  <a:pt x="50906" y="116833"/>
                  <a:pt x="54310" y="122434"/>
                  <a:pt x="55923" y="128466"/>
                </a:cubicBezTo>
                <a:cubicBezTo>
                  <a:pt x="57536" y="134499"/>
                  <a:pt x="59631" y="140630"/>
                  <a:pt x="62222" y="146881"/>
                </a:cubicBezTo>
                <a:cubicBezTo>
                  <a:pt x="60495" y="150324"/>
                  <a:pt x="58882" y="153996"/>
                  <a:pt x="57371" y="157866"/>
                </a:cubicBezTo>
                <a:cubicBezTo>
                  <a:pt x="55872" y="161754"/>
                  <a:pt x="54793" y="165515"/>
                  <a:pt x="54145" y="169171"/>
                </a:cubicBezTo>
                <a:close/>
                <a:moveTo>
                  <a:pt x="46716" y="158197"/>
                </a:moveTo>
                <a:lnTo>
                  <a:pt x="47681" y="164661"/>
                </a:lnTo>
                <a:lnTo>
                  <a:pt x="48329" y="175963"/>
                </a:lnTo>
                <a:cubicBezTo>
                  <a:pt x="46817" y="174454"/>
                  <a:pt x="46068" y="172029"/>
                  <a:pt x="46068" y="168700"/>
                </a:cubicBezTo>
                <a:cubicBezTo>
                  <a:pt x="46068" y="165346"/>
                  <a:pt x="45954" y="162275"/>
                  <a:pt x="45750" y="159482"/>
                </a:cubicBezTo>
                <a:close/>
                <a:moveTo>
                  <a:pt x="46385" y="155608"/>
                </a:moveTo>
                <a:cubicBezTo>
                  <a:pt x="45319" y="154527"/>
                  <a:pt x="44773" y="152750"/>
                  <a:pt x="44773" y="150275"/>
                </a:cubicBezTo>
                <a:cubicBezTo>
                  <a:pt x="44773" y="147784"/>
                  <a:pt x="44658" y="145700"/>
                  <a:pt x="44455" y="143974"/>
                </a:cubicBezTo>
                <a:close/>
                <a:moveTo>
                  <a:pt x="53180" y="81288"/>
                </a:moveTo>
                <a:cubicBezTo>
                  <a:pt x="51021" y="79140"/>
                  <a:pt x="49408" y="77047"/>
                  <a:pt x="48329" y="74988"/>
                </a:cubicBezTo>
                <a:cubicBezTo>
                  <a:pt x="47249" y="72953"/>
                  <a:pt x="45852" y="70632"/>
                  <a:pt x="44125" y="68042"/>
                </a:cubicBezTo>
                <a:lnTo>
                  <a:pt x="45090" y="66757"/>
                </a:lnTo>
                <a:cubicBezTo>
                  <a:pt x="45090" y="68474"/>
                  <a:pt x="46119" y="70845"/>
                  <a:pt x="48163" y="73872"/>
                </a:cubicBezTo>
                <a:cubicBezTo>
                  <a:pt x="50208" y="76878"/>
                  <a:pt x="51884" y="79358"/>
                  <a:pt x="53180" y="81288"/>
                </a:cubicBezTo>
                <a:close/>
                <a:moveTo>
                  <a:pt x="43807" y="90986"/>
                </a:moveTo>
                <a:cubicBezTo>
                  <a:pt x="43807" y="89047"/>
                  <a:pt x="43744" y="87167"/>
                  <a:pt x="43642" y="85336"/>
                </a:cubicBezTo>
                <a:cubicBezTo>
                  <a:pt x="43528" y="83496"/>
                  <a:pt x="43477" y="81616"/>
                  <a:pt x="43477" y="79675"/>
                </a:cubicBezTo>
                <a:cubicBezTo>
                  <a:pt x="44556" y="83342"/>
                  <a:pt x="45534" y="86899"/>
                  <a:pt x="46385" y="90342"/>
                </a:cubicBezTo>
                <a:cubicBezTo>
                  <a:pt x="47249" y="93794"/>
                  <a:pt x="48113" y="97336"/>
                  <a:pt x="48976" y="101008"/>
                </a:cubicBezTo>
                <a:close/>
                <a:moveTo>
                  <a:pt x="37991" y="105850"/>
                </a:moveTo>
                <a:lnTo>
                  <a:pt x="38638" y="106494"/>
                </a:lnTo>
                <a:lnTo>
                  <a:pt x="38956" y="109089"/>
                </a:lnTo>
                <a:close/>
                <a:moveTo>
                  <a:pt x="36378" y="122002"/>
                </a:moveTo>
                <a:cubicBezTo>
                  <a:pt x="35082" y="119413"/>
                  <a:pt x="34435" y="117483"/>
                  <a:pt x="34435" y="116188"/>
                </a:cubicBezTo>
                <a:lnTo>
                  <a:pt x="34752" y="114903"/>
                </a:lnTo>
                <a:lnTo>
                  <a:pt x="37025" y="122652"/>
                </a:lnTo>
                <a:close/>
                <a:moveTo>
                  <a:pt x="33787" y="83560"/>
                </a:moveTo>
                <a:cubicBezTo>
                  <a:pt x="34866" y="86988"/>
                  <a:pt x="36162" y="90025"/>
                  <a:pt x="37660" y="92604"/>
                </a:cubicBezTo>
                <a:lnTo>
                  <a:pt x="37660" y="97455"/>
                </a:lnTo>
                <a:lnTo>
                  <a:pt x="36048" y="99079"/>
                </a:lnTo>
                <a:cubicBezTo>
                  <a:pt x="35616" y="99079"/>
                  <a:pt x="34384" y="98418"/>
                  <a:pt x="32339" y="97123"/>
                </a:cubicBezTo>
                <a:cubicBezTo>
                  <a:pt x="30282" y="95839"/>
                  <a:pt x="29050" y="95079"/>
                  <a:pt x="28618" y="94876"/>
                </a:cubicBezTo>
                <a:lnTo>
                  <a:pt x="32822" y="85172"/>
                </a:lnTo>
                <a:close/>
                <a:moveTo>
                  <a:pt x="48329" y="228633"/>
                </a:moveTo>
                <a:lnTo>
                  <a:pt x="48646" y="227338"/>
                </a:lnTo>
                <a:lnTo>
                  <a:pt x="47681" y="224580"/>
                </a:lnTo>
                <a:lnTo>
                  <a:pt x="45420" y="223464"/>
                </a:lnTo>
                <a:lnTo>
                  <a:pt x="43807" y="224099"/>
                </a:lnTo>
                <a:lnTo>
                  <a:pt x="42842" y="226053"/>
                </a:lnTo>
                <a:cubicBezTo>
                  <a:pt x="40035" y="223895"/>
                  <a:pt x="37991" y="221886"/>
                  <a:pt x="36695" y="220070"/>
                </a:cubicBezTo>
                <a:cubicBezTo>
                  <a:pt x="35400" y="218230"/>
                  <a:pt x="34320" y="216349"/>
                  <a:pt x="33469" y="214420"/>
                </a:cubicBezTo>
                <a:cubicBezTo>
                  <a:pt x="32606" y="212476"/>
                  <a:pt x="31895" y="210317"/>
                  <a:pt x="31361" y="207956"/>
                </a:cubicBezTo>
                <a:cubicBezTo>
                  <a:pt x="30828" y="205579"/>
                  <a:pt x="29914" y="202787"/>
                  <a:pt x="28618" y="199562"/>
                </a:cubicBezTo>
                <a:lnTo>
                  <a:pt x="36695" y="208606"/>
                </a:lnTo>
                <a:lnTo>
                  <a:pt x="37660" y="212476"/>
                </a:lnTo>
                <a:lnTo>
                  <a:pt x="42512" y="219574"/>
                </a:lnTo>
                <a:lnTo>
                  <a:pt x="43160" y="218612"/>
                </a:lnTo>
                <a:cubicBezTo>
                  <a:pt x="44874" y="218612"/>
                  <a:pt x="45750" y="217634"/>
                  <a:pt x="45750" y="215705"/>
                </a:cubicBezTo>
                <a:lnTo>
                  <a:pt x="46068" y="215388"/>
                </a:lnTo>
                <a:lnTo>
                  <a:pt x="45090" y="214092"/>
                </a:lnTo>
                <a:cubicBezTo>
                  <a:pt x="42296" y="209569"/>
                  <a:pt x="40035" y="205912"/>
                  <a:pt x="38308" y="203104"/>
                </a:cubicBezTo>
                <a:cubicBezTo>
                  <a:pt x="36594" y="200296"/>
                  <a:pt x="35133" y="197934"/>
                  <a:pt x="33952" y="195995"/>
                </a:cubicBezTo>
                <a:cubicBezTo>
                  <a:pt x="32758" y="194050"/>
                  <a:pt x="31742" y="192323"/>
                  <a:pt x="30879" y="190826"/>
                </a:cubicBezTo>
                <a:cubicBezTo>
                  <a:pt x="30015" y="189312"/>
                  <a:pt x="29050" y="187472"/>
                  <a:pt x="27970" y="185338"/>
                </a:cubicBezTo>
                <a:lnTo>
                  <a:pt x="27970" y="182744"/>
                </a:lnTo>
                <a:lnTo>
                  <a:pt x="32822" y="188245"/>
                </a:lnTo>
                <a:lnTo>
                  <a:pt x="35082" y="189213"/>
                </a:lnTo>
                <a:cubicBezTo>
                  <a:pt x="36378" y="189213"/>
                  <a:pt x="37025" y="188117"/>
                  <a:pt x="37025" y="185973"/>
                </a:cubicBezTo>
                <a:cubicBezTo>
                  <a:pt x="37025" y="184892"/>
                  <a:pt x="35997" y="183076"/>
                  <a:pt x="33952" y="180487"/>
                </a:cubicBezTo>
                <a:cubicBezTo>
                  <a:pt x="31895" y="177907"/>
                  <a:pt x="30447" y="176180"/>
                  <a:pt x="29583" y="175318"/>
                </a:cubicBezTo>
                <a:lnTo>
                  <a:pt x="27970" y="173374"/>
                </a:lnTo>
                <a:lnTo>
                  <a:pt x="27970" y="159810"/>
                </a:lnTo>
                <a:cubicBezTo>
                  <a:pt x="29698" y="163050"/>
                  <a:pt x="31145" y="165778"/>
                  <a:pt x="32339" y="168055"/>
                </a:cubicBezTo>
                <a:cubicBezTo>
                  <a:pt x="33520" y="170312"/>
                  <a:pt x="34651" y="172242"/>
                  <a:pt x="35730" y="173854"/>
                </a:cubicBezTo>
                <a:cubicBezTo>
                  <a:pt x="36810" y="175472"/>
                  <a:pt x="37876" y="176880"/>
                  <a:pt x="38956" y="178061"/>
                </a:cubicBezTo>
                <a:cubicBezTo>
                  <a:pt x="40035" y="179242"/>
                  <a:pt x="41331" y="180383"/>
                  <a:pt x="42842" y="181449"/>
                </a:cubicBezTo>
                <a:lnTo>
                  <a:pt x="43477" y="184362"/>
                </a:lnTo>
                <a:cubicBezTo>
                  <a:pt x="43693" y="186088"/>
                  <a:pt x="44290" y="188117"/>
                  <a:pt x="45255" y="190508"/>
                </a:cubicBezTo>
                <a:cubicBezTo>
                  <a:pt x="46233" y="192869"/>
                  <a:pt x="47249" y="195013"/>
                  <a:pt x="48329" y="196973"/>
                </a:cubicBezTo>
                <a:cubicBezTo>
                  <a:pt x="48113" y="198048"/>
                  <a:pt x="47998" y="199170"/>
                  <a:pt x="47998" y="200351"/>
                </a:cubicBezTo>
                <a:cubicBezTo>
                  <a:pt x="47998" y="201541"/>
                  <a:pt x="47998" y="202672"/>
                  <a:pt x="47998" y="203753"/>
                </a:cubicBezTo>
                <a:cubicBezTo>
                  <a:pt x="47998" y="207613"/>
                  <a:pt x="48163" y="211562"/>
                  <a:pt x="48494" y="215536"/>
                </a:cubicBezTo>
                <a:cubicBezTo>
                  <a:pt x="48811" y="219524"/>
                  <a:pt x="49192" y="223464"/>
                  <a:pt x="49624" y="227338"/>
                </a:cubicBezTo>
                <a:cubicBezTo>
                  <a:pt x="49827" y="228836"/>
                  <a:pt x="49941" y="230612"/>
                  <a:pt x="49941" y="232671"/>
                </a:cubicBezTo>
                <a:cubicBezTo>
                  <a:pt x="49941" y="234701"/>
                  <a:pt x="49992" y="236759"/>
                  <a:pt x="50106" y="238803"/>
                </a:cubicBezTo>
                <a:cubicBezTo>
                  <a:pt x="50208" y="240861"/>
                  <a:pt x="50589" y="242792"/>
                  <a:pt x="51237" y="244622"/>
                </a:cubicBezTo>
                <a:cubicBezTo>
                  <a:pt x="51884" y="246448"/>
                  <a:pt x="52964" y="247896"/>
                  <a:pt x="54463" y="248978"/>
                </a:cubicBezTo>
                <a:cubicBezTo>
                  <a:pt x="54894" y="251999"/>
                  <a:pt x="55542" y="254792"/>
                  <a:pt x="56406" y="257371"/>
                </a:cubicBezTo>
                <a:cubicBezTo>
                  <a:pt x="52100" y="251786"/>
                  <a:pt x="47681" y="246334"/>
                  <a:pt x="43160" y="241065"/>
                </a:cubicBezTo>
                <a:cubicBezTo>
                  <a:pt x="38638" y="235781"/>
                  <a:pt x="34219" y="229699"/>
                  <a:pt x="29914" y="222813"/>
                </a:cubicBezTo>
                <a:lnTo>
                  <a:pt x="31526" y="223781"/>
                </a:lnTo>
                <a:lnTo>
                  <a:pt x="34270" y="226053"/>
                </a:lnTo>
                <a:lnTo>
                  <a:pt x="36860" y="228301"/>
                </a:lnTo>
                <a:lnTo>
                  <a:pt x="38638" y="229278"/>
                </a:lnTo>
                <a:lnTo>
                  <a:pt x="38638" y="228950"/>
                </a:lnTo>
                <a:lnTo>
                  <a:pt x="39934" y="230563"/>
                </a:lnTo>
                <a:lnTo>
                  <a:pt x="40899" y="231857"/>
                </a:lnTo>
                <a:lnTo>
                  <a:pt x="41216" y="232492"/>
                </a:lnTo>
                <a:lnTo>
                  <a:pt x="41216" y="231857"/>
                </a:lnTo>
                <a:lnTo>
                  <a:pt x="42512" y="232671"/>
                </a:lnTo>
                <a:lnTo>
                  <a:pt x="44125" y="233485"/>
                </a:lnTo>
                <a:cubicBezTo>
                  <a:pt x="45204" y="233485"/>
                  <a:pt x="46068" y="232884"/>
                  <a:pt x="46716" y="231703"/>
                </a:cubicBezTo>
                <a:cubicBezTo>
                  <a:pt x="47363" y="230513"/>
                  <a:pt x="47897" y="229481"/>
                  <a:pt x="48329" y="228633"/>
                </a:cubicBezTo>
                <a:close/>
                <a:moveTo>
                  <a:pt x="34435" y="128466"/>
                </a:moveTo>
                <a:cubicBezTo>
                  <a:pt x="35514" y="130624"/>
                  <a:pt x="36644" y="132505"/>
                  <a:pt x="37826" y="134117"/>
                </a:cubicBezTo>
                <a:cubicBezTo>
                  <a:pt x="39007" y="135729"/>
                  <a:pt x="39604" y="138170"/>
                  <a:pt x="39604" y="141395"/>
                </a:cubicBezTo>
                <a:cubicBezTo>
                  <a:pt x="37876" y="139237"/>
                  <a:pt x="35883" y="136380"/>
                  <a:pt x="33635" y="132838"/>
                </a:cubicBezTo>
                <a:cubicBezTo>
                  <a:pt x="31361" y="129265"/>
                  <a:pt x="29367" y="125773"/>
                  <a:pt x="27653" y="122335"/>
                </a:cubicBezTo>
                <a:cubicBezTo>
                  <a:pt x="29151" y="123615"/>
                  <a:pt x="30129" y="124378"/>
                  <a:pt x="30561" y="124592"/>
                </a:cubicBezTo>
                <a:lnTo>
                  <a:pt x="31526" y="124924"/>
                </a:lnTo>
                <a:lnTo>
                  <a:pt x="32174" y="125395"/>
                </a:lnTo>
                <a:cubicBezTo>
                  <a:pt x="32377" y="125713"/>
                  <a:pt x="33152" y="126740"/>
                  <a:pt x="34435" y="128466"/>
                </a:cubicBezTo>
                <a:close/>
                <a:moveTo>
                  <a:pt x="27970" y="135248"/>
                </a:moveTo>
                <a:cubicBezTo>
                  <a:pt x="29698" y="138259"/>
                  <a:pt x="31044" y="140695"/>
                  <a:pt x="32009" y="142511"/>
                </a:cubicBezTo>
                <a:cubicBezTo>
                  <a:pt x="32974" y="144341"/>
                  <a:pt x="33838" y="145968"/>
                  <a:pt x="34600" y="147363"/>
                </a:cubicBezTo>
                <a:cubicBezTo>
                  <a:pt x="35349" y="148776"/>
                  <a:pt x="36162" y="150220"/>
                  <a:pt x="37025" y="151733"/>
                </a:cubicBezTo>
                <a:cubicBezTo>
                  <a:pt x="37876" y="153231"/>
                  <a:pt x="39172" y="155186"/>
                  <a:pt x="40899" y="157548"/>
                </a:cubicBezTo>
                <a:lnTo>
                  <a:pt x="41547" y="165947"/>
                </a:lnTo>
                <a:cubicBezTo>
                  <a:pt x="40467" y="164661"/>
                  <a:pt x="39235" y="163238"/>
                  <a:pt x="37826" y="161754"/>
                </a:cubicBezTo>
                <a:cubicBezTo>
                  <a:pt x="36429" y="160242"/>
                  <a:pt x="34866" y="158629"/>
                  <a:pt x="33152" y="156888"/>
                </a:cubicBezTo>
                <a:lnTo>
                  <a:pt x="27653" y="145601"/>
                </a:lnTo>
                <a:cubicBezTo>
                  <a:pt x="27653" y="143642"/>
                  <a:pt x="27653" y="141762"/>
                  <a:pt x="27653" y="139936"/>
                </a:cubicBezTo>
                <a:cubicBezTo>
                  <a:pt x="27653" y="138106"/>
                  <a:pt x="27539" y="136330"/>
                  <a:pt x="27323" y="134598"/>
                </a:cubicBezTo>
                <a:close/>
                <a:moveTo>
                  <a:pt x="24745" y="84523"/>
                </a:moveTo>
                <a:lnTo>
                  <a:pt x="27005" y="79358"/>
                </a:lnTo>
                <a:lnTo>
                  <a:pt x="27005" y="81948"/>
                </a:lnTo>
                <a:close/>
                <a:moveTo>
                  <a:pt x="25062" y="113291"/>
                </a:moveTo>
                <a:cubicBezTo>
                  <a:pt x="24846" y="112200"/>
                  <a:pt x="24745" y="110702"/>
                  <a:pt x="24745" y="108757"/>
                </a:cubicBezTo>
                <a:cubicBezTo>
                  <a:pt x="24745" y="107472"/>
                  <a:pt x="24846" y="106217"/>
                  <a:pt x="25062" y="105046"/>
                </a:cubicBezTo>
                <a:cubicBezTo>
                  <a:pt x="25278" y="103865"/>
                  <a:pt x="25710" y="102824"/>
                  <a:pt x="26358" y="101975"/>
                </a:cubicBezTo>
                <a:cubicBezTo>
                  <a:pt x="27856" y="101975"/>
                  <a:pt x="28936" y="102571"/>
                  <a:pt x="29583" y="103751"/>
                </a:cubicBezTo>
                <a:cubicBezTo>
                  <a:pt x="30244" y="104922"/>
                  <a:pt x="30764" y="106445"/>
                  <a:pt x="31209" y="108276"/>
                </a:cubicBezTo>
                <a:cubicBezTo>
                  <a:pt x="31628" y="110101"/>
                  <a:pt x="32060" y="112200"/>
                  <a:pt x="32491" y="114571"/>
                </a:cubicBezTo>
                <a:cubicBezTo>
                  <a:pt x="32923" y="116947"/>
                  <a:pt x="33673" y="119308"/>
                  <a:pt x="34752" y="121685"/>
                </a:cubicBezTo>
                <a:cubicBezTo>
                  <a:pt x="33254" y="120172"/>
                  <a:pt x="31742" y="118713"/>
                  <a:pt x="30244" y="117314"/>
                </a:cubicBezTo>
                <a:cubicBezTo>
                  <a:pt x="28720" y="115920"/>
                  <a:pt x="27107" y="114675"/>
                  <a:pt x="25392" y="113609"/>
                </a:cubicBezTo>
                <a:close/>
                <a:moveTo>
                  <a:pt x="22484" y="154313"/>
                </a:moveTo>
                <a:lnTo>
                  <a:pt x="23449" y="155276"/>
                </a:lnTo>
                <a:lnTo>
                  <a:pt x="23449" y="157866"/>
                </a:lnTo>
                <a:close/>
                <a:moveTo>
                  <a:pt x="22484" y="130728"/>
                </a:moveTo>
                <a:lnTo>
                  <a:pt x="22484" y="132351"/>
                </a:lnTo>
                <a:lnTo>
                  <a:pt x="21836" y="130079"/>
                </a:lnTo>
                <a:close/>
                <a:moveTo>
                  <a:pt x="18598" y="121353"/>
                </a:moveTo>
                <a:lnTo>
                  <a:pt x="19411" y="119259"/>
                </a:lnTo>
                <a:lnTo>
                  <a:pt x="19893" y="117151"/>
                </a:lnTo>
                <a:lnTo>
                  <a:pt x="20871" y="120718"/>
                </a:lnTo>
                <a:lnTo>
                  <a:pt x="21189" y="122652"/>
                </a:lnTo>
                <a:lnTo>
                  <a:pt x="20541" y="122002"/>
                </a:lnTo>
                <a:close/>
                <a:moveTo>
                  <a:pt x="13111" y="120718"/>
                </a:moveTo>
                <a:cubicBezTo>
                  <a:pt x="13111" y="119413"/>
                  <a:pt x="13213" y="118078"/>
                  <a:pt x="13429" y="116669"/>
                </a:cubicBezTo>
                <a:cubicBezTo>
                  <a:pt x="13645" y="115271"/>
                  <a:pt x="13975" y="113822"/>
                  <a:pt x="14407" y="112323"/>
                </a:cubicBezTo>
                <a:lnTo>
                  <a:pt x="16020" y="107144"/>
                </a:lnTo>
                <a:cubicBezTo>
                  <a:pt x="15372" y="111678"/>
                  <a:pt x="14407" y="116188"/>
                  <a:pt x="13111" y="120718"/>
                </a:cubicBezTo>
                <a:close/>
                <a:moveTo>
                  <a:pt x="16020" y="129434"/>
                </a:moveTo>
                <a:cubicBezTo>
                  <a:pt x="16451" y="132237"/>
                  <a:pt x="17201" y="135134"/>
                  <a:pt x="18280" y="138170"/>
                </a:cubicBezTo>
                <a:cubicBezTo>
                  <a:pt x="19360" y="141166"/>
                  <a:pt x="20655" y="144292"/>
                  <a:pt x="22154" y="147532"/>
                </a:cubicBezTo>
                <a:cubicBezTo>
                  <a:pt x="20439" y="146678"/>
                  <a:pt x="19245" y="146231"/>
                  <a:pt x="18598" y="146231"/>
                </a:cubicBezTo>
                <a:cubicBezTo>
                  <a:pt x="16883" y="146231"/>
                  <a:pt x="16020" y="147313"/>
                  <a:pt x="16020" y="149471"/>
                </a:cubicBezTo>
                <a:cubicBezTo>
                  <a:pt x="16020" y="154199"/>
                  <a:pt x="17201" y="159165"/>
                  <a:pt x="19576" y="164329"/>
                </a:cubicBezTo>
                <a:lnTo>
                  <a:pt x="16985" y="161754"/>
                </a:lnTo>
                <a:lnTo>
                  <a:pt x="15054" y="161095"/>
                </a:lnTo>
                <a:lnTo>
                  <a:pt x="13429" y="161754"/>
                </a:lnTo>
                <a:lnTo>
                  <a:pt x="12464" y="162717"/>
                </a:lnTo>
                <a:cubicBezTo>
                  <a:pt x="12032" y="164011"/>
                  <a:pt x="11816" y="164865"/>
                  <a:pt x="11816" y="165296"/>
                </a:cubicBezTo>
                <a:lnTo>
                  <a:pt x="13111" y="167886"/>
                </a:lnTo>
                <a:lnTo>
                  <a:pt x="10521" y="170312"/>
                </a:lnTo>
                <a:cubicBezTo>
                  <a:pt x="9873" y="171061"/>
                  <a:pt x="9339" y="172093"/>
                  <a:pt x="8908" y="173374"/>
                </a:cubicBezTo>
                <a:cubicBezTo>
                  <a:pt x="8476" y="171011"/>
                  <a:pt x="8044" y="168749"/>
                  <a:pt x="7612" y="166592"/>
                </a:cubicBezTo>
                <a:cubicBezTo>
                  <a:pt x="7180" y="164433"/>
                  <a:pt x="6749" y="162275"/>
                  <a:pt x="6330" y="160127"/>
                </a:cubicBezTo>
                <a:cubicBezTo>
                  <a:pt x="9124" y="158197"/>
                  <a:pt x="11283" y="155276"/>
                  <a:pt x="12781" y="151415"/>
                </a:cubicBezTo>
                <a:cubicBezTo>
                  <a:pt x="14293" y="147532"/>
                  <a:pt x="15054" y="143642"/>
                  <a:pt x="15054" y="139782"/>
                </a:cubicBezTo>
                <a:lnTo>
                  <a:pt x="14889" y="136875"/>
                </a:lnTo>
                <a:lnTo>
                  <a:pt x="14407" y="133968"/>
                </a:lnTo>
                <a:close/>
                <a:moveTo>
                  <a:pt x="327487" y="271277"/>
                </a:moveTo>
                <a:cubicBezTo>
                  <a:pt x="327919" y="268916"/>
                  <a:pt x="328173" y="266529"/>
                  <a:pt x="328287" y="264179"/>
                </a:cubicBezTo>
                <a:cubicBezTo>
                  <a:pt x="328389" y="261792"/>
                  <a:pt x="328452" y="259440"/>
                  <a:pt x="328452" y="257054"/>
                </a:cubicBezTo>
                <a:lnTo>
                  <a:pt x="331043" y="258681"/>
                </a:lnTo>
                <a:cubicBezTo>
                  <a:pt x="331881" y="258681"/>
                  <a:pt x="332542" y="257371"/>
                  <a:pt x="332974" y="254792"/>
                </a:cubicBezTo>
                <a:cubicBezTo>
                  <a:pt x="333405" y="252218"/>
                  <a:pt x="333723" y="249191"/>
                  <a:pt x="333951" y="245753"/>
                </a:cubicBezTo>
                <a:cubicBezTo>
                  <a:pt x="334155" y="242295"/>
                  <a:pt x="334269" y="238753"/>
                  <a:pt x="334269" y="235097"/>
                </a:cubicBezTo>
                <a:cubicBezTo>
                  <a:pt x="334269" y="231425"/>
                  <a:pt x="334269" y="228633"/>
                  <a:pt x="334269" y="226688"/>
                </a:cubicBezTo>
                <a:cubicBezTo>
                  <a:pt x="334269" y="222168"/>
                  <a:pt x="334104" y="217595"/>
                  <a:pt x="333786" y="212947"/>
                </a:cubicBezTo>
                <a:cubicBezTo>
                  <a:pt x="333456" y="208323"/>
                  <a:pt x="332542" y="203958"/>
                  <a:pt x="331043" y="199880"/>
                </a:cubicBezTo>
                <a:lnTo>
                  <a:pt x="329100" y="194368"/>
                </a:lnTo>
                <a:lnTo>
                  <a:pt x="329583" y="194546"/>
                </a:lnTo>
                <a:lnTo>
                  <a:pt x="330078" y="194696"/>
                </a:lnTo>
                <a:cubicBezTo>
                  <a:pt x="331564" y="194696"/>
                  <a:pt x="332339" y="193832"/>
                  <a:pt x="332339" y="192120"/>
                </a:cubicBezTo>
                <a:cubicBezTo>
                  <a:pt x="332339" y="189962"/>
                  <a:pt x="331793" y="187001"/>
                  <a:pt x="330726" y="183240"/>
                </a:cubicBezTo>
                <a:cubicBezTo>
                  <a:pt x="329634" y="179470"/>
                  <a:pt x="328287" y="175417"/>
                  <a:pt x="326674" y="171110"/>
                </a:cubicBezTo>
                <a:cubicBezTo>
                  <a:pt x="325061" y="166810"/>
                  <a:pt x="323182" y="162340"/>
                  <a:pt x="321023" y="157716"/>
                </a:cubicBezTo>
                <a:cubicBezTo>
                  <a:pt x="318864" y="153078"/>
                  <a:pt x="316705" y="148713"/>
                  <a:pt x="314559" y="144609"/>
                </a:cubicBezTo>
                <a:lnTo>
                  <a:pt x="320375" y="150439"/>
                </a:lnTo>
                <a:lnTo>
                  <a:pt x="322636" y="151415"/>
                </a:lnTo>
                <a:cubicBezTo>
                  <a:pt x="323931" y="151415"/>
                  <a:pt x="324566" y="150121"/>
                  <a:pt x="324566" y="147532"/>
                </a:cubicBezTo>
                <a:cubicBezTo>
                  <a:pt x="318965" y="138488"/>
                  <a:pt x="312285" y="129762"/>
                  <a:pt x="304551" y="121353"/>
                </a:cubicBezTo>
                <a:cubicBezTo>
                  <a:pt x="302392" y="116620"/>
                  <a:pt x="299585" y="111347"/>
                  <a:pt x="296144" y="105517"/>
                </a:cubicBezTo>
                <a:cubicBezTo>
                  <a:pt x="292702" y="99714"/>
                  <a:pt x="288816" y="93681"/>
                  <a:pt x="284510" y="87444"/>
                </a:cubicBezTo>
                <a:lnTo>
                  <a:pt x="284828" y="85822"/>
                </a:lnTo>
                <a:cubicBezTo>
                  <a:pt x="284828" y="84523"/>
                  <a:pt x="284510" y="83446"/>
                  <a:pt x="283863" y="82593"/>
                </a:cubicBezTo>
                <a:cubicBezTo>
                  <a:pt x="280205" y="80435"/>
                  <a:pt x="276649" y="77195"/>
                  <a:pt x="273207" y="72889"/>
                </a:cubicBezTo>
                <a:cubicBezTo>
                  <a:pt x="269753" y="68588"/>
                  <a:pt x="266476" y="64217"/>
                  <a:pt x="263352" y="59813"/>
                </a:cubicBezTo>
                <a:cubicBezTo>
                  <a:pt x="260228" y="55392"/>
                  <a:pt x="257256" y="51567"/>
                  <a:pt x="254462" y="48342"/>
                </a:cubicBezTo>
                <a:cubicBezTo>
                  <a:pt x="251668" y="45118"/>
                  <a:pt x="249179" y="43491"/>
                  <a:pt x="247033" y="43491"/>
                </a:cubicBezTo>
                <a:lnTo>
                  <a:pt x="246068" y="43808"/>
                </a:lnTo>
                <a:lnTo>
                  <a:pt x="239921" y="39298"/>
                </a:lnTo>
                <a:cubicBezTo>
                  <a:pt x="238422" y="38223"/>
                  <a:pt x="235031" y="35896"/>
                  <a:pt x="229748" y="32353"/>
                </a:cubicBezTo>
                <a:cubicBezTo>
                  <a:pt x="224465" y="28787"/>
                  <a:pt x="218928" y="25294"/>
                  <a:pt x="213111" y="21851"/>
                </a:cubicBezTo>
                <a:lnTo>
                  <a:pt x="216337" y="20238"/>
                </a:lnTo>
                <a:lnTo>
                  <a:pt x="217302" y="17961"/>
                </a:lnTo>
                <a:cubicBezTo>
                  <a:pt x="217302" y="15387"/>
                  <a:pt x="216235" y="13289"/>
                  <a:pt x="214076" y="11666"/>
                </a:cubicBezTo>
                <a:cubicBezTo>
                  <a:pt x="211917" y="10054"/>
                  <a:pt x="209174" y="8704"/>
                  <a:pt x="205834" y="7628"/>
                </a:cubicBezTo>
                <a:cubicBezTo>
                  <a:pt x="202494" y="6546"/>
                  <a:pt x="198671" y="5797"/>
                  <a:pt x="194366" y="5365"/>
                </a:cubicBezTo>
                <a:cubicBezTo>
                  <a:pt x="190048" y="4935"/>
                  <a:pt x="185857" y="4716"/>
                  <a:pt x="181767" y="4716"/>
                </a:cubicBezTo>
                <a:cubicBezTo>
                  <a:pt x="176167" y="4716"/>
                  <a:pt x="171099" y="5034"/>
                  <a:pt x="166578" y="5683"/>
                </a:cubicBezTo>
                <a:cubicBezTo>
                  <a:pt x="163352" y="5034"/>
                  <a:pt x="159796" y="4716"/>
                  <a:pt x="155923" y="4716"/>
                </a:cubicBezTo>
                <a:cubicBezTo>
                  <a:pt x="152900" y="4716"/>
                  <a:pt x="149827" y="4894"/>
                  <a:pt x="146715" y="5212"/>
                </a:cubicBezTo>
                <a:cubicBezTo>
                  <a:pt x="143591" y="5529"/>
                  <a:pt x="140416" y="5911"/>
                  <a:pt x="137178" y="6343"/>
                </a:cubicBezTo>
                <a:lnTo>
                  <a:pt x="137508" y="4716"/>
                </a:lnTo>
                <a:lnTo>
                  <a:pt x="137508" y="3421"/>
                </a:lnTo>
                <a:cubicBezTo>
                  <a:pt x="137292" y="1710"/>
                  <a:pt x="136098" y="628"/>
                  <a:pt x="133952" y="196"/>
                </a:cubicBezTo>
                <a:cubicBezTo>
                  <a:pt x="122966" y="2141"/>
                  <a:pt x="112248" y="5466"/>
                  <a:pt x="101795" y="10218"/>
                </a:cubicBezTo>
                <a:cubicBezTo>
                  <a:pt x="91356" y="14955"/>
                  <a:pt x="81285" y="20238"/>
                  <a:pt x="71595" y="26054"/>
                </a:cubicBezTo>
                <a:lnTo>
                  <a:pt x="71265" y="26054"/>
                </a:lnTo>
                <a:cubicBezTo>
                  <a:pt x="68471" y="28846"/>
                  <a:pt x="65346" y="31376"/>
                  <a:pt x="61905" y="33638"/>
                </a:cubicBezTo>
                <a:cubicBezTo>
                  <a:pt x="58450" y="35896"/>
                  <a:pt x="55542" y="38223"/>
                  <a:pt x="53180" y="40584"/>
                </a:cubicBezTo>
                <a:lnTo>
                  <a:pt x="52850" y="40584"/>
                </a:lnTo>
                <a:lnTo>
                  <a:pt x="52697" y="40901"/>
                </a:lnTo>
                <a:lnTo>
                  <a:pt x="52532" y="41229"/>
                </a:lnTo>
                <a:lnTo>
                  <a:pt x="52532" y="43163"/>
                </a:lnTo>
                <a:cubicBezTo>
                  <a:pt x="50373" y="44899"/>
                  <a:pt x="48709" y="47316"/>
                  <a:pt x="47516" y="50436"/>
                </a:cubicBezTo>
                <a:cubicBezTo>
                  <a:pt x="46335" y="53562"/>
                  <a:pt x="44874" y="56841"/>
                  <a:pt x="43160" y="60293"/>
                </a:cubicBezTo>
                <a:cubicBezTo>
                  <a:pt x="42080" y="58567"/>
                  <a:pt x="40785" y="57068"/>
                  <a:pt x="39273" y="55759"/>
                </a:cubicBezTo>
                <a:cubicBezTo>
                  <a:pt x="37775" y="54474"/>
                  <a:pt x="36479" y="53830"/>
                  <a:pt x="35400" y="53830"/>
                </a:cubicBezTo>
                <a:lnTo>
                  <a:pt x="34435" y="54147"/>
                </a:lnTo>
                <a:cubicBezTo>
                  <a:pt x="32491" y="57169"/>
                  <a:pt x="30244" y="60888"/>
                  <a:pt x="27653" y="65299"/>
                </a:cubicBezTo>
                <a:cubicBezTo>
                  <a:pt x="25062" y="69714"/>
                  <a:pt x="22484" y="74566"/>
                  <a:pt x="19893" y="79849"/>
                </a:cubicBezTo>
                <a:cubicBezTo>
                  <a:pt x="17315" y="85123"/>
                  <a:pt x="14940" y="90556"/>
                  <a:pt x="12781" y="96156"/>
                </a:cubicBezTo>
                <a:cubicBezTo>
                  <a:pt x="10635" y="101747"/>
                  <a:pt x="9124" y="107144"/>
                  <a:pt x="8273" y="112323"/>
                </a:cubicBezTo>
                <a:cubicBezTo>
                  <a:pt x="7396" y="114675"/>
                  <a:pt x="6647" y="117101"/>
                  <a:pt x="5999" y="119592"/>
                </a:cubicBezTo>
                <a:cubicBezTo>
                  <a:pt x="5364" y="122052"/>
                  <a:pt x="4717" y="124479"/>
                  <a:pt x="4056" y="126855"/>
                </a:cubicBezTo>
                <a:cubicBezTo>
                  <a:pt x="1262" y="129231"/>
                  <a:pt x="-452" y="131691"/>
                  <a:pt x="-1100" y="134280"/>
                </a:cubicBezTo>
                <a:cubicBezTo>
                  <a:pt x="-1760" y="136875"/>
                  <a:pt x="-2078" y="140199"/>
                  <a:pt x="-2078" y="144292"/>
                </a:cubicBezTo>
                <a:cubicBezTo>
                  <a:pt x="-2078" y="151833"/>
                  <a:pt x="-1049" y="159646"/>
                  <a:pt x="996" y="167722"/>
                </a:cubicBezTo>
                <a:cubicBezTo>
                  <a:pt x="3040" y="175799"/>
                  <a:pt x="5568" y="183776"/>
                  <a:pt x="8590" y="191639"/>
                </a:cubicBezTo>
                <a:cubicBezTo>
                  <a:pt x="11600" y="199497"/>
                  <a:pt x="14991" y="206928"/>
                  <a:pt x="18763" y="213923"/>
                </a:cubicBezTo>
                <a:cubicBezTo>
                  <a:pt x="22535" y="220924"/>
                  <a:pt x="26243" y="227120"/>
                  <a:pt x="29914" y="232492"/>
                </a:cubicBezTo>
                <a:lnTo>
                  <a:pt x="33787" y="239299"/>
                </a:lnTo>
                <a:lnTo>
                  <a:pt x="33152" y="241879"/>
                </a:lnTo>
                <a:cubicBezTo>
                  <a:pt x="33787" y="244036"/>
                  <a:pt x="34320" y="245917"/>
                  <a:pt x="34752" y="247529"/>
                </a:cubicBezTo>
                <a:cubicBezTo>
                  <a:pt x="35184" y="249142"/>
                  <a:pt x="35946" y="250753"/>
                  <a:pt x="37025" y="252380"/>
                </a:cubicBezTo>
                <a:cubicBezTo>
                  <a:pt x="38092" y="253993"/>
                  <a:pt x="39553" y="255809"/>
                  <a:pt x="41381" y="257868"/>
                </a:cubicBezTo>
                <a:cubicBezTo>
                  <a:pt x="43210" y="259911"/>
                  <a:pt x="45750" y="262566"/>
                  <a:pt x="48976" y="265790"/>
                </a:cubicBezTo>
                <a:lnTo>
                  <a:pt x="48646" y="266425"/>
                </a:lnTo>
                <a:cubicBezTo>
                  <a:pt x="48646" y="267075"/>
                  <a:pt x="49078" y="268038"/>
                  <a:pt x="49941" y="269337"/>
                </a:cubicBezTo>
                <a:lnTo>
                  <a:pt x="49941" y="269655"/>
                </a:lnTo>
                <a:lnTo>
                  <a:pt x="50589" y="269982"/>
                </a:lnTo>
                <a:cubicBezTo>
                  <a:pt x="58133" y="276233"/>
                  <a:pt x="65943" y="282300"/>
                  <a:pt x="74021" y="288234"/>
                </a:cubicBezTo>
                <a:cubicBezTo>
                  <a:pt x="82098" y="294162"/>
                  <a:pt x="90543" y="299599"/>
                  <a:pt x="99383" y="304551"/>
                </a:cubicBezTo>
                <a:cubicBezTo>
                  <a:pt x="108641" y="311867"/>
                  <a:pt x="118496" y="318014"/>
                  <a:pt x="128935" y="322966"/>
                </a:cubicBezTo>
                <a:cubicBezTo>
                  <a:pt x="139388" y="327921"/>
                  <a:pt x="150424" y="331478"/>
                  <a:pt x="162057" y="333621"/>
                </a:cubicBezTo>
                <a:lnTo>
                  <a:pt x="165613" y="335580"/>
                </a:lnTo>
                <a:cubicBezTo>
                  <a:pt x="169702" y="337943"/>
                  <a:pt x="174122" y="339450"/>
                  <a:pt x="178859" y="340100"/>
                </a:cubicBezTo>
                <a:cubicBezTo>
                  <a:pt x="183596" y="340746"/>
                  <a:pt x="188333" y="341167"/>
                  <a:pt x="193070" y="341395"/>
                </a:cubicBezTo>
                <a:cubicBezTo>
                  <a:pt x="197808" y="341395"/>
                  <a:pt x="202545" y="341014"/>
                  <a:pt x="207294" y="340254"/>
                </a:cubicBezTo>
                <a:cubicBezTo>
                  <a:pt x="212019" y="339505"/>
                  <a:pt x="216870" y="338488"/>
                  <a:pt x="221823" y="337193"/>
                </a:cubicBezTo>
                <a:cubicBezTo>
                  <a:pt x="229367" y="335680"/>
                  <a:pt x="237178" y="334167"/>
                  <a:pt x="245255" y="332658"/>
                </a:cubicBezTo>
                <a:cubicBezTo>
                  <a:pt x="253332" y="331161"/>
                  <a:pt x="260812" y="328239"/>
                  <a:pt x="267708" y="323947"/>
                </a:cubicBezTo>
                <a:cubicBezTo>
                  <a:pt x="269435" y="322865"/>
                  <a:pt x="271048" y="321621"/>
                  <a:pt x="272560" y="320236"/>
                </a:cubicBezTo>
                <a:cubicBezTo>
                  <a:pt x="274058" y="318813"/>
                  <a:pt x="275684" y="317681"/>
                  <a:pt x="277398" y="316833"/>
                </a:cubicBezTo>
                <a:cubicBezTo>
                  <a:pt x="280421" y="315752"/>
                  <a:pt x="283329" y="314725"/>
                  <a:pt x="286123" y="313758"/>
                </a:cubicBezTo>
                <a:cubicBezTo>
                  <a:pt x="288930" y="312795"/>
                  <a:pt x="291724" y="311664"/>
                  <a:pt x="294531" y="310370"/>
                </a:cubicBezTo>
                <a:cubicBezTo>
                  <a:pt x="297325" y="309085"/>
                  <a:pt x="299966" y="307512"/>
                  <a:pt x="302443" y="305681"/>
                </a:cubicBezTo>
                <a:cubicBezTo>
                  <a:pt x="304919" y="303866"/>
                  <a:pt x="307345" y="301326"/>
                  <a:pt x="309707" y="298086"/>
                </a:cubicBezTo>
                <a:lnTo>
                  <a:pt x="310037" y="298086"/>
                </a:lnTo>
                <a:cubicBezTo>
                  <a:pt x="311549" y="296374"/>
                  <a:pt x="313111" y="293884"/>
                  <a:pt x="314724" y="290659"/>
                </a:cubicBezTo>
                <a:cubicBezTo>
                  <a:pt x="316336" y="287435"/>
                  <a:pt x="318000" y="284637"/>
                  <a:pt x="319728" y="282251"/>
                </a:cubicBezTo>
                <a:cubicBezTo>
                  <a:pt x="320794" y="280539"/>
                  <a:pt x="322268" y="278808"/>
                  <a:pt x="324096" y="277096"/>
                </a:cubicBezTo>
                <a:cubicBezTo>
                  <a:pt x="325925" y="275355"/>
                  <a:pt x="327055" y="273425"/>
                  <a:pt x="327487" y="271277"/>
                </a:cubicBezTo>
              </a:path>
            </a:pathLst>
          </a:custGeom>
          <a:solidFill>
            <a:srgbClr val="FFFFFF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3" name="Freeform: Shape 482">
            <a:extLst>
              <a:ext uri="{FF2B5EF4-FFF2-40B4-BE49-F238E27FC236}">
                <a16:creationId xmlns:a16="http://schemas.microsoft.com/office/drawing/2014/main" id="{11E084FD-B8C8-14B0-F22E-E7F51D728706}"/>
              </a:ext>
            </a:extLst>
          </p:cNvPr>
          <p:cNvSpPr/>
          <p:nvPr/>
        </p:nvSpPr>
        <p:spPr>
          <a:xfrm flipV="1">
            <a:off x="6243992" y="5896708"/>
            <a:ext cx="316636" cy="359285"/>
          </a:xfrm>
          <a:custGeom>
            <a:avLst/>
            <a:gdLst>
              <a:gd name="connsiteX0" fmla="*/ 298740 w 316636"/>
              <a:gd name="connsiteY0" fmla="*/ 143989 h 359285"/>
              <a:gd name="connsiteX1" fmla="*/ 297458 w 316636"/>
              <a:gd name="connsiteY1" fmla="*/ 143339 h 359285"/>
              <a:gd name="connsiteX2" fmla="*/ 298740 w 316636"/>
              <a:gd name="connsiteY2" fmla="*/ 147541 h 359285"/>
              <a:gd name="connsiteX3" fmla="*/ 293584 w 316636"/>
              <a:gd name="connsiteY3" fmla="*/ 100046 h 359285"/>
              <a:gd name="connsiteX4" fmla="*/ 286967 w 316636"/>
              <a:gd name="connsiteY4" fmla="*/ 91637 h 359285"/>
              <a:gd name="connsiteX5" fmla="*/ 279690 w 316636"/>
              <a:gd name="connsiteY5" fmla="*/ 84220 h 359285"/>
              <a:gd name="connsiteX6" fmla="*/ 279690 w 316636"/>
              <a:gd name="connsiteY6" fmla="*/ 82910 h 359285"/>
              <a:gd name="connsiteX7" fmla="*/ 276134 w 316636"/>
              <a:gd name="connsiteY7" fmla="*/ 72587 h 359285"/>
              <a:gd name="connsiteX8" fmla="*/ 285990 w 316636"/>
              <a:gd name="connsiteY8" fmla="*/ 86636 h 359285"/>
              <a:gd name="connsiteX9" fmla="*/ 294232 w 316636"/>
              <a:gd name="connsiteY9" fmla="*/ 100046 h 359285"/>
              <a:gd name="connsiteX10" fmla="*/ 294232 w 316636"/>
              <a:gd name="connsiteY10" fmla="*/ 101007 h 359285"/>
              <a:gd name="connsiteX11" fmla="*/ 273543 w 316636"/>
              <a:gd name="connsiteY11" fmla="*/ 191143 h 359285"/>
              <a:gd name="connsiteX12" fmla="*/ 275487 w 316636"/>
              <a:gd name="connsiteY12" fmla="*/ 189214 h 359285"/>
              <a:gd name="connsiteX13" fmla="*/ 277430 w 316636"/>
              <a:gd name="connsiteY13" fmla="*/ 186633 h 359285"/>
              <a:gd name="connsiteX14" fmla="*/ 274839 w 316636"/>
              <a:gd name="connsiteY14" fmla="*/ 326854 h 359285"/>
              <a:gd name="connsiteX15" fmla="*/ 271778 w 316636"/>
              <a:gd name="connsiteY15" fmla="*/ 326854 h 359285"/>
              <a:gd name="connsiteX16" fmla="*/ 268705 w 316636"/>
              <a:gd name="connsiteY16" fmla="*/ 327171 h 359285"/>
              <a:gd name="connsiteX17" fmla="*/ 276134 w 316636"/>
              <a:gd name="connsiteY17" fmla="*/ 321352 h 359285"/>
              <a:gd name="connsiteX18" fmla="*/ 276617 w 316636"/>
              <a:gd name="connsiteY18" fmla="*/ 322484 h 359285"/>
              <a:gd name="connsiteX19" fmla="*/ 277430 w 316636"/>
              <a:gd name="connsiteY19" fmla="*/ 323629 h 359285"/>
              <a:gd name="connsiteX20" fmla="*/ 264818 w 316636"/>
              <a:gd name="connsiteY20" fmla="*/ 71292 h 359285"/>
              <a:gd name="connsiteX21" fmla="*/ 265301 w 316636"/>
              <a:gd name="connsiteY21" fmla="*/ 72726 h 359285"/>
              <a:gd name="connsiteX22" fmla="*/ 266127 w 316636"/>
              <a:gd name="connsiteY22" fmla="*/ 74199 h 359285"/>
              <a:gd name="connsiteX23" fmla="*/ 262570 w 316636"/>
              <a:gd name="connsiteY23" fmla="*/ 70314 h 359285"/>
              <a:gd name="connsiteX24" fmla="*/ 264183 w 316636"/>
              <a:gd name="connsiteY24" fmla="*/ 307472 h 359285"/>
              <a:gd name="connsiteX25" fmla="*/ 262888 w 316636"/>
              <a:gd name="connsiteY25" fmla="*/ 302937 h 359285"/>
              <a:gd name="connsiteX26" fmla="*/ 262570 w 316636"/>
              <a:gd name="connsiteY26" fmla="*/ 302937 h 359285"/>
              <a:gd name="connsiteX27" fmla="*/ 262240 w 316636"/>
              <a:gd name="connsiteY27" fmla="*/ 302620 h 359285"/>
              <a:gd name="connsiteX28" fmla="*/ 263205 w 316636"/>
              <a:gd name="connsiteY28" fmla="*/ 304883 h 359285"/>
              <a:gd name="connsiteX29" fmla="*/ 263853 w 316636"/>
              <a:gd name="connsiteY29" fmla="*/ 307145 h 359285"/>
              <a:gd name="connsiteX30" fmla="*/ 260945 w 316636"/>
              <a:gd name="connsiteY30" fmla="*/ 294226 h 359285"/>
              <a:gd name="connsiteX31" fmla="*/ 260793 w 316636"/>
              <a:gd name="connsiteY31" fmla="*/ 293899 h 359285"/>
              <a:gd name="connsiteX32" fmla="*/ 260615 w 316636"/>
              <a:gd name="connsiteY32" fmla="*/ 293581 h 359285"/>
              <a:gd name="connsiteX33" fmla="*/ 260297 w 316636"/>
              <a:gd name="connsiteY33" fmla="*/ 293581 h 359285"/>
              <a:gd name="connsiteX34" fmla="*/ 257072 w 316636"/>
              <a:gd name="connsiteY34" fmla="*/ 64812 h 359285"/>
              <a:gd name="connsiteX35" fmla="*/ 256754 w 316636"/>
              <a:gd name="connsiteY35" fmla="*/ 64495 h 359285"/>
              <a:gd name="connsiteX36" fmla="*/ 257389 w 316636"/>
              <a:gd name="connsiteY36" fmla="*/ 64168 h 359285"/>
              <a:gd name="connsiteX37" fmla="*/ 253528 w 316636"/>
              <a:gd name="connsiteY37" fmla="*/ 289047 h 359285"/>
              <a:gd name="connsiteX38" fmla="*/ 254176 w 316636"/>
              <a:gd name="connsiteY38" fmla="*/ 289375 h 359285"/>
              <a:gd name="connsiteX39" fmla="*/ 253528 w 316636"/>
              <a:gd name="connsiteY39" fmla="*/ 287762 h 359285"/>
              <a:gd name="connsiteX40" fmla="*/ 252563 w 316636"/>
              <a:gd name="connsiteY40" fmla="*/ 289047 h 359285"/>
              <a:gd name="connsiteX41" fmla="*/ 250607 w 316636"/>
              <a:gd name="connsiteY41" fmla="*/ 294226 h 359285"/>
              <a:gd name="connsiteX42" fmla="*/ 251255 w 316636"/>
              <a:gd name="connsiteY42" fmla="*/ 293899 h 359285"/>
              <a:gd name="connsiteX43" fmla="*/ 250937 w 316636"/>
              <a:gd name="connsiteY43" fmla="*/ 293250 h 359285"/>
              <a:gd name="connsiteX44" fmla="*/ 250772 w 316636"/>
              <a:gd name="connsiteY44" fmla="*/ 293745 h 359285"/>
              <a:gd name="connsiteX45" fmla="*/ 257719 w 316636"/>
              <a:gd name="connsiteY45" fmla="*/ 77746 h 359285"/>
              <a:gd name="connsiteX46" fmla="*/ 249807 w 316636"/>
              <a:gd name="connsiteY46" fmla="*/ 74516 h 359285"/>
              <a:gd name="connsiteX47" fmla="*/ 241565 w 316636"/>
              <a:gd name="connsiteY47" fmla="*/ 71609 h 359285"/>
              <a:gd name="connsiteX48" fmla="*/ 241565 w 316636"/>
              <a:gd name="connsiteY48" fmla="*/ 69347 h 359285"/>
              <a:gd name="connsiteX49" fmla="*/ 238326 w 316636"/>
              <a:gd name="connsiteY49" fmla="*/ 64168 h 359285"/>
              <a:gd name="connsiteX50" fmla="*/ 238657 w 316636"/>
              <a:gd name="connsiteY50" fmla="*/ 63201 h 359285"/>
              <a:gd name="connsiteX51" fmla="*/ 238974 w 316636"/>
              <a:gd name="connsiteY51" fmla="*/ 62556 h 359285"/>
              <a:gd name="connsiteX52" fmla="*/ 246734 w 316636"/>
              <a:gd name="connsiteY52" fmla="*/ 70631 h 359285"/>
              <a:gd name="connsiteX53" fmla="*/ 254176 w 316636"/>
              <a:gd name="connsiteY53" fmla="*/ 74199 h 359285"/>
              <a:gd name="connsiteX54" fmla="*/ 256424 w 316636"/>
              <a:gd name="connsiteY54" fmla="*/ 71942 h 359285"/>
              <a:gd name="connsiteX55" fmla="*/ 257237 w 316636"/>
              <a:gd name="connsiteY55" fmla="*/ 72905 h 359285"/>
              <a:gd name="connsiteX56" fmla="*/ 258037 w 316636"/>
              <a:gd name="connsiteY56" fmla="*/ 73554 h 359285"/>
              <a:gd name="connsiteX57" fmla="*/ 257554 w 316636"/>
              <a:gd name="connsiteY57" fmla="*/ 74685 h 359285"/>
              <a:gd name="connsiteX58" fmla="*/ 257389 w 316636"/>
              <a:gd name="connsiteY58" fmla="*/ 76129 h 359285"/>
              <a:gd name="connsiteX59" fmla="*/ 239952 w 316636"/>
              <a:gd name="connsiteY59" fmla="*/ 90659 h 359285"/>
              <a:gd name="connsiteX60" fmla="*/ 238009 w 316636"/>
              <a:gd name="connsiteY60" fmla="*/ 89697 h 359285"/>
              <a:gd name="connsiteX61" fmla="*/ 239952 w 316636"/>
              <a:gd name="connsiteY61" fmla="*/ 91637 h 359285"/>
              <a:gd name="connsiteX62" fmla="*/ 237361 w 316636"/>
              <a:gd name="connsiteY62" fmla="*/ 270632 h 359285"/>
              <a:gd name="connsiteX63" fmla="*/ 236561 w 316636"/>
              <a:gd name="connsiteY63" fmla="*/ 271926 h 359285"/>
              <a:gd name="connsiteX64" fmla="*/ 235736 w 316636"/>
              <a:gd name="connsiteY64" fmla="*/ 273222 h 359285"/>
              <a:gd name="connsiteX65" fmla="*/ 235913 w 316636"/>
              <a:gd name="connsiteY65" fmla="*/ 271595 h 359285"/>
              <a:gd name="connsiteX66" fmla="*/ 235418 w 316636"/>
              <a:gd name="connsiteY66" fmla="*/ 269019 h 359285"/>
              <a:gd name="connsiteX67" fmla="*/ 237691 w 316636"/>
              <a:gd name="connsiteY67" fmla="*/ 270315 h 359285"/>
              <a:gd name="connsiteX68" fmla="*/ 234770 w 316636"/>
              <a:gd name="connsiteY68" fmla="*/ 57069 h 359285"/>
              <a:gd name="connsiteX69" fmla="*/ 234453 w 316636"/>
              <a:gd name="connsiteY69" fmla="*/ 57714 h 359285"/>
              <a:gd name="connsiteX70" fmla="*/ 231875 w 316636"/>
              <a:gd name="connsiteY70" fmla="*/ 53829 h 359285"/>
              <a:gd name="connsiteX71" fmla="*/ 230897 w 316636"/>
              <a:gd name="connsiteY71" fmla="*/ 40901 h 359285"/>
              <a:gd name="connsiteX72" fmla="*/ 236561 w 316636"/>
              <a:gd name="connsiteY72" fmla="*/ 44786 h 359285"/>
              <a:gd name="connsiteX73" fmla="*/ 242365 w 316636"/>
              <a:gd name="connsiteY73" fmla="*/ 48992 h 359285"/>
              <a:gd name="connsiteX74" fmla="*/ 247369 w 316636"/>
              <a:gd name="connsiteY74" fmla="*/ 52534 h 359285"/>
              <a:gd name="connsiteX75" fmla="*/ 250607 w 316636"/>
              <a:gd name="connsiteY75" fmla="*/ 54490 h 359285"/>
              <a:gd name="connsiteX76" fmla="*/ 251572 w 316636"/>
              <a:gd name="connsiteY76" fmla="*/ 55456 h 359285"/>
              <a:gd name="connsiteX77" fmla="*/ 246734 w 316636"/>
              <a:gd name="connsiteY77" fmla="*/ 53031 h 359285"/>
              <a:gd name="connsiteX78" fmla="*/ 241247 w 316636"/>
              <a:gd name="connsiteY78" fmla="*/ 51899 h 359285"/>
              <a:gd name="connsiteX79" fmla="*/ 239952 w 316636"/>
              <a:gd name="connsiteY79" fmla="*/ 51899 h 359285"/>
              <a:gd name="connsiteX80" fmla="*/ 228966 w 316636"/>
              <a:gd name="connsiteY80" fmla="*/ 144619 h 359285"/>
              <a:gd name="connsiteX81" fmla="*/ 229614 w 316636"/>
              <a:gd name="connsiteY81" fmla="*/ 144471 h 359285"/>
              <a:gd name="connsiteX82" fmla="*/ 230579 w 316636"/>
              <a:gd name="connsiteY82" fmla="*/ 144302 h 359285"/>
              <a:gd name="connsiteX83" fmla="*/ 233157 w 316636"/>
              <a:gd name="connsiteY83" fmla="*/ 147045 h 359285"/>
              <a:gd name="connsiteX84" fmla="*/ 234453 w 316636"/>
              <a:gd name="connsiteY84" fmla="*/ 150121 h 359285"/>
              <a:gd name="connsiteX85" fmla="*/ 232510 w 316636"/>
              <a:gd name="connsiteY85" fmla="*/ 150438 h 359285"/>
              <a:gd name="connsiteX86" fmla="*/ 227684 w 316636"/>
              <a:gd name="connsiteY86" fmla="*/ 281948 h 359285"/>
              <a:gd name="connsiteX87" fmla="*/ 227188 w 316636"/>
              <a:gd name="connsiteY87" fmla="*/ 278227 h 359285"/>
              <a:gd name="connsiteX88" fmla="*/ 227023 w 316636"/>
              <a:gd name="connsiteY88" fmla="*/ 274200 h 359285"/>
              <a:gd name="connsiteX89" fmla="*/ 227506 w 316636"/>
              <a:gd name="connsiteY89" fmla="*/ 269997 h 359285"/>
              <a:gd name="connsiteX90" fmla="*/ 229297 w 316636"/>
              <a:gd name="connsiteY90" fmla="*/ 268043 h 359285"/>
              <a:gd name="connsiteX91" fmla="*/ 229614 w 316636"/>
              <a:gd name="connsiteY91" fmla="*/ 270632 h 359285"/>
              <a:gd name="connsiteX92" fmla="*/ 229119 w 316636"/>
              <a:gd name="connsiteY92" fmla="*/ 272090 h 359285"/>
              <a:gd name="connsiteX93" fmla="*/ 228649 w 316636"/>
              <a:gd name="connsiteY93" fmla="*/ 273872 h 359285"/>
              <a:gd name="connsiteX94" fmla="*/ 229767 w 316636"/>
              <a:gd name="connsiteY94" fmla="*/ 276446 h 359285"/>
              <a:gd name="connsiteX95" fmla="*/ 232510 w 316636"/>
              <a:gd name="connsiteY95" fmla="*/ 277414 h 359285"/>
              <a:gd name="connsiteX96" fmla="*/ 222820 w 316636"/>
              <a:gd name="connsiteY96" fmla="*/ 264813 h 359285"/>
              <a:gd name="connsiteX97" fmla="*/ 221854 w 316636"/>
              <a:gd name="connsiteY97" fmla="*/ 262883 h 359285"/>
              <a:gd name="connsiteX98" fmla="*/ 223467 w 316636"/>
              <a:gd name="connsiteY98" fmla="*/ 263533 h 359285"/>
              <a:gd name="connsiteX99" fmla="*/ 234123 w 316636"/>
              <a:gd name="connsiteY99" fmla="*/ 69347 h 359285"/>
              <a:gd name="connsiteX100" fmla="*/ 231544 w 316636"/>
              <a:gd name="connsiteY100" fmla="*/ 68538 h 359285"/>
              <a:gd name="connsiteX101" fmla="*/ 228966 w 316636"/>
              <a:gd name="connsiteY101" fmla="*/ 68052 h 359285"/>
              <a:gd name="connsiteX102" fmla="*/ 228966 w 316636"/>
              <a:gd name="connsiteY102" fmla="*/ 65780 h 359285"/>
              <a:gd name="connsiteX103" fmla="*/ 219264 w 316636"/>
              <a:gd name="connsiteY103" fmla="*/ 53829 h 359285"/>
              <a:gd name="connsiteX104" fmla="*/ 220242 w 316636"/>
              <a:gd name="connsiteY104" fmla="*/ 50605 h 359285"/>
              <a:gd name="connsiteX105" fmla="*/ 224598 w 316636"/>
              <a:gd name="connsiteY105" fmla="*/ 58032 h 359285"/>
              <a:gd name="connsiteX106" fmla="*/ 229932 w 316636"/>
              <a:gd name="connsiteY106" fmla="*/ 64812 h 359285"/>
              <a:gd name="connsiteX107" fmla="*/ 230897 w 316636"/>
              <a:gd name="connsiteY107" fmla="*/ 66430 h 359285"/>
              <a:gd name="connsiteX108" fmla="*/ 232675 w 316636"/>
              <a:gd name="connsiteY108" fmla="*/ 67888 h 359285"/>
              <a:gd name="connsiteX109" fmla="*/ 228966 w 316636"/>
              <a:gd name="connsiteY109" fmla="*/ 178225 h 359285"/>
              <a:gd name="connsiteX110" fmla="*/ 226058 w 316636"/>
              <a:gd name="connsiteY110" fmla="*/ 184704 h 359285"/>
              <a:gd name="connsiteX111" fmla="*/ 220877 w 316636"/>
              <a:gd name="connsiteY111" fmla="*/ 188896 h 359285"/>
              <a:gd name="connsiteX112" fmla="*/ 216686 w 316636"/>
              <a:gd name="connsiteY112" fmla="*/ 191471 h 359285"/>
              <a:gd name="connsiteX113" fmla="*/ 215403 w 316636"/>
              <a:gd name="connsiteY113" fmla="*/ 247708 h 359285"/>
              <a:gd name="connsiteX114" fmla="*/ 217016 w 316636"/>
              <a:gd name="connsiteY114" fmla="*/ 248993 h 359285"/>
              <a:gd name="connsiteX115" fmla="*/ 215073 w 316636"/>
              <a:gd name="connsiteY115" fmla="*/ 248025 h 359285"/>
              <a:gd name="connsiteX116" fmla="*/ 214095 w 316636"/>
              <a:gd name="connsiteY116" fmla="*/ 287762 h 359285"/>
              <a:gd name="connsiteX117" fmla="*/ 215073 w 316636"/>
              <a:gd name="connsiteY117" fmla="*/ 288730 h 359285"/>
              <a:gd name="connsiteX118" fmla="*/ 215073 w 316636"/>
              <a:gd name="connsiteY118" fmla="*/ 288412 h 359285"/>
              <a:gd name="connsiteX119" fmla="*/ 216368 w 316636"/>
              <a:gd name="connsiteY119" fmla="*/ 288730 h 359285"/>
              <a:gd name="connsiteX120" fmla="*/ 218298 w 316636"/>
              <a:gd name="connsiteY120" fmla="*/ 286150 h 359285"/>
              <a:gd name="connsiteX121" fmla="*/ 217663 w 316636"/>
              <a:gd name="connsiteY121" fmla="*/ 283561 h 359285"/>
              <a:gd name="connsiteX122" fmla="*/ 214095 w 316636"/>
              <a:gd name="connsiteY122" fmla="*/ 279358 h 359285"/>
              <a:gd name="connsiteX123" fmla="*/ 214425 w 316636"/>
              <a:gd name="connsiteY123" fmla="*/ 271446 h 359285"/>
              <a:gd name="connsiteX124" fmla="*/ 216368 w 316636"/>
              <a:gd name="connsiteY124" fmla="*/ 264496 h 359285"/>
              <a:gd name="connsiteX125" fmla="*/ 220076 w 316636"/>
              <a:gd name="connsiteY125" fmla="*/ 273872 h 359285"/>
              <a:gd name="connsiteX126" fmla="*/ 222489 w 316636"/>
              <a:gd name="connsiteY126" fmla="*/ 283561 h 359285"/>
              <a:gd name="connsiteX127" fmla="*/ 222489 w 316636"/>
              <a:gd name="connsiteY127" fmla="*/ 284522 h 359285"/>
              <a:gd name="connsiteX128" fmla="*/ 222820 w 316636"/>
              <a:gd name="connsiteY128" fmla="*/ 284210 h 359285"/>
              <a:gd name="connsiteX129" fmla="*/ 223785 w 316636"/>
              <a:gd name="connsiteY129" fmla="*/ 285188 h 359285"/>
              <a:gd name="connsiteX130" fmla="*/ 216051 w 316636"/>
              <a:gd name="connsiteY130" fmla="*/ 292605 h 359285"/>
              <a:gd name="connsiteX131" fmla="*/ 214095 w 316636"/>
              <a:gd name="connsiteY131" fmla="*/ 294861 h 359285"/>
              <a:gd name="connsiteX132" fmla="*/ 212164 w 316636"/>
              <a:gd name="connsiteY132" fmla="*/ 259976 h 359285"/>
              <a:gd name="connsiteX133" fmla="*/ 209891 w 316636"/>
              <a:gd name="connsiteY133" fmla="*/ 263533 h 359285"/>
              <a:gd name="connsiteX134" fmla="*/ 209739 w 316636"/>
              <a:gd name="connsiteY134" fmla="*/ 261271 h 359285"/>
              <a:gd name="connsiteX135" fmla="*/ 209243 w 316636"/>
              <a:gd name="connsiteY135" fmla="*/ 258999 h 359285"/>
              <a:gd name="connsiteX136" fmla="*/ 217663 w 316636"/>
              <a:gd name="connsiteY136" fmla="*/ 43173 h 359285"/>
              <a:gd name="connsiteX137" fmla="*/ 216686 w 316636"/>
              <a:gd name="connsiteY137" fmla="*/ 44622 h 359285"/>
              <a:gd name="connsiteX138" fmla="*/ 215720 w 316636"/>
              <a:gd name="connsiteY138" fmla="*/ 46095 h 359285"/>
              <a:gd name="connsiteX139" fmla="*/ 212482 w 316636"/>
              <a:gd name="connsiteY139" fmla="*/ 40430 h 359285"/>
              <a:gd name="connsiteX140" fmla="*/ 208926 w 316636"/>
              <a:gd name="connsiteY140" fmla="*/ 36392 h 359285"/>
              <a:gd name="connsiteX141" fmla="*/ 215403 w 316636"/>
              <a:gd name="connsiteY141" fmla="*/ 40266 h 359285"/>
              <a:gd name="connsiteX142" fmla="*/ 222172 w 316636"/>
              <a:gd name="connsiteY142" fmla="*/ 66430 h 359285"/>
              <a:gd name="connsiteX143" fmla="*/ 215073 w 316636"/>
              <a:gd name="connsiteY143" fmla="*/ 65642 h 359285"/>
              <a:gd name="connsiteX144" fmla="*/ 211034 w 316636"/>
              <a:gd name="connsiteY144" fmla="*/ 64332 h 359285"/>
              <a:gd name="connsiteX145" fmla="*/ 208926 w 316636"/>
              <a:gd name="connsiteY145" fmla="*/ 60457 h 359285"/>
              <a:gd name="connsiteX146" fmla="*/ 207960 w 316636"/>
              <a:gd name="connsiteY146" fmla="*/ 52216 h 359285"/>
              <a:gd name="connsiteX147" fmla="*/ 211847 w 316636"/>
              <a:gd name="connsiteY147" fmla="*/ 56101 h 359285"/>
              <a:gd name="connsiteX148" fmla="*/ 211847 w 316636"/>
              <a:gd name="connsiteY148" fmla="*/ 60309 h 359285"/>
              <a:gd name="connsiteX149" fmla="*/ 215073 w 316636"/>
              <a:gd name="connsiteY149" fmla="*/ 63533 h 359285"/>
              <a:gd name="connsiteX150" fmla="*/ 217333 w 316636"/>
              <a:gd name="connsiteY150" fmla="*/ 61921 h 359285"/>
              <a:gd name="connsiteX151" fmla="*/ 217333 w 316636"/>
              <a:gd name="connsiteY151" fmla="*/ 61588 h 359285"/>
              <a:gd name="connsiteX152" fmla="*/ 207960 w 316636"/>
              <a:gd name="connsiteY152" fmla="*/ 252535 h 359285"/>
              <a:gd name="connsiteX153" fmla="*/ 207796 w 316636"/>
              <a:gd name="connsiteY153" fmla="*/ 252053 h 359285"/>
              <a:gd name="connsiteX154" fmla="*/ 207630 w 316636"/>
              <a:gd name="connsiteY154" fmla="*/ 251567 h 359285"/>
              <a:gd name="connsiteX155" fmla="*/ 210856 w 316636"/>
              <a:gd name="connsiteY155" fmla="*/ 250287 h 359285"/>
              <a:gd name="connsiteX156" fmla="*/ 212164 w 316636"/>
              <a:gd name="connsiteY156" fmla="*/ 251736 h 359285"/>
              <a:gd name="connsiteX157" fmla="*/ 213447 w 316636"/>
              <a:gd name="connsiteY157" fmla="*/ 254146 h 359285"/>
              <a:gd name="connsiteX158" fmla="*/ 207960 w 316636"/>
              <a:gd name="connsiteY158" fmla="*/ 35747 h 359285"/>
              <a:gd name="connsiteX159" fmla="*/ 207313 w 316636"/>
              <a:gd name="connsiteY159" fmla="*/ 35430 h 359285"/>
              <a:gd name="connsiteX160" fmla="*/ 209573 w 316636"/>
              <a:gd name="connsiteY160" fmla="*/ 35261 h 359285"/>
              <a:gd name="connsiteX161" fmla="*/ 215403 w 316636"/>
              <a:gd name="connsiteY161" fmla="*/ 34462 h 359285"/>
              <a:gd name="connsiteX162" fmla="*/ 206995 w 316636"/>
              <a:gd name="connsiteY162" fmla="*/ 155291 h 359285"/>
              <a:gd name="connsiteX163" fmla="*/ 210539 w 316636"/>
              <a:gd name="connsiteY163" fmla="*/ 155935 h 359285"/>
              <a:gd name="connsiteX164" fmla="*/ 208608 w 316636"/>
              <a:gd name="connsiteY164" fmla="*/ 158198 h 359285"/>
              <a:gd name="connsiteX165" fmla="*/ 208278 w 316636"/>
              <a:gd name="connsiteY165" fmla="*/ 157870 h 359285"/>
              <a:gd name="connsiteX166" fmla="*/ 214425 w 316636"/>
              <a:gd name="connsiteY166" fmla="*/ 80336 h 359285"/>
              <a:gd name="connsiteX167" fmla="*/ 214755 w 316636"/>
              <a:gd name="connsiteY167" fmla="*/ 79685 h 359285"/>
              <a:gd name="connsiteX168" fmla="*/ 214095 w 316636"/>
              <a:gd name="connsiteY168" fmla="*/ 79368 h 359285"/>
              <a:gd name="connsiteX169" fmla="*/ 210221 w 316636"/>
              <a:gd name="connsiteY169" fmla="*/ 79521 h 359285"/>
              <a:gd name="connsiteX170" fmla="*/ 206348 w 316636"/>
              <a:gd name="connsiteY170" fmla="*/ 79685 h 359285"/>
              <a:gd name="connsiteX171" fmla="*/ 214425 w 316636"/>
              <a:gd name="connsiteY171" fmla="*/ 82597 h 359285"/>
              <a:gd name="connsiteX172" fmla="*/ 214260 w 316636"/>
              <a:gd name="connsiteY172" fmla="*/ 81616 h 359285"/>
              <a:gd name="connsiteX173" fmla="*/ 214095 w 316636"/>
              <a:gd name="connsiteY173" fmla="*/ 80981 h 359285"/>
              <a:gd name="connsiteX174" fmla="*/ 214260 w 316636"/>
              <a:gd name="connsiteY174" fmla="*/ 80653 h 359285"/>
              <a:gd name="connsiteX175" fmla="*/ 202474 w 316636"/>
              <a:gd name="connsiteY175" fmla="*/ 257714 h 359285"/>
              <a:gd name="connsiteX176" fmla="*/ 203122 w 316636"/>
              <a:gd name="connsiteY176" fmla="*/ 254797 h 359285"/>
              <a:gd name="connsiteX177" fmla="*/ 204087 w 316636"/>
              <a:gd name="connsiteY177" fmla="*/ 260954 h 359285"/>
              <a:gd name="connsiteX178" fmla="*/ 214425 w 316636"/>
              <a:gd name="connsiteY178" fmla="*/ 133319 h 359285"/>
              <a:gd name="connsiteX179" fmla="*/ 218781 w 316636"/>
              <a:gd name="connsiteY179" fmla="*/ 134449 h 359285"/>
              <a:gd name="connsiteX180" fmla="*/ 223785 w 316636"/>
              <a:gd name="connsiteY180" fmla="*/ 136558 h 359285"/>
              <a:gd name="connsiteX181" fmla="*/ 221207 w 316636"/>
              <a:gd name="connsiteY181" fmla="*/ 137837 h 359285"/>
              <a:gd name="connsiteX182" fmla="*/ 207960 w 316636"/>
              <a:gd name="connsiteY182" fmla="*/ 134613 h 359285"/>
              <a:gd name="connsiteX183" fmla="*/ 200849 w 316636"/>
              <a:gd name="connsiteY183" fmla="*/ 135581 h 359285"/>
              <a:gd name="connsiteX184" fmla="*/ 214425 w 316636"/>
              <a:gd name="connsiteY184" fmla="*/ 133319 h 359285"/>
              <a:gd name="connsiteX185" fmla="*/ 200201 w 316636"/>
              <a:gd name="connsiteY185" fmla="*/ 306177 h 359285"/>
              <a:gd name="connsiteX186" fmla="*/ 201979 w 316636"/>
              <a:gd name="connsiteY186" fmla="*/ 307145 h 359285"/>
              <a:gd name="connsiteX187" fmla="*/ 202157 w 316636"/>
              <a:gd name="connsiteY187" fmla="*/ 307790 h 359285"/>
              <a:gd name="connsiteX188" fmla="*/ 205383 w 316636"/>
              <a:gd name="connsiteY188" fmla="*/ 278059 h 359285"/>
              <a:gd name="connsiteX189" fmla="*/ 206030 w 316636"/>
              <a:gd name="connsiteY189" fmla="*/ 283228 h 359285"/>
              <a:gd name="connsiteX190" fmla="*/ 206995 w 316636"/>
              <a:gd name="connsiteY190" fmla="*/ 289047 h 359285"/>
              <a:gd name="connsiteX191" fmla="*/ 208608 w 316636"/>
              <a:gd name="connsiteY191" fmla="*/ 294063 h 359285"/>
              <a:gd name="connsiteX192" fmla="*/ 211186 w 316636"/>
              <a:gd name="connsiteY192" fmla="*/ 296806 h 359285"/>
              <a:gd name="connsiteX193" fmla="*/ 208278 w 316636"/>
              <a:gd name="connsiteY193" fmla="*/ 298751 h 359285"/>
              <a:gd name="connsiteX194" fmla="*/ 201814 w 316636"/>
              <a:gd name="connsiteY194" fmla="*/ 290024 h 359285"/>
              <a:gd name="connsiteX195" fmla="*/ 203439 w 316636"/>
              <a:gd name="connsiteY195" fmla="*/ 287445 h 359285"/>
              <a:gd name="connsiteX196" fmla="*/ 201661 w 316636"/>
              <a:gd name="connsiteY196" fmla="*/ 281784 h 359285"/>
              <a:gd name="connsiteX197" fmla="*/ 199236 w 316636"/>
              <a:gd name="connsiteY197" fmla="*/ 276446 h 359285"/>
              <a:gd name="connsiteX198" fmla="*/ 199883 w 316636"/>
              <a:gd name="connsiteY198" fmla="*/ 272244 h 359285"/>
              <a:gd name="connsiteX199" fmla="*/ 204417 w 316636"/>
              <a:gd name="connsiteY199" fmla="*/ 276446 h 359285"/>
              <a:gd name="connsiteX200" fmla="*/ 203439 w 316636"/>
              <a:gd name="connsiteY200" fmla="*/ 302293 h 359285"/>
              <a:gd name="connsiteX201" fmla="*/ 198918 w 316636"/>
              <a:gd name="connsiteY201" fmla="*/ 299713 h 359285"/>
              <a:gd name="connsiteX202" fmla="*/ 196327 w 316636"/>
              <a:gd name="connsiteY202" fmla="*/ 291637 h 359285"/>
              <a:gd name="connsiteX203" fmla="*/ 200201 w 316636"/>
              <a:gd name="connsiteY203" fmla="*/ 296806 h 359285"/>
              <a:gd name="connsiteX204" fmla="*/ 204087 w 316636"/>
              <a:gd name="connsiteY204" fmla="*/ 301658 h 359285"/>
              <a:gd name="connsiteX205" fmla="*/ 203770 w 316636"/>
              <a:gd name="connsiteY205" fmla="*/ 301976 h 359285"/>
              <a:gd name="connsiteX206" fmla="*/ 195680 w 316636"/>
              <a:gd name="connsiteY206" fmla="*/ 148192 h 359285"/>
              <a:gd name="connsiteX207" fmla="*/ 199566 w 316636"/>
              <a:gd name="connsiteY207" fmla="*/ 146896 h 359285"/>
              <a:gd name="connsiteX208" fmla="*/ 204417 w 316636"/>
              <a:gd name="connsiteY208" fmla="*/ 146579 h 359285"/>
              <a:gd name="connsiteX209" fmla="*/ 210717 w 316636"/>
              <a:gd name="connsiteY209" fmla="*/ 146718 h 359285"/>
              <a:gd name="connsiteX210" fmla="*/ 215403 w 316636"/>
              <a:gd name="connsiteY210" fmla="*/ 146896 h 359285"/>
              <a:gd name="connsiteX211" fmla="*/ 219594 w 316636"/>
              <a:gd name="connsiteY211" fmla="*/ 145920 h 359285"/>
              <a:gd name="connsiteX212" fmla="*/ 222820 w 316636"/>
              <a:gd name="connsiteY212" fmla="*/ 153028 h 359285"/>
              <a:gd name="connsiteX213" fmla="*/ 228319 w 316636"/>
              <a:gd name="connsiteY213" fmla="*/ 157235 h 359285"/>
              <a:gd name="connsiteX214" fmla="*/ 228649 w 316636"/>
              <a:gd name="connsiteY214" fmla="*/ 159492 h 359285"/>
              <a:gd name="connsiteX215" fmla="*/ 228649 w 316636"/>
              <a:gd name="connsiteY215" fmla="*/ 162404 h 359285"/>
              <a:gd name="connsiteX216" fmla="*/ 228154 w 316636"/>
              <a:gd name="connsiteY216" fmla="*/ 166125 h 359285"/>
              <a:gd name="connsiteX217" fmla="*/ 227353 w 316636"/>
              <a:gd name="connsiteY217" fmla="*/ 168218 h 359285"/>
              <a:gd name="connsiteX218" fmla="*/ 216368 w 316636"/>
              <a:gd name="connsiteY218" fmla="*/ 149803 h 359285"/>
              <a:gd name="connsiteX219" fmla="*/ 214095 w 316636"/>
              <a:gd name="connsiteY219" fmla="*/ 150771 h 359285"/>
              <a:gd name="connsiteX220" fmla="*/ 207960 w 316636"/>
              <a:gd name="connsiteY220" fmla="*/ 149154 h 359285"/>
              <a:gd name="connsiteX221" fmla="*/ 200531 w 316636"/>
              <a:gd name="connsiteY221" fmla="*/ 148192 h 359285"/>
              <a:gd name="connsiteX222" fmla="*/ 199883 w 316636"/>
              <a:gd name="connsiteY222" fmla="*/ 148509 h 359285"/>
              <a:gd name="connsiteX223" fmla="*/ 199566 w 316636"/>
              <a:gd name="connsiteY223" fmla="*/ 148509 h 359285"/>
              <a:gd name="connsiteX224" fmla="*/ 196327 w 316636"/>
              <a:gd name="connsiteY224" fmla="*/ 148192 h 359285"/>
              <a:gd name="connsiteX225" fmla="*/ 196645 w 316636"/>
              <a:gd name="connsiteY225" fmla="*/ 50605 h 359285"/>
              <a:gd name="connsiteX226" fmla="*/ 193749 w 316636"/>
              <a:gd name="connsiteY226" fmla="*/ 46730 h 359285"/>
              <a:gd name="connsiteX227" fmla="*/ 194714 w 316636"/>
              <a:gd name="connsiteY227" fmla="*/ 44786 h 359285"/>
              <a:gd name="connsiteX228" fmla="*/ 201179 w 316636"/>
              <a:gd name="connsiteY228" fmla="*/ 353664 h 359285"/>
              <a:gd name="connsiteX229" fmla="*/ 195997 w 316636"/>
              <a:gd name="connsiteY229" fmla="*/ 353510 h 359285"/>
              <a:gd name="connsiteX230" fmla="*/ 190841 w 316636"/>
              <a:gd name="connsiteY230" fmla="*/ 353029 h 359285"/>
              <a:gd name="connsiteX231" fmla="*/ 193267 w 316636"/>
              <a:gd name="connsiteY231" fmla="*/ 353182 h 359285"/>
              <a:gd name="connsiteX232" fmla="*/ 195680 w 316636"/>
              <a:gd name="connsiteY232" fmla="*/ 353346 h 359285"/>
              <a:gd name="connsiteX233" fmla="*/ 198105 w 316636"/>
              <a:gd name="connsiteY233" fmla="*/ 353182 h 359285"/>
              <a:gd name="connsiteX234" fmla="*/ 200531 w 316636"/>
              <a:gd name="connsiteY234" fmla="*/ 353029 h 359285"/>
              <a:gd name="connsiteX235" fmla="*/ 187285 w 316636"/>
              <a:gd name="connsiteY235" fmla="*/ 140418 h 359285"/>
              <a:gd name="connsiteX236" fmla="*/ 196645 w 316636"/>
              <a:gd name="connsiteY236" fmla="*/ 136876 h 359285"/>
              <a:gd name="connsiteX237" fmla="*/ 187285 w 316636"/>
              <a:gd name="connsiteY237" fmla="*/ 140749 h 359285"/>
              <a:gd name="connsiteX238" fmla="*/ 187285 w 316636"/>
              <a:gd name="connsiteY238" fmla="*/ 193748 h 359285"/>
              <a:gd name="connsiteX239" fmla="*/ 188085 w 316636"/>
              <a:gd name="connsiteY239" fmla="*/ 189214 h 359285"/>
              <a:gd name="connsiteX240" fmla="*/ 188250 w 316636"/>
              <a:gd name="connsiteY240" fmla="*/ 184044 h 359285"/>
              <a:gd name="connsiteX241" fmla="*/ 189876 w 316636"/>
              <a:gd name="connsiteY241" fmla="*/ 185667 h 359285"/>
              <a:gd name="connsiteX242" fmla="*/ 191806 w 316636"/>
              <a:gd name="connsiteY242" fmla="*/ 187601 h 359285"/>
              <a:gd name="connsiteX243" fmla="*/ 193267 w 316636"/>
              <a:gd name="connsiteY243" fmla="*/ 189045 h 359285"/>
              <a:gd name="connsiteX244" fmla="*/ 194714 w 316636"/>
              <a:gd name="connsiteY244" fmla="*/ 189858 h 359285"/>
              <a:gd name="connsiteX245" fmla="*/ 197470 w 316636"/>
              <a:gd name="connsiteY245" fmla="*/ 185820 h 359285"/>
              <a:gd name="connsiteX246" fmla="*/ 198258 w 316636"/>
              <a:gd name="connsiteY246" fmla="*/ 179192 h 359285"/>
              <a:gd name="connsiteX247" fmla="*/ 201814 w 316636"/>
              <a:gd name="connsiteY247" fmla="*/ 183077 h 359285"/>
              <a:gd name="connsiteX248" fmla="*/ 204735 w 316636"/>
              <a:gd name="connsiteY248" fmla="*/ 185022 h 359285"/>
              <a:gd name="connsiteX249" fmla="*/ 206665 w 316636"/>
              <a:gd name="connsiteY249" fmla="*/ 182115 h 359285"/>
              <a:gd name="connsiteX250" fmla="*/ 203909 w 316636"/>
              <a:gd name="connsiteY250" fmla="*/ 175481 h 359285"/>
              <a:gd name="connsiteX251" fmla="*/ 198918 w 316636"/>
              <a:gd name="connsiteY251" fmla="*/ 166591 h 359285"/>
              <a:gd name="connsiteX252" fmla="*/ 200201 w 316636"/>
              <a:gd name="connsiteY252" fmla="*/ 157235 h 359285"/>
              <a:gd name="connsiteX253" fmla="*/ 205535 w 316636"/>
              <a:gd name="connsiteY253" fmla="*/ 163531 h 359285"/>
              <a:gd name="connsiteX254" fmla="*/ 207630 w 316636"/>
              <a:gd name="connsiteY254" fmla="*/ 171443 h 359285"/>
              <a:gd name="connsiteX255" fmla="*/ 209104 w 316636"/>
              <a:gd name="connsiteY255" fmla="*/ 178225 h 359285"/>
              <a:gd name="connsiteX256" fmla="*/ 212482 w 316636"/>
              <a:gd name="connsiteY256" fmla="*/ 181132 h 359285"/>
              <a:gd name="connsiteX257" fmla="*/ 214908 w 316636"/>
              <a:gd name="connsiteY257" fmla="*/ 176930 h 359285"/>
              <a:gd name="connsiteX258" fmla="*/ 215720 w 316636"/>
              <a:gd name="connsiteY258" fmla="*/ 169186 h 359285"/>
              <a:gd name="connsiteX259" fmla="*/ 215403 w 316636"/>
              <a:gd name="connsiteY259" fmla="*/ 168218 h 359285"/>
              <a:gd name="connsiteX260" fmla="*/ 217333 w 316636"/>
              <a:gd name="connsiteY260" fmla="*/ 158198 h 359285"/>
              <a:gd name="connsiteX261" fmla="*/ 220242 w 316636"/>
              <a:gd name="connsiteY261" fmla="*/ 163684 h 359285"/>
              <a:gd name="connsiteX262" fmla="*/ 222820 w 316636"/>
              <a:gd name="connsiteY262" fmla="*/ 173706 h 359285"/>
              <a:gd name="connsiteX263" fmla="*/ 216686 w 316636"/>
              <a:gd name="connsiteY263" fmla="*/ 178542 h 359285"/>
              <a:gd name="connsiteX264" fmla="*/ 210539 w 316636"/>
              <a:gd name="connsiteY264" fmla="*/ 183077 h 359285"/>
              <a:gd name="connsiteX265" fmla="*/ 192784 w 316636"/>
              <a:gd name="connsiteY265" fmla="*/ 166591 h 359285"/>
              <a:gd name="connsiteX266" fmla="*/ 189698 w 316636"/>
              <a:gd name="connsiteY266" fmla="*/ 160613 h 359285"/>
              <a:gd name="connsiteX267" fmla="*/ 187603 w 316636"/>
              <a:gd name="connsiteY267" fmla="*/ 153996 h 359285"/>
              <a:gd name="connsiteX268" fmla="*/ 186637 w 316636"/>
              <a:gd name="connsiteY268" fmla="*/ 152701 h 359285"/>
              <a:gd name="connsiteX269" fmla="*/ 190676 w 316636"/>
              <a:gd name="connsiteY269" fmla="*/ 156252 h 359285"/>
              <a:gd name="connsiteX270" fmla="*/ 193102 w 316636"/>
              <a:gd name="connsiteY270" fmla="*/ 163367 h 359285"/>
              <a:gd name="connsiteX271" fmla="*/ 192784 w 316636"/>
              <a:gd name="connsiteY271" fmla="*/ 166591 h 359285"/>
              <a:gd name="connsiteX272" fmla="*/ 186637 w 316636"/>
              <a:gd name="connsiteY272" fmla="*/ 168218 h 359285"/>
              <a:gd name="connsiteX273" fmla="*/ 187933 w 316636"/>
              <a:gd name="connsiteY273" fmla="*/ 171776 h 359285"/>
              <a:gd name="connsiteX274" fmla="*/ 188250 w 316636"/>
              <a:gd name="connsiteY274" fmla="*/ 175650 h 359285"/>
              <a:gd name="connsiteX275" fmla="*/ 187933 w 316636"/>
              <a:gd name="connsiteY275" fmla="*/ 175318 h 359285"/>
              <a:gd name="connsiteX276" fmla="*/ 187603 w 316636"/>
              <a:gd name="connsiteY276" fmla="*/ 175000 h 359285"/>
              <a:gd name="connsiteX277" fmla="*/ 187603 w 316636"/>
              <a:gd name="connsiteY277" fmla="*/ 255124 h 359285"/>
              <a:gd name="connsiteX278" fmla="*/ 190841 w 316636"/>
              <a:gd name="connsiteY278" fmla="*/ 255621 h 359285"/>
              <a:gd name="connsiteX279" fmla="*/ 194067 w 316636"/>
              <a:gd name="connsiteY279" fmla="*/ 255775 h 359285"/>
              <a:gd name="connsiteX280" fmla="*/ 195032 w 316636"/>
              <a:gd name="connsiteY280" fmla="*/ 258682 h 359285"/>
              <a:gd name="connsiteX281" fmla="*/ 194384 w 316636"/>
              <a:gd name="connsiteY281" fmla="*/ 262239 h 359285"/>
              <a:gd name="connsiteX282" fmla="*/ 192784 w 316636"/>
              <a:gd name="connsiteY282" fmla="*/ 263200 h 359285"/>
              <a:gd name="connsiteX283" fmla="*/ 191489 w 316636"/>
              <a:gd name="connsiteY283" fmla="*/ 266425 h 359285"/>
              <a:gd name="connsiteX284" fmla="*/ 191806 w 316636"/>
              <a:gd name="connsiteY284" fmla="*/ 269665 h 359285"/>
              <a:gd name="connsiteX285" fmla="*/ 191959 w 316636"/>
              <a:gd name="connsiteY285" fmla="*/ 271277 h 359285"/>
              <a:gd name="connsiteX286" fmla="*/ 192276 w 316636"/>
              <a:gd name="connsiteY286" fmla="*/ 272408 h 359285"/>
              <a:gd name="connsiteX287" fmla="*/ 192784 w 316636"/>
              <a:gd name="connsiteY287" fmla="*/ 273872 h 359285"/>
              <a:gd name="connsiteX288" fmla="*/ 184364 w 316636"/>
              <a:gd name="connsiteY288" fmla="*/ 261921 h 359285"/>
              <a:gd name="connsiteX289" fmla="*/ 184047 w 316636"/>
              <a:gd name="connsiteY289" fmla="*/ 261271 h 359285"/>
              <a:gd name="connsiteX290" fmla="*/ 183729 w 316636"/>
              <a:gd name="connsiteY290" fmla="*/ 260954 h 359285"/>
              <a:gd name="connsiteX291" fmla="*/ 182434 w 316636"/>
              <a:gd name="connsiteY291" fmla="*/ 257714 h 359285"/>
              <a:gd name="connsiteX292" fmla="*/ 188250 w 316636"/>
              <a:gd name="connsiteY292" fmla="*/ 32507 h 359285"/>
              <a:gd name="connsiteX293" fmla="*/ 182434 w 316636"/>
              <a:gd name="connsiteY293" fmla="*/ 29610 h 359285"/>
              <a:gd name="connsiteX294" fmla="*/ 179856 w 316636"/>
              <a:gd name="connsiteY294" fmla="*/ 25408 h 359285"/>
              <a:gd name="connsiteX295" fmla="*/ 184364 w 316636"/>
              <a:gd name="connsiteY295" fmla="*/ 27656 h 359285"/>
              <a:gd name="connsiteX296" fmla="*/ 188250 w 316636"/>
              <a:gd name="connsiteY296" fmla="*/ 31540 h 359285"/>
              <a:gd name="connsiteX297" fmla="*/ 193419 w 316636"/>
              <a:gd name="connsiteY297" fmla="*/ 307472 h 359285"/>
              <a:gd name="connsiteX298" fmla="*/ 186968 w 316636"/>
              <a:gd name="connsiteY298" fmla="*/ 299549 h 359285"/>
              <a:gd name="connsiteX299" fmla="*/ 179208 w 316636"/>
              <a:gd name="connsiteY299" fmla="*/ 288412 h 359285"/>
              <a:gd name="connsiteX300" fmla="*/ 179208 w 316636"/>
              <a:gd name="connsiteY300" fmla="*/ 282911 h 359285"/>
              <a:gd name="connsiteX301" fmla="*/ 182116 w 316636"/>
              <a:gd name="connsiteY301" fmla="*/ 285833 h 359285"/>
              <a:gd name="connsiteX302" fmla="*/ 185012 w 316636"/>
              <a:gd name="connsiteY302" fmla="*/ 288080 h 359285"/>
              <a:gd name="connsiteX303" fmla="*/ 187603 w 316636"/>
              <a:gd name="connsiteY303" fmla="*/ 296157 h 359285"/>
              <a:gd name="connsiteX304" fmla="*/ 190523 w 316636"/>
              <a:gd name="connsiteY304" fmla="*/ 298751 h 359285"/>
              <a:gd name="connsiteX305" fmla="*/ 193749 w 316636"/>
              <a:gd name="connsiteY305" fmla="*/ 301658 h 359285"/>
              <a:gd name="connsiteX306" fmla="*/ 193102 w 316636"/>
              <a:gd name="connsiteY306" fmla="*/ 304883 h 359285"/>
              <a:gd name="connsiteX307" fmla="*/ 191489 w 316636"/>
              <a:gd name="connsiteY307" fmla="*/ 303905 h 359285"/>
              <a:gd name="connsiteX308" fmla="*/ 191171 w 316636"/>
              <a:gd name="connsiteY308" fmla="*/ 303588 h 359285"/>
              <a:gd name="connsiteX309" fmla="*/ 193102 w 316636"/>
              <a:gd name="connsiteY309" fmla="*/ 305849 h 359285"/>
              <a:gd name="connsiteX310" fmla="*/ 193267 w 316636"/>
              <a:gd name="connsiteY310" fmla="*/ 306827 h 359285"/>
              <a:gd name="connsiteX311" fmla="*/ 191171 w 316636"/>
              <a:gd name="connsiteY311" fmla="*/ 350122 h 359285"/>
              <a:gd name="connsiteX312" fmla="*/ 185659 w 316636"/>
              <a:gd name="connsiteY312" fmla="*/ 350767 h 359285"/>
              <a:gd name="connsiteX313" fmla="*/ 177277 w 316636"/>
              <a:gd name="connsiteY313" fmla="*/ 349804 h 359285"/>
              <a:gd name="connsiteX314" fmla="*/ 180821 w 316636"/>
              <a:gd name="connsiteY314" fmla="*/ 176613 h 359285"/>
              <a:gd name="connsiteX315" fmla="*/ 181633 w 316636"/>
              <a:gd name="connsiteY315" fmla="*/ 183726 h 359285"/>
              <a:gd name="connsiteX316" fmla="*/ 182116 w 316636"/>
              <a:gd name="connsiteY316" fmla="*/ 188896 h 359285"/>
              <a:gd name="connsiteX317" fmla="*/ 178395 w 316636"/>
              <a:gd name="connsiteY317" fmla="*/ 180983 h 359285"/>
              <a:gd name="connsiteX318" fmla="*/ 175652 w 316636"/>
              <a:gd name="connsiteY318" fmla="*/ 172738 h 359285"/>
              <a:gd name="connsiteX319" fmla="*/ 168870 w 316636"/>
              <a:gd name="connsiteY319" fmla="*/ 288412 h 359285"/>
              <a:gd name="connsiteX320" fmla="*/ 167575 w 316636"/>
              <a:gd name="connsiteY320" fmla="*/ 286468 h 359285"/>
              <a:gd name="connsiteX321" fmla="*/ 168870 w 316636"/>
              <a:gd name="connsiteY321" fmla="*/ 287445 h 359285"/>
              <a:gd name="connsiteX322" fmla="*/ 166927 w 316636"/>
              <a:gd name="connsiteY322" fmla="*/ 202459 h 359285"/>
              <a:gd name="connsiteX323" fmla="*/ 167409 w 316636"/>
              <a:gd name="connsiteY323" fmla="*/ 201175 h 359285"/>
              <a:gd name="connsiteX324" fmla="*/ 167575 w 316636"/>
              <a:gd name="connsiteY324" fmla="*/ 199234 h 359285"/>
              <a:gd name="connsiteX325" fmla="*/ 166927 w 316636"/>
              <a:gd name="connsiteY325" fmla="*/ 198266 h 359285"/>
              <a:gd name="connsiteX326" fmla="*/ 167079 w 316636"/>
              <a:gd name="connsiteY326" fmla="*/ 191967 h 359285"/>
              <a:gd name="connsiteX327" fmla="*/ 167257 w 316636"/>
              <a:gd name="connsiteY327" fmla="*/ 185667 h 359285"/>
              <a:gd name="connsiteX328" fmla="*/ 178560 w 316636"/>
              <a:gd name="connsiteY328" fmla="*/ 197617 h 359285"/>
              <a:gd name="connsiteX329" fmla="*/ 166927 w 316636"/>
              <a:gd name="connsiteY329" fmla="*/ 202786 h 359285"/>
              <a:gd name="connsiteX330" fmla="*/ 185012 w 316636"/>
              <a:gd name="connsiteY330" fmla="*/ 56419 h 359285"/>
              <a:gd name="connsiteX331" fmla="*/ 184364 w 316636"/>
              <a:gd name="connsiteY331" fmla="*/ 58363 h 359285"/>
              <a:gd name="connsiteX332" fmla="*/ 187285 w 316636"/>
              <a:gd name="connsiteY332" fmla="*/ 61921 h 359285"/>
              <a:gd name="connsiteX333" fmla="*/ 190993 w 316636"/>
              <a:gd name="connsiteY333" fmla="*/ 59013 h 359285"/>
              <a:gd name="connsiteX334" fmla="*/ 192784 w 316636"/>
              <a:gd name="connsiteY334" fmla="*/ 54162 h 359285"/>
              <a:gd name="connsiteX335" fmla="*/ 193102 w 316636"/>
              <a:gd name="connsiteY335" fmla="*/ 54490 h 359285"/>
              <a:gd name="connsiteX336" fmla="*/ 195997 w 316636"/>
              <a:gd name="connsiteY336" fmla="*/ 56101 h 359285"/>
              <a:gd name="connsiteX337" fmla="*/ 197940 w 316636"/>
              <a:gd name="connsiteY337" fmla="*/ 53829 h 359285"/>
              <a:gd name="connsiteX338" fmla="*/ 200531 w 316636"/>
              <a:gd name="connsiteY338" fmla="*/ 59659 h 359285"/>
              <a:gd name="connsiteX339" fmla="*/ 203439 w 316636"/>
              <a:gd name="connsiteY339" fmla="*/ 65145 h 359285"/>
              <a:gd name="connsiteX340" fmla="*/ 191806 w 316636"/>
              <a:gd name="connsiteY340" fmla="*/ 63851 h 359285"/>
              <a:gd name="connsiteX341" fmla="*/ 180338 w 316636"/>
              <a:gd name="connsiteY341" fmla="*/ 63052 h 359285"/>
              <a:gd name="connsiteX342" fmla="*/ 169188 w 316636"/>
              <a:gd name="connsiteY342" fmla="*/ 62556 h 359285"/>
              <a:gd name="connsiteX343" fmla="*/ 169518 w 316636"/>
              <a:gd name="connsiteY343" fmla="*/ 59976 h 359285"/>
              <a:gd name="connsiteX344" fmla="*/ 166292 w 316636"/>
              <a:gd name="connsiteY344" fmla="*/ 55774 h 359285"/>
              <a:gd name="connsiteX345" fmla="*/ 163053 w 316636"/>
              <a:gd name="connsiteY345" fmla="*/ 51567 h 359285"/>
              <a:gd name="connsiteX346" fmla="*/ 163053 w 316636"/>
              <a:gd name="connsiteY346" fmla="*/ 44141 h 359285"/>
              <a:gd name="connsiteX347" fmla="*/ 167079 w 316636"/>
              <a:gd name="connsiteY347" fmla="*/ 49156 h 359285"/>
              <a:gd name="connsiteX348" fmla="*/ 172261 w 316636"/>
              <a:gd name="connsiteY348" fmla="*/ 55139 h 359285"/>
              <a:gd name="connsiteX349" fmla="*/ 177595 w 316636"/>
              <a:gd name="connsiteY349" fmla="*/ 60130 h 359285"/>
              <a:gd name="connsiteX350" fmla="*/ 182116 w 316636"/>
              <a:gd name="connsiteY350" fmla="*/ 62238 h 359285"/>
              <a:gd name="connsiteX351" fmla="*/ 184047 w 316636"/>
              <a:gd name="connsiteY351" fmla="*/ 61106 h 359285"/>
              <a:gd name="connsiteX352" fmla="*/ 184364 w 316636"/>
              <a:gd name="connsiteY352" fmla="*/ 58363 h 359285"/>
              <a:gd name="connsiteX353" fmla="*/ 180173 w 316636"/>
              <a:gd name="connsiteY353" fmla="*/ 51567 h 359285"/>
              <a:gd name="connsiteX354" fmla="*/ 179856 w 316636"/>
              <a:gd name="connsiteY354" fmla="*/ 49473 h 359285"/>
              <a:gd name="connsiteX355" fmla="*/ 179538 w 316636"/>
              <a:gd name="connsiteY355" fmla="*/ 47380 h 359285"/>
              <a:gd name="connsiteX356" fmla="*/ 179856 w 316636"/>
              <a:gd name="connsiteY356" fmla="*/ 43009 h 359285"/>
              <a:gd name="connsiteX357" fmla="*/ 180821 w 316636"/>
              <a:gd name="connsiteY357" fmla="*/ 38654 h 359285"/>
              <a:gd name="connsiteX358" fmla="*/ 181151 w 316636"/>
              <a:gd name="connsiteY358" fmla="*/ 38972 h 359285"/>
              <a:gd name="connsiteX359" fmla="*/ 187603 w 316636"/>
              <a:gd name="connsiteY359" fmla="*/ 47708 h 359285"/>
              <a:gd name="connsiteX360" fmla="*/ 186968 w 316636"/>
              <a:gd name="connsiteY360" fmla="*/ 52713 h 359285"/>
              <a:gd name="connsiteX361" fmla="*/ 185012 w 316636"/>
              <a:gd name="connsiteY361" fmla="*/ 56419 h 359285"/>
              <a:gd name="connsiteX362" fmla="*/ 158202 w 316636"/>
              <a:gd name="connsiteY362" fmla="*/ 18626 h 359285"/>
              <a:gd name="connsiteX363" fmla="*/ 175969 w 316636"/>
              <a:gd name="connsiteY363" fmla="*/ 32849 h 359285"/>
              <a:gd name="connsiteX364" fmla="*/ 174687 w 316636"/>
              <a:gd name="connsiteY364" fmla="*/ 35747 h 359285"/>
              <a:gd name="connsiteX365" fmla="*/ 169353 w 316636"/>
              <a:gd name="connsiteY365" fmla="*/ 28300 h 359285"/>
              <a:gd name="connsiteX366" fmla="*/ 161758 w 316636"/>
              <a:gd name="connsiteY366" fmla="*/ 25075 h 359285"/>
              <a:gd name="connsiteX367" fmla="*/ 157554 w 316636"/>
              <a:gd name="connsiteY367" fmla="*/ 39289 h 359285"/>
              <a:gd name="connsiteX368" fmla="*/ 155941 w 316636"/>
              <a:gd name="connsiteY368" fmla="*/ 35430 h 359285"/>
              <a:gd name="connsiteX369" fmla="*/ 157554 w 316636"/>
              <a:gd name="connsiteY369" fmla="*/ 37359 h 359285"/>
              <a:gd name="connsiteX370" fmla="*/ 159815 w 316636"/>
              <a:gd name="connsiteY370" fmla="*/ 187283 h 359285"/>
              <a:gd name="connsiteX371" fmla="*/ 154659 w 316636"/>
              <a:gd name="connsiteY371" fmla="*/ 174350 h 359285"/>
              <a:gd name="connsiteX372" fmla="*/ 157872 w 316636"/>
              <a:gd name="connsiteY372" fmla="*/ 179039 h 359285"/>
              <a:gd name="connsiteX373" fmla="*/ 159815 w 316636"/>
              <a:gd name="connsiteY373" fmla="*/ 187283 h 359285"/>
              <a:gd name="connsiteX374" fmla="*/ 164997 w 316636"/>
              <a:gd name="connsiteY374" fmla="*/ 62556 h 359285"/>
              <a:gd name="connsiteX375" fmla="*/ 157872 w 316636"/>
              <a:gd name="connsiteY375" fmla="*/ 62719 h 359285"/>
              <a:gd name="connsiteX376" fmla="*/ 150773 w 316636"/>
              <a:gd name="connsiteY376" fmla="*/ 62883 h 359285"/>
              <a:gd name="connsiteX377" fmla="*/ 151090 w 316636"/>
              <a:gd name="connsiteY377" fmla="*/ 62238 h 359285"/>
              <a:gd name="connsiteX378" fmla="*/ 151255 w 316636"/>
              <a:gd name="connsiteY378" fmla="*/ 61752 h 359285"/>
              <a:gd name="connsiteX379" fmla="*/ 151420 w 316636"/>
              <a:gd name="connsiteY379" fmla="*/ 61270 h 359285"/>
              <a:gd name="connsiteX380" fmla="*/ 152398 w 316636"/>
              <a:gd name="connsiteY380" fmla="*/ 59659 h 359285"/>
              <a:gd name="connsiteX381" fmla="*/ 149807 w 316636"/>
              <a:gd name="connsiteY381" fmla="*/ 56736 h 359285"/>
              <a:gd name="connsiteX382" fmla="*/ 152398 w 316636"/>
              <a:gd name="connsiteY382" fmla="*/ 58032 h 359285"/>
              <a:gd name="connsiteX383" fmla="*/ 154328 w 316636"/>
              <a:gd name="connsiteY383" fmla="*/ 56101 h 359285"/>
              <a:gd name="connsiteX384" fmla="*/ 154659 w 316636"/>
              <a:gd name="connsiteY384" fmla="*/ 52534 h 359285"/>
              <a:gd name="connsiteX385" fmla="*/ 155624 w 316636"/>
              <a:gd name="connsiteY385" fmla="*/ 53512 h 359285"/>
              <a:gd name="connsiteX386" fmla="*/ 156589 w 316636"/>
              <a:gd name="connsiteY386" fmla="*/ 56101 h 359285"/>
              <a:gd name="connsiteX387" fmla="*/ 157872 w 316636"/>
              <a:gd name="connsiteY387" fmla="*/ 58032 h 359285"/>
              <a:gd name="connsiteX388" fmla="*/ 160132 w 316636"/>
              <a:gd name="connsiteY388" fmla="*/ 58696 h 359285"/>
              <a:gd name="connsiteX389" fmla="*/ 160780 w 316636"/>
              <a:gd name="connsiteY389" fmla="*/ 58363 h 359285"/>
              <a:gd name="connsiteX390" fmla="*/ 162723 w 316636"/>
              <a:gd name="connsiteY390" fmla="*/ 60457 h 359285"/>
              <a:gd name="connsiteX391" fmla="*/ 148512 w 316636"/>
              <a:gd name="connsiteY391" fmla="*/ 184704 h 359285"/>
              <a:gd name="connsiteX392" fmla="*/ 158050 w 316636"/>
              <a:gd name="connsiteY392" fmla="*/ 195192 h 359285"/>
              <a:gd name="connsiteX393" fmla="*/ 161441 w 316636"/>
              <a:gd name="connsiteY393" fmla="*/ 205034 h 359285"/>
              <a:gd name="connsiteX394" fmla="*/ 158202 w 316636"/>
              <a:gd name="connsiteY394" fmla="*/ 206661 h 359285"/>
              <a:gd name="connsiteX395" fmla="*/ 154811 w 316636"/>
              <a:gd name="connsiteY395" fmla="*/ 196322 h 359285"/>
              <a:gd name="connsiteX396" fmla="*/ 148182 w 316636"/>
              <a:gd name="connsiteY396" fmla="*/ 186633 h 359285"/>
              <a:gd name="connsiteX397" fmla="*/ 146569 w 316636"/>
              <a:gd name="connsiteY397" fmla="*/ 194383 h 359285"/>
              <a:gd name="connsiteX398" fmla="*/ 150455 w 316636"/>
              <a:gd name="connsiteY398" fmla="*/ 199879 h 359285"/>
              <a:gd name="connsiteX399" fmla="*/ 146569 w 316636"/>
              <a:gd name="connsiteY399" fmla="*/ 195677 h 359285"/>
              <a:gd name="connsiteX400" fmla="*/ 147217 w 316636"/>
              <a:gd name="connsiteY400" fmla="*/ 66113 h 359285"/>
              <a:gd name="connsiteX401" fmla="*/ 146239 w 316636"/>
              <a:gd name="connsiteY401" fmla="*/ 64812 h 359285"/>
              <a:gd name="connsiteX402" fmla="*/ 148842 w 316636"/>
              <a:gd name="connsiteY402" fmla="*/ 65145 h 359285"/>
              <a:gd name="connsiteX403" fmla="*/ 148512 w 316636"/>
              <a:gd name="connsiteY403" fmla="*/ 65780 h 359285"/>
              <a:gd name="connsiteX404" fmla="*/ 149160 w 316636"/>
              <a:gd name="connsiteY404" fmla="*/ 67735 h 359285"/>
              <a:gd name="connsiteX405" fmla="*/ 147217 w 316636"/>
              <a:gd name="connsiteY405" fmla="*/ 67735 h 359285"/>
              <a:gd name="connsiteX406" fmla="*/ 145604 w 316636"/>
              <a:gd name="connsiteY406" fmla="*/ 15704 h 359285"/>
              <a:gd name="connsiteX407" fmla="*/ 151090 w 316636"/>
              <a:gd name="connsiteY407" fmla="*/ 17496 h 359285"/>
              <a:gd name="connsiteX408" fmla="*/ 154011 w 316636"/>
              <a:gd name="connsiteY408" fmla="*/ 23464 h 359285"/>
              <a:gd name="connsiteX409" fmla="*/ 145604 w 316636"/>
              <a:gd name="connsiteY409" fmla="*/ 15704 h 359285"/>
              <a:gd name="connsiteX410" fmla="*/ 145604 w 316636"/>
              <a:gd name="connsiteY410" fmla="*/ 210545 h 359285"/>
              <a:gd name="connsiteX411" fmla="*/ 145604 w 316636"/>
              <a:gd name="connsiteY411" fmla="*/ 206825 h 359285"/>
              <a:gd name="connsiteX412" fmla="*/ 145921 w 316636"/>
              <a:gd name="connsiteY412" fmla="*/ 202786 h 359285"/>
              <a:gd name="connsiteX413" fmla="*/ 152715 w 316636"/>
              <a:gd name="connsiteY413" fmla="*/ 209241 h 359285"/>
              <a:gd name="connsiteX414" fmla="*/ 146239 w 316636"/>
              <a:gd name="connsiteY414" fmla="*/ 212480 h 359285"/>
              <a:gd name="connsiteX415" fmla="*/ 150125 w 316636"/>
              <a:gd name="connsiteY415" fmla="*/ 28300 h 359285"/>
              <a:gd name="connsiteX416" fmla="*/ 148182 w 316636"/>
              <a:gd name="connsiteY416" fmla="*/ 30577 h 359285"/>
              <a:gd name="connsiteX417" fmla="*/ 147534 w 316636"/>
              <a:gd name="connsiteY417" fmla="*/ 29610 h 359285"/>
              <a:gd name="connsiteX418" fmla="*/ 144638 w 316636"/>
              <a:gd name="connsiteY418" fmla="*/ 22501 h 359285"/>
              <a:gd name="connsiteX419" fmla="*/ 143343 w 316636"/>
              <a:gd name="connsiteY419" fmla="*/ 180169 h 359285"/>
              <a:gd name="connsiteX420" fmla="*/ 143661 w 316636"/>
              <a:gd name="connsiteY420" fmla="*/ 180169 h 359285"/>
              <a:gd name="connsiteX421" fmla="*/ 143343 w 316636"/>
              <a:gd name="connsiteY421" fmla="*/ 180502 h 359285"/>
              <a:gd name="connsiteX422" fmla="*/ 148182 w 316636"/>
              <a:gd name="connsiteY422" fmla="*/ 62883 h 359285"/>
              <a:gd name="connsiteX423" fmla="*/ 146416 w 316636"/>
              <a:gd name="connsiteY423" fmla="*/ 63052 h 359285"/>
              <a:gd name="connsiteX424" fmla="*/ 144956 w 316636"/>
              <a:gd name="connsiteY424" fmla="*/ 63201 h 359285"/>
              <a:gd name="connsiteX425" fmla="*/ 140117 w 316636"/>
              <a:gd name="connsiteY425" fmla="*/ 56419 h 359285"/>
              <a:gd name="connsiteX426" fmla="*/ 141082 w 316636"/>
              <a:gd name="connsiteY426" fmla="*/ 56736 h 359285"/>
              <a:gd name="connsiteX427" fmla="*/ 141413 w 316636"/>
              <a:gd name="connsiteY427" fmla="*/ 56736 h 359285"/>
              <a:gd name="connsiteX428" fmla="*/ 141883 w 316636"/>
              <a:gd name="connsiteY428" fmla="*/ 56419 h 359285"/>
              <a:gd name="connsiteX429" fmla="*/ 142378 w 316636"/>
              <a:gd name="connsiteY429" fmla="*/ 56101 h 359285"/>
              <a:gd name="connsiteX430" fmla="*/ 144956 w 316636"/>
              <a:gd name="connsiteY430" fmla="*/ 42855 h 359285"/>
              <a:gd name="connsiteX431" fmla="*/ 146239 w 316636"/>
              <a:gd name="connsiteY431" fmla="*/ 48507 h 359285"/>
              <a:gd name="connsiteX432" fmla="*/ 147852 w 316636"/>
              <a:gd name="connsiteY432" fmla="*/ 54490 h 359285"/>
              <a:gd name="connsiteX433" fmla="*/ 140765 w 316636"/>
              <a:gd name="connsiteY433" fmla="*/ 45436 h 359285"/>
              <a:gd name="connsiteX434" fmla="*/ 139304 w 316636"/>
              <a:gd name="connsiteY434" fmla="*/ 41397 h 359285"/>
              <a:gd name="connsiteX435" fmla="*/ 138174 w 316636"/>
              <a:gd name="connsiteY435" fmla="*/ 36710 h 359285"/>
              <a:gd name="connsiteX436" fmla="*/ 137526 w 316636"/>
              <a:gd name="connsiteY436" fmla="*/ 28633 h 359285"/>
              <a:gd name="connsiteX437" fmla="*/ 137526 w 316636"/>
              <a:gd name="connsiteY437" fmla="*/ 26550 h 359285"/>
              <a:gd name="connsiteX438" fmla="*/ 137844 w 316636"/>
              <a:gd name="connsiteY438" fmla="*/ 24114 h 359285"/>
              <a:gd name="connsiteX439" fmla="*/ 141413 w 316636"/>
              <a:gd name="connsiteY439" fmla="*/ 30259 h 359285"/>
              <a:gd name="connsiteX440" fmla="*/ 142378 w 316636"/>
              <a:gd name="connsiteY440" fmla="*/ 33484 h 359285"/>
              <a:gd name="connsiteX441" fmla="*/ 136231 w 316636"/>
              <a:gd name="connsiteY441" fmla="*/ 195677 h 359285"/>
              <a:gd name="connsiteX442" fmla="*/ 134935 w 316636"/>
              <a:gd name="connsiteY442" fmla="*/ 193415 h 359285"/>
              <a:gd name="connsiteX443" fmla="*/ 133970 w 316636"/>
              <a:gd name="connsiteY443" fmla="*/ 191471 h 359285"/>
              <a:gd name="connsiteX444" fmla="*/ 135253 w 316636"/>
              <a:gd name="connsiteY444" fmla="*/ 192438 h 359285"/>
              <a:gd name="connsiteX445" fmla="*/ 138822 w 316636"/>
              <a:gd name="connsiteY445" fmla="*/ 209583 h 359285"/>
              <a:gd name="connsiteX446" fmla="*/ 134288 w 316636"/>
              <a:gd name="connsiteY446" fmla="*/ 203421 h 359285"/>
              <a:gd name="connsiteX447" fmla="*/ 130097 w 316636"/>
              <a:gd name="connsiteY447" fmla="*/ 196972 h 359285"/>
              <a:gd name="connsiteX448" fmla="*/ 130262 w 316636"/>
              <a:gd name="connsiteY448" fmla="*/ 196640 h 359285"/>
              <a:gd name="connsiteX449" fmla="*/ 130414 w 316636"/>
              <a:gd name="connsiteY449" fmla="*/ 196322 h 359285"/>
              <a:gd name="connsiteX450" fmla="*/ 134605 w 316636"/>
              <a:gd name="connsiteY450" fmla="*/ 202940 h 359285"/>
              <a:gd name="connsiteX451" fmla="*/ 138822 w 316636"/>
              <a:gd name="connsiteY451" fmla="*/ 209583 h 359285"/>
              <a:gd name="connsiteX452" fmla="*/ 128167 w 316636"/>
              <a:gd name="connsiteY452" fmla="*/ 39934 h 359285"/>
              <a:gd name="connsiteX453" fmla="*/ 135583 w 316636"/>
              <a:gd name="connsiteY453" fmla="*/ 48025 h 359285"/>
              <a:gd name="connsiteX454" fmla="*/ 137209 w 316636"/>
              <a:gd name="connsiteY454" fmla="*/ 52534 h 359285"/>
              <a:gd name="connsiteX455" fmla="*/ 138174 w 316636"/>
              <a:gd name="connsiteY455" fmla="*/ 216667 h 359285"/>
              <a:gd name="connsiteX456" fmla="*/ 135748 w 316636"/>
              <a:gd name="connsiteY456" fmla="*/ 217977 h 359285"/>
              <a:gd name="connsiteX457" fmla="*/ 133323 w 316636"/>
              <a:gd name="connsiteY457" fmla="*/ 219262 h 359285"/>
              <a:gd name="connsiteX458" fmla="*/ 133323 w 316636"/>
              <a:gd name="connsiteY458" fmla="*/ 218294 h 359285"/>
              <a:gd name="connsiteX459" fmla="*/ 131062 w 316636"/>
              <a:gd name="connsiteY459" fmla="*/ 213607 h 359285"/>
              <a:gd name="connsiteX460" fmla="*/ 128167 w 316636"/>
              <a:gd name="connsiteY460" fmla="*/ 209241 h 359285"/>
              <a:gd name="connsiteX461" fmla="*/ 129132 w 316636"/>
              <a:gd name="connsiteY461" fmla="*/ 204389 h 359285"/>
              <a:gd name="connsiteX462" fmla="*/ 133323 w 316636"/>
              <a:gd name="connsiteY462" fmla="*/ 210862 h 359285"/>
              <a:gd name="connsiteX463" fmla="*/ 138174 w 316636"/>
              <a:gd name="connsiteY463" fmla="*/ 216667 h 359285"/>
              <a:gd name="connsiteX464" fmla="*/ 127189 w 316636"/>
              <a:gd name="connsiteY464" fmla="*/ 223146 h 359285"/>
              <a:gd name="connsiteX465" fmla="*/ 127519 w 316636"/>
              <a:gd name="connsiteY465" fmla="*/ 219262 h 359285"/>
              <a:gd name="connsiteX466" fmla="*/ 128484 w 316636"/>
              <a:gd name="connsiteY466" fmla="*/ 220720 h 359285"/>
              <a:gd name="connsiteX467" fmla="*/ 129779 w 316636"/>
              <a:gd name="connsiteY467" fmla="*/ 221519 h 359285"/>
              <a:gd name="connsiteX468" fmla="*/ 123963 w 316636"/>
              <a:gd name="connsiteY468" fmla="*/ 13775 h 359285"/>
              <a:gd name="connsiteX469" fmla="*/ 129449 w 316636"/>
              <a:gd name="connsiteY469" fmla="*/ 14589 h 359285"/>
              <a:gd name="connsiteX470" fmla="*/ 135253 w 316636"/>
              <a:gd name="connsiteY470" fmla="*/ 15055 h 359285"/>
              <a:gd name="connsiteX471" fmla="*/ 135253 w 316636"/>
              <a:gd name="connsiteY471" fmla="*/ 15386 h 359285"/>
              <a:gd name="connsiteX472" fmla="*/ 131710 w 316636"/>
              <a:gd name="connsiteY472" fmla="*/ 23796 h 359285"/>
              <a:gd name="connsiteX473" fmla="*/ 127836 w 316636"/>
              <a:gd name="connsiteY473" fmla="*/ 17650 h 359285"/>
              <a:gd name="connsiteX474" fmla="*/ 123633 w 316636"/>
              <a:gd name="connsiteY474" fmla="*/ 13775 h 359285"/>
              <a:gd name="connsiteX475" fmla="*/ 127519 w 316636"/>
              <a:gd name="connsiteY475" fmla="*/ 48025 h 359285"/>
              <a:gd name="connsiteX476" fmla="*/ 125893 w 316636"/>
              <a:gd name="connsiteY476" fmla="*/ 46235 h 359285"/>
              <a:gd name="connsiteX477" fmla="*/ 122655 w 316636"/>
              <a:gd name="connsiteY477" fmla="*/ 43173 h 359285"/>
              <a:gd name="connsiteX478" fmla="*/ 122655 w 316636"/>
              <a:gd name="connsiteY478" fmla="*/ 41233 h 359285"/>
              <a:gd name="connsiteX479" fmla="*/ 136231 w 316636"/>
              <a:gd name="connsiteY479" fmla="*/ 63851 h 359285"/>
              <a:gd name="connsiteX480" fmla="*/ 129614 w 316636"/>
              <a:gd name="connsiteY480" fmla="*/ 64495 h 359285"/>
              <a:gd name="connsiteX481" fmla="*/ 123315 w 316636"/>
              <a:gd name="connsiteY481" fmla="*/ 65463 h 359285"/>
              <a:gd name="connsiteX482" fmla="*/ 123315 w 316636"/>
              <a:gd name="connsiteY482" fmla="*/ 62883 h 359285"/>
              <a:gd name="connsiteX483" fmla="*/ 121042 w 316636"/>
              <a:gd name="connsiteY483" fmla="*/ 59013 h 359285"/>
              <a:gd name="connsiteX484" fmla="*/ 122655 w 316636"/>
              <a:gd name="connsiteY484" fmla="*/ 56419 h 359285"/>
              <a:gd name="connsiteX485" fmla="*/ 122655 w 316636"/>
              <a:gd name="connsiteY485" fmla="*/ 50922 h 359285"/>
              <a:gd name="connsiteX486" fmla="*/ 129449 w 316636"/>
              <a:gd name="connsiteY486" fmla="*/ 57387 h 359285"/>
              <a:gd name="connsiteX487" fmla="*/ 136231 w 316636"/>
              <a:gd name="connsiteY487" fmla="*/ 63851 h 359285"/>
              <a:gd name="connsiteX488" fmla="*/ 176299 w 316636"/>
              <a:gd name="connsiteY488" fmla="*/ 157553 h 359285"/>
              <a:gd name="connsiteX489" fmla="*/ 175004 w 316636"/>
              <a:gd name="connsiteY489" fmla="*/ 160787 h 359285"/>
              <a:gd name="connsiteX490" fmla="*/ 176947 w 316636"/>
              <a:gd name="connsiteY490" fmla="*/ 165946 h 359285"/>
              <a:gd name="connsiteX491" fmla="*/ 170800 w 316636"/>
              <a:gd name="connsiteY491" fmla="*/ 163049 h 359285"/>
              <a:gd name="connsiteX492" fmla="*/ 168870 w 316636"/>
              <a:gd name="connsiteY492" fmla="*/ 160460 h 359285"/>
              <a:gd name="connsiteX493" fmla="*/ 166927 w 316636"/>
              <a:gd name="connsiteY493" fmla="*/ 159825 h 359285"/>
              <a:gd name="connsiteX494" fmla="*/ 164184 w 316636"/>
              <a:gd name="connsiteY494" fmla="*/ 160941 h 359285"/>
              <a:gd name="connsiteX495" fmla="*/ 162088 w 316636"/>
              <a:gd name="connsiteY495" fmla="*/ 165297 h 359285"/>
              <a:gd name="connsiteX496" fmla="*/ 162406 w 316636"/>
              <a:gd name="connsiteY496" fmla="*/ 167242 h 359285"/>
              <a:gd name="connsiteX497" fmla="*/ 161441 w 316636"/>
              <a:gd name="connsiteY497" fmla="*/ 172421 h 359285"/>
              <a:gd name="connsiteX498" fmla="*/ 157719 w 316636"/>
              <a:gd name="connsiteY498" fmla="*/ 169017 h 359285"/>
              <a:gd name="connsiteX499" fmla="*/ 153363 w 316636"/>
              <a:gd name="connsiteY499" fmla="*/ 167242 h 359285"/>
              <a:gd name="connsiteX500" fmla="*/ 148842 w 316636"/>
              <a:gd name="connsiteY500" fmla="*/ 169503 h 359285"/>
              <a:gd name="connsiteX501" fmla="*/ 146239 w 316636"/>
              <a:gd name="connsiteY501" fmla="*/ 174683 h 359285"/>
              <a:gd name="connsiteX502" fmla="*/ 141413 w 316636"/>
              <a:gd name="connsiteY502" fmla="*/ 171596 h 359285"/>
              <a:gd name="connsiteX503" fmla="*/ 137209 w 316636"/>
              <a:gd name="connsiteY503" fmla="*/ 170149 h 359285"/>
              <a:gd name="connsiteX504" fmla="*/ 134605 w 316636"/>
              <a:gd name="connsiteY504" fmla="*/ 173388 h 359285"/>
              <a:gd name="connsiteX505" fmla="*/ 136879 w 316636"/>
              <a:gd name="connsiteY505" fmla="*/ 180650 h 359285"/>
              <a:gd name="connsiteX506" fmla="*/ 141413 w 316636"/>
              <a:gd name="connsiteY506" fmla="*/ 187929 h 359285"/>
              <a:gd name="connsiteX507" fmla="*/ 141235 w 316636"/>
              <a:gd name="connsiteY507" fmla="*/ 189045 h 359285"/>
              <a:gd name="connsiteX508" fmla="*/ 141082 w 316636"/>
              <a:gd name="connsiteY508" fmla="*/ 190175 h 359285"/>
              <a:gd name="connsiteX509" fmla="*/ 140765 w 316636"/>
              <a:gd name="connsiteY509" fmla="*/ 189858 h 359285"/>
              <a:gd name="connsiteX510" fmla="*/ 136714 w 316636"/>
              <a:gd name="connsiteY510" fmla="*/ 182750 h 359285"/>
              <a:gd name="connsiteX511" fmla="*/ 131710 w 316636"/>
              <a:gd name="connsiteY511" fmla="*/ 179192 h 359285"/>
              <a:gd name="connsiteX512" fmla="*/ 128484 w 316636"/>
              <a:gd name="connsiteY512" fmla="*/ 181132 h 359285"/>
              <a:gd name="connsiteX513" fmla="*/ 125893 w 316636"/>
              <a:gd name="connsiteY513" fmla="*/ 186316 h 359285"/>
              <a:gd name="connsiteX514" fmla="*/ 124928 w 316636"/>
              <a:gd name="connsiteY514" fmla="*/ 190175 h 359285"/>
              <a:gd name="connsiteX515" fmla="*/ 122007 w 316636"/>
              <a:gd name="connsiteY515" fmla="*/ 187283 h 359285"/>
              <a:gd name="connsiteX516" fmla="*/ 121689 w 316636"/>
              <a:gd name="connsiteY516" fmla="*/ 186951 h 359285"/>
              <a:gd name="connsiteX517" fmla="*/ 120077 w 316636"/>
              <a:gd name="connsiteY517" fmla="*/ 183077 h 359285"/>
              <a:gd name="connsiteX518" fmla="*/ 137526 w 316636"/>
              <a:gd name="connsiteY518" fmla="*/ 169831 h 359285"/>
              <a:gd name="connsiteX519" fmla="*/ 156272 w 316636"/>
              <a:gd name="connsiteY519" fmla="*/ 158198 h 359285"/>
              <a:gd name="connsiteX520" fmla="*/ 175004 w 316636"/>
              <a:gd name="connsiteY520" fmla="*/ 151416 h 359285"/>
              <a:gd name="connsiteX521" fmla="*/ 175652 w 316636"/>
              <a:gd name="connsiteY521" fmla="*/ 153345 h 359285"/>
              <a:gd name="connsiteX522" fmla="*/ 176299 w 316636"/>
              <a:gd name="connsiteY522" fmla="*/ 155291 h 359285"/>
              <a:gd name="connsiteX523" fmla="*/ 177595 w 316636"/>
              <a:gd name="connsiteY523" fmla="*/ 156903 h 359285"/>
              <a:gd name="connsiteX524" fmla="*/ 118464 w 316636"/>
              <a:gd name="connsiteY524" fmla="*/ 210218 h 359285"/>
              <a:gd name="connsiteX525" fmla="*/ 117816 w 316636"/>
              <a:gd name="connsiteY525" fmla="*/ 207791 h 359285"/>
              <a:gd name="connsiteX526" fmla="*/ 117816 w 316636"/>
              <a:gd name="connsiteY526" fmla="*/ 205698 h 359285"/>
              <a:gd name="connsiteX527" fmla="*/ 118299 w 316636"/>
              <a:gd name="connsiteY527" fmla="*/ 207629 h 359285"/>
              <a:gd name="connsiteX528" fmla="*/ 117168 w 316636"/>
              <a:gd name="connsiteY528" fmla="*/ 170149 h 359285"/>
              <a:gd name="connsiteX529" fmla="*/ 116851 w 316636"/>
              <a:gd name="connsiteY529" fmla="*/ 170481 h 359285"/>
              <a:gd name="connsiteX530" fmla="*/ 116356 w 316636"/>
              <a:gd name="connsiteY530" fmla="*/ 170630 h 359285"/>
              <a:gd name="connsiteX531" fmla="*/ 115885 w 316636"/>
              <a:gd name="connsiteY531" fmla="*/ 170799 h 359285"/>
              <a:gd name="connsiteX532" fmla="*/ 117168 w 316636"/>
              <a:gd name="connsiteY532" fmla="*/ 37686 h 359285"/>
              <a:gd name="connsiteX533" fmla="*/ 114590 w 316636"/>
              <a:gd name="connsiteY533" fmla="*/ 28965 h 359285"/>
              <a:gd name="connsiteX534" fmla="*/ 117168 w 316636"/>
              <a:gd name="connsiteY534" fmla="*/ 32849 h 359285"/>
              <a:gd name="connsiteX535" fmla="*/ 113295 w 316636"/>
              <a:gd name="connsiteY535" fmla="*/ 199234 h 359285"/>
              <a:gd name="connsiteX536" fmla="*/ 114743 w 316636"/>
              <a:gd name="connsiteY536" fmla="*/ 194229 h 359285"/>
              <a:gd name="connsiteX537" fmla="*/ 116851 w 316636"/>
              <a:gd name="connsiteY537" fmla="*/ 189214 h 359285"/>
              <a:gd name="connsiteX538" fmla="*/ 117016 w 316636"/>
              <a:gd name="connsiteY538" fmla="*/ 189858 h 359285"/>
              <a:gd name="connsiteX539" fmla="*/ 117168 w 316636"/>
              <a:gd name="connsiteY539" fmla="*/ 190508 h 359285"/>
              <a:gd name="connsiteX540" fmla="*/ 116673 w 316636"/>
              <a:gd name="connsiteY540" fmla="*/ 192285 h 359285"/>
              <a:gd name="connsiteX541" fmla="*/ 116533 w 316636"/>
              <a:gd name="connsiteY541" fmla="*/ 194065 h 359285"/>
              <a:gd name="connsiteX542" fmla="*/ 117498 w 316636"/>
              <a:gd name="connsiteY542" fmla="*/ 199234 h 359285"/>
              <a:gd name="connsiteX543" fmla="*/ 115555 w 316636"/>
              <a:gd name="connsiteY543" fmla="*/ 198917 h 359285"/>
              <a:gd name="connsiteX544" fmla="*/ 113612 w 316636"/>
              <a:gd name="connsiteY544" fmla="*/ 199234 h 359285"/>
              <a:gd name="connsiteX545" fmla="*/ 112330 w 316636"/>
              <a:gd name="connsiteY545" fmla="*/ 67089 h 359285"/>
              <a:gd name="connsiteX546" fmla="*/ 113130 w 316636"/>
              <a:gd name="connsiteY546" fmla="*/ 65463 h 359285"/>
              <a:gd name="connsiteX547" fmla="*/ 113295 w 316636"/>
              <a:gd name="connsiteY547" fmla="*/ 62556 h 359285"/>
              <a:gd name="connsiteX548" fmla="*/ 118464 w 316636"/>
              <a:gd name="connsiteY548" fmla="*/ 66113 h 359285"/>
              <a:gd name="connsiteX549" fmla="*/ 112330 w 316636"/>
              <a:gd name="connsiteY549" fmla="*/ 162404 h 359285"/>
              <a:gd name="connsiteX550" fmla="*/ 112647 w 316636"/>
              <a:gd name="connsiteY550" fmla="*/ 162722 h 359285"/>
              <a:gd name="connsiteX551" fmla="*/ 113612 w 316636"/>
              <a:gd name="connsiteY551" fmla="*/ 162071 h 359285"/>
              <a:gd name="connsiteX552" fmla="*/ 112965 w 316636"/>
              <a:gd name="connsiteY552" fmla="*/ 160787 h 359285"/>
              <a:gd name="connsiteX553" fmla="*/ 111682 w 316636"/>
              <a:gd name="connsiteY553" fmla="*/ 161436 h 359285"/>
              <a:gd name="connsiteX554" fmla="*/ 111352 w 316636"/>
              <a:gd name="connsiteY554" fmla="*/ 214420 h 359285"/>
              <a:gd name="connsiteX555" fmla="*/ 111517 w 316636"/>
              <a:gd name="connsiteY555" fmla="*/ 210372 h 359285"/>
              <a:gd name="connsiteX556" fmla="*/ 111999 w 316636"/>
              <a:gd name="connsiteY556" fmla="*/ 206016 h 359285"/>
              <a:gd name="connsiteX557" fmla="*/ 113955 w 316636"/>
              <a:gd name="connsiteY557" fmla="*/ 213774 h 359285"/>
              <a:gd name="connsiteX558" fmla="*/ 115885 w 316636"/>
              <a:gd name="connsiteY558" fmla="*/ 221519 h 359285"/>
              <a:gd name="connsiteX559" fmla="*/ 110717 w 316636"/>
              <a:gd name="connsiteY559" fmla="*/ 230245 h 359285"/>
              <a:gd name="connsiteX560" fmla="*/ 111034 w 316636"/>
              <a:gd name="connsiteY560" fmla="*/ 230578 h 359285"/>
              <a:gd name="connsiteX561" fmla="*/ 112965 w 316636"/>
              <a:gd name="connsiteY561" fmla="*/ 231540 h 359285"/>
              <a:gd name="connsiteX562" fmla="*/ 115238 w 316636"/>
              <a:gd name="connsiteY562" fmla="*/ 228301 h 359285"/>
              <a:gd name="connsiteX563" fmla="*/ 117168 w 316636"/>
              <a:gd name="connsiteY563" fmla="*/ 229595 h 359285"/>
              <a:gd name="connsiteX564" fmla="*/ 110717 w 316636"/>
              <a:gd name="connsiteY564" fmla="*/ 234447 h 359285"/>
              <a:gd name="connsiteX565" fmla="*/ 115555 w 316636"/>
              <a:gd name="connsiteY565" fmla="*/ 51899 h 359285"/>
              <a:gd name="connsiteX566" fmla="*/ 111352 w 316636"/>
              <a:gd name="connsiteY566" fmla="*/ 46730 h 359285"/>
              <a:gd name="connsiteX567" fmla="*/ 110374 w 316636"/>
              <a:gd name="connsiteY567" fmla="*/ 39289 h 359285"/>
              <a:gd name="connsiteX568" fmla="*/ 112647 w 316636"/>
              <a:gd name="connsiteY568" fmla="*/ 41233 h 359285"/>
              <a:gd name="connsiteX569" fmla="*/ 110374 w 316636"/>
              <a:gd name="connsiteY569" fmla="*/ 264496 h 359285"/>
              <a:gd name="connsiteX570" fmla="*/ 110056 w 316636"/>
              <a:gd name="connsiteY570" fmla="*/ 263851 h 359285"/>
              <a:gd name="connsiteX571" fmla="*/ 108126 w 316636"/>
              <a:gd name="connsiteY571" fmla="*/ 266286 h 359285"/>
              <a:gd name="connsiteX572" fmla="*/ 106513 w 316636"/>
              <a:gd name="connsiteY572" fmla="*/ 268702 h 359285"/>
              <a:gd name="connsiteX573" fmla="*/ 106513 w 316636"/>
              <a:gd name="connsiteY573" fmla="*/ 272244 h 359285"/>
              <a:gd name="connsiteX574" fmla="*/ 108939 w 316636"/>
              <a:gd name="connsiteY574" fmla="*/ 268384 h 359285"/>
              <a:gd name="connsiteX575" fmla="*/ 110374 w 316636"/>
              <a:gd name="connsiteY575" fmla="*/ 264496 h 359285"/>
              <a:gd name="connsiteX576" fmla="*/ 101344 w 316636"/>
              <a:gd name="connsiteY576" fmla="*/ 191143 h 359285"/>
              <a:gd name="connsiteX577" fmla="*/ 105218 w 316636"/>
              <a:gd name="connsiteY577" fmla="*/ 194065 h 359285"/>
              <a:gd name="connsiteX578" fmla="*/ 106513 w 316636"/>
              <a:gd name="connsiteY578" fmla="*/ 198584 h 359285"/>
              <a:gd name="connsiteX579" fmla="*/ 106348 w 316636"/>
              <a:gd name="connsiteY579" fmla="*/ 200043 h 359285"/>
              <a:gd name="connsiteX580" fmla="*/ 106183 w 316636"/>
              <a:gd name="connsiteY580" fmla="*/ 201810 h 359285"/>
              <a:gd name="connsiteX581" fmla="*/ 100366 w 316636"/>
              <a:gd name="connsiteY581" fmla="*/ 191788 h 359285"/>
              <a:gd name="connsiteX582" fmla="*/ 100696 w 316636"/>
              <a:gd name="connsiteY582" fmla="*/ 191143 h 359285"/>
              <a:gd name="connsiteX583" fmla="*/ 101014 w 316636"/>
              <a:gd name="connsiteY583" fmla="*/ 217316 h 359285"/>
              <a:gd name="connsiteX584" fmla="*/ 103287 w 316636"/>
              <a:gd name="connsiteY584" fmla="*/ 223617 h 359285"/>
              <a:gd name="connsiteX585" fmla="*/ 103605 w 316636"/>
              <a:gd name="connsiteY585" fmla="*/ 229595 h 359285"/>
              <a:gd name="connsiteX586" fmla="*/ 101014 w 316636"/>
              <a:gd name="connsiteY586" fmla="*/ 224922 h 359285"/>
              <a:gd name="connsiteX587" fmla="*/ 100049 w 316636"/>
              <a:gd name="connsiteY587" fmla="*/ 220239 h 359285"/>
              <a:gd name="connsiteX588" fmla="*/ 99401 w 316636"/>
              <a:gd name="connsiteY588" fmla="*/ 167569 h 359285"/>
              <a:gd name="connsiteX589" fmla="*/ 99401 w 316636"/>
              <a:gd name="connsiteY589" fmla="*/ 166591 h 359285"/>
              <a:gd name="connsiteX590" fmla="*/ 100049 w 316636"/>
              <a:gd name="connsiteY590" fmla="*/ 168868 h 359285"/>
              <a:gd name="connsiteX591" fmla="*/ 99083 w 316636"/>
              <a:gd name="connsiteY591" fmla="*/ 279026 h 359285"/>
              <a:gd name="connsiteX592" fmla="*/ 99718 w 316636"/>
              <a:gd name="connsiteY592" fmla="*/ 276129 h 359285"/>
              <a:gd name="connsiteX593" fmla="*/ 100531 w 316636"/>
              <a:gd name="connsiteY593" fmla="*/ 279205 h 359285"/>
              <a:gd name="connsiteX594" fmla="*/ 101014 w 316636"/>
              <a:gd name="connsiteY594" fmla="*/ 282266 h 359285"/>
              <a:gd name="connsiteX595" fmla="*/ 99083 w 316636"/>
              <a:gd name="connsiteY595" fmla="*/ 201492 h 359285"/>
              <a:gd name="connsiteX596" fmla="*/ 99236 w 316636"/>
              <a:gd name="connsiteY596" fmla="*/ 201175 h 359285"/>
              <a:gd name="connsiteX597" fmla="*/ 99401 w 316636"/>
              <a:gd name="connsiteY597" fmla="*/ 200847 h 359285"/>
              <a:gd name="connsiteX598" fmla="*/ 100366 w 316636"/>
              <a:gd name="connsiteY598" fmla="*/ 205034 h 359285"/>
              <a:gd name="connsiteX599" fmla="*/ 99566 w 316636"/>
              <a:gd name="connsiteY599" fmla="*/ 205698 h 359285"/>
              <a:gd name="connsiteX600" fmla="*/ 98753 w 316636"/>
              <a:gd name="connsiteY600" fmla="*/ 206344 h 359285"/>
              <a:gd name="connsiteX601" fmla="*/ 98436 w 316636"/>
              <a:gd name="connsiteY601" fmla="*/ 206344 h 359285"/>
              <a:gd name="connsiteX602" fmla="*/ 98601 w 316636"/>
              <a:gd name="connsiteY602" fmla="*/ 204072 h 359285"/>
              <a:gd name="connsiteX603" fmla="*/ 98105 w 316636"/>
              <a:gd name="connsiteY603" fmla="*/ 209583 h 359285"/>
              <a:gd name="connsiteX604" fmla="*/ 98436 w 316636"/>
              <a:gd name="connsiteY604" fmla="*/ 210545 h 359285"/>
              <a:gd name="connsiteX605" fmla="*/ 98105 w 316636"/>
              <a:gd name="connsiteY605" fmla="*/ 210545 h 359285"/>
              <a:gd name="connsiteX606" fmla="*/ 98105 w 316636"/>
              <a:gd name="connsiteY606" fmla="*/ 233152 h 359285"/>
              <a:gd name="connsiteX607" fmla="*/ 103922 w 316636"/>
              <a:gd name="connsiteY607" fmla="*/ 238971 h 359285"/>
              <a:gd name="connsiteX608" fmla="*/ 103922 w 316636"/>
              <a:gd name="connsiteY608" fmla="*/ 240584 h 359285"/>
              <a:gd name="connsiteX609" fmla="*/ 102309 w 316636"/>
              <a:gd name="connsiteY609" fmla="*/ 242513 h 359285"/>
              <a:gd name="connsiteX610" fmla="*/ 98105 w 316636"/>
              <a:gd name="connsiteY610" fmla="*/ 235429 h 359285"/>
              <a:gd name="connsiteX611" fmla="*/ 121359 w 316636"/>
              <a:gd name="connsiteY611" fmla="*/ 11195 h 359285"/>
              <a:gd name="connsiteX612" fmla="*/ 122337 w 316636"/>
              <a:gd name="connsiteY612" fmla="*/ 12807 h 359285"/>
              <a:gd name="connsiteX613" fmla="*/ 120077 w 316636"/>
              <a:gd name="connsiteY613" fmla="*/ 12807 h 359285"/>
              <a:gd name="connsiteX614" fmla="*/ 118781 w 316636"/>
              <a:gd name="connsiteY614" fmla="*/ 14092 h 359285"/>
              <a:gd name="connsiteX615" fmla="*/ 117816 w 316636"/>
              <a:gd name="connsiteY615" fmla="*/ 17332 h 359285"/>
              <a:gd name="connsiteX616" fmla="*/ 117168 w 316636"/>
              <a:gd name="connsiteY616" fmla="*/ 20239 h 359285"/>
              <a:gd name="connsiteX617" fmla="*/ 117498 w 316636"/>
              <a:gd name="connsiteY617" fmla="*/ 21216 h 359285"/>
              <a:gd name="connsiteX618" fmla="*/ 113295 w 316636"/>
              <a:gd name="connsiteY618" fmla="*/ 19261 h 359285"/>
              <a:gd name="connsiteX619" fmla="*/ 111034 w 316636"/>
              <a:gd name="connsiteY619" fmla="*/ 21533 h 359285"/>
              <a:gd name="connsiteX620" fmla="*/ 109586 w 316636"/>
              <a:gd name="connsiteY620" fmla="*/ 19589 h 359285"/>
              <a:gd name="connsiteX621" fmla="*/ 107478 w 316636"/>
              <a:gd name="connsiteY621" fmla="*/ 18626 h 359285"/>
              <a:gd name="connsiteX622" fmla="*/ 104900 w 316636"/>
              <a:gd name="connsiteY622" fmla="*/ 22004 h 359285"/>
              <a:gd name="connsiteX623" fmla="*/ 104570 w 316636"/>
              <a:gd name="connsiteY623" fmla="*/ 27656 h 359285"/>
              <a:gd name="connsiteX624" fmla="*/ 101497 w 316636"/>
              <a:gd name="connsiteY624" fmla="*/ 19261 h 359285"/>
              <a:gd name="connsiteX625" fmla="*/ 97775 w 316636"/>
              <a:gd name="connsiteY625" fmla="*/ 11830 h 359285"/>
              <a:gd name="connsiteX626" fmla="*/ 109256 w 316636"/>
              <a:gd name="connsiteY626" fmla="*/ 11195 h 359285"/>
              <a:gd name="connsiteX627" fmla="*/ 121359 w 316636"/>
              <a:gd name="connsiteY627" fmla="*/ 11195 h 359285"/>
              <a:gd name="connsiteX628" fmla="*/ 99718 w 316636"/>
              <a:gd name="connsiteY628" fmla="*/ 33166 h 359285"/>
              <a:gd name="connsiteX629" fmla="*/ 98601 w 316636"/>
              <a:gd name="connsiteY629" fmla="*/ 31376 h 359285"/>
              <a:gd name="connsiteX630" fmla="*/ 97458 w 316636"/>
              <a:gd name="connsiteY630" fmla="*/ 29928 h 359285"/>
              <a:gd name="connsiteX631" fmla="*/ 99083 w 316636"/>
              <a:gd name="connsiteY631" fmla="*/ 30894 h 359285"/>
              <a:gd name="connsiteX632" fmla="*/ 104900 w 316636"/>
              <a:gd name="connsiteY632" fmla="*/ 54490 h 359285"/>
              <a:gd name="connsiteX633" fmla="*/ 106513 w 316636"/>
              <a:gd name="connsiteY633" fmla="*/ 62556 h 359285"/>
              <a:gd name="connsiteX634" fmla="*/ 109726 w 316636"/>
              <a:gd name="connsiteY634" fmla="*/ 67735 h 359285"/>
              <a:gd name="connsiteX635" fmla="*/ 104735 w 316636"/>
              <a:gd name="connsiteY635" fmla="*/ 69020 h 359285"/>
              <a:gd name="connsiteX636" fmla="*/ 100049 w 316636"/>
              <a:gd name="connsiteY636" fmla="*/ 70631 h 359285"/>
              <a:gd name="connsiteX637" fmla="*/ 96163 w 316636"/>
              <a:gd name="connsiteY637" fmla="*/ 66430 h 359285"/>
              <a:gd name="connsiteX638" fmla="*/ 97128 w 316636"/>
              <a:gd name="connsiteY638" fmla="*/ 63201 h 359285"/>
              <a:gd name="connsiteX639" fmla="*/ 100049 w 316636"/>
              <a:gd name="connsiteY639" fmla="*/ 65780 h 359285"/>
              <a:gd name="connsiteX640" fmla="*/ 102309 w 316636"/>
              <a:gd name="connsiteY640" fmla="*/ 66772 h 359285"/>
              <a:gd name="connsiteX641" fmla="*/ 104252 w 316636"/>
              <a:gd name="connsiteY641" fmla="*/ 63533 h 359285"/>
              <a:gd name="connsiteX642" fmla="*/ 99718 w 316636"/>
              <a:gd name="connsiteY642" fmla="*/ 55456 h 359285"/>
              <a:gd name="connsiteX643" fmla="*/ 96810 w 316636"/>
              <a:gd name="connsiteY643" fmla="*/ 45762 h 359285"/>
              <a:gd name="connsiteX644" fmla="*/ 92289 w 316636"/>
              <a:gd name="connsiteY644" fmla="*/ 195677 h 359285"/>
              <a:gd name="connsiteX645" fmla="*/ 92937 w 316636"/>
              <a:gd name="connsiteY645" fmla="*/ 195841 h 359285"/>
              <a:gd name="connsiteX646" fmla="*/ 93902 w 316636"/>
              <a:gd name="connsiteY646" fmla="*/ 195994 h 359285"/>
              <a:gd name="connsiteX647" fmla="*/ 92619 w 316636"/>
              <a:gd name="connsiteY647" fmla="*/ 197617 h 359285"/>
              <a:gd name="connsiteX648" fmla="*/ 96810 w 316636"/>
              <a:gd name="connsiteY648" fmla="*/ 23464 h 359285"/>
              <a:gd name="connsiteX649" fmla="*/ 93267 w 316636"/>
              <a:gd name="connsiteY649" fmla="*/ 22501 h 359285"/>
              <a:gd name="connsiteX650" fmla="*/ 92784 w 316636"/>
              <a:gd name="connsiteY650" fmla="*/ 22665 h 359285"/>
              <a:gd name="connsiteX651" fmla="*/ 92289 w 316636"/>
              <a:gd name="connsiteY651" fmla="*/ 22829 h 359285"/>
              <a:gd name="connsiteX652" fmla="*/ 91972 w 316636"/>
              <a:gd name="connsiteY652" fmla="*/ 18944 h 359285"/>
              <a:gd name="connsiteX653" fmla="*/ 92619 w 316636"/>
              <a:gd name="connsiteY653" fmla="*/ 13775 h 359285"/>
              <a:gd name="connsiteX654" fmla="*/ 96810 w 316636"/>
              <a:gd name="connsiteY654" fmla="*/ 23464 h 359285"/>
              <a:gd name="connsiteX655" fmla="*/ 92619 w 316636"/>
              <a:gd name="connsiteY655" fmla="*/ 279358 h 359285"/>
              <a:gd name="connsiteX656" fmla="*/ 91972 w 316636"/>
              <a:gd name="connsiteY656" fmla="*/ 277414 h 359285"/>
              <a:gd name="connsiteX657" fmla="*/ 92937 w 316636"/>
              <a:gd name="connsiteY657" fmla="*/ 276779 h 359285"/>
              <a:gd name="connsiteX658" fmla="*/ 92619 w 316636"/>
              <a:gd name="connsiteY658" fmla="*/ 279358 h 359285"/>
              <a:gd name="connsiteX659" fmla="*/ 91972 w 316636"/>
              <a:gd name="connsiteY659" fmla="*/ 58696 h 359285"/>
              <a:gd name="connsiteX660" fmla="*/ 91654 w 316636"/>
              <a:gd name="connsiteY660" fmla="*/ 57714 h 359285"/>
              <a:gd name="connsiteX661" fmla="*/ 91806 w 316636"/>
              <a:gd name="connsiteY661" fmla="*/ 58199 h 359285"/>
              <a:gd name="connsiteX662" fmla="*/ 92937 w 316636"/>
              <a:gd name="connsiteY662" fmla="*/ 93249 h 359285"/>
              <a:gd name="connsiteX663" fmla="*/ 94384 w 316636"/>
              <a:gd name="connsiteY663" fmla="*/ 90992 h 359285"/>
              <a:gd name="connsiteX664" fmla="*/ 96493 w 316636"/>
              <a:gd name="connsiteY664" fmla="*/ 88729 h 359285"/>
              <a:gd name="connsiteX665" fmla="*/ 88416 w 316636"/>
              <a:gd name="connsiteY665" fmla="*/ 88729 h 359285"/>
              <a:gd name="connsiteX666" fmla="*/ 91324 w 316636"/>
              <a:gd name="connsiteY666" fmla="*/ 93582 h 359285"/>
              <a:gd name="connsiteX667" fmla="*/ 91972 w 316636"/>
              <a:gd name="connsiteY667" fmla="*/ 93418 h 359285"/>
              <a:gd name="connsiteX668" fmla="*/ 87768 w 316636"/>
              <a:gd name="connsiteY668" fmla="*/ 34462 h 359285"/>
              <a:gd name="connsiteX669" fmla="*/ 88898 w 316636"/>
              <a:gd name="connsiteY669" fmla="*/ 35747 h 359285"/>
              <a:gd name="connsiteX670" fmla="*/ 90041 w 316636"/>
              <a:gd name="connsiteY670" fmla="*/ 37359 h 359285"/>
              <a:gd name="connsiteX671" fmla="*/ 91006 w 316636"/>
              <a:gd name="connsiteY671" fmla="*/ 42211 h 359285"/>
              <a:gd name="connsiteX672" fmla="*/ 88416 w 316636"/>
              <a:gd name="connsiteY672" fmla="*/ 38972 h 359285"/>
              <a:gd name="connsiteX673" fmla="*/ 83882 w 316636"/>
              <a:gd name="connsiteY673" fmla="*/ 53829 h 359285"/>
              <a:gd name="connsiteX674" fmla="*/ 83247 w 316636"/>
              <a:gd name="connsiteY674" fmla="*/ 49955 h 359285"/>
              <a:gd name="connsiteX675" fmla="*/ 83882 w 316636"/>
              <a:gd name="connsiteY675" fmla="*/ 50287 h 359285"/>
              <a:gd name="connsiteX676" fmla="*/ 84529 w 316636"/>
              <a:gd name="connsiteY676" fmla="*/ 54490 h 359285"/>
              <a:gd name="connsiteX677" fmla="*/ 92619 w 316636"/>
              <a:gd name="connsiteY677" fmla="*/ 210862 h 359285"/>
              <a:gd name="connsiteX678" fmla="*/ 92619 w 316636"/>
              <a:gd name="connsiteY678" fmla="*/ 216022 h 359285"/>
              <a:gd name="connsiteX679" fmla="*/ 92289 w 316636"/>
              <a:gd name="connsiteY679" fmla="*/ 221201 h 359285"/>
              <a:gd name="connsiteX680" fmla="*/ 85507 w 316636"/>
              <a:gd name="connsiteY680" fmla="*/ 218627 h 359285"/>
              <a:gd name="connsiteX681" fmla="*/ 84212 w 316636"/>
              <a:gd name="connsiteY681" fmla="*/ 216022 h 359285"/>
              <a:gd name="connsiteX682" fmla="*/ 84707 w 316636"/>
              <a:gd name="connsiteY682" fmla="*/ 215055 h 359285"/>
              <a:gd name="connsiteX683" fmla="*/ 85177 w 316636"/>
              <a:gd name="connsiteY683" fmla="*/ 213774 h 359285"/>
              <a:gd name="connsiteX684" fmla="*/ 82916 w 316636"/>
              <a:gd name="connsiteY684" fmla="*/ 210545 h 359285"/>
              <a:gd name="connsiteX685" fmla="*/ 92619 w 316636"/>
              <a:gd name="connsiteY685" fmla="*/ 204717 h 359285"/>
              <a:gd name="connsiteX686" fmla="*/ 81951 w 316636"/>
              <a:gd name="connsiteY686" fmla="*/ 15704 h 359285"/>
              <a:gd name="connsiteX687" fmla="*/ 84707 w 316636"/>
              <a:gd name="connsiteY687" fmla="*/ 15055 h 359285"/>
              <a:gd name="connsiteX688" fmla="*/ 87120 w 316636"/>
              <a:gd name="connsiteY688" fmla="*/ 14092 h 359285"/>
              <a:gd name="connsiteX689" fmla="*/ 88085 w 316636"/>
              <a:gd name="connsiteY689" fmla="*/ 27021 h 359285"/>
              <a:gd name="connsiteX690" fmla="*/ 84847 w 316636"/>
              <a:gd name="connsiteY690" fmla="*/ 23464 h 359285"/>
              <a:gd name="connsiteX691" fmla="*/ 81951 w 316636"/>
              <a:gd name="connsiteY691" fmla="*/ 15704 h 359285"/>
              <a:gd name="connsiteX692" fmla="*/ 82916 w 316636"/>
              <a:gd name="connsiteY692" fmla="*/ 41561 h 359285"/>
              <a:gd name="connsiteX693" fmla="*/ 81951 w 316636"/>
              <a:gd name="connsiteY693" fmla="*/ 39617 h 359285"/>
              <a:gd name="connsiteX694" fmla="*/ 81951 w 316636"/>
              <a:gd name="connsiteY694" fmla="*/ 37041 h 359285"/>
              <a:gd name="connsiteX695" fmla="*/ 81951 w 316636"/>
              <a:gd name="connsiteY695" fmla="*/ 223796 h 359285"/>
              <a:gd name="connsiteX696" fmla="*/ 82599 w 316636"/>
              <a:gd name="connsiteY696" fmla="*/ 228301 h 359285"/>
              <a:gd name="connsiteX697" fmla="*/ 80656 w 316636"/>
              <a:gd name="connsiteY697" fmla="*/ 222497 h 359285"/>
              <a:gd name="connsiteX698" fmla="*/ 205383 w 316636"/>
              <a:gd name="connsiteY698" fmla="*/ 234447 h 359285"/>
              <a:gd name="connsiteX699" fmla="*/ 195362 w 316636"/>
              <a:gd name="connsiteY699" fmla="*/ 238971 h 359285"/>
              <a:gd name="connsiteX700" fmla="*/ 198918 w 316636"/>
              <a:gd name="connsiteY700" fmla="*/ 242196 h 359285"/>
              <a:gd name="connsiteX701" fmla="*/ 197788 w 316636"/>
              <a:gd name="connsiteY701" fmla="*/ 242846 h 359285"/>
              <a:gd name="connsiteX702" fmla="*/ 196645 w 316636"/>
              <a:gd name="connsiteY702" fmla="*/ 243506 h 359285"/>
              <a:gd name="connsiteX703" fmla="*/ 194067 w 316636"/>
              <a:gd name="connsiteY703" fmla="*/ 244785 h 359285"/>
              <a:gd name="connsiteX704" fmla="*/ 192619 w 316636"/>
              <a:gd name="connsiteY704" fmla="*/ 245917 h 359285"/>
              <a:gd name="connsiteX705" fmla="*/ 190523 w 316636"/>
              <a:gd name="connsiteY705" fmla="*/ 246716 h 359285"/>
              <a:gd name="connsiteX706" fmla="*/ 188898 w 316636"/>
              <a:gd name="connsiteY706" fmla="*/ 246081 h 359285"/>
              <a:gd name="connsiteX707" fmla="*/ 188250 w 316636"/>
              <a:gd name="connsiteY707" fmla="*/ 246398 h 359285"/>
              <a:gd name="connsiteX708" fmla="*/ 179856 w 316636"/>
              <a:gd name="connsiteY708" fmla="*/ 250287 h 359285"/>
              <a:gd name="connsiteX709" fmla="*/ 176947 w 316636"/>
              <a:gd name="connsiteY709" fmla="*/ 247708 h 359285"/>
              <a:gd name="connsiteX710" fmla="*/ 175004 w 316636"/>
              <a:gd name="connsiteY710" fmla="*/ 249320 h 359285"/>
              <a:gd name="connsiteX711" fmla="*/ 174687 w 316636"/>
              <a:gd name="connsiteY711" fmla="*/ 248993 h 359285"/>
              <a:gd name="connsiteX712" fmla="*/ 174204 w 316636"/>
              <a:gd name="connsiteY712" fmla="*/ 250768 h 359285"/>
              <a:gd name="connsiteX713" fmla="*/ 173061 w 316636"/>
              <a:gd name="connsiteY713" fmla="*/ 253511 h 359285"/>
              <a:gd name="connsiteX714" fmla="*/ 166927 w 316636"/>
              <a:gd name="connsiteY714" fmla="*/ 257069 h 359285"/>
              <a:gd name="connsiteX715" fmla="*/ 165314 w 316636"/>
              <a:gd name="connsiteY715" fmla="*/ 257714 h 359285"/>
              <a:gd name="connsiteX716" fmla="*/ 165644 w 316636"/>
              <a:gd name="connsiteY716" fmla="*/ 258031 h 359285"/>
              <a:gd name="connsiteX717" fmla="*/ 161758 w 316636"/>
              <a:gd name="connsiteY717" fmla="*/ 263851 h 359285"/>
              <a:gd name="connsiteX718" fmla="*/ 159167 w 316636"/>
              <a:gd name="connsiteY718" fmla="*/ 266758 h 359285"/>
              <a:gd name="connsiteX719" fmla="*/ 157872 w 316636"/>
              <a:gd name="connsiteY719" fmla="*/ 269997 h 359285"/>
              <a:gd name="connsiteX720" fmla="*/ 158850 w 316636"/>
              <a:gd name="connsiteY720" fmla="*/ 272244 h 359285"/>
              <a:gd name="connsiteX721" fmla="*/ 159485 w 316636"/>
              <a:gd name="connsiteY721" fmla="*/ 278059 h 359285"/>
              <a:gd name="connsiteX722" fmla="*/ 158202 w 316636"/>
              <a:gd name="connsiteY722" fmla="*/ 277742 h 359285"/>
              <a:gd name="connsiteX723" fmla="*/ 155624 w 316636"/>
              <a:gd name="connsiteY723" fmla="*/ 280004 h 359285"/>
              <a:gd name="connsiteX724" fmla="*/ 155624 w 316636"/>
              <a:gd name="connsiteY724" fmla="*/ 281948 h 359285"/>
              <a:gd name="connsiteX725" fmla="*/ 156754 w 316636"/>
              <a:gd name="connsiteY725" fmla="*/ 285336 h 359285"/>
              <a:gd name="connsiteX726" fmla="*/ 158519 w 316636"/>
              <a:gd name="connsiteY726" fmla="*/ 288730 h 359285"/>
              <a:gd name="connsiteX727" fmla="*/ 164819 w 316636"/>
              <a:gd name="connsiteY727" fmla="*/ 293581 h 359285"/>
              <a:gd name="connsiteX728" fmla="*/ 170800 w 316636"/>
              <a:gd name="connsiteY728" fmla="*/ 299549 h 359285"/>
              <a:gd name="connsiteX729" fmla="*/ 176782 w 316636"/>
              <a:gd name="connsiteY729" fmla="*/ 304883 h 359285"/>
              <a:gd name="connsiteX730" fmla="*/ 182751 w 316636"/>
              <a:gd name="connsiteY730" fmla="*/ 307790 h 359285"/>
              <a:gd name="connsiteX731" fmla="*/ 185977 w 316636"/>
              <a:gd name="connsiteY731" fmla="*/ 307145 h 359285"/>
              <a:gd name="connsiteX732" fmla="*/ 188250 w 316636"/>
              <a:gd name="connsiteY732" fmla="*/ 310052 h 359285"/>
              <a:gd name="connsiteX733" fmla="*/ 196823 w 316636"/>
              <a:gd name="connsiteY733" fmla="*/ 310712 h 359285"/>
              <a:gd name="connsiteX734" fmla="*/ 205052 w 316636"/>
              <a:gd name="connsiteY734" fmla="*/ 311679 h 359285"/>
              <a:gd name="connsiteX735" fmla="*/ 217485 w 316636"/>
              <a:gd name="connsiteY735" fmla="*/ 306510 h 359285"/>
              <a:gd name="connsiteX736" fmla="*/ 229297 w 316636"/>
              <a:gd name="connsiteY736" fmla="*/ 301008 h 359285"/>
              <a:gd name="connsiteX737" fmla="*/ 233157 w 316636"/>
              <a:gd name="connsiteY737" fmla="*/ 293745 h 359285"/>
              <a:gd name="connsiteX738" fmla="*/ 238657 w 316636"/>
              <a:gd name="connsiteY738" fmla="*/ 286799 h 359285"/>
              <a:gd name="connsiteX739" fmla="*/ 245438 w 316636"/>
              <a:gd name="connsiteY739" fmla="*/ 280639 h 359285"/>
              <a:gd name="connsiteX740" fmla="*/ 246899 w 316636"/>
              <a:gd name="connsiteY740" fmla="*/ 280004 h 359285"/>
              <a:gd name="connsiteX741" fmla="*/ 248016 w 316636"/>
              <a:gd name="connsiteY741" fmla="*/ 279676 h 359285"/>
              <a:gd name="connsiteX742" fmla="*/ 244473 w 316636"/>
              <a:gd name="connsiteY742" fmla="*/ 284840 h 359285"/>
              <a:gd name="connsiteX743" fmla="*/ 247369 w 316636"/>
              <a:gd name="connsiteY743" fmla="*/ 288412 h 359285"/>
              <a:gd name="connsiteX744" fmla="*/ 248982 w 316636"/>
              <a:gd name="connsiteY744" fmla="*/ 288080 h 359285"/>
              <a:gd name="connsiteX745" fmla="*/ 248982 w 316636"/>
              <a:gd name="connsiteY745" fmla="*/ 287762 h 359285"/>
              <a:gd name="connsiteX746" fmla="*/ 249324 w 316636"/>
              <a:gd name="connsiteY746" fmla="*/ 288080 h 359285"/>
              <a:gd name="connsiteX747" fmla="*/ 256106 w 316636"/>
              <a:gd name="connsiteY747" fmla="*/ 281948 h 359285"/>
              <a:gd name="connsiteX748" fmla="*/ 257719 w 316636"/>
              <a:gd name="connsiteY748" fmla="*/ 284522 h 359285"/>
              <a:gd name="connsiteX749" fmla="*/ 263371 w 316636"/>
              <a:gd name="connsiteY749" fmla="*/ 296806 h 359285"/>
              <a:gd name="connsiteX750" fmla="*/ 269352 w 316636"/>
              <a:gd name="connsiteY750" fmla="*/ 309402 h 359285"/>
              <a:gd name="connsiteX751" fmla="*/ 269352 w 316636"/>
              <a:gd name="connsiteY751" fmla="*/ 310385 h 359285"/>
              <a:gd name="connsiteX752" fmla="*/ 270318 w 316636"/>
              <a:gd name="connsiteY752" fmla="*/ 310385 h 359285"/>
              <a:gd name="connsiteX753" fmla="*/ 272248 w 316636"/>
              <a:gd name="connsiteY753" fmla="*/ 315538 h 359285"/>
              <a:gd name="connsiteX754" fmla="*/ 273226 w 316636"/>
              <a:gd name="connsiteY754" fmla="*/ 318445 h 359285"/>
              <a:gd name="connsiteX755" fmla="*/ 270965 w 316636"/>
              <a:gd name="connsiteY755" fmla="*/ 320722 h 359285"/>
              <a:gd name="connsiteX756" fmla="*/ 270483 w 316636"/>
              <a:gd name="connsiteY756" fmla="*/ 320555 h 359285"/>
              <a:gd name="connsiteX757" fmla="*/ 269670 w 316636"/>
              <a:gd name="connsiteY757" fmla="*/ 320391 h 359285"/>
              <a:gd name="connsiteX758" fmla="*/ 256589 w 316636"/>
              <a:gd name="connsiteY758" fmla="*/ 330729 h 359285"/>
              <a:gd name="connsiteX759" fmla="*/ 240600 w 316636"/>
              <a:gd name="connsiteY759" fmla="*/ 335249 h 359285"/>
              <a:gd name="connsiteX760" fmla="*/ 224445 w 316636"/>
              <a:gd name="connsiteY760" fmla="*/ 342679 h 359285"/>
              <a:gd name="connsiteX761" fmla="*/ 202804 w 316636"/>
              <a:gd name="connsiteY761" fmla="*/ 343007 h 359285"/>
              <a:gd name="connsiteX762" fmla="*/ 182116 w 316636"/>
              <a:gd name="connsiteY762" fmla="*/ 343325 h 359285"/>
              <a:gd name="connsiteX763" fmla="*/ 164019 w 316636"/>
              <a:gd name="connsiteY763" fmla="*/ 342526 h 359285"/>
              <a:gd name="connsiteX764" fmla="*/ 145273 w 316636"/>
              <a:gd name="connsiteY764" fmla="*/ 338171 h 359285"/>
              <a:gd name="connsiteX765" fmla="*/ 144308 w 316636"/>
              <a:gd name="connsiteY765" fmla="*/ 337838 h 359285"/>
              <a:gd name="connsiteX766" fmla="*/ 130745 w 316636"/>
              <a:gd name="connsiteY766" fmla="*/ 333968 h 359285"/>
              <a:gd name="connsiteX767" fmla="*/ 120724 w 316636"/>
              <a:gd name="connsiteY767" fmla="*/ 329435 h 359285"/>
              <a:gd name="connsiteX768" fmla="*/ 117498 w 316636"/>
              <a:gd name="connsiteY768" fmla="*/ 325560 h 359285"/>
              <a:gd name="connsiteX769" fmla="*/ 117168 w 316636"/>
              <a:gd name="connsiteY769" fmla="*/ 324592 h 359285"/>
              <a:gd name="connsiteX770" fmla="*/ 117498 w 316636"/>
              <a:gd name="connsiteY770" fmla="*/ 323957 h 359285"/>
              <a:gd name="connsiteX771" fmla="*/ 114590 w 316636"/>
              <a:gd name="connsiteY771" fmla="*/ 322335 h 359285"/>
              <a:gd name="connsiteX772" fmla="*/ 112647 w 316636"/>
              <a:gd name="connsiteY772" fmla="*/ 320391 h 359285"/>
              <a:gd name="connsiteX773" fmla="*/ 108939 w 316636"/>
              <a:gd name="connsiteY773" fmla="*/ 315385 h 359285"/>
              <a:gd name="connsiteX774" fmla="*/ 105535 w 316636"/>
              <a:gd name="connsiteY774" fmla="*/ 310385 h 359285"/>
              <a:gd name="connsiteX775" fmla="*/ 106831 w 316636"/>
              <a:gd name="connsiteY775" fmla="*/ 309719 h 359285"/>
              <a:gd name="connsiteX776" fmla="*/ 108761 w 316636"/>
              <a:gd name="connsiteY776" fmla="*/ 311347 h 359285"/>
              <a:gd name="connsiteX777" fmla="*/ 108126 w 316636"/>
              <a:gd name="connsiteY777" fmla="*/ 308756 h 359285"/>
              <a:gd name="connsiteX778" fmla="*/ 110056 w 316636"/>
              <a:gd name="connsiteY778" fmla="*/ 305849 h 359285"/>
              <a:gd name="connsiteX779" fmla="*/ 109726 w 316636"/>
              <a:gd name="connsiteY779" fmla="*/ 305518 h 359285"/>
              <a:gd name="connsiteX780" fmla="*/ 104075 w 316636"/>
              <a:gd name="connsiteY780" fmla="*/ 298255 h 359285"/>
              <a:gd name="connsiteX781" fmla="*/ 101674 w 316636"/>
              <a:gd name="connsiteY781" fmla="*/ 290659 h 359285"/>
              <a:gd name="connsiteX782" fmla="*/ 99566 w 316636"/>
              <a:gd name="connsiteY782" fmla="*/ 291483 h 359285"/>
              <a:gd name="connsiteX783" fmla="*/ 98105 w 316636"/>
              <a:gd name="connsiteY783" fmla="*/ 292605 h 359285"/>
              <a:gd name="connsiteX784" fmla="*/ 97953 w 316636"/>
              <a:gd name="connsiteY784" fmla="*/ 290341 h 359285"/>
              <a:gd name="connsiteX785" fmla="*/ 97775 w 316636"/>
              <a:gd name="connsiteY785" fmla="*/ 288080 h 359285"/>
              <a:gd name="connsiteX786" fmla="*/ 97953 w 316636"/>
              <a:gd name="connsiteY786" fmla="*/ 286939 h 359285"/>
              <a:gd name="connsiteX787" fmla="*/ 98105 w 316636"/>
              <a:gd name="connsiteY787" fmla="*/ 285833 h 359285"/>
              <a:gd name="connsiteX788" fmla="*/ 101674 w 316636"/>
              <a:gd name="connsiteY788" fmla="*/ 289375 h 359285"/>
              <a:gd name="connsiteX789" fmla="*/ 101674 w 316636"/>
              <a:gd name="connsiteY789" fmla="*/ 286150 h 359285"/>
              <a:gd name="connsiteX790" fmla="*/ 102309 w 316636"/>
              <a:gd name="connsiteY790" fmla="*/ 280499 h 359285"/>
              <a:gd name="connsiteX791" fmla="*/ 105535 w 316636"/>
              <a:gd name="connsiteY791" fmla="*/ 275811 h 359285"/>
              <a:gd name="connsiteX792" fmla="*/ 102957 w 316636"/>
              <a:gd name="connsiteY792" fmla="*/ 270960 h 359285"/>
              <a:gd name="connsiteX793" fmla="*/ 106183 w 316636"/>
              <a:gd name="connsiteY793" fmla="*/ 264496 h 359285"/>
              <a:gd name="connsiteX794" fmla="*/ 109904 w 316636"/>
              <a:gd name="connsiteY794" fmla="*/ 256751 h 359285"/>
              <a:gd name="connsiteX795" fmla="*/ 116533 w 316636"/>
              <a:gd name="connsiteY795" fmla="*/ 249638 h 359285"/>
              <a:gd name="connsiteX796" fmla="*/ 117498 w 316636"/>
              <a:gd name="connsiteY796" fmla="*/ 251567 h 359285"/>
              <a:gd name="connsiteX797" fmla="*/ 119111 w 316636"/>
              <a:gd name="connsiteY797" fmla="*/ 253511 h 359285"/>
              <a:gd name="connsiteX798" fmla="*/ 119429 w 316636"/>
              <a:gd name="connsiteY798" fmla="*/ 253180 h 359285"/>
              <a:gd name="connsiteX799" fmla="*/ 118299 w 316636"/>
              <a:gd name="connsiteY799" fmla="*/ 251567 h 359285"/>
              <a:gd name="connsiteX800" fmla="*/ 117816 w 316636"/>
              <a:gd name="connsiteY800" fmla="*/ 249638 h 359285"/>
              <a:gd name="connsiteX801" fmla="*/ 119111 w 316636"/>
              <a:gd name="connsiteY801" fmla="*/ 247375 h 359285"/>
              <a:gd name="connsiteX802" fmla="*/ 135583 w 316636"/>
              <a:gd name="connsiteY802" fmla="*/ 235429 h 359285"/>
              <a:gd name="connsiteX803" fmla="*/ 136231 w 316636"/>
              <a:gd name="connsiteY803" fmla="*/ 235096 h 359285"/>
              <a:gd name="connsiteX804" fmla="*/ 136231 w 316636"/>
              <a:gd name="connsiteY804" fmla="*/ 235429 h 359285"/>
              <a:gd name="connsiteX805" fmla="*/ 139800 w 316636"/>
              <a:gd name="connsiteY805" fmla="*/ 238971 h 359285"/>
              <a:gd name="connsiteX806" fmla="*/ 139622 w 316636"/>
              <a:gd name="connsiteY806" fmla="*/ 239453 h 359285"/>
              <a:gd name="connsiteX807" fmla="*/ 139469 w 316636"/>
              <a:gd name="connsiteY807" fmla="*/ 239934 h 359285"/>
              <a:gd name="connsiteX808" fmla="*/ 140117 w 316636"/>
              <a:gd name="connsiteY808" fmla="*/ 240584 h 359285"/>
              <a:gd name="connsiteX809" fmla="*/ 142378 w 316636"/>
              <a:gd name="connsiteY809" fmla="*/ 237042 h 359285"/>
              <a:gd name="connsiteX810" fmla="*/ 142530 w 316636"/>
              <a:gd name="connsiteY810" fmla="*/ 236213 h 359285"/>
              <a:gd name="connsiteX811" fmla="*/ 142695 w 316636"/>
              <a:gd name="connsiteY811" fmla="*/ 235429 h 359285"/>
              <a:gd name="connsiteX812" fmla="*/ 142530 w 316636"/>
              <a:gd name="connsiteY812" fmla="*/ 234779 h 359285"/>
              <a:gd name="connsiteX813" fmla="*/ 142378 w 316636"/>
              <a:gd name="connsiteY813" fmla="*/ 234120 h 359285"/>
              <a:gd name="connsiteX814" fmla="*/ 152868 w 316636"/>
              <a:gd name="connsiteY814" fmla="*/ 227656 h 359285"/>
              <a:gd name="connsiteX815" fmla="*/ 163371 w 316636"/>
              <a:gd name="connsiteY815" fmla="*/ 221836 h 359285"/>
              <a:gd name="connsiteX816" fmla="*/ 164019 w 316636"/>
              <a:gd name="connsiteY816" fmla="*/ 221519 h 359285"/>
              <a:gd name="connsiteX817" fmla="*/ 164997 w 316636"/>
              <a:gd name="connsiteY817" fmla="*/ 219262 h 359285"/>
              <a:gd name="connsiteX818" fmla="*/ 167409 w 316636"/>
              <a:gd name="connsiteY818" fmla="*/ 217316 h 359285"/>
              <a:gd name="connsiteX819" fmla="*/ 172909 w 316636"/>
              <a:gd name="connsiteY819" fmla="*/ 214573 h 359285"/>
              <a:gd name="connsiteX820" fmla="*/ 178890 w 316636"/>
              <a:gd name="connsiteY820" fmla="*/ 211830 h 359285"/>
              <a:gd name="connsiteX821" fmla="*/ 183081 w 316636"/>
              <a:gd name="connsiteY821" fmla="*/ 209901 h 359285"/>
              <a:gd name="connsiteX822" fmla="*/ 184047 w 316636"/>
              <a:gd name="connsiteY822" fmla="*/ 209901 h 359285"/>
              <a:gd name="connsiteX823" fmla="*/ 183729 w 316636"/>
              <a:gd name="connsiteY823" fmla="*/ 209583 h 359285"/>
              <a:gd name="connsiteX824" fmla="*/ 184047 w 316636"/>
              <a:gd name="connsiteY824" fmla="*/ 209583 h 359285"/>
              <a:gd name="connsiteX825" fmla="*/ 185012 w 316636"/>
              <a:gd name="connsiteY825" fmla="*/ 206994 h 359285"/>
              <a:gd name="connsiteX826" fmla="*/ 184364 w 316636"/>
              <a:gd name="connsiteY826" fmla="*/ 205381 h 359285"/>
              <a:gd name="connsiteX827" fmla="*/ 193419 w 316636"/>
              <a:gd name="connsiteY827" fmla="*/ 201810 h 359285"/>
              <a:gd name="connsiteX828" fmla="*/ 196645 w 316636"/>
              <a:gd name="connsiteY828" fmla="*/ 202786 h 359285"/>
              <a:gd name="connsiteX829" fmla="*/ 190523 w 316636"/>
              <a:gd name="connsiteY829" fmla="*/ 206661 h 359285"/>
              <a:gd name="connsiteX830" fmla="*/ 191806 w 316636"/>
              <a:gd name="connsiteY830" fmla="*/ 206661 h 359285"/>
              <a:gd name="connsiteX831" fmla="*/ 189215 w 316636"/>
              <a:gd name="connsiteY831" fmla="*/ 207629 h 359285"/>
              <a:gd name="connsiteX832" fmla="*/ 190523 w 316636"/>
              <a:gd name="connsiteY832" fmla="*/ 206661 h 359285"/>
              <a:gd name="connsiteX833" fmla="*/ 186637 w 316636"/>
              <a:gd name="connsiteY833" fmla="*/ 207629 h 359285"/>
              <a:gd name="connsiteX834" fmla="*/ 189215 w 316636"/>
              <a:gd name="connsiteY834" fmla="*/ 207629 h 359285"/>
              <a:gd name="connsiteX835" fmla="*/ 188568 w 316636"/>
              <a:gd name="connsiteY835" fmla="*/ 207955 h 359285"/>
              <a:gd name="connsiteX836" fmla="*/ 187285 w 316636"/>
              <a:gd name="connsiteY836" fmla="*/ 208442 h 359285"/>
              <a:gd name="connsiteX837" fmla="*/ 186320 w 316636"/>
              <a:gd name="connsiteY837" fmla="*/ 208923 h 359285"/>
              <a:gd name="connsiteX838" fmla="*/ 186637 w 316636"/>
              <a:gd name="connsiteY838" fmla="*/ 209241 h 359285"/>
              <a:gd name="connsiteX839" fmla="*/ 186968 w 316636"/>
              <a:gd name="connsiteY839" fmla="*/ 209583 h 359285"/>
              <a:gd name="connsiteX840" fmla="*/ 196505 w 316636"/>
              <a:gd name="connsiteY840" fmla="*/ 204895 h 359285"/>
              <a:gd name="connsiteX841" fmla="*/ 206030 w 316636"/>
              <a:gd name="connsiteY841" fmla="*/ 200530 h 359285"/>
              <a:gd name="connsiteX842" fmla="*/ 198588 w 316636"/>
              <a:gd name="connsiteY842" fmla="*/ 203421 h 359285"/>
              <a:gd name="connsiteX843" fmla="*/ 196645 w 316636"/>
              <a:gd name="connsiteY843" fmla="*/ 202786 h 359285"/>
              <a:gd name="connsiteX844" fmla="*/ 206348 w 316636"/>
              <a:gd name="connsiteY844" fmla="*/ 197300 h 359285"/>
              <a:gd name="connsiteX845" fmla="*/ 216051 w 316636"/>
              <a:gd name="connsiteY845" fmla="*/ 191788 h 359285"/>
              <a:gd name="connsiteX846" fmla="*/ 210386 w 316636"/>
              <a:gd name="connsiteY846" fmla="*/ 196808 h 359285"/>
              <a:gd name="connsiteX847" fmla="*/ 206030 w 316636"/>
              <a:gd name="connsiteY847" fmla="*/ 200530 h 359285"/>
              <a:gd name="connsiteX848" fmla="*/ 215073 w 316636"/>
              <a:gd name="connsiteY848" fmla="*/ 196158 h 359285"/>
              <a:gd name="connsiteX849" fmla="*/ 225576 w 316636"/>
              <a:gd name="connsiteY849" fmla="*/ 191322 h 359285"/>
              <a:gd name="connsiteX850" fmla="*/ 234300 w 316636"/>
              <a:gd name="connsiteY850" fmla="*/ 186633 h 359285"/>
              <a:gd name="connsiteX851" fmla="*/ 238009 w 316636"/>
              <a:gd name="connsiteY851" fmla="*/ 182432 h 359285"/>
              <a:gd name="connsiteX852" fmla="*/ 236383 w 316636"/>
              <a:gd name="connsiteY852" fmla="*/ 179837 h 359285"/>
              <a:gd name="connsiteX853" fmla="*/ 240600 w 316636"/>
              <a:gd name="connsiteY853" fmla="*/ 174350 h 359285"/>
              <a:gd name="connsiteX854" fmla="*/ 246899 w 316636"/>
              <a:gd name="connsiteY854" fmla="*/ 163367 h 359285"/>
              <a:gd name="connsiteX855" fmla="*/ 250290 w 316636"/>
              <a:gd name="connsiteY855" fmla="*/ 153663 h 359285"/>
              <a:gd name="connsiteX856" fmla="*/ 250125 w 316636"/>
              <a:gd name="connsiteY856" fmla="*/ 153345 h 359285"/>
              <a:gd name="connsiteX857" fmla="*/ 249959 w 316636"/>
              <a:gd name="connsiteY857" fmla="*/ 153028 h 359285"/>
              <a:gd name="connsiteX858" fmla="*/ 249642 w 316636"/>
              <a:gd name="connsiteY858" fmla="*/ 152701 h 359285"/>
              <a:gd name="connsiteX859" fmla="*/ 244308 w 316636"/>
              <a:gd name="connsiteY859" fmla="*/ 146083 h 359285"/>
              <a:gd name="connsiteX860" fmla="*/ 240600 w 316636"/>
              <a:gd name="connsiteY860" fmla="*/ 137520 h 359285"/>
              <a:gd name="connsiteX861" fmla="*/ 233157 w 316636"/>
              <a:gd name="connsiteY861" fmla="*/ 132023 h 359285"/>
              <a:gd name="connsiteX862" fmla="*/ 223785 w 316636"/>
              <a:gd name="connsiteY862" fmla="*/ 129434 h 359285"/>
              <a:gd name="connsiteX863" fmla="*/ 213129 w 316636"/>
              <a:gd name="connsiteY863" fmla="*/ 127172 h 359285"/>
              <a:gd name="connsiteX864" fmla="*/ 202474 w 316636"/>
              <a:gd name="connsiteY864" fmla="*/ 126537 h 359285"/>
              <a:gd name="connsiteX865" fmla="*/ 197470 w 316636"/>
              <a:gd name="connsiteY865" fmla="*/ 128467 h 359285"/>
              <a:gd name="connsiteX866" fmla="*/ 189215 w 316636"/>
              <a:gd name="connsiteY866" fmla="*/ 131374 h 359285"/>
              <a:gd name="connsiteX867" fmla="*/ 187933 w 316636"/>
              <a:gd name="connsiteY867" fmla="*/ 131374 h 359285"/>
              <a:gd name="connsiteX868" fmla="*/ 187933 w 316636"/>
              <a:gd name="connsiteY868" fmla="*/ 132023 h 359285"/>
              <a:gd name="connsiteX869" fmla="*/ 185012 w 316636"/>
              <a:gd name="connsiteY869" fmla="*/ 133636 h 359285"/>
              <a:gd name="connsiteX870" fmla="*/ 163688 w 316636"/>
              <a:gd name="connsiteY870" fmla="*/ 144302 h 359285"/>
              <a:gd name="connsiteX871" fmla="*/ 164019 w 316636"/>
              <a:gd name="connsiteY871" fmla="*/ 144302 h 359285"/>
              <a:gd name="connsiteX872" fmla="*/ 161758 w 316636"/>
              <a:gd name="connsiteY872" fmla="*/ 145433 h 359285"/>
              <a:gd name="connsiteX873" fmla="*/ 156272 w 316636"/>
              <a:gd name="connsiteY873" fmla="*/ 147541 h 359285"/>
              <a:gd name="connsiteX874" fmla="*/ 149477 w 316636"/>
              <a:gd name="connsiteY874" fmla="*/ 150285 h 359285"/>
              <a:gd name="connsiteX875" fmla="*/ 143661 w 316636"/>
              <a:gd name="connsiteY875" fmla="*/ 153345 h 359285"/>
              <a:gd name="connsiteX876" fmla="*/ 138822 w 316636"/>
              <a:gd name="connsiteY876" fmla="*/ 156585 h 359285"/>
              <a:gd name="connsiteX877" fmla="*/ 138492 w 316636"/>
              <a:gd name="connsiteY877" fmla="*/ 157553 h 359285"/>
              <a:gd name="connsiteX878" fmla="*/ 131710 w 316636"/>
              <a:gd name="connsiteY878" fmla="*/ 161754 h 359285"/>
              <a:gd name="connsiteX879" fmla="*/ 130745 w 316636"/>
              <a:gd name="connsiteY879" fmla="*/ 161754 h 359285"/>
              <a:gd name="connsiteX880" fmla="*/ 130097 w 316636"/>
              <a:gd name="connsiteY880" fmla="*/ 162722 h 359285"/>
              <a:gd name="connsiteX881" fmla="*/ 121359 w 316636"/>
              <a:gd name="connsiteY881" fmla="*/ 167405 h 359285"/>
              <a:gd name="connsiteX882" fmla="*/ 111999 w 316636"/>
              <a:gd name="connsiteY882" fmla="*/ 174032 h 359285"/>
              <a:gd name="connsiteX883" fmla="*/ 106513 w 316636"/>
              <a:gd name="connsiteY883" fmla="*/ 177262 h 359285"/>
              <a:gd name="connsiteX884" fmla="*/ 106018 w 316636"/>
              <a:gd name="connsiteY884" fmla="*/ 172738 h 359285"/>
              <a:gd name="connsiteX885" fmla="*/ 105218 w 316636"/>
              <a:gd name="connsiteY885" fmla="*/ 168218 h 359285"/>
              <a:gd name="connsiteX886" fmla="*/ 108443 w 316636"/>
              <a:gd name="connsiteY886" fmla="*/ 165629 h 359285"/>
              <a:gd name="connsiteX887" fmla="*/ 105218 w 316636"/>
              <a:gd name="connsiteY887" fmla="*/ 161105 h 359285"/>
              <a:gd name="connsiteX888" fmla="*/ 104252 w 316636"/>
              <a:gd name="connsiteY888" fmla="*/ 162722 h 359285"/>
              <a:gd name="connsiteX889" fmla="*/ 101992 w 316636"/>
              <a:gd name="connsiteY889" fmla="*/ 152701 h 359285"/>
              <a:gd name="connsiteX890" fmla="*/ 99083 w 316636"/>
              <a:gd name="connsiteY890" fmla="*/ 143007 h 359285"/>
              <a:gd name="connsiteX891" fmla="*/ 97623 w 316636"/>
              <a:gd name="connsiteY891" fmla="*/ 127995 h 359285"/>
              <a:gd name="connsiteX892" fmla="*/ 94880 w 316636"/>
              <a:gd name="connsiteY892" fmla="*/ 110384 h 359285"/>
              <a:gd name="connsiteX893" fmla="*/ 90676 w 316636"/>
              <a:gd name="connsiteY893" fmla="*/ 95843 h 359285"/>
              <a:gd name="connsiteX894" fmla="*/ 84847 w 316636"/>
              <a:gd name="connsiteY894" fmla="*/ 89697 h 359285"/>
              <a:gd name="connsiteX895" fmla="*/ 82916 w 316636"/>
              <a:gd name="connsiteY895" fmla="*/ 92931 h 359285"/>
              <a:gd name="connsiteX896" fmla="*/ 85025 w 316636"/>
              <a:gd name="connsiteY896" fmla="*/ 108772 h 359285"/>
              <a:gd name="connsiteX897" fmla="*/ 88898 w 316636"/>
              <a:gd name="connsiteY897" fmla="*/ 124275 h 359285"/>
              <a:gd name="connsiteX898" fmla="*/ 92619 w 316636"/>
              <a:gd name="connsiteY898" fmla="*/ 139937 h 359285"/>
              <a:gd name="connsiteX899" fmla="*/ 94232 w 316636"/>
              <a:gd name="connsiteY899" fmla="*/ 155622 h 359285"/>
              <a:gd name="connsiteX900" fmla="*/ 91006 w 316636"/>
              <a:gd name="connsiteY900" fmla="*/ 149154 h 359285"/>
              <a:gd name="connsiteX901" fmla="*/ 89076 w 316636"/>
              <a:gd name="connsiteY901" fmla="*/ 142690 h 359285"/>
              <a:gd name="connsiteX902" fmla="*/ 87120 w 316636"/>
              <a:gd name="connsiteY902" fmla="*/ 135581 h 359285"/>
              <a:gd name="connsiteX903" fmla="*/ 85507 w 316636"/>
              <a:gd name="connsiteY903" fmla="*/ 135908 h 359285"/>
              <a:gd name="connsiteX904" fmla="*/ 84212 w 316636"/>
              <a:gd name="connsiteY904" fmla="*/ 132991 h 359285"/>
              <a:gd name="connsiteX905" fmla="*/ 82916 w 316636"/>
              <a:gd name="connsiteY905" fmla="*/ 130412 h 359285"/>
              <a:gd name="connsiteX906" fmla="*/ 85177 w 316636"/>
              <a:gd name="connsiteY906" fmla="*/ 129761 h 359285"/>
              <a:gd name="connsiteX907" fmla="*/ 84529 w 316636"/>
              <a:gd name="connsiteY907" fmla="*/ 127505 h 359285"/>
              <a:gd name="connsiteX908" fmla="*/ 85837 w 316636"/>
              <a:gd name="connsiteY908" fmla="*/ 123630 h 359285"/>
              <a:gd name="connsiteX909" fmla="*/ 80986 w 316636"/>
              <a:gd name="connsiteY909" fmla="*/ 111997 h 359285"/>
              <a:gd name="connsiteX910" fmla="*/ 79373 w 316636"/>
              <a:gd name="connsiteY910" fmla="*/ 99068 h 359285"/>
              <a:gd name="connsiteX911" fmla="*/ 80656 w 316636"/>
              <a:gd name="connsiteY911" fmla="*/ 95843 h 359285"/>
              <a:gd name="connsiteX912" fmla="*/ 78078 w 316636"/>
              <a:gd name="connsiteY912" fmla="*/ 89697 h 359285"/>
              <a:gd name="connsiteX913" fmla="*/ 85837 w 316636"/>
              <a:gd name="connsiteY913" fmla="*/ 86318 h 359285"/>
              <a:gd name="connsiteX914" fmla="*/ 92289 w 316636"/>
              <a:gd name="connsiteY914" fmla="*/ 82910 h 359285"/>
              <a:gd name="connsiteX915" fmla="*/ 99083 w 316636"/>
              <a:gd name="connsiteY915" fmla="*/ 82597 h 359285"/>
              <a:gd name="connsiteX916" fmla="*/ 105535 w 316636"/>
              <a:gd name="connsiteY916" fmla="*/ 81616 h 359285"/>
              <a:gd name="connsiteX917" fmla="*/ 107796 w 316636"/>
              <a:gd name="connsiteY917" fmla="*/ 80018 h 359285"/>
              <a:gd name="connsiteX918" fmla="*/ 106831 w 316636"/>
              <a:gd name="connsiteY918" fmla="*/ 79368 h 359285"/>
              <a:gd name="connsiteX919" fmla="*/ 139939 w 316636"/>
              <a:gd name="connsiteY919" fmla="*/ 75802 h 359285"/>
              <a:gd name="connsiteX920" fmla="*/ 173061 w 316636"/>
              <a:gd name="connsiteY920" fmla="*/ 73871 h 359285"/>
              <a:gd name="connsiteX921" fmla="*/ 222820 w 316636"/>
              <a:gd name="connsiteY921" fmla="*/ 77746 h 359285"/>
              <a:gd name="connsiteX922" fmla="*/ 224763 w 316636"/>
              <a:gd name="connsiteY922" fmla="*/ 77413 h 359285"/>
              <a:gd name="connsiteX923" fmla="*/ 229932 w 316636"/>
              <a:gd name="connsiteY923" fmla="*/ 79368 h 359285"/>
              <a:gd name="connsiteX924" fmla="*/ 237691 w 316636"/>
              <a:gd name="connsiteY924" fmla="*/ 83396 h 359285"/>
              <a:gd name="connsiteX925" fmla="*/ 245603 w 316636"/>
              <a:gd name="connsiteY925" fmla="*/ 87117 h 359285"/>
              <a:gd name="connsiteX926" fmla="*/ 254315 w 316636"/>
              <a:gd name="connsiteY926" fmla="*/ 91482 h 359285"/>
              <a:gd name="connsiteX927" fmla="*/ 264818 w 316636"/>
              <a:gd name="connsiteY927" fmla="*/ 97783 h 359285"/>
              <a:gd name="connsiteX928" fmla="*/ 264501 w 316636"/>
              <a:gd name="connsiteY928" fmla="*/ 98433 h 359285"/>
              <a:gd name="connsiteX929" fmla="*/ 269022 w 316636"/>
              <a:gd name="connsiteY929" fmla="*/ 104237 h 359285"/>
              <a:gd name="connsiteX930" fmla="*/ 276452 w 316636"/>
              <a:gd name="connsiteY930" fmla="*/ 109417 h 359285"/>
              <a:gd name="connsiteX931" fmla="*/ 280338 w 316636"/>
              <a:gd name="connsiteY931" fmla="*/ 115539 h 359285"/>
              <a:gd name="connsiteX932" fmla="*/ 282916 w 316636"/>
              <a:gd name="connsiteY932" fmla="*/ 120723 h 359285"/>
              <a:gd name="connsiteX933" fmla="*/ 286459 w 316636"/>
              <a:gd name="connsiteY933" fmla="*/ 124924 h 359285"/>
              <a:gd name="connsiteX934" fmla="*/ 294067 w 316636"/>
              <a:gd name="connsiteY934" fmla="*/ 133319 h 359285"/>
              <a:gd name="connsiteX935" fmla="*/ 297775 w 316636"/>
              <a:gd name="connsiteY935" fmla="*/ 136226 h 359285"/>
              <a:gd name="connsiteX936" fmla="*/ 299388 w 316636"/>
              <a:gd name="connsiteY936" fmla="*/ 135581 h 359285"/>
              <a:gd name="connsiteX937" fmla="*/ 302792 w 316636"/>
              <a:gd name="connsiteY937" fmla="*/ 142209 h 359285"/>
              <a:gd name="connsiteX938" fmla="*/ 304252 w 316636"/>
              <a:gd name="connsiteY938" fmla="*/ 148509 h 359285"/>
              <a:gd name="connsiteX939" fmla="*/ 304252 w 316636"/>
              <a:gd name="connsiteY939" fmla="*/ 149154 h 359285"/>
              <a:gd name="connsiteX940" fmla="*/ 301331 w 316636"/>
              <a:gd name="connsiteY940" fmla="*/ 164335 h 359285"/>
              <a:gd name="connsiteX941" fmla="*/ 300048 w 316636"/>
              <a:gd name="connsiteY941" fmla="*/ 164017 h 359285"/>
              <a:gd name="connsiteX942" fmla="*/ 295515 w 316636"/>
              <a:gd name="connsiteY942" fmla="*/ 167887 h 359285"/>
              <a:gd name="connsiteX943" fmla="*/ 292441 w 316636"/>
              <a:gd name="connsiteY943" fmla="*/ 171596 h 359285"/>
              <a:gd name="connsiteX944" fmla="*/ 291006 w 316636"/>
              <a:gd name="connsiteY944" fmla="*/ 175968 h 359285"/>
              <a:gd name="connsiteX945" fmla="*/ 290688 w 316636"/>
              <a:gd name="connsiteY945" fmla="*/ 175968 h 359285"/>
              <a:gd name="connsiteX946" fmla="*/ 285824 w 316636"/>
              <a:gd name="connsiteY946" fmla="*/ 185022 h 359285"/>
              <a:gd name="connsiteX947" fmla="*/ 269670 w 316636"/>
              <a:gd name="connsiteY947" fmla="*/ 199562 h 359285"/>
              <a:gd name="connsiteX948" fmla="*/ 268387 w 316636"/>
              <a:gd name="connsiteY948" fmla="*/ 200361 h 359285"/>
              <a:gd name="connsiteX949" fmla="*/ 267092 w 316636"/>
              <a:gd name="connsiteY949" fmla="*/ 201175 h 359285"/>
              <a:gd name="connsiteX950" fmla="*/ 266774 w 316636"/>
              <a:gd name="connsiteY950" fmla="*/ 201175 h 359285"/>
              <a:gd name="connsiteX951" fmla="*/ 264183 w 316636"/>
              <a:gd name="connsiteY951" fmla="*/ 199234 h 359285"/>
              <a:gd name="connsiteX952" fmla="*/ 252068 w 316636"/>
              <a:gd name="connsiteY952" fmla="*/ 206994 h 359285"/>
              <a:gd name="connsiteX953" fmla="*/ 239952 w 316636"/>
              <a:gd name="connsiteY953" fmla="*/ 213443 h 359285"/>
              <a:gd name="connsiteX954" fmla="*/ 239952 w 316636"/>
              <a:gd name="connsiteY954" fmla="*/ 214737 h 359285"/>
              <a:gd name="connsiteX955" fmla="*/ 226693 w 316636"/>
              <a:gd name="connsiteY955" fmla="*/ 221519 h 359285"/>
              <a:gd name="connsiteX956" fmla="*/ 214755 w 316636"/>
              <a:gd name="connsiteY956" fmla="*/ 229912 h 359285"/>
              <a:gd name="connsiteX957" fmla="*/ 214095 w 316636"/>
              <a:gd name="connsiteY957" fmla="*/ 230245 h 359285"/>
              <a:gd name="connsiteX958" fmla="*/ 213129 w 316636"/>
              <a:gd name="connsiteY958" fmla="*/ 232189 h 359285"/>
              <a:gd name="connsiteX959" fmla="*/ 213777 w 316636"/>
              <a:gd name="connsiteY959" fmla="*/ 234120 h 359285"/>
              <a:gd name="connsiteX960" fmla="*/ 209243 w 316636"/>
              <a:gd name="connsiteY960" fmla="*/ 237042 h 359285"/>
              <a:gd name="connsiteX961" fmla="*/ 76147 w 316636"/>
              <a:gd name="connsiteY961" fmla="*/ 205381 h 359285"/>
              <a:gd name="connsiteX962" fmla="*/ 79043 w 316636"/>
              <a:gd name="connsiteY962" fmla="*/ 203754 h 359285"/>
              <a:gd name="connsiteX963" fmla="*/ 76465 w 316636"/>
              <a:gd name="connsiteY963" fmla="*/ 205698 h 359285"/>
              <a:gd name="connsiteX964" fmla="*/ 76147 w 316636"/>
              <a:gd name="connsiteY964" fmla="*/ 83575 h 359285"/>
              <a:gd name="connsiteX965" fmla="*/ 75969 w 316636"/>
              <a:gd name="connsiteY965" fmla="*/ 82747 h 359285"/>
              <a:gd name="connsiteX966" fmla="*/ 75817 w 316636"/>
              <a:gd name="connsiteY966" fmla="*/ 81948 h 359285"/>
              <a:gd name="connsiteX967" fmla="*/ 80021 w 316636"/>
              <a:gd name="connsiteY967" fmla="*/ 81948 h 359285"/>
              <a:gd name="connsiteX968" fmla="*/ 76147 w 316636"/>
              <a:gd name="connsiteY968" fmla="*/ 83575 h 359285"/>
              <a:gd name="connsiteX969" fmla="*/ 76465 w 316636"/>
              <a:gd name="connsiteY969" fmla="*/ 43506 h 359285"/>
              <a:gd name="connsiteX970" fmla="*/ 76795 w 316636"/>
              <a:gd name="connsiteY970" fmla="*/ 47380 h 359285"/>
              <a:gd name="connsiteX971" fmla="*/ 75169 w 316636"/>
              <a:gd name="connsiteY971" fmla="*/ 42211 h 359285"/>
              <a:gd name="connsiteX972" fmla="*/ 75487 w 316636"/>
              <a:gd name="connsiteY972" fmla="*/ 241878 h 359285"/>
              <a:gd name="connsiteX973" fmla="*/ 74357 w 316636"/>
              <a:gd name="connsiteY973" fmla="*/ 232353 h 359285"/>
              <a:gd name="connsiteX974" fmla="*/ 73874 w 316636"/>
              <a:gd name="connsiteY974" fmla="*/ 223146 h 359285"/>
              <a:gd name="connsiteX975" fmla="*/ 74357 w 316636"/>
              <a:gd name="connsiteY975" fmla="*/ 222968 h 359285"/>
              <a:gd name="connsiteX976" fmla="*/ 74839 w 316636"/>
              <a:gd name="connsiteY976" fmla="*/ 222828 h 359285"/>
              <a:gd name="connsiteX977" fmla="*/ 80021 w 316636"/>
              <a:gd name="connsiteY977" fmla="*/ 235895 h 359285"/>
              <a:gd name="connsiteX978" fmla="*/ 85837 w 316636"/>
              <a:gd name="connsiteY978" fmla="*/ 248675 h 359285"/>
              <a:gd name="connsiteX979" fmla="*/ 85837 w 316636"/>
              <a:gd name="connsiteY979" fmla="*/ 252217 h 359285"/>
              <a:gd name="connsiteX980" fmla="*/ 73226 w 316636"/>
              <a:gd name="connsiteY980" fmla="*/ 132356 h 359285"/>
              <a:gd name="connsiteX981" fmla="*/ 75817 w 316636"/>
              <a:gd name="connsiteY981" fmla="*/ 141067 h 359285"/>
              <a:gd name="connsiteX982" fmla="*/ 73226 w 316636"/>
              <a:gd name="connsiteY982" fmla="*/ 138805 h 359285"/>
              <a:gd name="connsiteX983" fmla="*/ 74522 w 316636"/>
              <a:gd name="connsiteY983" fmla="*/ 151416 h 359285"/>
              <a:gd name="connsiteX984" fmla="*/ 74839 w 316636"/>
              <a:gd name="connsiteY984" fmla="*/ 152701 h 359285"/>
              <a:gd name="connsiteX985" fmla="*/ 75487 w 316636"/>
              <a:gd name="connsiteY985" fmla="*/ 153996 h 359285"/>
              <a:gd name="connsiteX986" fmla="*/ 71931 w 316636"/>
              <a:gd name="connsiteY986" fmla="*/ 150438 h 359285"/>
              <a:gd name="connsiteX987" fmla="*/ 71283 w 316636"/>
              <a:gd name="connsiteY987" fmla="*/ 85504 h 359285"/>
              <a:gd name="connsiteX988" fmla="*/ 69353 w 316636"/>
              <a:gd name="connsiteY988" fmla="*/ 86467 h 359285"/>
              <a:gd name="connsiteX989" fmla="*/ 69353 w 316636"/>
              <a:gd name="connsiteY989" fmla="*/ 85832 h 359285"/>
              <a:gd name="connsiteX990" fmla="*/ 69023 w 316636"/>
              <a:gd name="connsiteY990" fmla="*/ 85187 h 359285"/>
              <a:gd name="connsiteX991" fmla="*/ 74204 w 316636"/>
              <a:gd name="connsiteY991" fmla="*/ 80981 h 359285"/>
              <a:gd name="connsiteX992" fmla="*/ 75487 w 316636"/>
              <a:gd name="connsiteY992" fmla="*/ 81616 h 359285"/>
              <a:gd name="connsiteX993" fmla="*/ 68705 w 316636"/>
              <a:gd name="connsiteY993" fmla="*/ 57714 h 359285"/>
              <a:gd name="connsiteX994" fmla="*/ 68540 w 316636"/>
              <a:gd name="connsiteY994" fmla="*/ 55938 h 359285"/>
              <a:gd name="connsiteX995" fmla="*/ 68388 w 316636"/>
              <a:gd name="connsiteY995" fmla="*/ 54162 h 359285"/>
              <a:gd name="connsiteX996" fmla="*/ 71778 w 316636"/>
              <a:gd name="connsiteY996" fmla="*/ 58032 h 359285"/>
              <a:gd name="connsiteX997" fmla="*/ 75169 w 316636"/>
              <a:gd name="connsiteY997" fmla="*/ 61921 h 359285"/>
              <a:gd name="connsiteX998" fmla="*/ 69023 w 316636"/>
              <a:gd name="connsiteY998" fmla="*/ 225409 h 359285"/>
              <a:gd name="connsiteX999" fmla="*/ 69188 w 316636"/>
              <a:gd name="connsiteY999" fmla="*/ 230409 h 359285"/>
              <a:gd name="connsiteX1000" fmla="*/ 69670 w 316636"/>
              <a:gd name="connsiteY1000" fmla="*/ 236709 h 359285"/>
              <a:gd name="connsiteX1001" fmla="*/ 65797 w 316636"/>
              <a:gd name="connsiteY1001" fmla="*/ 227338 h 359285"/>
              <a:gd name="connsiteX1002" fmla="*/ 65479 w 316636"/>
              <a:gd name="connsiteY1002" fmla="*/ 104897 h 359285"/>
              <a:gd name="connsiteX1003" fmla="*/ 66775 w 316636"/>
              <a:gd name="connsiteY1003" fmla="*/ 104237 h 359285"/>
              <a:gd name="connsiteX1004" fmla="*/ 67410 w 316636"/>
              <a:gd name="connsiteY1004" fmla="*/ 106014 h 359285"/>
              <a:gd name="connsiteX1005" fmla="*/ 68057 w 316636"/>
              <a:gd name="connsiteY1005" fmla="*/ 107477 h 359285"/>
              <a:gd name="connsiteX1006" fmla="*/ 67410 w 316636"/>
              <a:gd name="connsiteY1006" fmla="*/ 106826 h 359285"/>
              <a:gd name="connsiteX1007" fmla="*/ 70318 w 316636"/>
              <a:gd name="connsiteY1007" fmla="*/ 18626 h 359285"/>
              <a:gd name="connsiteX1008" fmla="*/ 73722 w 316636"/>
              <a:gd name="connsiteY1008" fmla="*/ 26043 h 359285"/>
              <a:gd name="connsiteX1009" fmla="*/ 75487 w 316636"/>
              <a:gd name="connsiteY1009" fmla="*/ 34779 h 359285"/>
              <a:gd name="connsiteX1010" fmla="*/ 72579 w 316636"/>
              <a:gd name="connsiteY1010" fmla="*/ 31872 h 359285"/>
              <a:gd name="connsiteX1011" fmla="*/ 69023 w 316636"/>
              <a:gd name="connsiteY1011" fmla="*/ 24440 h 359285"/>
              <a:gd name="connsiteX1012" fmla="*/ 64832 w 316636"/>
              <a:gd name="connsiteY1012" fmla="*/ 19906 h 359285"/>
              <a:gd name="connsiteX1013" fmla="*/ 64832 w 316636"/>
              <a:gd name="connsiteY1013" fmla="*/ 249320 h 359285"/>
              <a:gd name="connsiteX1014" fmla="*/ 65162 w 316636"/>
              <a:gd name="connsiteY1014" fmla="*/ 244621 h 359285"/>
              <a:gd name="connsiteX1015" fmla="*/ 65162 w 316636"/>
              <a:gd name="connsiteY1015" fmla="*/ 239934 h 359285"/>
              <a:gd name="connsiteX1016" fmla="*/ 67257 w 316636"/>
              <a:gd name="connsiteY1016" fmla="*/ 247212 h 359285"/>
              <a:gd name="connsiteX1017" fmla="*/ 70318 w 316636"/>
              <a:gd name="connsiteY1017" fmla="*/ 254146 h 359285"/>
              <a:gd name="connsiteX1018" fmla="*/ 75487 w 316636"/>
              <a:gd name="connsiteY1018" fmla="*/ 126209 h 359285"/>
              <a:gd name="connsiteX1019" fmla="*/ 72248 w 316636"/>
              <a:gd name="connsiteY1019" fmla="*/ 124592 h 359285"/>
              <a:gd name="connsiteX1020" fmla="*/ 70496 w 316636"/>
              <a:gd name="connsiteY1020" fmla="*/ 125079 h 359285"/>
              <a:gd name="connsiteX1021" fmla="*/ 68705 w 316636"/>
              <a:gd name="connsiteY1021" fmla="*/ 127172 h 359285"/>
              <a:gd name="connsiteX1022" fmla="*/ 68057 w 316636"/>
              <a:gd name="connsiteY1022" fmla="*/ 128467 h 359285"/>
              <a:gd name="connsiteX1023" fmla="*/ 64514 w 316636"/>
              <a:gd name="connsiteY1023" fmla="*/ 111346 h 359285"/>
              <a:gd name="connsiteX1024" fmla="*/ 66127 w 316636"/>
              <a:gd name="connsiteY1024" fmla="*/ 112642 h 359285"/>
              <a:gd name="connsiteX1025" fmla="*/ 67410 w 316636"/>
              <a:gd name="connsiteY1025" fmla="*/ 112959 h 359285"/>
              <a:gd name="connsiteX1026" fmla="*/ 69353 w 316636"/>
              <a:gd name="connsiteY1026" fmla="*/ 110711 h 359285"/>
              <a:gd name="connsiteX1027" fmla="*/ 68705 w 316636"/>
              <a:gd name="connsiteY1027" fmla="*/ 40266 h 359285"/>
              <a:gd name="connsiteX1028" fmla="*/ 65632 w 316636"/>
              <a:gd name="connsiteY1028" fmla="*/ 36560 h 359285"/>
              <a:gd name="connsiteX1029" fmla="*/ 64197 w 316636"/>
              <a:gd name="connsiteY1029" fmla="*/ 32849 h 359285"/>
              <a:gd name="connsiteX1030" fmla="*/ 66775 w 316636"/>
              <a:gd name="connsiteY1030" fmla="*/ 35097 h 359285"/>
              <a:gd name="connsiteX1031" fmla="*/ 64514 w 316636"/>
              <a:gd name="connsiteY1031" fmla="*/ 255775 h 359285"/>
              <a:gd name="connsiteX1032" fmla="*/ 72248 w 316636"/>
              <a:gd name="connsiteY1032" fmla="*/ 262565 h 359285"/>
              <a:gd name="connsiteX1033" fmla="*/ 73226 w 316636"/>
              <a:gd name="connsiteY1033" fmla="*/ 269347 h 359285"/>
              <a:gd name="connsiteX1034" fmla="*/ 63866 w 316636"/>
              <a:gd name="connsiteY1034" fmla="*/ 260308 h 359285"/>
              <a:gd name="connsiteX1035" fmla="*/ 93267 w 316636"/>
              <a:gd name="connsiteY1035" fmla="*/ 306177 h 359285"/>
              <a:gd name="connsiteX1036" fmla="*/ 78408 w 316636"/>
              <a:gd name="connsiteY1036" fmla="*/ 287931 h 359285"/>
              <a:gd name="connsiteX1037" fmla="*/ 63206 w 316636"/>
              <a:gd name="connsiteY1037" fmla="*/ 270960 h 359285"/>
              <a:gd name="connsiteX1038" fmla="*/ 63206 w 316636"/>
              <a:gd name="connsiteY1038" fmla="*/ 267075 h 359285"/>
              <a:gd name="connsiteX1039" fmla="*/ 75169 w 316636"/>
              <a:gd name="connsiteY1039" fmla="*/ 278059 h 359285"/>
              <a:gd name="connsiteX1040" fmla="*/ 77443 w 316636"/>
              <a:gd name="connsiteY1040" fmla="*/ 285833 h 359285"/>
              <a:gd name="connsiteX1041" fmla="*/ 77443 w 316636"/>
              <a:gd name="connsiteY1041" fmla="*/ 286150 h 359285"/>
              <a:gd name="connsiteX1042" fmla="*/ 80986 w 316636"/>
              <a:gd name="connsiteY1042" fmla="*/ 288412 h 359285"/>
              <a:gd name="connsiteX1043" fmla="*/ 82916 w 316636"/>
              <a:gd name="connsiteY1043" fmla="*/ 285833 h 359285"/>
              <a:gd name="connsiteX1044" fmla="*/ 82764 w 316636"/>
              <a:gd name="connsiteY1044" fmla="*/ 285336 h 359285"/>
              <a:gd name="connsiteX1045" fmla="*/ 82599 w 316636"/>
              <a:gd name="connsiteY1045" fmla="*/ 284840 h 359285"/>
              <a:gd name="connsiteX1046" fmla="*/ 82916 w 316636"/>
              <a:gd name="connsiteY1046" fmla="*/ 284840 h 359285"/>
              <a:gd name="connsiteX1047" fmla="*/ 82599 w 316636"/>
              <a:gd name="connsiteY1047" fmla="*/ 282266 h 359285"/>
              <a:gd name="connsiteX1048" fmla="*/ 82269 w 316636"/>
              <a:gd name="connsiteY1048" fmla="*/ 280004 h 359285"/>
              <a:gd name="connsiteX1049" fmla="*/ 83564 w 316636"/>
              <a:gd name="connsiteY1049" fmla="*/ 279026 h 359285"/>
              <a:gd name="connsiteX1050" fmla="*/ 84847 w 316636"/>
              <a:gd name="connsiteY1050" fmla="*/ 277414 h 359285"/>
              <a:gd name="connsiteX1051" fmla="*/ 81303 w 316636"/>
              <a:gd name="connsiteY1051" fmla="*/ 273872 h 359285"/>
              <a:gd name="connsiteX1052" fmla="*/ 80173 w 316636"/>
              <a:gd name="connsiteY1052" fmla="*/ 269183 h 359285"/>
              <a:gd name="connsiteX1053" fmla="*/ 79043 w 316636"/>
              <a:gd name="connsiteY1053" fmla="*/ 264496 h 359285"/>
              <a:gd name="connsiteX1054" fmla="*/ 80021 w 316636"/>
              <a:gd name="connsiteY1054" fmla="*/ 262239 h 359285"/>
              <a:gd name="connsiteX1055" fmla="*/ 78078 w 316636"/>
              <a:gd name="connsiteY1055" fmla="*/ 256751 h 359285"/>
              <a:gd name="connsiteX1056" fmla="*/ 76795 w 316636"/>
              <a:gd name="connsiteY1056" fmla="*/ 250604 h 359285"/>
              <a:gd name="connsiteX1057" fmla="*/ 81634 w 316636"/>
              <a:gd name="connsiteY1057" fmla="*/ 255288 h 359285"/>
              <a:gd name="connsiteX1058" fmla="*/ 86155 w 316636"/>
              <a:gd name="connsiteY1058" fmla="*/ 259327 h 359285"/>
              <a:gd name="connsiteX1059" fmla="*/ 86638 w 316636"/>
              <a:gd name="connsiteY1059" fmla="*/ 266107 h 359285"/>
              <a:gd name="connsiteX1060" fmla="*/ 87450 w 316636"/>
              <a:gd name="connsiteY1060" fmla="*/ 272587 h 359285"/>
              <a:gd name="connsiteX1061" fmla="*/ 87285 w 316636"/>
              <a:gd name="connsiteY1061" fmla="*/ 274021 h 359285"/>
              <a:gd name="connsiteX1062" fmla="*/ 87120 w 316636"/>
              <a:gd name="connsiteY1062" fmla="*/ 275484 h 359285"/>
              <a:gd name="connsiteX1063" fmla="*/ 89076 w 316636"/>
              <a:gd name="connsiteY1063" fmla="*/ 290659 h 359285"/>
              <a:gd name="connsiteX1064" fmla="*/ 93902 w 316636"/>
              <a:gd name="connsiteY1064" fmla="*/ 305849 h 359285"/>
              <a:gd name="connsiteX1065" fmla="*/ 58685 w 316636"/>
              <a:gd name="connsiteY1065" fmla="*/ 125241 h 359285"/>
              <a:gd name="connsiteX1066" fmla="*/ 59650 w 316636"/>
              <a:gd name="connsiteY1066" fmla="*/ 126537 h 359285"/>
              <a:gd name="connsiteX1067" fmla="*/ 58685 w 316636"/>
              <a:gd name="connsiteY1067" fmla="*/ 125892 h 359285"/>
              <a:gd name="connsiteX1068" fmla="*/ 74204 w 316636"/>
              <a:gd name="connsiteY1068" fmla="*/ 160142 h 359285"/>
              <a:gd name="connsiteX1069" fmla="*/ 76465 w 316636"/>
              <a:gd name="connsiteY1069" fmla="*/ 161105 h 359285"/>
              <a:gd name="connsiteX1070" fmla="*/ 78078 w 316636"/>
              <a:gd name="connsiteY1070" fmla="*/ 158847 h 359285"/>
              <a:gd name="connsiteX1071" fmla="*/ 77443 w 316636"/>
              <a:gd name="connsiteY1071" fmla="*/ 156252 h 359285"/>
              <a:gd name="connsiteX1072" fmla="*/ 78725 w 316636"/>
              <a:gd name="connsiteY1072" fmla="*/ 156585 h 359285"/>
              <a:gd name="connsiteX1073" fmla="*/ 81303 w 316636"/>
              <a:gd name="connsiteY1073" fmla="*/ 153996 h 359285"/>
              <a:gd name="connsiteX1074" fmla="*/ 82599 w 316636"/>
              <a:gd name="connsiteY1074" fmla="*/ 154973 h 359285"/>
              <a:gd name="connsiteX1075" fmla="*/ 84212 w 316636"/>
              <a:gd name="connsiteY1075" fmla="*/ 155291 h 359285"/>
              <a:gd name="connsiteX1076" fmla="*/ 86155 w 316636"/>
              <a:gd name="connsiteY1076" fmla="*/ 153345 h 359285"/>
              <a:gd name="connsiteX1077" fmla="*/ 84847 w 316636"/>
              <a:gd name="connsiteY1077" fmla="*/ 149803 h 359285"/>
              <a:gd name="connsiteX1078" fmla="*/ 81951 w 316636"/>
              <a:gd name="connsiteY1078" fmla="*/ 147541 h 359285"/>
              <a:gd name="connsiteX1079" fmla="*/ 80986 w 316636"/>
              <a:gd name="connsiteY1079" fmla="*/ 138805 h 359285"/>
              <a:gd name="connsiteX1080" fmla="*/ 87285 w 316636"/>
              <a:gd name="connsiteY1080" fmla="*/ 152051 h 359285"/>
              <a:gd name="connsiteX1081" fmla="*/ 94232 w 316636"/>
              <a:gd name="connsiteY1081" fmla="*/ 169503 h 359285"/>
              <a:gd name="connsiteX1082" fmla="*/ 94067 w 316636"/>
              <a:gd name="connsiteY1082" fmla="*/ 175000 h 359285"/>
              <a:gd name="connsiteX1083" fmla="*/ 94550 w 316636"/>
              <a:gd name="connsiteY1083" fmla="*/ 180502 h 359285"/>
              <a:gd name="connsiteX1084" fmla="*/ 89076 w 316636"/>
              <a:gd name="connsiteY1084" fmla="*/ 177579 h 359285"/>
              <a:gd name="connsiteX1085" fmla="*/ 90676 w 316636"/>
              <a:gd name="connsiteY1085" fmla="*/ 175318 h 359285"/>
              <a:gd name="connsiteX1086" fmla="*/ 88898 w 316636"/>
              <a:gd name="connsiteY1086" fmla="*/ 171929 h 359285"/>
              <a:gd name="connsiteX1087" fmla="*/ 84529 w 316636"/>
              <a:gd name="connsiteY1087" fmla="*/ 168382 h 359285"/>
              <a:gd name="connsiteX1088" fmla="*/ 79208 w 316636"/>
              <a:gd name="connsiteY1088" fmla="*/ 164980 h 359285"/>
              <a:gd name="connsiteX1089" fmla="*/ 74522 w 316636"/>
              <a:gd name="connsiteY1089" fmla="*/ 162404 h 359285"/>
              <a:gd name="connsiteX1090" fmla="*/ 66775 w 316636"/>
              <a:gd name="connsiteY1090" fmla="*/ 155291 h 359285"/>
              <a:gd name="connsiteX1091" fmla="*/ 62571 w 316636"/>
              <a:gd name="connsiteY1091" fmla="*/ 150935 h 359285"/>
              <a:gd name="connsiteX1092" fmla="*/ 58367 w 316636"/>
              <a:gd name="connsiteY1092" fmla="*/ 146896 h 359285"/>
              <a:gd name="connsiteX1093" fmla="*/ 58367 w 316636"/>
              <a:gd name="connsiteY1093" fmla="*/ 144302 h 359285"/>
              <a:gd name="connsiteX1094" fmla="*/ 74204 w 316636"/>
              <a:gd name="connsiteY1094" fmla="*/ 160142 h 359285"/>
              <a:gd name="connsiteX1095" fmla="*/ 57720 w 316636"/>
              <a:gd name="connsiteY1095" fmla="*/ 110066 h 359285"/>
              <a:gd name="connsiteX1096" fmla="*/ 59333 w 316636"/>
              <a:gd name="connsiteY1096" fmla="*/ 117166 h 359285"/>
              <a:gd name="connsiteX1097" fmla="*/ 58367 w 316636"/>
              <a:gd name="connsiteY1097" fmla="*/ 115871 h 359285"/>
              <a:gd name="connsiteX1098" fmla="*/ 57389 w 316636"/>
              <a:gd name="connsiteY1098" fmla="*/ 43506 h 359285"/>
              <a:gd name="connsiteX1099" fmla="*/ 59980 w 316636"/>
              <a:gd name="connsiteY1099" fmla="*/ 46095 h 359285"/>
              <a:gd name="connsiteX1100" fmla="*/ 60958 w 316636"/>
              <a:gd name="connsiteY1100" fmla="*/ 51250 h 359285"/>
              <a:gd name="connsiteX1101" fmla="*/ 59980 w 316636"/>
              <a:gd name="connsiteY1101" fmla="*/ 50605 h 359285"/>
              <a:gd name="connsiteX1102" fmla="*/ 59650 w 316636"/>
              <a:gd name="connsiteY1102" fmla="*/ 49637 h 359285"/>
              <a:gd name="connsiteX1103" fmla="*/ 57389 w 316636"/>
              <a:gd name="connsiteY1103" fmla="*/ 241547 h 359285"/>
              <a:gd name="connsiteX1104" fmla="*/ 59980 w 316636"/>
              <a:gd name="connsiteY1104" fmla="*/ 234447 h 359285"/>
              <a:gd name="connsiteX1105" fmla="*/ 59980 w 316636"/>
              <a:gd name="connsiteY1105" fmla="*/ 244141 h 359285"/>
              <a:gd name="connsiteX1106" fmla="*/ 59333 w 316636"/>
              <a:gd name="connsiteY1106" fmla="*/ 250932 h 359285"/>
              <a:gd name="connsiteX1107" fmla="*/ 59180 w 316636"/>
              <a:gd name="connsiteY1107" fmla="*/ 252535 h 359285"/>
              <a:gd name="connsiteX1108" fmla="*/ 59002 w 316636"/>
              <a:gd name="connsiteY1108" fmla="*/ 254479 h 359285"/>
              <a:gd name="connsiteX1109" fmla="*/ 54164 w 316636"/>
              <a:gd name="connsiteY1109" fmla="*/ 247708 h 359285"/>
              <a:gd name="connsiteX1110" fmla="*/ 55459 w 316636"/>
              <a:gd name="connsiteY1110" fmla="*/ 247048 h 359285"/>
              <a:gd name="connsiteX1111" fmla="*/ 54164 w 316636"/>
              <a:gd name="connsiteY1111" fmla="*/ 30259 h 359285"/>
              <a:gd name="connsiteX1112" fmla="*/ 52233 w 316636"/>
              <a:gd name="connsiteY1112" fmla="*/ 29928 h 359285"/>
              <a:gd name="connsiteX1113" fmla="*/ 52233 w 316636"/>
              <a:gd name="connsiteY1113" fmla="*/ 29283 h 359285"/>
              <a:gd name="connsiteX1114" fmla="*/ 49642 w 316636"/>
              <a:gd name="connsiteY1114" fmla="*/ 24440 h 359285"/>
              <a:gd name="connsiteX1115" fmla="*/ 55777 w 316636"/>
              <a:gd name="connsiteY1115" fmla="*/ 21533 h 359285"/>
              <a:gd name="connsiteX1116" fmla="*/ 60958 w 316636"/>
              <a:gd name="connsiteY1116" fmla="*/ 20567 h 359285"/>
              <a:gd name="connsiteX1117" fmla="*/ 59333 w 316636"/>
              <a:gd name="connsiteY1117" fmla="*/ 24114 h 359285"/>
              <a:gd name="connsiteX1118" fmla="*/ 57720 w 316636"/>
              <a:gd name="connsiteY1118" fmla="*/ 23796 h 359285"/>
              <a:gd name="connsiteX1119" fmla="*/ 55294 w 316636"/>
              <a:gd name="connsiteY1119" fmla="*/ 24927 h 359285"/>
              <a:gd name="connsiteX1120" fmla="*/ 54494 w 316636"/>
              <a:gd name="connsiteY1120" fmla="*/ 27656 h 359285"/>
              <a:gd name="connsiteX1121" fmla="*/ 56424 w 316636"/>
              <a:gd name="connsiteY1121" fmla="*/ 31872 h 359285"/>
              <a:gd name="connsiteX1122" fmla="*/ 55459 w 316636"/>
              <a:gd name="connsiteY1122" fmla="*/ 57069 h 359285"/>
              <a:gd name="connsiteX1123" fmla="*/ 51420 w 316636"/>
              <a:gd name="connsiteY1123" fmla="*/ 53184 h 359285"/>
              <a:gd name="connsiteX1124" fmla="*/ 47369 w 316636"/>
              <a:gd name="connsiteY1124" fmla="*/ 48992 h 359285"/>
              <a:gd name="connsiteX1125" fmla="*/ 54164 w 316636"/>
              <a:gd name="connsiteY1125" fmla="*/ 53829 h 359285"/>
              <a:gd name="connsiteX1126" fmla="*/ 74204 w 316636"/>
              <a:gd name="connsiteY1126" fmla="*/ 74199 h 359285"/>
              <a:gd name="connsiteX1127" fmla="*/ 76795 w 316636"/>
              <a:gd name="connsiteY1127" fmla="*/ 71942 h 359285"/>
              <a:gd name="connsiteX1128" fmla="*/ 73557 w 316636"/>
              <a:gd name="connsiteY1128" fmla="*/ 68052 h 359285"/>
              <a:gd name="connsiteX1129" fmla="*/ 68705 w 316636"/>
              <a:gd name="connsiteY1129" fmla="*/ 66113 h 359285"/>
              <a:gd name="connsiteX1130" fmla="*/ 68705 w 316636"/>
              <a:gd name="connsiteY1130" fmla="*/ 64168 h 359285"/>
              <a:gd name="connsiteX1131" fmla="*/ 77113 w 316636"/>
              <a:gd name="connsiteY1131" fmla="*/ 69020 h 359285"/>
              <a:gd name="connsiteX1132" fmla="*/ 78878 w 316636"/>
              <a:gd name="connsiteY1132" fmla="*/ 72905 h 359285"/>
              <a:gd name="connsiteX1133" fmla="*/ 81634 w 316636"/>
              <a:gd name="connsiteY1133" fmla="*/ 75167 h 359285"/>
              <a:gd name="connsiteX1134" fmla="*/ 84212 w 316636"/>
              <a:gd name="connsiteY1134" fmla="*/ 72905 h 359285"/>
              <a:gd name="connsiteX1135" fmla="*/ 85177 w 316636"/>
              <a:gd name="connsiteY1135" fmla="*/ 67407 h 359285"/>
              <a:gd name="connsiteX1136" fmla="*/ 84847 w 316636"/>
              <a:gd name="connsiteY1136" fmla="*/ 66113 h 359285"/>
              <a:gd name="connsiteX1137" fmla="*/ 84847 w 316636"/>
              <a:gd name="connsiteY1137" fmla="*/ 63201 h 359285"/>
              <a:gd name="connsiteX1138" fmla="*/ 87120 w 316636"/>
              <a:gd name="connsiteY1138" fmla="*/ 65463 h 359285"/>
              <a:gd name="connsiteX1139" fmla="*/ 88898 w 316636"/>
              <a:gd name="connsiteY1139" fmla="*/ 69347 h 359285"/>
              <a:gd name="connsiteX1140" fmla="*/ 92289 w 316636"/>
              <a:gd name="connsiteY1140" fmla="*/ 71292 h 359285"/>
              <a:gd name="connsiteX1141" fmla="*/ 93267 w 316636"/>
              <a:gd name="connsiteY1141" fmla="*/ 71292 h 359285"/>
              <a:gd name="connsiteX1142" fmla="*/ 94550 w 316636"/>
              <a:gd name="connsiteY1142" fmla="*/ 72587 h 359285"/>
              <a:gd name="connsiteX1143" fmla="*/ 91476 w 316636"/>
              <a:gd name="connsiteY1143" fmla="*/ 73702 h 359285"/>
              <a:gd name="connsiteX1144" fmla="*/ 88416 w 316636"/>
              <a:gd name="connsiteY1144" fmla="*/ 74834 h 359285"/>
              <a:gd name="connsiteX1145" fmla="*/ 81634 w 316636"/>
              <a:gd name="connsiteY1145" fmla="*/ 75484 h 359285"/>
              <a:gd name="connsiteX1146" fmla="*/ 76465 w 316636"/>
              <a:gd name="connsiteY1146" fmla="*/ 74199 h 359285"/>
              <a:gd name="connsiteX1147" fmla="*/ 65162 w 316636"/>
              <a:gd name="connsiteY1147" fmla="*/ 80018 h 359285"/>
              <a:gd name="connsiteX1148" fmla="*/ 57389 w 316636"/>
              <a:gd name="connsiteY1148" fmla="*/ 73871 h 359285"/>
              <a:gd name="connsiteX1149" fmla="*/ 49960 w 316636"/>
              <a:gd name="connsiteY1149" fmla="*/ 67735 h 359285"/>
              <a:gd name="connsiteX1150" fmla="*/ 46086 w 316636"/>
              <a:gd name="connsiteY1150" fmla="*/ 63201 h 359285"/>
              <a:gd name="connsiteX1151" fmla="*/ 47369 w 316636"/>
              <a:gd name="connsiteY1151" fmla="*/ 57714 h 359285"/>
              <a:gd name="connsiteX1152" fmla="*/ 60958 w 316636"/>
              <a:gd name="connsiteY1152" fmla="*/ 68385 h 359285"/>
              <a:gd name="connsiteX1153" fmla="*/ 63549 w 316636"/>
              <a:gd name="connsiteY1153" fmla="*/ 71609 h 359285"/>
              <a:gd name="connsiteX1154" fmla="*/ 65797 w 316636"/>
              <a:gd name="connsiteY1154" fmla="*/ 72587 h 359285"/>
              <a:gd name="connsiteX1155" fmla="*/ 67410 w 316636"/>
              <a:gd name="connsiteY1155" fmla="*/ 71609 h 359285"/>
              <a:gd name="connsiteX1156" fmla="*/ 70813 w 316636"/>
              <a:gd name="connsiteY1156" fmla="*/ 72905 h 359285"/>
              <a:gd name="connsiteX1157" fmla="*/ 74204 w 316636"/>
              <a:gd name="connsiteY1157" fmla="*/ 74199 h 359285"/>
              <a:gd name="connsiteX1158" fmla="*/ 47369 w 316636"/>
              <a:gd name="connsiteY1158" fmla="*/ 96821 h 359285"/>
              <a:gd name="connsiteX1159" fmla="*/ 50290 w 316636"/>
              <a:gd name="connsiteY1159" fmla="*/ 102943 h 359285"/>
              <a:gd name="connsiteX1160" fmla="*/ 49960 w 316636"/>
              <a:gd name="connsiteY1160" fmla="*/ 105215 h 359285"/>
              <a:gd name="connsiteX1161" fmla="*/ 46899 w 316636"/>
              <a:gd name="connsiteY1161" fmla="*/ 100845 h 359285"/>
              <a:gd name="connsiteX1162" fmla="*/ 44143 w 316636"/>
              <a:gd name="connsiteY1162" fmla="*/ 96171 h 359285"/>
              <a:gd name="connsiteX1163" fmla="*/ 44473 w 316636"/>
              <a:gd name="connsiteY1163" fmla="*/ 95511 h 359285"/>
              <a:gd name="connsiteX1164" fmla="*/ 46404 w 316636"/>
              <a:gd name="connsiteY1164" fmla="*/ 95843 h 359285"/>
              <a:gd name="connsiteX1165" fmla="*/ 52233 w 316636"/>
              <a:gd name="connsiteY1165" fmla="*/ 138170 h 359285"/>
              <a:gd name="connsiteX1166" fmla="*/ 52563 w 316636"/>
              <a:gd name="connsiteY1166" fmla="*/ 141712 h 359285"/>
              <a:gd name="connsiteX1167" fmla="*/ 44791 w 316636"/>
              <a:gd name="connsiteY1167" fmla="*/ 134613 h 359285"/>
              <a:gd name="connsiteX1168" fmla="*/ 44791 w 316636"/>
              <a:gd name="connsiteY1168" fmla="*/ 132837 h 359285"/>
              <a:gd name="connsiteX1169" fmla="*/ 44143 w 316636"/>
              <a:gd name="connsiteY1169" fmla="*/ 130412 h 359285"/>
              <a:gd name="connsiteX1170" fmla="*/ 62888 w 316636"/>
              <a:gd name="connsiteY1170" fmla="*/ 93582 h 359285"/>
              <a:gd name="connsiteX1171" fmla="*/ 64514 w 316636"/>
              <a:gd name="connsiteY1171" fmla="*/ 98100 h 359285"/>
              <a:gd name="connsiteX1172" fmla="*/ 52881 w 316636"/>
              <a:gd name="connsiteY1172" fmla="*/ 89379 h 359285"/>
              <a:gd name="connsiteX1173" fmla="*/ 44143 w 316636"/>
              <a:gd name="connsiteY1173" fmla="*/ 81616 h 359285"/>
              <a:gd name="connsiteX1174" fmla="*/ 44791 w 316636"/>
              <a:gd name="connsiteY1174" fmla="*/ 79685 h 359285"/>
              <a:gd name="connsiteX1175" fmla="*/ 43826 w 316636"/>
              <a:gd name="connsiteY1175" fmla="*/ 75802 h 359285"/>
              <a:gd name="connsiteX1176" fmla="*/ 52703 w 316636"/>
              <a:gd name="connsiteY1176" fmla="*/ 82266 h 359285"/>
              <a:gd name="connsiteX1177" fmla="*/ 60310 w 316636"/>
              <a:gd name="connsiteY1177" fmla="*/ 85187 h 359285"/>
              <a:gd name="connsiteX1178" fmla="*/ 60310 w 316636"/>
              <a:gd name="connsiteY1178" fmla="*/ 85504 h 359285"/>
              <a:gd name="connsiteX1179" fmla="*/ 60476 w 316636"/>
              <a:gd name="connsiteY1179" fmla="*/ 86467 h 359285"/>
              <a:gd name="connsiteX1180" fmla="*/ 60628 w 316636"/>
              <a:gd name="connsiteY1180" fmla="*/ 87117 h 359285"/>
              <a:gd name="connsiteX1181" fmla="*/ 60476 w 316636"/>
              <a:gd name="connsiteY1181" fmla="*/ 88411 h 359285"/>
              <a:gd name="connsiteX1182" fmla="*/ 60310 w 316636"/>
              <a:gd name="connsiteY1182" fmla="*/ 89697 h 359285"/>
              <a:gd name="connsiteX1183" fmla="*/ 61923 w 316636"/>
              <a:gd name="connsiteY1183" fmla="*/ 92931 h 359285"/>
              <a:gd name="connsiteX1184" fmla="*/ 50951 w 316636"/>
              <a:gd name="connsiteY1184" fmla="*/ 43823 h 359285"/>
              <a:gd name="connsiteX1185" fmla="*/ 45439 w 316636"/>
              <a:gd name="connsiteY1185" fmla="*/ 41080 h 359285"/>
              <a:gd name="connsiteX1186" fmla="*/ 43178 w 316636"/>
              <a:gd name="connsiteY1186" fmla="*/ 34779 h 359285"/>
              <a:gd name="connsiteX1187" fmla="*/ 45439 w 316636"/>
              <a:gd name="connsiteY1187" fmla="*/ 26688 h 359285"/>
              <a:gd name="connsiteX1188" fmla="*/ 47864 w 316636"/>
              <a:gd name="connsiteY1188" fmla="*/ 34600 h 359285"/>
              <a:gd name="connsiteX1189" fmla="*/ 50951 w 316636"/>
              <a:gd name="connsiteY1189" fmla="*/ 43823 h 359285"/>
              <a:gd name="connsiteX1190" fmla="*/ 42213 w 316636"/>
              <a:gd name="connsiteY1190" fmla="*/ 104237 h 359285"/>
              <a:gd name="connsiteX1191" fmla="*/ 42530 w 316636"/>
              <a:gd name="connsiteY1191" fmla="*/ 101658 h 359285"/>
              <a:gd name="connsiteX1192" fmla="*/ 49642 w 316636"/>
              <a:gd name="connsiteY1192" fmla="*/ 111346 h 359285"/>
              <a:gd name="connsiteX1193" fmla="*/ 49642 w 316636"/>
              <a:gd name="connsiteY1193" fmla="*/ 116034 h 359285"/>
              <a:gd name="connsiteX1194" fmla="*/ 49960 w 316636"/>
              <a:gd name="connsiteY1194" fmla="*/ 120723 h 359285"/>
              <a:gd name="connsiteX1195" fmla="*/ 47547 w 316636"/>
              <a:gd name="connsiteY1195" fmla="*/ 118778 h 359285"/>
              <a:gd name="connsiteX1196" fmla="*/ 45121 w 316636"/>
              <a:gd name="connsiteY1196" fmla="*/ 117166 h 359285"/>
              <a:gd name="connsiteX1197" fmla="*/ 43178 w 316636"/>
              <a:gd name="connsiteY1197" fmla="*/ 115871 h 359285"/>
              <a:gd name="connsiteX1198" fmla="*/ 37362 w 316636"/>
              <a:gd name="connsiteY1198" fmla="*/ 30259 h 359285"/>
              <a:gd name="connsiteX1199" fmla="*/ 37844 w 316636"/>
              <a:gd name="connsiteY1199" fmla="*/ 30092 h 359285"/>
              <a:gd name="connsiteX1200" fmla="*/ 38339 w 316636"/>
              <a:gd name="connsiteY1200" fmla="*/ 29928 h 359285"/>
              <a:gd name="connsiteX1201" fmla="*/ 38339 w 316636"/>
              <a:gd name="connsiteY1201" fmla="*/ 33484 h 359285"/>
              <a:gd name="connsiteX1202" fmla="*/ 38009 w 316636"/>
              <a:gd name="connsiteY1202" fmla="*/ 53184 h 359285"/>
              <a:gd name="connsiteX1203" fmla="*/ 36396 w 316636"/>
              <a:gd name="connsiteY1203" fmla="*/ 51250 h 359285"/>
              <a:gd name="connsiteX1204" fmla="*/ 37044 w 316636"/>
              <a:gd name="connsiteY1204" fmla="*/ 49320 h 359285"/>
              <a:gd name="connsiteX1205" fmla="*/ 34771 w 316636"/>
              <a:gd name="connsiteY1205" fmla="*/ 123947 h 359285"/>
              <a:gd name="connsiteX1206" fmla="*/ 34123 w 316636"/>
              <a:gd name="connsiteY1206" fmla="*/ 120073 h 359285"/>
              <a:gd name="connsiteX1207" fmla="*/ 37362 w 316636"/>
              <a:gd name="connsiteY1207" fmla="*/ 123312 h 359285"/>
              <a:gd name="connsiteX1208" fmla="*/ 37844 w 316636"/>
              <a:gd name="connsiteY1208" fmla="*/ 125559 h 359285"/>
              <a:gd name="connsiteX1209" fmla="*/ 38009 w 316636"/>
              <a:gd name="connsiteY1209" fmla="*/ 127822 h 359285"/>
              <a:gd name="connsiteX1210" fmla="*/ 31875 w 316636"/>
              <a:gd name="connsiteY1210" fmla="*/ 86467 h 359285"/>
              <a:gd name="connsiteX1211" fmla="*/ 32510 w 316636"/>
              <a:gd name="connsiteY1211" fmla="*/ 87599 h 359285"/>
              <a:gd name="connsiteX1212" fmla="*/ 33158 w 316636"/>
              <a:gd name="connsiteY1212" fmla="*/ 88729 h 359285"/>
              <a:gd name="connsiteX1213" fmla="*/ 33158 w 316636"/>
              <a:gd name="connsiteY1213" fmla="*/ 97783 h 359285"/>
              <a:gd name="connsiteX1214" fmla="*/ 32370 w 316636"/>
              <a:gd name="connsiteY1214" fmla="*/ 92286 h 359285"/>
              <a:gd name="connsiteX1215" fmla="*/ 31875 w 316636"/>
              <a:gd name="connsiteY1215" fmla="*/ 86467 h 359285"/>
              <a:gd name="connsiteX1216" fmla="*/ 32510 w 316636"/>
              <a:gd name="connsiteY1216" fmla="*/ 82266 h 359285"/>
              <a:gd name="connsiteX1217" fmla="*/ 31545 w 316636"/>
              <a:gd name="connsiteY1217" fmla="*/ 83575 h 359285"/>
              <a:gd name="connsiteX1218" fmla="*/ 30897 w 316636"/>
              <a:gd name="connsiteY1218" fmla="*/ 79368 h 359285"/>
              <a:gd name="connsiteX1219" fmla="*/ 33488 w 316636"/>
              <a:gd name="connsiteY1219" fmla="*/ 81948 h 359285"/>
              <a:gd name="connsiteX1220" fmla="*/ 24115 w 316636"/>
              <a:gd name="connsiteY1220" fmla="*/ 127172 h 359285"/>
              <a:gd name="connsiteX1221" fmla="*/ 33653 w 316636"/>
              <a:gd name="connsiteY1221" fmla="*/ 133155 h 359285"/>
              <a:gd name="connsiteX1222" fmla="*/ 43826 w 316636"/>
              <a:gd name="connsiteY1222" fmla="*/ 142209 h 359285"/>
              <a:gd name="connsiteX1223" fmla="*/ 54011 w 316636"/>
              <a:gd name="connsiteY1223" fmla="*/ 152701 h 359285"/>
              <a:gd name="connsiteX1224" fmla="*/ 63549 w 316636"/>
              <a:gd name="connsiteY1224" fmla="*/ 162722 h 359285"/>
              <a:gd name="connsiteX1225" fmla="*/ 51090 w 316636"/>
              <a:gd name="connsiteY1225" fmla="*/ 154492 h 359285"/>
              <a:gd name="connsiteX1226" fmla="*/ 39457 w 316636"/>
              <a:gd name="connsiteY1226" fmla="*/ 145433 h 359285"/>
              <a:gd name="connsiteX1227" fmla="*/ 29932 w 316636"/>
              <a:gd name="connsiteY1227" fmla="*/ 136077 h 359285"/>
              <a:gd name="connsiteX1228" fmla="*/ 24115 w 316636"/>
              <a:gd name="connsiteY1228" fmla="*/ 127172 h 359285"/>
              <a:gd name="connsiteX1229" fmla="*/ 23150 w 316636"/>
              <a:gd name="connsiteY1229" fmla="*/ 73222 h 359285"/>
              <a:gd name="connsiteX1230" fmla="*/ 25080 w 316636"/>
              <a:gd name="connsiteY1230" fmla="*/ 85327 h 359285"/>
              <a:gd name="connsiteX1231" fmla="*/ 27354 w 316636"/>
              <a:gd name="connsiteY1231" fmla="*/ 98100 h 359285"/>
              <a:gd name="connsiteX1232" fmla="*/ 24598 w 316636"/>
              <a:gd name="connsiteY1232" fmla="*/ 90024 h 359285"/>
              <a:gd name="connsiteX1233" fmla="*/ 21855 w 316636"/>
              <a:gd name="connsiteY1233" fmla="*/ 81616 h 359285"/>
              <a:gd name="connsiteX1234" fmla="*/ 22350 w 316636"/>
              <a:gd name="connsiteY1234" fmla="*/ 77592 h 359285"/>
              <a:gd name="connsiteX1235" fmla="*/ 23150 w 316636"/>
              <a:gd name="connsiteY1235" fmla="*/ 73222 h 359285"/>
              <a:gd name="connsiteX1236" fmla="*/ 29932 w 316636"/>
              <a:gd name="connsiteY1236" fmla="*/ 33166 h 359285"/>
              <a:gd name="connsiteX1237" fmla="*/ 30745 w 316636"/>
              <a:gd name="connsiteY1237" fmla="*/ 38972 h 359285"/>
              <a:gd name="connsiteX1238" fmla="*/ 31227 w 316636"/>
              <a:gd name="connsiteY1238" fmla="*/ 44786 h 359285"/>
              <a:gd name="connsiteX1239" fmla="*/ 26389 w 316636"/>
              <a:gd name="connsiteY1239" fmla="*/ 40112 h 359285"/>
              <a:gd name="connsiteX1240" fmla="*/ 21525 w 316636"/>
              <a:gd name="connsiteY1240" fmla="*/ 36075 h 359285"/>
              <a:gd name="connsiteX1241" fmla="*/ 22503 w 316636"/>
              <a:gd name="connsiteY1241" fmla="*/ 114258 h 359285"/>
              <a:gd name="connsiteX1242" fmla="*/ 21207 w 316636"/>
              <a:gd name="connsiteY1242" fmla="*/ 113926 h 359285"/>
              <a:gd name="connsiteX1243" fmla="*/ 21207 w 316636"/>
              <a:gd name="connsiteY1243" fmla="*/ 111346 h 359285"/>
              <a:gd name="connsiteX1244" fmla="*/ 17651 w 316636"/>
              <a:gd name="connsiteY1244" fmla="*/ 65463 h 359285"/>
              <a:gd name="connsiteX1245" fmla="*/ 17981 w 316636"/>
              <a:gd name="connsiteY1245" fmla="*/ 65780 h 359285"/>
              <a:gd name="connsiteX1246" fmla="*/ 17651 w 316636"/>
              <a:gd name="connsiteY1246" fmla="*/ 65780 h 359285"/>
              <a:gd name="connsiteX1247" fmla="*/ 18299 w 316636"/>
              <a:gd name="connsiteY1247" fmla="*/ 66113 h 359285"/>
              <a:gd name="connsiteX1248" fmla="*/ 17334 w 316636"/>
              <a:gd name="connsiteY1248" fmla="*/ 69020 h 359285"/>
              <a:gd name="connsiteX1249" fmla="*/ 14438 w 316636"/>
              <a:gd name="connsiteY1249" fmla="*/ 61588 h 359285"/>
              <a:gd name="connsiteX1250" fmla="*/ 16686 w 316636"/>
              <a:gd name="connsiteY1250" fmla="*/ 63533 h 359285"/>
              <a:gd name="connsiteX1251" fmla="*/ 6996 w 316636"/>
              <a:gd name="connsiteY1251" fmla="*/ 64812 h 359285"/>
              <a:gd name="connsiteX1252" fmla="*/ 5053 w 316636"/>
              <a:gd name="connsiteY1252" fmla="*/ 57233 h 359285"/>
              <a:gd name="connsiteX1253" fmla="*/ 3770 w 316636"/>
              <a:gd name="connsiteY1253" fmla="*/ 50605 h 359285"/>
              <a:gd name="connsiteX1254" fmla="*/ 5700 w 316636"/>
              <a:gd name="connsiteY1254" fmla="*/ 54490 h 359285"/>
              <a:gd name="connsiteX1255" fmla="*/ 308443 w 316636"/>
              <a:gd name="connsiteY1255" fmla="*/ 171776 h 359285"/>
              <a:gd name="connsiteX1256" fmla="*/ 312964 w 316636"/>
              <a:gd name="connsiteY1256" fmla="*/ 157384 h 359285"/>
              <a:gd name="connsiteX1257" fmla="*/ 314260 w 316636"/>
              <a:gd name="connsiteY1257" fmla="*/ 143989 h 359285"/>
              <a:gd name="connsiteX1258" fmla="*/ 308761 w 316636"/>
              <a:gd name="connsiteY1258" fmla="*/ 119740 h 359285"/>
              <a:gd name="connsiteX1259" fmla="*/ 309408 w 316636"/>
              <a:gd name="connsiteY1259" fmla="*/ 119740 h 359285"/>
              <a:gd name="connsiteX1260" fmla="*/ 310704 w 316636"/>
              <a:gd name="connsiteY1260" fmla="*/ 120073 h 359285"/>
              <a:gd name="connsiteX1261" fmla="*/ 311986 w 316636"/>
              <a:gd name="connsiteY1261" fmla="*/ 119591 h 359285"/>
              <a:gd name="connsiteX1262" fmla="*/ 312647 w 316636"/>
              <a:gd name="connsiteY1262" fmla="*/ 118461 h 359285"/>
              <a:gd name="connsiteX1263" fmla="*/ 312647 w 316636"/>
              <a:gd name="connsiteY1263" fmla="*/ 116189 h 359285"/>
              <a:gd name="connsiteX1264" fmla="*/ 311339 w 316636"/>
              <a:gd name="connsiteY1264" fmla="*/ 114576 h 359285"/>
              <a:gd name="connsiteX1265" fmla="*/ 303922 w 316636"/>
              <a:gd name="connsiteY1265" fmla="*/ 101811 h 359285"/>
              <a:gd name="connsiteX1266" fmla="*/ 296988 w 316636"/>
              <a:gd name="connsiteY1266" fmla="*/ 88249 h 359285"/>
              <a:gd name="connsiteX1267" fmla="*/ 289698 w 316636"/>
              <a:gd name="connsiteY1267" fmla="*/ 76129 h 359285"/>
              <a:gd name="connsiteX1268" fmla="*/ 281303 w 316636"/>
              <a:gd name="connsiteY1268" fmla="*/ 68385 h 359285"/>
              <a:gd name="connsiteX1269" fmla="*/ 279373 w 316636"/>
              <a:gd name="connsiteY1269" fmla="*/ 68702 h 359285"/>
              <a:gd name="connsiteX1270" fmla="*/ 268705 w 316636"/>
              <a:gd name="connsiteY1270" fmla="*/ 57550 h 359285"/>
              <a:gd name="connsiteX1271" fmla="*/ 257072 w 316636"/>
              <a:gd name="connsiteY1271" fmla="*/ 51567 h 359285"/>
              <a:gd name="connsiteX1272" fmla="*/ 256106 w 316636"/>
              <a:gd name="connsiteY1272" fmla="*/ 51567 h 359285"/>
              <a:gd name="connsiteX1273" fmla="*/ 253198 w 316636"/>
              <a:gd name="connsiteY1273" fmla="*/ 49637 h 359285"/>
              <a:gd name="connsiteX1274" fmla="*/ 243178 w 316636"/>
              <a:gd name="connsiteY1274" fmla="*/ 41894 h 359285"/>
              <a:gd name="connsiteX1275" fmla="*/ 231227 w 316636"/>
              <a:gd name="connsiteY1275" fmla="*/ 34600 h 359285"/>
              <a:gd name="connsiteX1276" fmla="*/ 218946 w 316636"/>
              <a:gd name="connsiteY1276" fmla="*/ 28479 h 359285"/>
              <a:gd name="connsiteX1277" fmla="*/ 207960 w 316636"/>
              <a:gd name="connsiteY1277" fmla="*/ 24440 h 359285"/>
              <a:gd name="connsiteX1278" fmla="*/ 201979 w 316636"/>
              <a:gd name="connsiteY1278" fmla="*/ 18775 h 359285"/>
              <a:gd name="connsiteX1279" fmla="*/ 196645 w 316636"/>
              <a:gd name="connsiteY1279" fmla="*/ 15386 h 359285"/>
              <a:gd name="connsiteX1280" fmla="*/ 194384 w 316636"/>
              <a:gd name="connsiteY1280" fmla="*/ 16682 h 359285"/>
              <a:gd name="connsiteX1281" fmla="*/ 193749 w 316636"/>
              <a:gd name="connsiteY1281" fmla="*/ 19261 h 359285"/>
              <a:gd name="connsiteX1282" fmla="*/ 193902 w 316636"/>
              <a:gd name="connsiteY1282" fmla="*/ 19906 h 359285"/>
              <a:gd name="connsiteX1283" fmla="*/ 194067 w 316636"/>
              <a:gd name="connsiteY1283" fmla="*/ 20567 h 359285"/>
              <a:gd name="connsiteX1284" fmla="*/ 183081 w 316636"/>
              <a:gd name="connsiteY1284" fmla="*/ 15704 h 359285"/>
              <a:gd name="connsiteX1285" fmla="*/ 172096 w 316636"/>
              <a:gd name="connsiteY1285" fmla="*/ 12162 h 359285"/>
              <a:gd name="connsiteX1286" fmla="*/ 166114 w 316636"/>
              <a:gd name="connsiteY1286" fmla="*/ 8109 h 359285"/>
              <a:gd name="connsiteX1287" fmla="*/ 152068 w 316636"/>
              <a:gd name="connsiteY1287" fmla="*/ 5861 h 359285"/>
              <a:gd name="connsiteX1288" fmla="*/ 135748 w 316636"/>
              <a:gd name="connsiteY1288" fmla="*/ 4885 h 359285"/>
              <a:gd name="connsiteX1289" fmla="*/ 122655 w 316636"/>
              <a:gd name="connsiteY1289" fmla="*/ 4731 h 359285"/>
              <a:gd name="connsiteX1290" fmla="*/ 112164 w 316636"/>
              <a:gd name="connsiteY1290" fmla="*/ 4731 h 359285"/>
              <a:gd name="connsiteX1291" fmla="*/ 101992 w 316636"/>
              <a:gd name="connsiteY1291" fmla="*/ 5381 h 359285"/>
              <a:gd name="connsiteX1292" fmla="*/ 99401 w 316636"/>
              <a:gd name="connsiteY1292" fmla="*/ 3422 h 359285"/>
              <a:gd name="connsiteX1293" fmla="*/ 99401 w 316636"/>
              <a:gd name="connsiteY1293" fmla="*/ 2777 h 359285"/>
              <a:gd name="connsiteX1294" fmla="*/ 96493 w 316636"/>
              <a:gd name="connsiteY1294" fmla="*/ 3282 h 359285"/>
              <a:gd name="connsiteX1295" fmla="*/ 92619 w 316636"/>
              <a:gd name="connsiteY1295" fmla="*/ 3422 h 359285"/>
              <a:gd name="connsiteX1296" fmla="*/ 88416 w 316636"/>
              <a:gd name="connsiteY1296" fmla="*/ 197 h 359285"/>
              <a:gd name="connsiteX1297" fmla="*/ 79208 w 316636"/>
              <a:gd name="connsiteY1297" fmla="*/ 2954 h 359285"/>
              <a:gd name="connsiteX1298" fmla="*/ 64984 w 316636"/>
              <a:gd name="connsiteY1298" fmla="*/ 6993 h 359285"/>
              <a:gd name="connsiteX1299" fmla="*/ 48347 w 316636"/>
              <a:gd name="connsiteY1299" fmla="*/ 11994 h 359285"/>
              <a:gd name="connsiteX1300" fmla="*/ 31710 w 316636"/>
              <a:gd name="connsiteY1300" fmla="*/ 17332 h 359285"/>
              <a:gd name="connsiteX1301" fmla="*/ 17816 w 316636"/>
              <a:gd name="connsiteY1301" fmla="*/ 22183 h 359285"/>
              <a:gd name="connsiteX1302" fmla="*/ 9574 w 316636"/>
              <a:gd name="connsiteY1302" fmla="*/ 26043 h 359285"/>
              <a:gd name="connsiteX1303" fmla="*/ 7313 w 316636"/>
              <a:gd name="connsiteY1303" fmla="*/ 26371 h 359285"/>
              <a:gd name="connsiteX1304" fmla="*/ 8278 w 316636"/>
              <a:gd name="connsiteY1304" fmla="*/ 27338 h 359285"/>
              <a:gd name="connsiteX1305" fmla="*/ 8278 w 316636"/>
              <a:gd name="connsiteY1305" fmla="*/ 29283 h 359285"/>
              <a:gd name="connsiteX1306" fmla="*/ 6665 w 316636"/>
              <a:gd name="connsiteY1306" fmla="*/ 28633 h 359285"/>
              <a:gd name="connsiteX1307" fmla="*/ 4570 w 316636"/>
              <a:gd name="connsiteY1307" fmla="*/ 30409 h 359285"/>
              <a:gd name="connsiteX1308" fmla="*/ 3122 w 316636"/>
              <a:gd name="connsiteY1308" fmla="*/ 34462 h 359285"/>
              <a:gd name="connsiteX1309" fmla="*/ 3770 w 316636"/>
              <a:gd name="connsiteY1309" fmla="*/ 36560 h 359285"/>
              <a:gd name="connsiteX1310" fmla="*/ 5700 w 316636"/>
              <a:gd name="connsiteY1310" fmla="*/ 38004 h 359285"/>
              <a:gd name="connsiteX1311" fmla="*/ 7631 w 316636"/>
              <a:gd name="connsiteY1311" fmla="*/ 38004 h 359285"/>
              <a:gd name="connsiteX1312" fmla="*/ 10717 w 316636"/>
              <a:gd name="connsiteY1312" fmla="*/ 41233 h 359285"/>
              <a:gd name="connsiteX1313" fmla="*/ 13790 w 316636"/>
              <a:gd name="connsiteY1313" fmla="*/ 44141 h 359285"/>
              <a:gd name="connsiteX1314" fmla="*/ 12482 w 316636"/>
              <a:gd name="connsiteY1314" fmla="*/ 46413 h 359285"/>
              <a:gd name="connsiteX1315" fmla="*/ 15073 w 316636"/>
              <a:gd name="connsiteY1315" fmla="*/ 50441 h 359285"/>
              <a:gd name="connsiteX1316" fmla="*/ 21207 w 316636"/>
              <a:gd name="connsiteY1316" fmla="*/ 56905 h 359285"/>
              <a:gd name="connsiteX1317" fmla="*/ 28802 w 316636"/>
              <a:gd name="connsiteY1317" fmla="*/ 64495 h 359285"/>
              <a:gd name="connsiteX1318" fmla="*/ 35431 w 316636"/>
              <a:gd name="connsiteY1318" fmla="*/ 71609 h 359285"/>
              <a:gd name="connsiteX1319" fmla="*/ 29932 w 316636"/>
              <a:gd name="connsiteY1319" fmla="*/ 67089 h 359285"/>
              <a:gd name="connsiteX1320" fmla="*/ 24445 w 316636"/>
              <a:gd name="connsiteY1320" fmla="*/ 62556 h 359285"/>
              <a:gd name="connsiteX1321" fmla="*/ 23468 w 316636"/>
              <a:gd name="connsiteY1321" fmla="*/ 62238 h 359285"/>
              <a:gd name="connsiteX1322" fmla="*/ 13143 w 316636"/>
              <a:gd name="connsiteY1322" fmla="*/ 53184 h 359285"/>
              <a:gd name="connsiteX1323" fmla="*/ 11034 w 316636"/>
              <a:gd name="connsiteY1323" fmla="*/ 50441 h 359285"/>
              <a:gd name="connsiteX1324" fmla="*/ 8609 w 316636"/>
              <a:gd name="connsiteY1324" fmla="*/ 48674 h 359285"/>
              <a:gd name="connsiteX1325" fmla="*/ 201 w 316636"/>
              <a:gd name="connsiteY1325" fmla="*/ 39617 h 359285"/>
              <a:gd name="connsiteX1326" fmla="*/ -1894 w 316636"/>
              <a:gd name="connsiteY1326" fmla="*/ 41561 h 359285"/>
              <a:gd name="connsiteX1327" fmla="*/ -2377 w 316636"/>
              <a:gd name="connsiteY1327" fmla="*/ 45762 h 359285"/>
              <a:gd name="connsiteX1328" fmla="*/ 1979 w 316636"/>
              <a:gd name="connsiteY1328" fmla="*/ 67089 h 359285"/>
              <a:gd name="connsiteX1329" fmla="*/ 11834 w 316636"/>
              <a:gd name="connsiteY1329" fmla="*/ 92931 h 359285"/>
              <a:gd name="connsiteX1330" fmla="*/ 16686 w 316636"/>
              <a:gd name="connsiteY1330" fmla="*/ 120390 h 359285"/>
              <a:gd name="connsiteX1331" fmla="*/ 17981 w 316636"/>
              <a:gd name="connsiteY1331" fmla="*/ 122017 h 359285"/>
              <a:gd name="connsiteX1332" fmla="*/ 17651 w 316636"/>
              <a:gd name="connsiteY1332" fmla="*/ 122980 h 359285"/>
              <a:gd name="connsiteX1333" fmla="*/ 22020 w 316636"/>
              <a:gd name="connsiteY1333" fmla="*/ 134295 h 359285"/>
              <a:gd name="connsiteX1334" fmla="*/ 33158 w 316636"/>
              <a:gd name="connsiteY1334" fmla="*/ 146718 h 359285"/>
              <a:gd name="connsiteX1335" fmla="*/ 48512 w 316636"/>
              <a:gd name="connsiteY1335" fmla="*/ 158997 h 359285"/>
              <a:gd name="connsiteX1336" fmla="*/ 65479 w 316636"/>
              <a:gd name="connsiteY1336" fmla="*/ 170312 h 359285"/>
              <a:gd name="connsiteX1337" fmla="*/ 81138 w 316636"/>
              <a:gd name="connsiteY1337" fmla="*/ 180015 h 359285"/>
              <a:gd name="connsiteX1338" fmla="*/ 93267 w 316636"/>
              <a:gd name="connsiteY1338" fmla="*/ 186951 h 359285"/>
              <a:gd name="connsiteX1339" fmla="*/ 89711 w 316636"/>
              <a:gd name="connsiteY1339" fmla="*/ 192765 h 359285"/>
              <a:gd name="connsiteX1340" fmla="*/ 90041 w 316636"/>
              <a:gd name="connsiteY1340" fmla="*/ 194065 h 359285"/>
              <a:gd name="connsiteX1341" fmla="*/ 87768 w 316636"/>
              <a:gd name="connsiteY1341" fmla="*/ 193748 h 359285"/>
              <a:gd name="connsiteX1342" fmla="*/ 76300 w 316636"/>
              <a:gd name="connsiteY1342" fmla="*/ 197300 h 359285"/>
              <a:gd name="connsiteX1343" fmla="*/ 67410 w 316636"/>
              <a:gd name="connsiteY1343" fmla="*/ 205530 h 359285"/>
              <a:gd name="connsiteX1344" fmla="*/ 60476 w 316636"/>
              <a:gd name="connsiteY1344" fmla="*/ 214573 h 359285"/>
              <a:gd name="connsiteX1345" fmla="*/ 54494 w 316636"/>
              <a:gd name="connsiteY1345" fmla="*/ 220874 h 359285"/>
              <a:gd name="connsiteX1346" fmla="*/ 46086 w 316636"/>
              <a:gd name="connsiteY1346" fmla="*/ 226370 h 359285"/>
              <a:gd name="connsiteX1347" fmla="*/ 46734 w 316636"/>
              <a:gd name="connsiteY1347" fmla="*/ 227983 h 359285"/>
              <a:gd name="connsiteX1348" fmla="*/ 48347 w 316636"/>
              <a:gd name="connsiteY1348" fmla="*/ 232835 h 359285"/>
              <a:gd name="connsiteX1349" fmla="*/ 51268 w 316636"/>
              <a:gd name="connsiteY1349" fmla="*/ 230895 h 359285"/>
              <a:gd name="connsiteX1350" fmla="*/ 48677 w 316636"/>
              <a:gd name="connsiteY1350" fmla="*/ 234120 h 359285"/>
              <a:gd name="connsiteX1351" fmla="*/ 46086 w 316636"/>
              <a:gd name="connsiteY1351" fmla="*/ 232671 h 359285"/>
              <a:gd name="connsiteX1352" fmla="*/ 43826 w 316636"/>
              <a:gd name="connsiteY1352" fmla="*/ 231872 h 359285"/>
              <a:gd name="connsiteX1353" fmla="*/ 41565 w 316636"/>
              <a:gd name="connsiteY1353" fmla="*/ 235429 h 359285"/>
              <a:gd name="connsiteX1354" fmla="*/ 43826 w 316636"/>
              <a:gd name="connsiteY1354" fmla="*/ 240902 h 359285"/>
              <a:gd name="connsiteX1355" fmla="*/ 39952 w 316636"/>
              <a:gd name="connsiteY1355" fmla="*/ 245272 h 359285"/>
              <a:gd name="connsiteX1356" fmla="*/ 39317 w 316636"/>
              <a:gd name="connsiteY1356" fmla="*/ 247048 h 359285"/>
              <a:gd name="connsiteX1357" fmla="*/ 40422 w 316636"/>
              <a:gd name="connsiteY1357" fmla="*/ 249474 h 359285"/>
              <a:gd name="connsiteX1358" fmla="*/ 43178 w 316636"/>
              <a:gd name="connsiteY1358" fmla="*/ 250604 h 359285"/>
              <a:gd name="connsiteX1359" fmla="*/ 47369 w 316636"/>
              <a:gd name="connsiteY1359" fmla="*/ 247375 h 359285"/>
              <a:gd name="connsiteX1360" fmla="*/ 52385 w 316636"/>
              <a:gd name="connsiteY1360" fmla="*/ 254479 h 359285"/>
              <a:gd name="connsiteX1361" fmla="*/ 58037 w 316636"/>
              <a:gd name="connsiteY1361" fmla="*/ 261589 h 359285"/>
              <a:gd name="connsiteX1362" fmla="*/ 57567 w 316636"/>
              <a:gd name="connsiteY1362" fmla="*/ 264813 h 359285"/>
              <a:gd name="connsiteX1363" fmla="*/ 57072 w 316636"/>
              <a:gd name="connsiteY1363" fmla="*/ 268043 h 359285"/>
              <a:gd name="connsiteX1364" fmla="*/ 50290 w 316636"/>
              <a:gd name="connsiteY1364" fmla="*/ 262401 h 359285"/>
              <a:gd name="connsiteX1365" fmla="*/ 46404 w 316636"/>
              <a:gd name="connsiteY1365" fmla="*/ 259327 h 359285"/>
              <a:gd name="connsiteX1366" fmla="*/ 46404 w 316636"/>
              <a:gd name="connsiteY1366" fmla="*/ 258682 h 359285"/>
              <a:gd name="connsiteX1367" fmla="*/ 45756 w 316636"/>
              <a:gd name="connsiteY1367" fmla="*/ 254643 h 359285"/>
              <a:gd name="connsiteX1368" fmla="*/ 42530 w 316636"/>
              <a:gd name="connsiteY1368" fmla="*/ 251900 h 359285"/>
              <a:gd name="connsiteX1369" fmla="*/ 41565 w 316636"/>
              <a:gd name="connsiteY1369" fmla="*/ 251900 h 359285"/>
              <a:gd name="connsiteX1370" fmla="*/ 39317 w 316636"/>
              <a:gd name="connsiteY1370" fmla="*/ 255442 h 359285"/>
              <a:gd name="connsiteX1371" fmla="*/ 45617 w 316636"/>
              <a:gd name="connsiteY1371" fmla="*/ 268043 h 359285"/>
              <a:gd name="connsiteX1372" fmla="*/ 61111 w 316636"/>
              <a:gd name="connsiteY1372" fmla="*/ 287445 h 359285"/>
              <a:gd name="connsiteX1373" fmla="*/ 80173 w 316636"/>
              <a:gd name="connsiteY1373" fmla="*/ 307145 h 359285"/>
              <a:gd name="connsiteX1374" fmla="*/ 97458 w 316636"/>
              <a:gd name="connsiteY1374" fmla="*/ 320722 h 359285"/>
              <a:gd name="connsiteX1375" fmla="*/ 100201 w 316636"/>
              <a:gd name="connsiteY1375" fmla="*/ 322003 h 359285"/>
              <a:gd name="connsiteX1376" fmla="*/ 103922 w 316636"/>
              <a:gd name="connsiteY1376" fmla="*/ 324925 h 359285"/>
              <a:gd name="connsiteX1377" fmla="*/ 107643 w 316636"/>
              <a:gd name="connsiteY1377" fmla="*/ 328303 h 359285"/>
              <a:gd name="connsiteX1378" fmla="*/ 110374 w 316636"/>
              <a:gd name="connsiteY1378" fmla="*/ 331046 h 359285"/>
              <a:gd name="connsiteX1379" fmla="*/ 112330 w 316636"/>
              <a:gd name="connsiteY1379" fmla="*/ 333968 h 359285"/>
              <a:gd name="connsiteX1380" fmla="*/ 116356 w 316636"/>
              <a:gd name="connsiteY1380" fmla="*/ 336558 h 359285"/>
              <a:gd name="connsiteX1381" fmla="*/ 119429 w 316636"/>
              <a:gd name="connsiteY1381" fmla="*/ 339450 h 359285"/>
              <a:gd name="connsiteX1382" fmla="*/ 120077 w 316636"/>
              <a:gd name="connsiteY1382" fmla="*/ 339783 h 359285"/>
              <a:gd name="connsiteX1383" fmla="*/ 137361 w 316636"/>
              <a:gd name="connsiteY1383" fmla="*/ 345602 h 359285"/>
              <a:gd name="connsiteX1384" fmla="*/ 158519 w 316636"/>
              <a:gd name="connsiteY1384" fmla="*/ 350122 h 359285"/>
              <a:gd name="connsiteX1385" fmla="*/ 159345 w 316636"/>
              <a:gd name="connsiteY1385" fmla="*/ 349943 h 359285"/>
              <a:gd name="connsiteX1386" fmla="*/ 160132 w 316636"/>
              <a:gd name="connsiteY1386" fmla="*/ 349804 h 359285"/>
              <a:gd name="connsiteX1387" fmla="*/ 169518 w 316636"/>
              <a:gd name="connsiteY1387" fmla="*/ 351416 h 359285"/>
              <a:gd name="connsiteX1388" fmla="*/ 169188 w 316636"/>
              <a:gd name="connsiteY1388" fmla="*/ 351416 h 359285"/>
              <a:gd name="connsiteX1389" fmla="*/ 163206 w 316636"/>
              <a:gd name="connsiteY1389" fmla="*/ 351084 h 359285"/>
              <a:gd name="connsiteX1390" fmla="*/ 157237 w 316636"/>
              <a:gd name="connsiteY1390" fmla="*/ 351084 h 359285"/>
              <a:gd name="connsiteX1391" fmla="*/ 154976 w 316636"/>
              <a:gd name="connsiteY1391" fmla="*/ 353346 h 359285"/>
              <a:gd name="connsiteX1392" fmla="*/ 159167 w 316636"/>
              <a:gd name="connsiteY1392" fmla="*/ 356571 h 359285"/>
              <a:gd name="connsiteX1393" fmla="*/ 169353 w 316636"/>
              <a:gd name="connsiteY1393" fmla="*/ 358515 h 359285"/>
              <a:gd name="connsiteX1394" fmla="*/ 182434 w 316636"/>
              <a:gd name="connsiteY1394" fmla="*/ 359329 h 359285"/>
              <a:gd name="connsiteX1395" fmla="*/ 195362 w 316636"/>
              <a:gd name="connsiteY1395" fmla="*/ 359483 h 359285"/>
              <a:gd name="connsiteX1396" fmla="*/ 208926 w 316636"/>
              <a:gd name="connsiteY1396" fmla="*/ 355925 h 359285"/>
              <a:gd name="connsiteX1397" fmla="*/ 208773 w 316636"/>
              <a:gd name="connsiteY1397" fmla="*/ 355137 h 359285"/>
              <a:gd name="connsiteX1398" fmla="*/ 208608 w 316636"/>
              <a:gd name="connsiteY1398" fmla="*/ 354314 h 359285"/>
              <a:gd name="connsiteX1399" fmla="*/ 208608 w 316636"/>
              <a:gd name="connsiteY1399" fmla="*/ 353996 h 359285"/>
              <a:gd name="connsiteX1400" fmla="*/ 220559 w 316636"/>
              <a:gd name="connsiteY1400" fmla="*/ 353346 h 359285"/>
              <a:gd name="connsiteX1401" fmla="*/ 232192 w 316636"/>
              <a:gd name="connsiteY1401" fmla="*/ 350767 h 359285"/>
              <a:gd name="connsiteX1402" fmla="*/ 240282 w 316636"/>
              <a:gd name="connsiteY1402" fmla="*/ 347215 h 359285"/>
              <a:gd name="connsiteX1403" fmla="*/ 262088 w 316636"/>
              <a:gd name="connsiteY1403" fmla="*/ 342526 h 359285"/>
              <a:gd name="connsiteX1404" fmla="*/ 278408 w 316636"/>
              <a:gd name="connsiteY1404" fmla="*/ 332987 h 359285"/>
              <a:gd name="connsiteX1405" fmla="*/ 283246 w 316636"/>
              <a:gd name="connsiteY1405" fmla="*/ 334603 h 359285"/>
              <a:gd name="connsiteX1406" fmla="*/ 287767 w 316636"/>
              <a:gd name="connsiteY1406" fmla="*/ 335908 h 359285"/>
              <a:gd name="connsiteX1407" fmla="*/ 289698 w 316636"/>
              <a:gd name="connsiteY1407" fmla="*/ 333968 h 359285"/>
              <a:gd name="connsiteX1408" fmla="*/ 286967 w 316636"/>
              <a:gd name="connsiteY1408" fmla="*/ 329435 h 359285"/>
              <a:gd name="connsiteX1409" fmla="*/ 281951 w 316636"/>
              <a:gd name="connsiteY1409" fmla="*/ 327822 h 359285"/>
              <a:gd name="connsiteX1410" fmla="*/ 283399 w 316636"/>
              <a:gd name="connsiteY1410" fmla="*/ 323312 h 359285"/>
              <a:gd name="connsiteX1411" fmla="*/ 284529 w 316636"/>
              <a:gd name="connsiteY1411" fmla="*/ 318778 h 359285"/>
              <a:gd name="connsiteX1412" fmla="*/ 288733 w 316636"/>
              <a:gd name="connsiteY1412" fmla="*/ 320722 h 359285"/>
              <a:gd name="connsiteX1413" fmla="*/ 291323 w 316636"/>
              <a:gd name="connsiteY1413" fmla="*/ 319106 h 359285"/>
              <a:gd name="connsiteX1414" fmla="*/ 289063 w 316636"/>
              <a:gd name="connsiteY1414" fmla="*/ 313445 h 359285"/>
              <a:gd name="connsiteX1415" fmla="*/ 282433 w 316636"/>
              <a:gd name="connsiteY1415" fmla="*/ 300681 h 359285"/>
              <a:gd name="connsiteX1416" fmla="*/ 273721 w 316636"/>
              <a:gd name="connsiteY1416" fmla="*/ 285188 h 359285"/>
              <a:gd name="connsiteX1417" fmla="*/ 265161 w 316636"/>
              <a:gd name="connsiteY1417" fmla="*/ 271277 h 359285"/>
              <a:gd name="connsiteX1418" fmla="*/ 266127 w 316636"/>
              <a:gd name="connsiteY1418" fmla="*/ 269347 h 359285"/>
              <a:gd name="connsiteX1419" fmla="*/ 266444 w 316636"/>
              <a:gd name="connsiteY1419" fmla="*/ 267393 h 359285"/>
              <a:gd name="connsiteX1420" fmla="*/ 263205 w 316636"/>
              <a:gd name="connsiteY1420" fmla="*/ 264168 h 359285"/>
              <a:gd name="connsiteX1421" fmla="*/ 261593 w 316636"/>
              <a:gd name="connsiteY1421" fmla="*/ 264496 h 359285"/>
              <a:gd name="connsiteX1422" fmla="*/ 261110 w 316636"/>
              <a:gd name="connsiteY1422" fmla="*/ 264332 h 359285"/>
              <a:gd name="connsiteX1423" fmla="*/ 260615 w 316636"/>
              <a:gd name="connsiteY1423" fmla="*/ 264168 h 359285"/>
              <a:gd name="connsiteX1424" fmla="*/ 260297 w 316636"/>
              <a:gd name="connsiteY1424" fmla="*/ 264496 h 359285"/>
              <a:gd name="connsiteX1425" fmla="*/ 258684 w 316636"/>
              <a:gd name="connsiteY1425" fmla="*/ 262565 h 359285"/>
              <a:gd name="connsiteX1426" fmla="*/ 258037 w 316636"/>
              <a:gd name="connsiteY1426" fmla="*/ 261921 h 359285"/>
              <a:gd name="connsiteX1427" fmla="*/ 258367 w 316636"/>
              <a:gd name="connsiteY1427" fmla="*/ 261589 h 359285"/>
              <a:gd name="connsiteX1428" fmla="*/ 258037 w 316636"/>
              <a:gd name="connsiteY1428" fmla="*/ 261921 h 359285"/>
              <a:gd name="connsiteX1429" fmla="*/ 257389 w 316636"/>
              <a:gd name="connsiteY1429" fmla="*/ 262239 h 359285"/>
              <a:gd name="connsiteX1430" fmla="*/ 256906 w 316636"/>
              <a:gd name="connsiteY1430" fmla="*/ 262070 h 359285"/>
              <a:gd name="connsiteX1431" fmla="*/ 256424 w 316636"/>
              <a:gd name="connsiteY1431" fmla="*/ 261921 h 359285"/>
              <a:gd name="connsiteX1432" fmla="*/ 254176 w 316636"/>
              <a:gd name="connsiteY1432" fmla="*/ 265463 h 359285"/>
              <a:gd name="connsiteX1433" fmla="*/ 251903 w 316636"/>
              <a:gd name="connsiteY1433" fmla="*/ 268702 h 359285"/>
              <a:gd name="connsiteX1434" fmla="*/ 251420 w 316636"/>
              <a:gd name="connsiteY1434" fmla="*/ 268866 h 359285"/>
              <a:gd name="connsiteX1435" fmla="*/ 250937 w 316636"/>
              <a:gd name="connsiteY1435" fmla="*/ 269019 h 359285"/>
              <a:gd name="connsiteX1436" fmla="*/ 247547 w 316636"/>
              <a:gd name="connsiteY1436" fmla="*/ 266758 h 359285"/>
              <a:gd name="connsiteX1437" fmla="*/ 244473 w 316636"/>
              <a:gd name="connsiteY1437" fmla="*/ 263364 h 359285"/>
              <a:gd name="connsiteX1438" fmla="*/ 237044 w 316636"/>
              <a:gd name="connsiteY1438" fmla="*/ 256582 h 359285"/>
              <a:gd name="connsiteX1439" fmla="*/ 220559 w 316636"/>
              <a:gd name="connsiteY1439" fmla="*/ 244468 h 359285"/>
              <a:gd name="connsiteX1440" fmla="*/ 222985 w 316636"/>
              <a:gd name="connsiteY1440" fmla="*/ 242375 h 359285"/>
              <a:gd name="connsiteX1441" fmla="*/ 224115 w 316636"/>
              <a:gd name="connsiteY1441" fmla="*/ 239934 h 359285"/>
              <a:gd name="connsiteX1442" fmla="*/ 223785 w 316636"/>
              <a:gd name="connsiteY1442" fmla="*/ 238322 h 359285"/>
              <a:gd name="connsiteX1443" fmla="*/ 224445 w 316636"/>
              <a:gd name="connsiteY1443" fmla="*/ 238322 h 359285"/>
              <a:gd name="connsiteX1444" fmla="*/ 225410 w 316636"/>
              <a:gd name="connsiteY1444" fmla="*/ 236074 h 359285"/>
              <a:gd name="connsiteX1445" fmla="*/ 229614 w 316636"/>
              <a:gd name="connsiteY1445" fmla="*/ 233485 h 359285"/>
              <a:gd name="connsiteX1446" fmla="*/ 244308 w 316636"/>
              <a:gd name="connsiteY1446" fmla="*/ 226539 h 359285"/>
              <a:gd name="connsiteX1447" fmla="*/ 263053 w 316636"/>
              <a:gd name="connsiteY1447" fmla="*/ 217316 h 359285"/>
              <a:gd name="connsiteX1448" fmla="*/ 279195 w 316636"/>
              <a:gd name="connsiteY1448" fmla="*/ 207791 h 359285"/>
              <a:gd name="connsiteX1449" fmla="*/ 286142 w 316636"/>
              <a:gd name="connsiteY1449" fmla="*/ 199879 h 359285"/>
              <a:gd name="connsiteX1450" fmla="*/ 299236 w 316636"/>
              <a:gd name="connsiteY1450" fmla="*/ 186633 h 359285"/>
              <a:gd name="connsiteX1451" fmla="*/ 308443 w 316636"/>
              <a:gd name="connsiteY1451" fmla="*/ 171776 h 359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</a:cxnLst>
            <a:rect l="l" t="t" r="r" b="b"/>
            <a:pathLst>
              <a:path w="316636" h="359285">
                <a:moveTo>
                  <a:pt x="298740" y="143989"/>
                </a:moveTo>
                <a:lnTo>
                  <a:pt x="297458" y="143339"/>
                </a:lnTo>
                <a:cubicBezTo>
                  <a:pt x="297889" y="143989"/>
                  <a:pt x="298321" y="145384"/>
                  <a:pt x="298740" y="147541"/>
                </a:cubicBezTo>
                <a:close/>
                <a:moveTo>
                  <a:pt x="293584" y="100046"/>
                </a:moveTo>
                <a:cubicBezTo>
                  <a:pt x="291654" y="97009"/>
                  <a:pt x="289431" y="94227"/>
                  <a:pt x="286967" y="91637"/>
                </a:cubicBezTo>
                <a:cubicBezTo>
                  <a:pt x="284478" y="89046"/>
                  <a:pt x="282052" y="86571"/>
                  <a:pt x="279690" y="84220"/>
                </a:cubicBezTo>
                <a:lnTo>
                  <a:pt x="279690" y="82910"/>
                </a:lnTo>
                <a:cubicBezTo>
                  <a:pt x="279055" y="79472"/>
                  <a:pt x="277861" y="76015"/>
                  <a:pt x="276134" y="72587"/>
                </a:cubicBezTo>
                <a:cubicBezTo>
                  <a:pt x="279576" y="76877"/>
                  <a:pt x="282865" y="81566"/>
                  <a:pt x="285990" y="86636"/>
                </a:cubicBezTo>
                <a:cubicBezTo>
                  <a:pt x="289101" y="91687"/>
                  <a:pt x="291844" y="96171"/>
                  <a:pt x="294232" y="100046"/>
                </a:cubicBezTo>
                <a:lnTo>
                  <a:pt x="294232" y="101007"/>
                </a:lnTo>
                <a:close/>
                <a:moveTo>
                  <a:pt x="273543" y="191143"/>
                </a:moveTo>
                <a:lnTo>
                  <a:pt x="275487" y="189214"/>
                </a:lnTo>
                <a:lnTo>
                  <a:pt x="277430" y="186633"/>
                </a:lnTo>
                <a:close/>
                <a:moveTo>
                  <a:pt x="274839" y="326854"/>
                </a:moveTo>
                <a:lnTo>
                  <a:pt x="271778" y="326854"/>
                </a:lnTo>
                <a:lnTo>
                  <a:pt x="268705" y="327171"/>
                </a:lnTo>
                <a:lnTo>
                  <a:pt x="276134" y="321352"/>
                </a:lnTo>
                <a:lnTo>
                  <a:pt x="276617" y="322484"/>
                </a:lnTo>
                <a:lnTo>
                  <a:pt x="277430" y="323629"/>
                </a:lnTo>
                <a:close/>
                <a:moveTo>
                  <a:pt x="264818" y="71292"/>
                </a:moveTo>
                <a:lnTo>
                  <a:pt x="265301" y="72726"/>
                </a:lnTo>
                <a:lnTo>
                  <a:pt x="266127" y="74199"/>
                </a:lnTo>
                <a:lnTo>
                  <a:pt x="262570" y="70314"/>
                </a:lnTo>
                <a:close/>
                <a:moveTo>
                  <a:pt x="264183" y="307472"/>
                </a:moveTo>
                <a:cubicBezTo>
                  <a:pt x="264183" y="305518"/>
                  <a:pt x="263739" y="304019"/>
                  <a:pt x="262888" y="302937"/>
                </a:cubicBezTo>
                <a:lnTo>
                  <a:pt x="262570" y="302937"/>
                </a:lnTo>
                <a:lnTo>
                  <a:pt x="262240" y="302620"/>
                </a:lnTo>
                <a:lnTo>
                  <a:pt x="263205" y="304883"/>
                </a:lnTo>
                <a:lnTo>
                  <a:pt x="263853" y="307145"/>
                </a:lnTo>
                <a:close/>
                <a:moveTo>
                  <a:pt x="260945" y="294226"/>
                </a:moveTo>
                <a:lnTo>
                  <a:pt x="260793" y="293899"/>
                </a:lnTo>
                <a:lnTo>
                  <a:pt x="260615" y="293581"/>
                </a:lnTo>
                <a:lnTo>
                  <a:pt x="260297" y="293581"/>
                </a:lnTo>
                <a:close/>
                <a:moveTo>
                  <a:pt x="257072" y="64812"/>
                </a:moveTo>
                <a:lnTo>
                  <a:pt x="256754" y="64495"/>
                </a:lnTo>
                <a:lnTo>
                  <a:pt x="257389" y="64168"/>
                </a:lnTo>
                <a:close/>
                <a:moveTo>
                  <a:pt x="253528" y="289047"/>
                </a:moveTo>
                <a:lnTo>
                  <a:pt x="254176" y="289375"/>
                </a:lnTo>
                <a:lnTo>
                  <a:pt x="253528" y="287762"/>
                </a:lnTo>
                <a:lnTo>
                  <a:pt x="252563" y="289047"/>
                </a:lnTo>
                <a:close/>
                <a:moveTo>
                  <a:pt x="250607" y="294226"/>
                </a:moveTo>
                <a:lnTo>
                  <a:pt x="251255" y="293899"/>
                </a:lnTo>
                <a:lnTo>
                  <a:pt x="250937" y="293250"/>
                </a:lnTo>
                <a:lnTo>
                  <a:pt x="250772" y="293745"/>
                </a:lnTo>
                <a:close/>
                <a:moveTo>
                  <a:pt x="257719" y="77746"/>
                </a:moveTo>
                <a:cubicBezTo>
                  <a:pt x="255141" y="76679"/>
                  <a:pt x="252499" y="75583"/>
                  <a:pt x="249807" y="74516"/>
                </a:cubicBezTo>
                <a:cubicBezTo>
                  <a:pt x="247102" y="73439"/>
                  <a:pt x="244359" y="72463"/>
                  <a:pt x="241565" y="71609"/>
                </a:cubicBezTo>
                <a:lnTo>
                  <a:pt x="241565" y="69347"/>
                </a:lnTo>
                <a:lnTo>
                  <a:pt x="238326" y="64168"/>
                </a:lnTo>
                <a:lnTo>
                  <a:pt x="238657" y="63201"/>
                </a:lnTo>
                <a:lnTo>
                  <a:pt x="238974" y="62556"/>
                </a:lnTo>
                <a:cubicBezTo>
                  <a:pt x="241565" y="65577"/>
                  <a:pt x="244143" y="68271"/>
                  <a:pt x="246734" y="70631"/>
                </a:cubicBezTo>
                <a:cubicBezTo>
                  <a:pt x="249324" y="73009"/>
                  <a:pt x="251788" y="74199"/>
                  <a:pt x="254176" y="74199"/>
                </a:cubicBezTo>
                <a:cubicBezTo>
                  <a:pt x="255674" y="74199"/>
                  <a:pt x="256424" y="73439"/>
                  <a:pt x="256424" y="71942"/>
                </a:cubicBezTo>
                <a:lnTo>
                  <a:pt x="257237" y="72905"/>
                </a:lnTo>
                <a:lnTo>
                  <a:pt x="258037" y="73554"/>
                </a:lnTo>
                <a:lnTo>
                  <a:pt x="257554" y="74685"/>
                </a:lnTo>
                <a:lnTo>
                  <a:pt x="257389" y="76129"/>
                </a:lnTo>
                <a:close/>
                <a:moveTo>
                  <a:pt x="239952" y="90659"/>
                </a:moveTo>
                <a:lnTo>
                  <a:pt x="238009" y="89697"/>
                </a:lnTo>
                <a:lnTo>
                  <a:pt x="239952" y="91637"/>
                </a:lnTo>
                <a:close/>
                <a:moveTo>
                  <a:pt x="237361" y="270632"/>
                </a:moveTo>
                <a:lnTo>
                  <a:pt x="236561" y="271926"/>
                </a:lnTo>
                <a:lnTo>
                  <a:pt x="235736" y="273222"/>
                </a:lnTo>
                <a:lnTo>
                  <a:pt x="235913" y="271595"/>
                </a:lnTo>
                <a:lnTo>
                  <a:pt x="235418" y="269019"/>
                </a:lnTo>
                <a:lnTo>
                  <a:pt x="237691" y="270315"/>
                </a:lnTo>
                <a:close/>
                <a:moveTo>
                  <a:pt x="234770" y="57069"/>
                </a:moveTo>
                <a:lnTo>
                  <a:pt x="234453" y="57714"/>
                </a:lnTo>
                <a:lnTo>
                  <a:pt x="231875" y="53829"/>
                </a:lnTo>
                <a:close/>
                <a:moveTo>
                  <a:pt x="230897" y="40901"/>
                </a:moveTo>
                <a:cubicBezTo>
                  <a:pt x="232611" y="41983"/>
                  <a:pt x="234504" y="43287"/>
                  <a:pt x="236561" y="44786"/>
                </a:cubicBezTo>
                <a:cubicBezTo>
                  <a:pt x="238593" y="46284"/>
                  <a:pt x="240536" y="47708"/>
                  <a:pt x="242365" y="48992"/>
                </a:cubicBezTo>
                <a:cubicBezTo>
                  <a:pt x="244194" y="50287"/>
                  <a:pt x="245870" y="51468"/>
                  <a:pt x="247369" y="52534"/>
                </a:cubicBezTo>
                <a:cubicBezTo>
                  <a:pt x="248893" y="53616"/>
                  <a:pt x="249959" y="54261"/>
                  <a:pt x="250607" y="54490"/>
                </a:cubicBezTo>
                <a:lnTo>
                  <a:pt x="251572" y="55456"/>
                </a:lnTo>
                <a:cubicBezTo>
                  <a:pt x="250074" y="54594"/>
                  <a:pt x="248448" y="53780"/>
                  <a:pt x="246734" y="53031"/>
                </a:cubicBezTo>
                <a:cubicBezTo>
                  <a:pt x="245007" y="52267"/>
                  <a:pt x="243178" y="51899"/>
                  <a:pt x="241247" y="51899"/>
                </a:cubicBezTo>
                <a:lnTo>
                  <a:pt x="239952" y="51899"/>
                </a:lnTo>
                <a:close/>
                <a:moveTo>
                  <a:pt x="228966" y="144619"/>
                </a:moveTo>
                <a:lnTo>
                  <a:pt x="229614" y="144471"/>
                </a:lnTo>
                <a:lnTo>
                  <a:pt x="230579" y="144302"/>
                </a:lnTo>
                <a:lnTo>
                  <a:pt x="233157" y="147045"/>
                </a:lnTo>
                <a:lnTo>
                  <a:pt x="234453" y="150121"/>
                </a:lnTo>
                <a:lnTo>
                  <a:pt x="232510" y="150438"/>
                </a:lnTo>
                <a:close/>
                <a:moveTo>
                  <a:pt x="227684" y="281948"/>
                </a:moveTo>
                <a:cubicBezTo>
                  <a:pt x="227455" y="280867"/>
                  <a:pt x="227290" y="279621"/>
                  <a:pt x="227188" y="278227"/>
                </a:cubicBezTo>
                <a:cubicBezTo>
                  <a:pt x="227087" y="276829"/>
                  <a:pt x="227023" y="275484"/>
                  <a:pt x="227023" y="274200"/>
                </a:cubicBezTo>
                <a:cubicBezTo>
                  <a:pt x="227023" y="272457"/>
                  <a:pt x="227188" y="271064"/>
                  <a:pt x="227506" y="269997"/>
                </a:cubicBezTo>
                <a:lnTo>
                  <a:pt x="229297" y="268043"/>
                </a:lnTo>
                <a:lnTo>
                  <a:pt x="229614" y="270632"/>
                </a:lnTo>
                <a:lnTo>
                  <a:pt x="229119" y="272090"/>
                </a:lnTo>
                <a:lnTo>
                  <a:pt x="228649" y="273872"/>
                </a:lnTo>
                <a:lnTo>
                  <a:pt x="229767" y="276446"/>
                </a:lnTo>
                <a:lnTo>
                  <a:pt x="232510" y="277414"/>
                </a:lnTo>
                <a:close/>
                <a:moveTo>
                  <a:pt x="222820" y="264813"/>
                </a:moveTo>
                <a:lnTo>
                  <a:pt x="221854" y="262883"/>
                </a:lnTo>
                <a:lnTo>
                  <a:pt x="223467" y="263533"/>
                </a:lnTo>
                <a:close/>
                <a:moveTo>
                  <a:pt x="234123" y="69347"/>
                </a:moveTo>
                <a:lnTo>
                  <a:pt x="231544" y="68538"/>
                </a:lnTo>
                <a:lnTo>
                  <a:pt x="228966" y="68052"/>
                </a:lnTo>
                <a:lnTo>
                  <a:pt x="228966" y="65780"/>
                </a:lnTo>
                <a:lnTo>
                  <a:pt x="219264" y="53829"/>
                </a:lnTo>
                <a:lnTo>
                  <a:pt x="220242" y="50605"/>
                </a:lnTo>
                <a:cubicBezTo>
                  <a:pt x="221321" y="53184"/>
                  <a:pt x="222769" y="55670"/>
                  <a:pt x="224598" y="58032"/>
                </a:cubicBezTo>
                <a:cubicBezTo>
                  <a:pt x="226426" y="60408"/>
                  <a:pt x="228204" y="62655"/>
                  <a:pt x="229932" y="64812"/>
                </a:cubicBezTo>
                <a:lnTo>
                  <a:pt x="230897" y="66430"/>
                </a:lnTo>
                <a:lnTo>
                  <a:pt x="232675" y="67888"/>
                </a:lnTo>
                <a:close/>
                <a:moveTo>
                  <a:pt x="228966" y="178225"/>
                </a:moveTo>
                <a:cubicBezTo>
                  <a:pt x="227684" y="179738"/>
                  <a:pt x="226693" y="181896"/>
                  <a:pt x="226058" y="184704"/>
                </a:cubicBezTo>
                <a:lnTo>
                  <a:pt x="220877" y="188896"/>
                </a:lnTo>
                <a:lnTo>
                  <a:pt x="216686" y="191471"/>
                </a:lnTo>
                <a:close/>
                <a:moveTo>
                  <a:pt x="215403" y="247708"/>
                </a:moveTo>
                <a:lnTo>
                  <a:pt x="217016" y="248993"/>
                </a:lnTo>
                <a:lnTo>
                  <a:pt x="215073" y="248025"/>
                </a:lnTo>
                <a:close/>
                <a:moveTo>
                  <a:pt x="214095" y="287762"/>
                </a:moveTo>
                <a:lnTo>
                  <a:pt x="215073" y="288730"/>
                </a:lnTo>
                <a:lnTo>
                  <a:pt x="215073" y="288412"/>
                </a:lnTo>
                <a:lnTo>
                  <a:pt x="216368" y="288730"/>
                </a:lnTo>
                <a:cubicBezTo>
                  <a:pt x="217663" y="288730"/>
                  <a:pt x="218298" y="287866"/>
                  <a:pt x="218298" y="286150"/>
                </a:cubicBezTo>
                <a:lnTo>
                  <a:pt x="217663" y="283561"/>
                </a:lnTo>
                <a:lnTo>
                  <a:pt x="214095" y="279358"/>
                </a:lnTo>
                <a:cubicBezTo>
                  <a:pt x="214095" y="276551"/>
                  <a:pt x="214209" y="273922"/>
                  <a:pt x="214425" y="271446"/>
                </a:cubicBezTo>
                <a:cubicBezTo>
                  <a:pt x="214628" y="268956"/>
                  <a:pt x="215276" y="266658"/>
                  <a:pt x="216368" y="264496"/>
                </a:cubicBezTo>
                <a:cubicBezTo>
                  <a:pt x="218083" y="267507"/>
                  <a:pt x="219314" y="270632"/>
                  <a:pt x="220076" y="273872"/>
                </a:cubicBezTo>
                <a:cubicBezTo>
                  <a:pt x="220838" y="277097"/>
                  <a:pt x="221638" y="280321"/>
                  <a:pt x="222489" y="283561"/>
                </a:cubicBezTo>
                <a:lnTo>
                  <a:pt x="222489" y="284522"/>
                </a:lnTo>
                <a:lnTo>
                  <a:pt x="222820" y="284210"/>
                </a:lnTo>
                <a:lnTo>
                  <a:pt x="223785" y="285188"/>
                </a:lnTo>
                <a:cubicBezTo>
                  <a:pt x="221207" y="287117"/>
                  <a:pt x="218629" y="289578"/>
                  <a:pt x="216051" y="292605"/>
                </a:cubicBezTo>
                <a:lnTo>
                  <a:pt x="214095" y="294861"/>
                </a:lnTo>
                <a:close/>
                <a:moveTo>
                  <a:pt x="212164" y="259976"/>
                </a:moveTo>
                <a:cubicBezTo>
                  <a:pt x="211313" y="260829"/>
                  <a:pt x="210539" y="262020"/>
                  <a:pt x="209891" y="263533"/>
                </a:cubicBezTo>
                <a:lnTo>
                  <a:pt x="209739" y="261271"/>
                </a:lnTo>
                <a:lnTo>
                  <a:pt x="209243" y="258999"/>
                </a:lnTo>
                <a:close/>
                <a:moveTo>
                  <a:pt x="217663" y="43173"/>
                </a:moveTo>
                <a:lnTo>
                  <a:pt x="216686" y="44622"/>
                </a:lnTo>
                <a:lnTo>
                  <a:pt x="215720" y="46095"/>
                </a:lnTo>
                <a:cubicBezTo>
                  <a:pt x="215276" y="44572"/>
                  <a:pt x="214209" y="42691"/>
                  <a:pt x="212482" y="40430"/>
                </a:cubicBezTo>
                <a:cubicBezTo>
                  <a:pt x="210767" y="38173"/>
                  <a:pt x="209573" y="36814"/>
                  <a:pt x="208926" y="36392"/>
                </a:cubicBezTo>
                <a:lnTo>
                  <a:pt x="215403" y="40266"/>
                </a:lnTo>
                <a:close/>
                <a:moveTo>
                  <a:pt x="222172" y="66430"/>
                </a:moveTo>
                <a:cubicBezTo>
                  <a:pt x="219162" y="66009"/>
                  <a:pt x="216787" y="65731"/>
                  <a:pt x="215073" y="65642"/>
                </a:cubicBezTo>
                <a:cubicBezTo>
                  <a:pt x="213345" y="65512"/>
                  <a:pt x="211999" y="65096"/>
                  <a:pt x="211034" y="64332"/>
                </a:cubicBezTo>
                <a:cubicBezTo>
                  <a:pt x="210069" y="63583"/>
                  <a:pt x="209358" y="62288"/>
                  <a:pt x="208926" y="60457"/>
                </a:cubicBezTo>
                <a:cubicBezTo>
                  <a:pt x="208507" y="58631"/>
                  <a:pt x="208177" y="55888"/>
                  <a:pt x="207960" y="52216"/>
                </a:cubicBezTo>
                <a:lnTo>
                  <a:pt x="211847" y="56101"/>
                </a:lnTo>
                <a:lnTo>
                  <a:pt x="211847" y="60309"/>
                </a:lnTo>
                <a:cubicBezTo>
                  <a:pt x="212279" y="62451"/>
                  <a:pt x="213345" y="63533"/>
                  <a:pt x="215073" y="63533"/>
                </a:cubicBezTo>
                <a:lnTo>
                  <a:pt x="217333" y="61921"/>
                </a:lnTo>
                <a:lnTo>
                  <a:pt x="217333" y="61588"/>
                </a:lnTo>
                <a:close/>
                <a:moveTo>
                  <a:pt x="207960" y="252535"/>
                </a:moveTo>
                <a:lnTo>
                  <a:pt x="207796" y="252053"/>
                </a:lnTo>
                <a:lnTo>
                  <a:pt x="207630" y="251567"/>
                </a:lnTo>
                <a:lnTo>
                  <a:pt x="210856" y="250287"/>
                </a:lnTo>
                <a:lnTo>
                  <a:pt x="212164" y="251736"/>
                </a:lnTo>
                <a:lnTo>
                  <a:pt x="213447" y="254146"/>
                </a:lnTo>
                <a:close/>
                <a:moveTo>
                  <a:pt x="207960" y="35747"/>
                </a:moveTo>
                <a:lnTo>
                  <a:pt x="207313" y="35430"/>
                </a:lnTo>
                <a:lnTo>
                  <a:pt x="209573" y="35261"/>
                </a:lnTo>
                <a:cubicBezTo>
                  <a:pt x="210653" y="35146"/>
                  <a:pt x="212596" y="34883"/>
                  <a:pt x="215403" y="34462"/>
                </a:cubicBezTo>
                <a:close/>
                <a:moveTo>
                  <a:pt x="206995" y="155291"/>
                </a:moveTo>
                <a:cubicBezTo>
                  <a:pt x="208075" y="155291"/>
                  <a:pt x="209243" y="155504"/>
                  <a:pt x="210539" y="155935"/>
                </a:cubicBezTo>
                <a:cubicBezTo>
                  <a:pt x="209688" y="156153"/>
                  <a:pt x="209040" y="156903"/>
                  <a:pt x="208608" y="158198"/>
                </a:cubicBezTo>
                <a:lnTo>
                  <a:pt x="208278" y="157870"/>
                </a:lnTo>
                <a:close/>
                <a:moveTo>
                  <a:pt x="214425" y="80336"/>
                </a:moveTo>
                <a:lnTo>
                  <a:pt x="214755" y="79685"/>
                </a:lnTo>
                <a:lnTo>
                  <a:pt x="214095" y="79368"/>
                </a:lnTo>
                <a:cubicBezTo>
                  <a:pt x="212812" y="79368"/>
                  <a:pt x="211517" y="79422"/>
                  <a:pt x="210221" y="79521"/>
                </a:cubicBezTo>
                <a:cubicBezTo>
                  <a:pt x="208926" y="79622"/>
                  <a:pt x="207630" y="79685"/>
                  <a:pt x="206348" y="79685"/>
                </a:cubicBezTo>
                <a:lnTo>
                  <a:pt x="214425" y="82597"/>
                </a:lnTo>
                <a:lnTo>
                  <a:pt x="214260" y="81616"/>
                </a:lnTo>
                <a:lnTo>
                  <a:pt x="214095" y="80981"/>
                </a:lnTo>
                <a:lnTo>
                  <a:pt x="214260" y="80653"/>
                </a:lnTo>
                <a:close/>
                <a:moveTo>
                  <a:pt x="202474" y="257714"/>
                </a:moveTo>
                <a:cubicBezTo>
                  <a:pt x="202474" y="257069"/>
                  <a:pt x="202677" y="256102"/>
                  <a:pt x="203122" y="254797"/>
                </a:cubicBezTo>
                <a:lnTo>
                  <a:pt x="204087" y="260954"/>
                </a:lnTo>
                <a:close/>
                <a:moveTo>
                  <a:pt x="214425" y="133319"/>
                </a:moveTo>
                <a:cubicBezTo>
                  <a:pt x="215720" y="133522"/>
                  <a:pt x="217155" y="133914"/>
                  <a:pt x="218781" y="134449"/>
                </a:cubicBezTo>
                <a:cubicBezTo>
                  <a:pt x="220394" y="134995"/>
                  <a:pt x="222070" y="135680"/>
                  <a:pt x="223785" y="136558"/>
                </a:cubicBezTo>
                <a:cubicBezTo>
                  <a:pt x="222286" y="136558"/>
                  <a:pt x="221423" y="136975"/>
                  <a:pt x="221207" y="137837"/>
                </a:cubicBezTo>
                <a:cubicBezTo>
                  <a:pt x="217117" y="135680"/>
                  <a:pt x="212698" y="134613"/>
                  <a:pt x="207960" y="134613"/>
                </a:cubicBezTo>
                <a:cubicBezTo>
                  <a:pt x="205383" y="134613"/>
                  <a:pt x="202995" y="134946"/>
                  <a:pt x="200849" y="135581"/>
                </a:cubicBezTo>
                <a:cubicBezTo>
                  <a:pt x="205154" y="134500"/>
                  <a:pt x="209688" y="133750"/>
                  <a:pt x="214425" y="133319"/>
                </a:cubicBezTo>
                <a:close/>
                <a:moveTo>
                  <a:pt x="200201" y="306177"/>
                </a:moveTo>
                <a:lnTo>
                  <a:pt x="201979" y="307145"/>
                </a:lnTo>
                <a:lnTo>
                  <a:pt x="202157" y="307790"/>
                </a:lnTo>
                <a:close/>
                <a:moveTo>
                  <a:pt x="205383" y="278059"/>
                </a:moveTo>
                <a:cubicBezTo>
                  <a:pt x="205586" y="279572"/>
                  <a:pt x="205802" y="281298"/>
                  <a:pt x="206030" y="283228"/>
                </a:cubicBezTo>
                <a:cubicBezTo>
                  <a:pt x="206233" y="285188"/>
                  <a:pt x="206551" y="287117"/>
                  <a:pt x="206995" y="289047"/>
                </a:cubicBezTo>
                <a:cubicBezTo>
                  <a:pt x="207414" y="290992"/>
                  <a:pt x="207960" y="292654"/>
                  <a:pt x="208608" y="294063"/>
                </a:cubicBezTo>
                <a:cubicBezTo>
                  <a:pt x="209243" y="295447"/>
                  <a:pt x="210120" y="296374"/>
                  <a:pt x="211186" y="296806"/>
                </a:cubicBezTo>
                <a:lnTo>
                  <a:pt x="208278" y="298751"/>
                </a:lnTo>
                <a:cubicBezTo>
                  <a:pt x="205700" y="295725"/>
                  <a:pt x="203541" y="292818"/>
                  <a:pt x="201814" y="290024"/>
                </a:cubicBezTo>
                <a:cubicBezTo>
                  <a:pt x="202893" y="289578"/>
                  <a:pt x="203439" y="288730"/>
                  <a:pt x="203439" y="287445"/>
                </a:cubicBezTo>
                <a:cubicBezTo>
                  <a:pt x="202995" y="285505"/>
                  <a:pt x="202411" y="283610"/>
                  <a:pt x="201661" y="281784"/>
                </a:cubicBezTo>
                <a:cubicBezTo>
                  <a:pt x="200899" y="279954"/>
                  <a:pt x="200099" y="278172"/>
                  <a:pt x="199236" y="276446"/>
                </a:cubicBezTo>
                <a:cubicBezTo>
                  <a:pt x="199236" y="275369"/>
                  <a:pt x="199452" y="273971"/>
                  <a:pt x="199883" y="272244"/>
                </a:cubicBezTo>
                <a:lnTo>
                  <a:pt x="204417" y="276446"/>
                </a:lnTo>
                <a:close/>
                <a:moveTo>
                  <a:pt x="203439" y="302293"/>
                </a:moveTo>
                <a:cubicBezTo>
                  <a:pt x="201928" y="301211"/>
                  <a:pt x="200417" y="300363"/>
                  <a:pt x="198918" y="299713"/>
                </a:cubicBezTo>
                <a:lnTo>
                  <a:pt x="196327" y="291637"/>
                </a:lnTo>
                <a:cubicBezTo>
                  <a:pt x="197610" y="293354"/>
                  <a:pt x="198918" y="295080"/>
                  <a:pt x="200201" y="296806"/>
                </a:cubicBezTo>
                <a:cubicBezTo>
                  <a:pt x="201496" y="298533"/>
                  <a:pt x="202804" y="300145"/>
                  <a:pt x="204087" y="301658"/>
                </a:cubicBezTo>
                <a:lnTo>
                  <a:pt x="203770" y="301976"/>
                </a:lnTo>
                <a:close/>
                <a:moveTo>
                  <a:pt x="195680" y="148192"/>
                </a:moveTo>
                <a:cubicBezTo>
                  <a:pt x="196759" y="147541"/>
                  <a:pt x="198055" y="147099"/>
                  <a:pt x="199566" y="146896"/>
                </a:cubicBezTo>
                <a:cubicBezTo>
                  <a:pt x="201064" y="146678"/>
                  <a:pt x="202677" y="146579"/>
                  <a:pt x="204417" y="146579"/>
                </a:cubicBezTo>
                <a:cubicBezTo>
                  <a:pt x="206551" y="146579"/>
                  <a:pt x="208659" y="146628"/>
                  <a:pt x="210717" y="146718"/>
                </a:cubicBezTo>
                <a:cubicBezTo>
                  <a:pt x="212748" y="146831"/>
                  <a:pt x="214310" y="146896"/>
                  <a:pt x="215403" y="146896"/>
                </a:cubicBezTo>
                <a:lnTo>
                  <a:pt x="219594" y="145920"/>
                </a:lnTo>
                <a:cubicBezTo>
                  <a:pt x="220877" y="148281"/>
                  <a:pt x="221956" y="150652"/>
                  <a:pt x="222820" y="153028"/>
                </a:cubicBezTo>
                <a:cubicBezTo>
                  <a:pt x="223683" y="155390"/>
                  <a:pt x="225525" y="156788"/>
                  <a:pt x="228319" y="157235"/>
                </a:cubicBezTo>
                <a:lnTo>
                  <a:pt x="228649" y="159492"/>
                </a:lnTo>
                <a:lnTo>
                  <a:pt x="228649" y="162404"/>
                </a:lnTo>
                <a:cubicBezTo>
                  <a:pt x="228420" y="164116"/>
                  <a:pt x="228255" y="165347"/>
                  <a:pt x="228154" y="166125"/>
                </a:cubicBezTo>
                <a:lnTo>
                  <a:pt x="227353" y="168218"/>
                </a:lnTo>
                <a:cubicBezTo>
                  <a:pt x="224763" y="155935"/>
                  <a:pt x="221105" y="149803"/>
                  <a:pt x="216368" y="149803"/>
                </a:cubicBezTo>
                <a:lnTo>
                  <a:pt x="214095" y="150771"/>
                </a:lnTo>
                <a:cubicBezTo>
                  <a:pt x="212596" y="150339"/>
                  <a:pt x="210539" y="149803"/>
                  <a:pt x="207960" y="149154"/>
                </a:cubicBezTo>
                <a:cubicBezTo>
                  <a:pt x="205383" y="148509"/>
                  <a:pt x="202893" y="148192"/>
                  <a:pt x="200531" y="148192"/>
                </a:cubicBezTo>
                <a:lnTo>
                  <a:pt x="199883" y="148509"/>
                </a:lnTo>
                <a:lnTo>
                  <a:pt x="199566" y="148509"/>
                </a:lnTo>
                <a:cubicBezTo>
                  <a:pt x="198918" y="148281"/>
                  <a:pt x="197839" y="148192"/>
                  <a:pt x="196327" y="148192"/>
                </a:cubicBezTo>
                <a:close/>
                <a:moveTo>
                  <a:pt x="196645" y="50605"/>
                </a:moveTo>
                <a:lnTo>
                  <a:pt x="193749" y="46730"/>
                </a:lnTo>
                <a:lnTo>
                  <a:pt x="194714" y="44786"/>
                </a:lnTo>
                <a:close/>
                <a:moveTo>
                  <a:pt x="201179" y="353664"/>
                </a:moveTo>
                <a:cubicBezTo>
                  <a:pt x="199452" y="353664"/>
                  <a:pt x="197724" y="353614"/>
                  <a:pt x="195997" y="353510"/>
                </a:cubicBezTo>
                <a:cubicBezTo>
                  <a:pt x="194283" y="353396"/>
                  <a:pt x="192556" y="353232"/>
                  <a:pt x="190841" y="353029"/>
                </a:cubicBezTo>
                <a:lnTo>
                  <a:pt x="193267" y="353182"/>
                </a:lnTo>
                <a:lnTo>
                  <a:pt x="195680" y="353346"/>
                </a:lnTo>
                <a:lnTo>
                  <a:pt x="198105" y="353182"/>
                </a:lnTo>
                <a:lnTo>
                  <a:pt x="200531" y="353029"/>
                </a:lnTo>
                <a:close/>
                <a:moveTo>
                  <a:pt x="187285" y="140418"/>
                </a:moveTo>
                <a:cubicBezTo>
                  <a:pt x="190714" y="138909"/>
                  <a:pt x="193851" y="137724"/>
                  <a:pt x="196645" y="136876"/>
                </a:cubicBezTo>
                <a:lnTo>
                  <a:pt x="187285" y="140749"/>
                </a:lnTo>
                <a:close/>
                <a:moveTo>
                  <a:pt x="187285" y="193748"/>
                </a:moveTo>
                <a:cubicBezTo>
                  <a:pt x="187717" y="192438"/>
                  <a:pt x="187983" y="190940"/>
                  <a:pt x="188085" y="189214"/>
                </a:cubicBezTo>
                <a:cubicBezTo>
                  <a:pt x="188187" y="187482"/>
                  <a:pt x="188250" y="185771"/>
                  <a:pt x="188250" y="184044"/>
                </a:cubicBezTo>
                <a:lnTo>
                  <a:pt x="189876" y="185667"/>
                </a:lnTo>
                <a:lnTo>
                  <a:pt x="191806" y="187601"/>
                </a:lnTo>
                <a:lnTo>
                  <a:pt x="193267" y="189045"/>
                </a:lnTo>
                <a:lnTo>
                  <a:pt x="194714" y="189858"/>
                </a:lnTo>
                <a:cubicBezTo>
                  <a:pt x="195997" y="189858"/>
                  <a:pt x="196924" y="188514"/>
                  <a:pt x="197470" y="185820"/>
                </a:cubicBezTo>
                <a:cubicBezTo>
                  <a:pt x="197991" y="183127"/>
                  <a:pt x="198258" y="180933"/>
                  <a:pt x="198258" y="179192"/>
                </a:cubicBezTo>
                <a:lnTo>
                  <a:pt x="201814" y="183077"/>
                </a:lnTo>
                <a:cubicBezTo>
                  <a:pt x="202677" y="184371"/>
                  <a:pt x="203643" y="185022"/>
                  <a:pt x="204735" y="185022"/>
                </a:cubicBezTo>
                <a:cubicBezTo>
                  <a:pt x="206030" y="185022"/>
                  <a:pt x="206665" y="184044"/>
                  <a:pt x="206665" y="182115"/>
                </a:cubicBezTo>
                <a:cubicBezTo>
                  <a:pt x="206665" y="180587"/>
                  <a:pt x="205751" y="178404"/>
                  <a:pt x="203909" y="175481"/>
                </a:cubicBezTo>
                <a:cubicBezTo>
                  <a:pt x="202093" y="172574"/>
                  <a:pt x="200417" y="169618"/>
                  <a:pt x="198918" y="166591"/>
                </a:cubicBezTo>
                <a:cubicBezTo>
                  <a:pt x="198918" y="162935"/>
                  <a:pt x="199350" y="159825"/>
                  <a:pt x="200201" y="157235"/>
                </a:cubicBezTo>
                <a:cubicBezTo>
                  <a:pt x="202804" y="158734"/>
                  <a:pt x="204557" y="160842"/>
                  <a:pt x="205535" y="163531"/>
                </a:cubicBezTo>
                <a:cubicBezTo>
                  <a:pt x="206513" y="166224"/>
                  <a:pt x="207199" y="168868"/>
                  <a:pt x="207630" y="171443"/>
                </a:cubicBezTo>
                <a:cubicBezTo>
                  <a:pt x="208075" y="174032"/>
                  <a:pt x="208558" y="176295"/>
                  <a:pt x="209104" y="178225"/>
                </a:cubicBezTo>
                <a:cubicBezTo>
                  <a:pt x="209624" y="180169"/>
                  <a:pt x="210767" y="181132"/>
                  <a:pt x="212482" y="181132"/>
                </a:cubicBezTo>
                <a:cubicBezTo>
                  <a:pt x="213561" y="181132"/>
                  <a:pt x="214374" y="179738"/>
                  <a:pt x="214908" y="176930"/>
                </a:cubicBezTo>
                <a:cubicBezTo>
                  <a:pt x="215454" y="174136"/>
                  <a:pt x="215720" y="171557"/>
                  <a:pt x="215720" y="169186"/>
                </a:cubicBezTo>
                <a:lnTo>
                  <a:pt x="215403" y="168218"/>
                </a:lnTo>
                <a:lnTo>
                  <a:pt x="217333" y="158198"/>
                </a:lnTo>
                <a:cubicBezTo>
                  <a:pt x="218629" y="159492"/>
                  <a:pt x="219594" y="161323"/>
                  <a:pt x="220242" y="163684"/>
                </a:cubicBezTo>
                <a:cubicBezTo>
                  <a:pt x="220877" y="166061"/>
                  <a:pt x="221753" y="169399"/>
                  <a:pt x="222820" y="173706"/>
                </a:cubicBezTo>
                <a:cubicBezTo>
                  <a:pt x="220877" y="175422"/>
                  <a:pt x="218832" y="177045"/>
                  <a:pt x="216686" y="178542"/>
                </a:cubicBezTo>
                <a:cubicBezTo>
                  <a:pt x="214527" y="180056"/>
                  <a:pt x="212482" y="181579"/>
                  <a:pt x="210539" y="183077"/>
                </a:cubicBezTo>
                <a:close/>
                <a:moveTo>
                  <a:pt x="192784" y="166591"/>
                </a:moveTo>
                <a:cubicBezTo>
                  <a:pt x="191260" y="165093"/>
                  <a:pt x="190244" y="163099"/>
                  <a:pt x="189698" y="160613"/>
                </a:cubicBezTo>
                <a:cubicBezTo>
                  <a:pt x="189165" y="158148"/>
                  <a:pt x="188466" y="155935"/>
                  <a:pt x="187603" y="153996"/>
                </a:cubicBezTo>
                <a:lnTo>
                  <a:pt x="186637" y="152701"/>
                </a:lnTo>
                <a:cubicBezTo>
                  <a:pt x="188568" y="152701"/>
                  <a:pt x="189927" y="153891"/>
                  <a:pt x="190676" y="156252"/>
                </a:cubicBezTo>
                <a:cubicBezTo>
                  <a:pt x="191425" y="158630"/>
                  <a:pt x="192238" y="160991"/>
                  <a:pt x="193102" y="163367"/>
                </a:cubicBezTo>
                <a:cubicBezTo>
                  <a:pt x="192873" y="164017"/>
                  <a:pt x="192784" y="165093"/>
                  <a:pt x="192784" y="166591"/>
                </a:cubicBezTo>
                <a:close/>
                <a:moveTo>
                  <a:pt x="186637" y="168218"/>
                </a:moveTo>
                <a:cubicBezTo>
                  <a:pt x="187501" y="169072"/>
                  <a:pt x="187933" y="170263"/>
                  <a:pt x="187933" y="171776"/>
                </a:cubicBezTo>
                <a:cubicBezTo>
                  <a:pt x="187933" y="173259"/>
                  <a:pt x="188034" y="174568"/>
                  <a:pt x="188250" y="175650"/>
                </a:cubicBezTo>
                <a:lnTo>
                  <a:pt x="187933" y="175318"/>
                </a:lnTo>
                <a:lnTo>
                  <a:pt x="187603" y="175000"/>
                </a:lnTo>
                <a:close/>
                <a:moveTo>
                  <a:pt x="187603" y="255124"/>
                </a:moveTo>
                <a:lnTo>
                  <a:pt x="190841" y="255621"/>
                </a:lnTo>
                <a:lnTo>
                  <a:pt x="194067" y="255775"/>
                </a:lnTo>
                <a:lnTo>
                  <a:pt x="195032" y="258682"/>
                </a:lnTo>
                <a:lnTo>
                  <a:pt x="194384" y="262239"/>
                </a:lnTo>
                <a:lnTo>
                  <a:pt x="192784" y="263200"/>
                </a:lnTo>
                <a:cubicBezTo>
                  <a:pt x="191908" y="264064"/>
                  <a:pt x="191489" y="265146"/>
                  <a:pt x="191489" y="266425"/>
                </a:cubicBezTo>
                <a:cubicBezTo>
                  <a:pt x="191692" y="267939"/>
                  <a:pt x="191806" y="269019"/>
                  <a:pt x="191806" y="269665"/>
                </a:cubicBezTo>
                <a:lnTo>
                  <a:pt x="191959" y="271277"/>
                </a:lnTo>
                <a:lnTo>
                  <a:pt x="192276" y="272408"/>
                </a:lnTo>
                <a:lnTo>
                  <a:pt x="192784" y="273872"/>
                </a:lnTo>
                <a:lnTo>
                  <a:pt x="184364" y="261921"/>
                </a:lnTo>
                <a:lnTo>
                  <a:pt x="184047" y="261271"/>
                </a:lnTo>
                <a:lnTo>
                  <a:pt x="183729" y="260954"/>
                </a:lnTo>
                <a:cubicBezTo>
                  <a:pt x="183297" y="259644"/>
                  <a:pt x="182865" y="258567"/>
                  <a:pt x="182434" y="257714"/>
                </a:cubicBezTo>
                <a:close/>
                <a:moveTo>
                  <a:pt x="188250" y="32507"/>
                </a:moveTo>
                <a:cubicBezTo>
                  <a:pt x="186320" y="30577"/>
                  <a:pt x="184364" y="29610"/>
                  <a:pt x="182434" y="29610"/>
                </a:cubicBezTo>
                <a:lnTo>
                  <a:pt x="179856" y="25408"/>
                </a:lnTo>
                <a:lnTo>
                  <a:pt x="184364" y="27656"/>
                </a:lnTo>
                <a:lnTo>
                  <a:pt x="188250" y="31540"/>
                </a:lnTo>
                <a:close/>
                <a:moveTo>
                  <a:pt x="193419" y="307472"/>
                </a:moveTo>
                <a:cubicBezTo>
                  <a:pt x="191489" y="306395"/>
                  <a:pt x="189330" y="303751"/>
                  <a:pt x="186968" y="299549"/>
                </a:cubicBezTo>
                <a:cubicBezTo>
                  <a:pt x="184593" y="295358"/>
                  <a:pt x="182002" y="291637"/>
                  <a:pt x="179208" y="288412"/>
                </a:cubicBezTo>
                <a:lnTo>
                  <a:pt x="179208" y="282911"/>
                </a:lnTo>
                <a:lnTo>
                  <a:pt x="182116" y="285833"/>
                </a:lnTo>
                <a:lnTo>
                  <a:pt x="185012" y="288080"/>
                </a:lnTo>
                <a:lnTo>
                  <a:pt x="187603" y="296157"/>
                </a:lnTo>
                <a:cubicBezTo>
                  <a:pt x="188466" y="297456"/>
                  <a:pt x="189431" y="298304"/>
                  <a:pt x="190523" y="298751"/>
                </a:cubicBezTo>
                <a:cubicBezTo>
                  <a:pt x="191590" y="299168"/>
                  <a:pt x="192670" y="300145"/>
                  <a:pt x="193749" y="301658"/>
                </a:cubicBezTo>
                <a:cubicBezTo>
                  <a:pt x="193318" y="302507"/>
                  <a:pt x="193102" y="303588"/>
                  <a:pt x="193102" y="304883"/>
                </a:cubicBezTo>
                <a:lnTo>
                  <a:pt x="191489" y="303905"/>
                </a:lnTo>
                <a:lnTo>
                  <a:pt x="191171" y="303588"/>
                </a:lnTo>
                <a:lnTo>
                  <a:pt x="193102" y="305849"/>
                </a:lnTo>
                <a:lnTo>
                  <a:pt x="193267" y="306827"/>
                </a:lnTo>
                <a:close/>
                <a:moveTo>
                  <a:pt x="191171" y="350122"/>
                </a:moveTo>
                <a:cubicBezTo>
                  <a:pt x="189012" y="350538"/>
                  <a:pt x="187171" y="350767"/>
                  <a:pt x="185659" y="350767"/>
                </a:cubicBezTo>
                <a:cubicBezTo>
                  <a:pt x="182865" y="350767"/>
                  <a:pt x="180071" y="350439"/>
                  <a:pt x="177277" y="349804"/>
                </a:cubicBezTo>
                <a:close/>
                <a:moveTo>
                  <a:pt x="180821" y="176613"/>
                </a:moveTo>
                <a:cubicBezTo>
                  <a:pt x="181037" y="179192"/>
                  <a:pt x="181303" y="181579"/>
                  <a:pt x="181633" y="183726"/>
                </a:cubicBezTo>
                <a:cubicBezTo>
                  <a:pt x="181951" y="185860"/>
                  <a:pt x="182116" y="187601"/>
                  <a:pt x="182116" y="188896"/>
                </a:cubicBezTo>
                <a:cubicBezTo>
                  <a:pt x="180389" y="186316"/>
                  <a:pt x="179144" y="183677"/>
                  <a:pt x="178395" y="180983"/>
                </a:cubicBezTo>
                <a:cubicBezTo>
                  <a:pt x="177646" y="178279"/>
                  <a:pt x="176731" y="175536"/>
                  <a:pt x="175652" y="172738"/>
                </a:cubicBezTo>
                <a:close/>
                <a:moveTo>
                  <a:pt x="168870" y="288412"/>
                </a:moveTo>
                <a:lnTo>
                  <a:pt x="167575" y="286468"/>
                </a:lnTo>
                <a:lnTo>
                  <a:pt x="168870" y="287445"/>
                </a:lnTo>
                <a:close/>
                <a:moveTo>
                  <a:pt x="166927" y="202459"/>
                </a:moveTo>
                <a:lnTo>
                  <a:pt x="167409" y="201175"/>
                </a:lnTo>
                <a:lnTo>
                  <a:pt x="167575" y="199234"/>
                </a:lnTo>
                <a:lnTo>
                  <a:pt x="166927" y="198266"/>
                </a:lnTo>
                <a:cubicBezTo>
                  <a:pt x="166927" y="196109"/>
                  <a:pt x="166978" y="194001"/>
                  <a:pt x="167079" y="191967"/>
                </a:cubicBezTo>
                <a:cubicBezTo>
                  <a:pt x="167206" y="189907"/>
                  <a:pt x="167257" y="187814"/>
                  <a:pt x="167257" y="185667"/>
                </a:cubicBezTo>
                <a:lnTo>
                  <a:pt x="178560" y="197617"/>
                </a:lnTo>
                <a:lnTo>
                  <a:pt x="166927" y="202786"/>
                </a:lnTo>
                <a:close/>
                <a:moveTo>
                  <a:pt x="185012" y="56419"/>
                </a:moveTo>
                <a:lnTo>
                  <a:pt x="184364" y="58363"/>
                </a:lnTo>
                <a:cubicBezTo>
                  <a:pt x="184364" y="60725"/>
                  <a:pt x="185342" y="61921"/>
                  <a:pt x="187285" y="61921"/>
                </a:cubicBezTo>
                <a:cubicBezTo>
                  <a:pt x="189012" y="61921"/>
                  <a:pt x="190244" y="60953"/>
                  <a:pt x="190993" y="59013"/>
                </a:cubicBezTo>
                <a:cubicBezTo>
                  <a:pt x="191743" y="57069"/>
                  <a:pt x="192340" y="55456"/>
                  <a:pt x="192784" y="54162"/>
                </a:cubicBezTo>
                <a:lnTo>
                  <a:pt x="193102" y="54490"/>
                </a:lnTo>
                <a:lnTo>
                  <a:pt x="195997" y="56101"/>
                </a:lnTo>
                <a:cubicBezTo>
                  <a:pt x="196873" y="56101"/>
                  <a:pt x="197521" y="55342"/>
                  <a:pt x="197940" y="53829"/>
                </a:cubicBezTo>
                <a:cubicBezTo>
                  <a:pt x="198804" y="55774"/>
                  <a:pt x="199680" y="57714"/>
                  <a:pt x="200531" y="59659"/>
                </a:cubicBezTo>
                <a:cubicBezTo>
                  <a:pt x="201382" y="61588"/>
                  <a:pt x="202347" y="63419"/>
                  <a:pt x="203439" y="65145"/>
                </a:cubicBezTo>
                <a:lnTo>
                  <a:pt x="191806" y="63851"/>
                </a:lnTo>
                <a:cubicBezTo>
                  <a:pt x="187933" y="63419"/>
                  <a:pt x="184097" y="63151"/>
                  <a:pt x="180338" y="63052"/>
                </a:cubicBezTo>
                <a:cubicBezTo>
                  <a:pt x="176566" y="62938"/>
                  <a:pt x="172845" y="62769"/>
                  <a:pt x="169188" y="62556"/>
                </a:cubicBezTo>
                <a:cubicBezTo>
                  <a:pt x="169403" y="62124"/>
                  <a:pt x="169518" y="61270"/>
                  <a:pt x="169518" y="59976"/>
                </a:cubicBezTo>
                <a:cubicBezTo>
                  <a:pt x="168438" y="58462"/>
                  <a:pt x="167359" y="57069"/>
                  <a:pt x="166292" y="55774"/>
                </a:cubicBezTo>
                <a:cubicBezTo>
                  <a:pt x="165200" y="54490"/>
                  <a:pt x="164133" y="53080"/>
                  <a:pt x="163053" y="51567"/>
                </a:cubicBezTo>
                <a:lnTo>
                  <a:pt x="163053" y="44141"/>
                </a:lnTo>
                <a:cubicBezTo>
                  <a:pt x="164133" y="45436"/>
                  <a:pt x="165466" y="47112"/>
                  <a:pt x="167079" y="49156"/>
                </a:cubicBezTo>
                <a:cubicBezTo>
                  <a:pt x="168705" y="51200"/>
                  <a:pt x="170432" y="53184"/>
                  <a:pt x="172261" y="55139"/>
                </a:cubicBezTo>
                <a:cubicBezTo>
                  <a:pt x="174090" y="57069"/>
                  <a:pt x="175868" y="58746"/>
                  <a:pt x="177595" y="60130"/>
                </a:cubicBezTo>
                <a:cubicBezTo>
                  <a:pt x="179309" y="61538"/>
                  <a:pt x="180821" y="62238"/>
                  <a:pt x="182116" y="62238"/>
                </a:cubicBezTo>
                <a:lnTo>
                  <a:pt x="184047" y="61106"/>
                </a:lnTo>
                <a:lnTo>
                  <a:pt x="184364" y="58363"/>
                </a:lnTo>
                <a:lnTo>
                  <a:pt x="180173" y="51567"/>
                </a:lnTo>
                <a:lnTo>
                  <a:pt x="179856" y="49473"/>
                </a:lnTo>
                <a:lnTo>
                  <a:pt x="179538" y="47380"/>
                </a:lnTo>
                <a:cubicBezTo>
                  <a:pt x="179538" y="45866"/>
                  <a:pt x="179627" y="44408"/>
                  <a:pt x="179856" y="43009"/>
                </a:cubicBezTo>
                <a:cubicBezTo>
                  <a:pt x="180071" y="41611"/>
                  <a:pt x="180389" y="40167"/>
                  <a:pt x="180821" y="38654"/>
                </a:cubicBezTo>
                <a:lnTo>
                  <a:pt x="181151" y="38972"/>
                </a:lnTo>
                <a:lnTo>
                  <a:pt x="187603" y="47708"/>
                </a:lnTo>
                <a:cubicBezTo>
                  <a:pt x="187399" y="49637"/>
                  <a:pt x="187171" y="51305"/>
                  <a:pt x="186968" y="52713"/>
                </a:cubicBezTo>
                <a:cubicBezTo>
                  <a:pt x="186752" y="54097"/>
                  <a:pt x="186104" y="55342"/>
                  <a:pt x="185012" y="56419"/>
                </a:cubicBezTo>
                <a:close/>
                <a:moveTo>
                  <a:pt x="158202" y="18626"/>
                </a:moveTo>
                <a:cubicBezTo>
                  <a:pt x="164679" y="22054"/>
                  <a:pt x="170584" y="26802"/>
                  <a:pt x="175969" y="32849"/>
                </a:cubicBezTo>
                <a:cubicBezTo>
                  <a:pt x="175538" y="33484"/>
                  <a:pt x="175118" y="34462"/>
                  <a:pt x="174687" y="35747"/>
                </a:cubicBezTo>
                <a:cubicBezTo>
                  <a:pt x="173175" y="32721"/>
                  <a:pt x="171397" y="30259"/>
                  <a:pt x="169353" y="28300"/>
                </a:cubicBezTo>
                <a:cubicBezTo>
                  <a:pt x="167308" y="26371"/>
                  <a:pt x="164768" y="25294"/>
                  <a:pt x="161758" y="25075"/>
                </a:cubicBezTo>
                <a:close/>
                <a:moveTo>
                  <a:pt x="157554" y="39289"/>
                </a:moveTo>
                <a:cubicBezTo>
                  <a:pt x="157338" y="38436"/>
                  <a:pt x="156805" y="37140"/>
                  <a:pt x="155941" y="35430"/>
                </a:cubicBezTo>
                <a:lnTo>
                  <a:pt x="157554" y="37359"/>
                </a:lnTo>
                <a:close/>
                <a:moveTo>
                  <a:pt x="159815" y="187283"/>
                </a:moveTo>
                <a:cubicBezTo>
                  <a:pt x="157237" y="182963"/>
                  <a:pt x="155510" y="178656"/>
                  <a:pt x="154659" y="174350"/>
                </a:cubicBezTo>
                <a:cubicBezTo>
                  <a:pt x="156157" y="175000"/>
                  <a:pt x="157237" y="176563"/>
                  <a:pt x="157872" y="179039"/>
                </a:cubicBezTo>
                <a:cubicBezTo>
                  <a:pt x="158519" y="181514"/>
                  <a:pt x="159167" y="184257"/>
                  <a:pt x="159815" y="187283"/>
                </a:cubicBezTo>
                <a:close/>
                <a:moveTo>
                  <a:pt x="164997" y="62556"/>
                </a:moveTo>
                <a:cubicBezTo>
                  <a:pt x="162622" y="62556"/>
                  <a:pt x="160247" y="62605"/>
                  <a:pt x="157872" y="62719"/>
                </a:cubicBezTo>
                <a:cubicBezTo>
                  <a:pt x="155510" y="62834"/>
                  <a:pt x="153135" y="62883"/>
                  <a:pt x="150773" y="62883"/>
                </a:cubicBezTo>
                <a:lnTo>
                  <a:pt x="151090" y="62238"/>
                </a:lnTo>
                <a:lnTo>
                  <a:pt x="151255" y="61752"/>
                </a:lnTo>
                <a:lnTo>
                  <a:pt x="151420" y="61270"/>
                </a:lnTo>
                <a:lnTo>
                  <a:pt x="152398" y="59659"/>
                </a:lnTo>
                <a:lnTo>
                  <a:pt x="149807" y="56736"/>
                </a:lnTo>
                <a:lnTo>
                  <a:pt x="152398" y="58032"/>
                </a:lnTo>
                <a:cubicBezTo>
                  <a:pt x="153465" y="58032"/>
                  <a:pt x="154113" y="57387"/>
                  <a:pt x="154328" y="56101"/>
                </a:cubicBezTo>
                <a:cubicBezTo>
                  <a:pt x="154544" y="54807"/>
                  <a:pt x="154659" y="53616"/>
                  <a:pt x="154659" y="52534"/>
                </a:cubicBezTo>
                <a:lnTo>
                  <a:pt x="155624" y="53512"/>
                </a:lnTo>
                <a:lnTo>
                  <a:pt x="156589" y="56101"/>
                </a:lnTo>
                <a:lnTo>
                  <a:pt x="157872" y="58032"/>
                </a:lnTo>
                <a:lnTo>
                  <a:pt x="160132" y="58696"/>
                </a:lnTo>
                <a:lnTo>
                  <a:pt x="160780" y="58363"/>
                </a:lnTo>
                <a:lnTo>
                  <a:pt x="162723" y="60457"/>
                </a:lnTo>
                <a:close/>
                <a:moveTo>
                  <a:pt x="148512" y="184704"/>
                </a:moveTo>
                <a:cubicBezTo>
                  <a:pt x="152589" y="188782"/>
                  <a:pt x="155776" y="192285"/>
                  <a:pt x="158050" y="195192"/>
                </a:cubicBezTo>
                <a:cubicBezTo>
                  <a:pt x="160310" y="198089"/>
                  <a:pt x="161441" y="201378"/>
                  <a:pt x="161441" y="205034"/>
                </a:cubicBezTo>
                <a:lnTo>
                  <a:pt x="158202" y="206661"/>
                </a:lnTo>
                <a:cubicBezTo>
                  <a:pt x="157986" y="203218"/>
                  <a:pt x="156856" y="199765"/>
                  <a:pt x="154811" y="196322"/>
                </a:cubicBezTo>
                <a:cubicBezTo>
                  <a:pt x="152766" y="192869"/>
                  <a:pt x="150557" y="189644"/>
                  <a:pt x="148182" y="186633"/>
                </a:cubicBezTo>
                <a:close/>
                <a:moveTo>
                  <a:pt x="146569" y="194383"/>
                </a:moveTo>
                <a:cubicBezTo>
                  <a:pt x="148512" y="196525"/>
                  <a:pt x="149807" y="198367"/>
                  <a:pt x="150455" y="199879"/>
                </a:cubicBezTo>
                <a:lnTo>
                  <a:pt x="146569" y="195677"/>
                </a:lnTo>
                <a:close/>
                <a:moveTo>
                  <a:pt x="147217" y="66113"/>
                </a:moveTo>
                <a:lnTo>
                  <a:pt x="146239" y="64812"/>
                </a:lnTo>
                <a:lnTo>
                  <a:pt x="148842" y="65145"/>
                </a:lnTo>
                <a:lnTo>
                  <a:pt x="148512" y="65780"/>
                </a:lnTo>
                <a:lnTo>
                  <a:pt x="149160" y="67735"/>
                </a:lnTo>
                <a:lnTo>
                  <a:pt x="147217" y="67735"/>
                </a:lnTo>
                <a:close/>
                <a:moveTo>
                  <a:pt x="145604" y="15704"/>
                </a:moveTo>
                <a:cubicBezTo>
                  <a:pt x="148842" y="15704"/>
                  <a:pt x="150658" y="16300"/>
                  <a:pt x="151090" y="17496"/>
                </a:cubicBezTo>
                <a:cubicBezTo>
                  <a:pt x="151522" y="18662"/>
                  <a:pt x="152500" y="20671"/>
                  <a:pt x="154011" y="23464"/>
                </a:cubicBezTo>
                <a:cubicBezTo>
                  <a:pt x="151420" y="20442"/>
                  <a:pt x="148626" y="17863"/>
                  <a:pt x="145604" y="15704"/>
                </a:cubicBezTo>
                <a:close/>
                <a:moveTo>
                  <a:pt x="145604" y="210545"/>
                </a:moveTo>
                <a:cubicBezTo>
                  <a:pt x="145604" y="209241"/>
                  <a:pt x="145604" y="208010"/>
                  <a:pt x="145604" y="206825"/>
                </a:cubicBezTo>
                <a:cubicBezTo>
                  <a:pt x="145604" y="205634"/>
                  <a:pt x="145705" y="204299"/>
                  <a:pt x="145921" y="202786"/>
                </a:cubicBezTo>
                <a:cubicBezTo>
                  <a:pt x="148080" y="205381"/>
                  <a:pt x="150341" y="207525"/>
                  <a:pt x="152715" y="209241"/>
                </a:cubicBezTo>
                <a:lnTo>
                  <a:pt x="146239" y="212480"/>
                </a:lnTo>
                <a:close/>
                <a:moveTo>
                  <a:pt x="150125" y="28300"/>
                </a:moveTo>
                <a:cubicBezTo>
                  <a:pt x="149045" y="28300"/>
                  <a:pt x="148398" y="29064"/>
                  <a:pt x="148182" y="30577"/>
                </a:cubicBezTo>
                <a:lnTo>
                  <a:pt x="147534" y="29610"/>
                </a:lnTo>
                <a:lnTo>
                  <a:pt x="144638" y="22501"/>
                </a:lnTo>
                <a:close/>
                <a:moveTo>
                  <a:pt x="143343" y="180169"/>
                </a:moveTo>
                <a:lnTo>
                  <a:pt x="143661" y="180169"/>
                </a:lnTo>
                <a:lnTo>
                  <a:pt x="143343" y="180502"/>
                </a:lnTo>
                <a:close/>
                <a:moveTo>
                  <a:pt x="148182" y="62883"/>
                </a:moveTo>
                <a:lnTo>
                  <a:pt x="146416" y="63052"/>
                </a:lnTo>
                <a:lnTo>
                  <a:pt x="144956" y="63201"/>
                </a:lnTo>
                <a:lnTo>
                  <a:pt x="140117" y="56419"/>
                </a:lnTo>
                <a:lnTo>
                  <a:pt x="141082" y="56736"/>
                </a:lnTo>
                <a:lnTo>
                  <a:pt x="141413" y="56736"/>
                </a:lnTo>
                <a:lnTo>
                  <a:pt x="141883" y="56419"/>
                </a:lnTo>
                <a:lnTo>
                  <a:pt x="142378" y="56101"/>
                </a:lnTo>
                <a:close/>
                <a:moveTo>
                  <a:pt x="144956" y="42855"/>
                </a:moveTo>
                <a:cubicBezTo>
                  <a:pt x="145388" y="44572"/>
                  <a:pt x="145819" y="46462"/>
                  <a:pt x="146239" y="48507"/>
                </a:cubicBezTo>
                <a:cubicBezTo>
                  <a:pt x="146683" y="50555"/>
                  <a:pt x="147217" y="52534"/>
                  <a:pt x="147852" y="54490"/>
                </a:cubicBezTo>
                <a:lnTo>
                  <a:pt x="140765" y="45436"/>
                </a:lnTo>
                <a:cubicBezTo>
                  <a:pt x="140117" y="44354"/>
                  <a:pt x="139622" y="43009"/>
                  <a:pt x="139304" y="41397"/>
                </a:cubicBezTo>
                <a:cubicBezTo>
                  <a:pt x="138974" y="39795"/>
                  <a:pt x="138606" y="38222"/>
                  <a:pt x="138174" y="36710"/>
                </a:cubicBezTo>
                <a:close/>
                <a:moveTo>
                  <a:pt x="137526" y="28633"/>
                </a:moveTo>
                <a:lnTo>
                  <a:pt x="137526" y="26550"/>
                </a:lnTo>
                <a:lnTo>
                  <a:pt x="137844" y="24114"/>
                </a:lnTo>
                <a:lnTo>
                  <a:pt x="141413" y="30259"/>
                </a:lnTo>
                <a:lnTo>
                  <a:pt x="142378" y="33484"/>
                </a:lnTo>
                <a:close/>
                <a:moveTo>
                  <a:pt x="136231" y="195677"/>
                </a:moveTo>
                <a:lnTo>
                  <a:pt x="134935" y="193415"/>
                </a:lnTo>
                <a:lnTo>
                  <a:pt x="133970" y="191471"/>
                </a:lnTo>
                <a:lnTo>
                  <a:pt x="135253" y="192438"/>
                </a:lnTo>
                <a:close/>
                <a:moveTo>
                  <a:pt x="138822" y="209583"/>
                </a:moveTo>
                <a:cubicBezTo>
                  <a:pt x="137095" y="207629"/>
                  <a:pt x="135583" y="205584"/>
                  <a:pt x="134288" y="203421"/>
                </a:cubicBezTo>
                <a:cubicBezTo>
                  <a:pt x="133005" y="201264"/>
                  <a:pt x="131596" y="199115"/>
                  <a:pt x="130097" y="196972"/>
                </a:cubicBezTo>
                <a:lnTo>
                  <a:pt x="130262" y="196640"/>
                </a:lnTo>
                <a:lnTo>
                  <a:pt x="130414" y="196322"/>
                </a:lnTo>
                <a:cubicBezTo>
                  <a:pt x="131710" y="198684"/>
                  <a:pt x="133107" y="200897"/>
                  <a:pt x="134605" y="202940"/>
                </a:cubicBezTo>
                <a:cubicBezTo>
                  <a:pt x="136129" y="204985"/>
                  <a:pt x="137526" y="207197"/>
                  <a:pt x="138822" y="209583"/>
                </a:cubicBezTo>
                <a:close/>
                <a:moveTo>
                  <a:pt x="128167" y="39934"/>
                </a:moveTo>
                <a:lnTo>
                  <a:pt x="135583" y="48025"/>
                </a:lnTo>
                <a:lnTo>
                  <a:pt x="137209" y="52534"/>
                </a:lnTo>
                <a:close/>
                <a:moveTo>
                  <a:pt x="138174" y="216667"/>
                </a:moveTo>
                <a:lnTo>
                  <a:pt x="135748" y="217977"/>
                </a:lnTo>
                <a:lnTo>
                  <a:pt x="133323" y="219262"/>
                </a:lnTo>
                <a:lnTo>
                  <a:pt x="133323" y="218294"/>
                </a:lnTo>
                <a:cubicBezTo>
                  <a:pt x="132675" y="216568"/>
                  <a:pt x="131926" y="215005"/>
                  <a:pt x="131062" y="213607"/>
                </a:cubicBezTo>
                <a:cubicBezTo>
                  <a:pt x="130198" y="212212"/>
                  <a:pt x="129233" y="210739"/>
                  <a:pt x="128167" y="209241"/>
                </a:cubicBezTo>
                <a:lnTo>
                  <a:pt x="129132" y="204389"/>
                </a:lnTo>
                <a:cubicBezTo>
                  <a:pt x="130414" y="206547"/>
                  <a:pt x="131811" y="208705"/>
                  <a:pt x="133323" y="210862"/>
                </a:cubicBezTo>
                <a:cubicBezTo>
                  <a:pt x="134834" y="213011"/>
                  <a:pt x="136447" y="214956"/>
                  <a:pt x="138174" y="216667"/>
                </a:cubicBezTo>
                <a:close/>
                <a:moveTo>
                  <a:pt x="127189" y="223146"/>
                </a:moveTo>
                <a:cubicBezTo>
                  <a:pt x="127189" y="221405"/>
                  <a:pt x="127290" y="220124"/>
                  <a:pt x="127519" y="219262"/>
                </a:cubicBezTo>
                <a:lnTo>
                  <a:pt x="128484" y="220720"/>
                </a:lnTo>
                <a:lnTo>
                  <a:pt x="129779" y="221519"/>
                </a:lnTo>
                <a:close/>
                <a:moveTo>
                  <a:pt x="123963" y="13775"/>
                </a:moveTo>
                <a:cubicBezTo>
                  <a:pt x="125677" y="14207"/>
                  <a:pt x="127519" y="14459"/>
                  <a:pt x="129449" y="14589"/>
                </a:cubicBezTo>
                <a:cubicBezTo>
                  <a:pt x="131392" y="14688"/>
                  <a:pt x="133323" y="14852"/>
                  <a:pt x="135253" y="15055"/>
                </a:cubicBezTo>
                <a:lnTo>
                  <a:pt x="135253" y="15386"/>
                </a:lnTo>
                <a:cubicBezTo>
                  <a:pt x="133323" y="16900"/>
                  <a:pt x="132129" y="19693"/>
                  <a:pt x="131710" y="23796"/>
                </a:cubicBezTo>
                <a:cubicBezTo>
                  <a:pt x="130414" y="21405"/>
                  <a:pt x="129132" y="19376"/>
                  <a:pt x="127836" y="17650"/>
                </a:cubicBezTo>
                <a:cubicBezTo>
                  <a:pt x="126554" y="15933"/>
                  <a:pt x="125131" y="14638"/>
                  <a:pt x="123633" y="13775"/>
                </a:cubicBezTo>
                <a:close/>
                <a:moveTo>
                  <a:pt x="127519" y="48025"/>
                </a:moveTo>
                <a:lnTo>
                  <a:pt x="125893" y="46235"/>
                </a:lnTo>
                <a:cubicBezTo>
                  <a:pt x="125042" y="45272"/>
                  <a:pt x="123963" y="44255"/>
                  <a:pt x="122655" y="43173"/>
                </a:cubicBezTo>
                <a:lnTo>
                  <a:pt x="122655" y="41233"/>
                </a:lnTo>
                <a:close/>
                <a:moveTo>
                  <a:pt x="136231" y="63851"/>
                </a:moveTo>
                <a:cubicBezTo>
                  <a:pt x="133869" y="64078"/>
                  <a:pt x="131659" y="64281"/>
                  <a:pt x="129614" y="64495"/>
                </a:cubicBezTo>
                <a:cubicBezTo>
                  <a:pt x="127570" y="64713"/>
                  <a:pt x="125461" y="65046"/>
                  <a:pt x="123315" y="65463"/>
                </a:cubicBezTo>
                <a:lnTo>
                  <a:pt x="123315" y="62883"/>
                </a:lnTo>
                <a:cubicBezTo>
                  <a:pt x="122655" y="62020"/>
                  <a:pt x="121905" y="60725"/>
                  <a:pt x="121042" y="59013"/>
                </a:cubicBezTo>
                <a:cubicBezTo>
                  <a:pt x="122121" y="58566"/>
                  <a:pt x="122655" y="57714"/>
                  <a:pt x="122655" y="56419"/>
                </a:cubicBezTo>
                <a:lnTo>
                  <a:pt x="122655" y="50922"/>
                </a:lnTo>
                <a:cubicBezTo>
                  <a:pt x="125042" y="53080"/>
                  <a:pt x="127290" y="55238"/>
                  <a:pt x="129449" y="57387"/>
                </a:cubicBezTo>
                <a:cubicBezTo>
                  <a:pt x="131596" y="59534"/>
                  <a:pt x="133869" y="61692"/>
                  <a:pt x="136231" y="63851"/>
                </a:cubicBezTo>
                <a:close/>
                <a:moveTo>
                  <a:pt x="176299" y="157553"/>
                </a:moveTo>
                <a:cubicBezTo>
                  <a:pt x="175436" y="158401"/>
                  <a:pt x="175004" y="159492"/>
                  <a:pt x="175004" y="160787"/>
                </a:cubicBezTo>
                <a:lnTo>
                  <a:pt x="176947" y="165946"/>
                </a:lnTo>
                <a:cubicBezTo>
                  <a:pt x="175220" y="164879"/>
                  <a:pt x="173175" y="163903"/>
                  <a:pt x="170800" y="163049"/>
                </a:cubicBezTo>
                <a:lnTo>
                  <a:pt x="168870" y="160460"/>
                </a:lnTo>
                <a:lnTo>
                  <a:pt x="166927" y="159825"/>
                </a:lnTo>
                <a:cubicBezTo>
                  <a:pt x="166482" y="159825"/>
                  <a:pt x="165581" y="160192"/>
                  <a:pt x="164184" y="160941"/>
                </a:cubicBezTo>
                <a:cubicBezTo>
                  <a:pt x="162774" y="161690"/>
                  <a:pt x="162088" y="163138"/>
                  <a:pt x="162088" y="165297"/>
                </a:cubicBezTo>
                <a:lnTo>
                  <a:pt x="162406" y="167242"/>
                </a:lnTo>
                <a:lnTo>
                  <a:pt x="161441" y="172421"/>
                </a:lnTo>
                <a:cubicBezTo>
                  <a:pt x="160361" y="171330"/>
                  <a:pt x="159116" y="170198"/>
                  <a:pt x="157719" y="169017"/>
                </a:cubicBezTo>
                <a:cubicBezTo>
                  <a:pt x="156310" y="167837"/>
                  <a:pt x="154862" y="167242"/>
                  <a:pt x="153363" y="167242"/>
                </a:cubicBezTo>
                <a:cubicBezTo>
                  <a:pt x="150988" y="167242"/>
                  <a:pt x="149477" y="167991"/>
                  <a:pt x="148842" y="169503"/>
                </a:cubicBezTo>
                <a:cubicBezTo>
                  <a:pt x="148182" y="171012"/>
                  <a:pt x="147318" y="172738"/>
                  <a:pt x="146239" y="174683"/>
                </a:cubicBezTo>
                <a:cubicBezTo>
                  <a:pt x="144727" y="173602"/>
                  <a:pt x="143114" y="172574"/>
                  <a:pt x="141413" y="171596"/>
                </a:cubicBezTo>
                <a:cubicBezTo>
                  <a:pt x="139673" y="170630"/>
                  <a:pt x="138288" y="170149"/>
                  <a:pt x="137209" y="170149"/>
                </a:cubicBezTo>
                <a:cubicBezTo>
                  <a:pt x="135482" y="170149"/>
                  <a:pt x="134605" y="171229"/>
                  <a:pt x="134605" y="173388"/>
                </a:cubicBezTo>
                <a:cubicBezTo>
                  <a:pt x="134834" y="175749"/>
                  <a:pt x="135583" y="178175"/>
                  <a:pt x="136879" y="180650"/>
                </a:cubicBezTo>
                <a:cubicBezTo>
                  <a:pt x="138174" y="183127"/>
                  <a:pt x="139673" y="185542"/>
                  <a:pt x="141413" y="187929"/>
                </a:cubicBezTo>
                <a:lnTo>
                  <a:pt x="141235" y="189045"/>
                </a:lnTo>
                <a:lnTo>
                  <a:pt x="141082" y="190175"/>
                </a:lnTo>
                <a:lnTo>
                  <a:pt x="140765" y="189858"/>
                </a:lnTo>
                <a:cubicBezTo>
                  <a:pt x="139673" y="187482"/>
                  <a:pt x="138327" y="185121"/>
                  <a:pt x="136714" y="182750"/>
                </a:cubicBezTo>
                <a:cubicBezTo>
                  <a:pt x="135113" y="180382"/>
                  <a:pt x="133437" y="179192"/>
                  <a:pt x="131710" y="179192"/>
                </a:cubicBezTo>
                <a:cubicBezTo>
                  <a:pt x="131278" y="179192"/>
                  <a:pt x="130198" y="179837"/>
                  <a:pt x="128484" y="181132"/>
                </a:cubicBezTo>
                <a:cubicBezTo>
                  <a:pt x="126744" y="182432"/>
                  <a:pt x="125893" y="184158"/>
                  <a:pt x="125893" y="186316"/>
                </a:cubicBezTo>
                <a:lnTo>
                  <a:pt x="124928" y="190175"/>
                </a:lnTo>
                <a:lnTo>
                  <a:pt x="122007" y="187283"/>
                </a:lnTo>
                <a:lnTo>
                  <a:pt x="121689" y="186951"/>
                </a:lnTo>
                <a:lnTo>
                  <a:pt x="120077" y="183077"/>
                </a:lnTo>
                <a:cubicBezTo>
                  <a:pt x="124814" y="178339"/>
                  <a:pt x="130630" y="173919"/>
                  <a:pt x="137526" y="169831"/>
                </a:cubicBezTo>
                <a:cubicBezTo>
                  <a:pt x="144410" y="165743"/>
                  <a:pt x="150658" y="161854"/>
                  <a:pt x="156272" y="158198"/>
                </a:cubicBezTo>
                <a:lnTo>
                  <a:pt x="175004" y="151416"/>
                </a:lnTo>
                <a:lnTo>
                  <a:pt x="175652" y="153345"/>
                </a:lnTo>
                <a:lnTo>
                  <a:pt x="176299" y="155291"/>
                </a:lnTo>
                <a:lnTo>
                  <a:pt x="177595" y="156903"/>
                </a:lnTo>
                <a:close/>
                <a:moveTo>
                  <a:pt x="118464" y="210218"/>
                </a:moveTo>
                <a:lnTo>
                  <a:pt x="117816" y="207791"/>
                </a:lnTo>
                <a:lnTo>
                  <a:pt x="117816" y="205698"/>
                </a:lnTo>
                <a:lnTo>
                  <a:pt x="118299" y="207629"/>
                </a:lnTo>
                <a:close/>
                <a:moveTo>
                  <a:pt x="117168" y="170149"/>
                </a:moveTo>
                <a:lnTo>
                  <a:pt x="116851" y="170481"/>
                </a:lnTo>
                <a:lnTo>
                  <a:pt x="116356" y="170630"/>
                </a:lnTo>
                <a:lnTo>
                  <a:pt x="115885" y="170799"/>
                </a:lnTo>
                <a:close/>
                <a:moveTo>
                  <a:pt x="117168" y="37686"/>
                </a:moveTo>
                <a:lnTo>
                  <a:pt x="114590" y="28965"/>
                </a:lnTo>
                <a:lnTo>
                  <a:pt x="117168" y="32849"/>
                </a:lnTo>
                <a:close/>
                <a:moveTo>
                  <a:pt x="113295" y="199234"/>
                </a:moveTo>
                <a:cubicBezTo>
                  <a:pt x="113727" y="197493"/>
                  <a:pt x="114209" y="195841"/>
                  <a:pt x="114743" y="194229"/>
                </a:cubicBezTo>
                <a:cubicBezTo>
                  <a:pt x="115289" y="192616"/>
                  <a:pt x="115987" y="190940"/>
                  <a:pt x="116851" y="189214"/>
                </a:cubicBezTo>
                <a:lnTo>
                  <a:pt x="117016" y="189858"/>
                </a:lnTo>
                <a:lnTo>
                  <a:pt x="117168" y="190508"/>
                </a:lnTo>
                <a:lnTo>
                  <a:pt x="116673" y="192285"/>
                </a:lnTo>
                <a:lnTo>
                  <a:pt x="116533" y="194065"/>
                </a:lnTo>
                <a:cubicBezTo>
                  <a:pt x="116533" y="195564"/>
                  <a:pt x="116851" y="197300"/>
                  <a:pt x="117498" y="199234"/>
                </a:cubicBezTo>
                <a:lnTo>
                  <a:pt x="115555" y="198917"/>
                </a:lnTo>
                <a:lnTo>
                  <a:pt x="113612" y="199234"/>
                </a:lnTo>
                <a:close/>
                <a:moveTo>
                  <a:pt x="112330" y="67089"/>
                </a:moveTo>
                <a:lnTo>
                  <a:pt x="113130" y="65463"/>
                </a:lnTo>
                <a:lnTo>
                  <a:pt x="113295" y="62556"/>
                </a:lnTo>
                <a:cubicBezTo>
                  <a:pt x="115009" y="64281"/>
                  <a:pt x="116737" y="65463"/>
                  <a:pt x="118464" y="66113"/>
                </a:cubicBezTo>
                <a:close/>
                <a:moveTo>
                  <a:pt x="112330" y="162404"/>
                </a:moveTo>
                <a:lnTo>
                  <a:pt x="112647" y="162722"/>
                </a:lnTo>
                <a:lnTo>
                  <a:pt x="113612" y="162071"/>
                </a:lnTo>
                <a:lnTo>
                  <a:pt x="112965" y="160787"/>
                </a:lnTo>
                <a:lnTo>
                  <a:pt x="111682" y="161436"/>
                </a:lnTo>
                <a:close/>
                <a:moveTo>
                  <a:pt x="111352" y="214420"/>
                </a:moveTo>
                <a:cubicBezTo>
                  <a:pt x="111352" y="213125"/>
                  <a:pt x="111403" y="211781"/>
                  <a:pt x="111517" y="210372"/>
                </a:cubicBezTo>
                <a:cubicBezTo>
                  <a:pt x="111618" y="208988"/>
                  <a:pt x="111796" y="207525"/>
                  <a:pt x="111999" y="206016"/>
                </a:cubicBezTo>
                <a:cubicBezTo>
                  <a:pt x="112431" y="208606"/>
                  <a:pt x="113079" y="211195"/>
                  <a:pt x="113955" y="213774"/>
                </a:cubicBezTo>
                <a:cubicBezTo>
                  <a:pt x="114793" y="216350"/>
                  <a:pt x="115441" y="218945"/>
                  <a:pt x="115885" y="221519"/>
                </a:cubicBezTo>
                <a:close/>
                <a:moveTo>
                  <a:pt x="110717" y="230245"/>
                </a:moveTo>
                <a:lnTo>
                  <a:pt x="111034" y="230578"/>
                </a:lnTo>
                <a:lnTo>
                  <a:pt x="112965" y="231540"/>
                </a:lnTo>
                <a:cubicBezTo>
                  <a:pt x="114476" y="231540"/>
                  <a:pt x="115238" y="230463"/>
                  <a:pt x="115238" y="228301"/>
                </a:cubicBezTo>
                <a:lnTo>
                  <a:pt x="117168" y="229595"/>
                </a:lnTo>
                <a:lnTo>
                  <a:pt x="110717" y="234447"/>
                </a:lnTo>
                <a:close/>
                <a:moveTo>
                  <a:pt x="115555" y="51899"/>
                </a:moveTo>
                <a:lnTo>
                  <a:pt x="111352" y="46730"/>
                </a:lnTo>
                <a:lnTo>
                  <a:pt x="110374" y="39289"/>
                </a:lnTo>
                <a:lnTo>
                  <a:pt x="112647" y="41233"/>
                </a:lnTo>
                <a:close/>
                <a:moveTo>
                  <a:pt x="110374" y="264496"/>
                </a:moveTo>
                <a:lnTo>
                  <a:pt x="110056" y="263851"/>
                </a:lnTo>
                <a:lnTo>
                  <a:pt x="108126" y="266286"/>
                </a:lnTo>
                <a:lnTo>
                  <a:pt x="106513" y="268702"/>
                </a:lnTo>
                <a:lnTo>
                  <a:pt x="106513" y="272244"/>
                </a:lnTo>
                <a:cubicBezTo>
                  <a:pt x="107796" y="270747"/>
                  <a:pt x="108621" y="269461"/>
                  <a:pt x="108939" y="268384"/>
                </a:cubicBezTo>
                <a:cubicBezTo>
                  <a:pt x="109256" y="267304"/>
                  <a:pt x="109726" y="266008"/>
                  <a:pt x="110374" y="264496"/>
                </a:cubicBezTo>
                <a:close/>
                <a:moveTo>
                  <a:pt x="101344" y="191143"/>
                </a:moveTo>
                <a:cubicBezTo>
                  <a:pt x="101776" y="192220"/>
                  <a:pt x="103059" y="193202"/>
                  <a:pt x="105218" y="194065"/>
                </a:cubicBezTo>
                <a:lnTo>
                  <a:pt x="106513" y="198584"/>
                </a:lnTo>
                <a:lnTo>
                  <a:pt x="106348" y="200043"/>
                </a:lnTo>
                <a:lnTo>
                  <a:pt x="106183" y="201810"/>
                </a:lnTo>
                <a:cubicBezTo>
                  <a:pt x="104900" y="197071"/>
                  <a:pt x="102957" y="193748"/>
                  <a:pt x="100366" y="191788"/>
                </a:cubicBezTo>
                <a:lnTo>
                  <a:pt x="100696" y="191143"/>
                </a:lnTo>
                <a:close/>
                <a:moveTo>
                  <a:pt x="101014" y="217316"/>
                </a:moveTo>
                <a:cubicBezTo>
                  <a:pt x="102309" y="219703"/>
                  <a:pt x="103059" y="221802"/>
                  <a:pt x="103287" y="223617"/>
                </a:cubicBezTo>
                <a:cubicBezTo>
                  <a:pt x="103478" y="225458"/>
                  <a:pt x="103605" y="227452"/>
                  <a:pt x="103605" y="229595"/>
                </a:cubicBezTo>
                <a:cubicBezTo>
                  <a:pt x="102513" y="228097"/>
                  <a:pt x="101674" y="226539"/>
                  <a:pt x="101014" y="224922"/>
                </a:cubicBezTo>
                <a:cubicBezTo>
                  <a:pt x="100366" y="223299"/>
                  <a:pt x="100049" y="221737"/>
                  <a:pt x="100049" y="220239"/>
                </a:cubicBezTo>
                <a:close/>
                <a:moveTo>
                  <a:pt x="99401" y="167569"/>
                </a:moveTo>
                <a:lnTo>
                  <a:pt x="99401" y="166591"/>
                </a:lnTo>
                <a:lnTo>
                  <a:pt x="100049" y="168868"/>
                </a:lnTo>
                <a:close/>
                <a:moveTo>
                  <a:pt x="99083" y="279026"/>
                </a:moveTo>
                <a:cubicBezTo>
                  <a:pt x="99083" y="278391"/>
                  <a:pt x="99287" y="277414"/>
                  <a:pt x="99718" y="276129"/>
                </a:cubicBezTo>
                <a:lnTo>
                  <a:pt x="100531" y="279205"/>
                </a:lnTo>
                <a:lnTo>
                  <a:pt x="101014" y="282266"/>
                </a:lnTo>
                <a:close/>
                <a:moveTo>
                  <a:pt x="99083" y="201492"/>
                </a:moveTo>
                <a:lnTo>
                  <a:pt x="99236" y="201175"/>
                </a:lnTo>
                <a:lnTo>
                  <a:pt x="99401" y="200847"/>
                </a:lnTo>
                <a:lnTo>
                  <a:pt x="100366" y="205034"/>
                </a:lnTo>
                <a:lnTo>
                  <a:pt x="99566" y="205698"/>
                </a:lnTo>
                <a:lnTo>
                  <a:pt x="98753" y="206344"/>
                </a:lnTo>
                <a:lnTo>
                  <a:pt x="98436" y="206344"/>
                </a:lnTo>
                <a:lnTo>
                  <a:pt x="98601" y="204072"/>
                </a:lnTo>
                <a:close/>
                <a:moveTo>
                  <a:pt x="98105" y="209583"/>
                </a:moveTo>
                <a:lnTo>
                  <a:pt x="98436" y="210545"/>
                </a:lnTo>
                <a:lnTo>
                  <a:pt x="98105" y="210545"/>
                </a:lnTo>
                <a:close/>
                <a:moveTo>
                  <a:pt x="98105" y="233152"/>
                </a:moveTo>
                <a:lnTo>
                  <a:pt x="103922" y="238971"/>
                </a:lnTo>
                <a:lnTo>
                  <a:pt x="103922" y="240584"/>
                </a:lnTo>
                <a:lnTo>
                  <a:pt x="102309" y="242513"/>
                </a:lnTo>
                <a:lnTo>
                  <a:pt x="98105" y="235429"/>
                </a:lnTo>
                <a:close/>
                <a:moveTo>
                  <a:pt x="121359" y="11195"/>
                </a:moveTo>
                <a:lnTo>
                  <a:pt x="122337" y="12807"/>
                </a:lnTo>
                <a:lnTo>
                  <a:pt x="120077" y="12807"/>
                </a:lnTo>
                <a:lnTo>
                  <a:pt x="118781" y="14092"/>
                </a:lnTo>
                <a:lnTo>
                  <a:pt x="117816" y="17332"/>
                </a:lnTo>
                <a:cubicBezTo>
                  <a:pt x="117384" y="17764"/>
                  <a:pt x="117168" y="18725"/>
                  <a:pt x="117168" y="20239"/>
                </a:cubicBezTo>
                <a:lnTo>
                  <a:pt x="117498" y="21216"/>
                </a:lnTo>
                <a:cubicBezTo>
                  <a:pt x="115759" y="19906"/>
                  <a:pt x="114374" y="19261"/>
                  <a:pt x="113295" y="19261"/>
                </a:cubicBezTo>
                <a:cubicBezTo>
                  <a:pt x="112215" y="19475"/>
                  <a:pt x="111466" y="20239"/>
                  <a:pt x="111034" y="21533"/>
                </a:cubicBezTo>
                <a:lnTo>
                  <a:pt x="109586" y="19589"/>
                </a:lnTo>
                <a:lnTo>
                  <a:pt x="107478" y="18626"/>
                </a:lnTo>
                <a:cubicBezTo>
                  <a:pt x="105967" y="18626"/>
                  <a:pt x="105103" y="19743"/>
                  <a:pt x="104900" y="22004"/>
                </a:cubicBezTo>
                <a:cubicBezTo>
                  <a:pt x="104672" y="24276"/>
                  <a:pt x="104570" y="26157"/>
                  <a:pt x="104570" y="27656"/>
                </a:cubicBezTo>
                <a:cubicBezTo>
                  <a:pt x="103478" y="24645"/>
                  <a:pt x="102462" y="21851"/>
                  <a:pt x="101497" y="19261"/>
                </a:cubicBezTo>
                <a:cubicBezTo>
                  <a:pt x="100531" y="16682"/>
                  <a:pt x="99287" y="14207"/>
                  <a:pt x="97775" y="11830"/>
                </a:cubicBezTo>
                <a:cubicBezTo>
                  <a:pt x="101446" y="11399"/>
                  <a:pt x="105268" y="11195"/>
                  <a:pt x="109256" y="11195"/>
                </a:cubicBezTo>
                <a:cubicBezTo>
                  <a:pt x="113231" y="11195"/>
                  <a:pt x="117270" y="11195"/>
                  <a:pt x="121359" y="11195"/>
                </a:cubicBezTo>
                <a:close/>
                <a:moveTo>
                  <a:pt x="99718" y="33166"/>
                </a:moveTo>
                <a:lnTo>
                  <a:pt x="98601" y="31376"/>
                </a:lnTo>
                <a:lnTo>
                  <a:pt x="97458" y="29928"/>
                </a:lnTo>
                <a:lnTo>
                  <a:pt x="99083" y="30894"/>
                </a:lnTo>
                <a:close/>
                <a:moveTo>
                  <a:pt x="104900" y="54490"/>
                </a:moveTo>
                <a:cubicBezTo>
                  <a:pt x="105319" y="56851"/>
                  <a:pt x="105865" y="59534"/>
                  <a:pt x="106513" y="62556"/>
                </a:cubicBezTo>
                <a:cubicBezTo>
                  <a:pt x="107148" y="65577"/>
                  <a:pt x="108228" y="67303"/>
                  <a:pt x="109726" y="67735"/>
                </a:cubicBezTo>
                <a:cubicBezTo>
                  <a:pt x="108024" y="68166"/>
                  <a:pt x="106348" y="68588"/>
                  <a:pt x="104735" y="69020"/>
                </a:cubicBezTo>
                <a:cubicBezTo>
                  <a:pt x="103109" y="69452"/>
                  <a:pt x="101547" y="69982"/>
                  <a:pt x="100049" y="70631"/>
                </a:cubicBezTo>
                <a:lnTo>
                  <a:pt x="96163" y="66430"/>
                </a:lnTo>
                <a:lnTo>
                  <a:pt x="97128" y="63201"/>
                </a:lnTo>
                <a:lnTo>
                  <a:pt x="100049" y="65780"/>
                </a:lnTo>
                <a:lnTo>
                  <a:pt x="102309" y="66772"/>
                </a:lnTo>
                <a:cubicBezTo>
                  <a:pt x="103605" y="66772"/>
                  <a:pt x="104252" y="65691"/>
                  <a:pt x="104252" y="63533"/>
                </a:cubicBezTo>
                <a:cubicBezTo>
                  <a:pt x="102741" y="60309"/>
                  <a:pt x="101230" y="57600"/>
                  <a:pt x="99718" y="55456"/>
                </a:cubicBezTo>
                <a:cubicBezTo>
                  <a:pt x="98220" y="53298"/>
                  <a:pt x="97242" y="50059"/>
                  <a:pt x="96810" y="45762"/>
                </a:cubicBezTo>
                <a:close/>
                <a:moveTo>
                  <a:pt x="92289" y="195677"/>
                </a:moveTo>
                <a:lnTo>
                  <a:pt x="92937" y="195841"/>
                </a:lnTo>
                <a:lnTo>
                  <a:pt x="93902" y="195994"/>
                </a:lnTo>
                <a:lnTo>
                  <a:pt x="92619" y="197617"/>
                </a:lnTo>
                <a:close/>
                <a:moveTo>
                  <a:pt x="96810" y="23464"/>
                </a:moveTo>
                <a:cubicBezTo>
                  <a:pt x="95096" y="22829"/>
                  <a:pt x="93902" y="22501"/>
                  <a:pt x="93267" y="22501"/>
                </a:cubicBezTo>
                <a:lnTo>
                  <a:pt x="92784" y="22665"/>
                </a:lnTo>
                <a:lnTo>
                  <a:pt x="92289" y="22829"/>
                </a:lnTo>
                <a:cubicBezTo>
                  <a:pt x="92073" y="21950"/>
                  <a:pt x="91972" y="20671"/>
                  <a:pt x="91972" y="18944"/>
                </a:cubicBezTo>
                <a:cubicBezTo>
                  <a:pt x="91972" y="17650"/>
                  <a:pt x="92187" y="15933"/>
                  <a:pt x="92619" y="13775"/>
                </a:cubicBezTo>
                <a:cubicBezTo>
                  <a:pt x="94334" y="17015"/>
                  <a:pt x="95743" y="20239"/>
                  <a:pt x="96810" y="23464"/>
                </a:cubicBezTo>
                <a:close/>
                <a:moveTo>
                  <a:pt x="92619" y="279358"/>
                </a:moveTo>
                <a:lnTo>
                  <a:pt x="91972" y="277414"/>
                </a:lnTo>
                <a:lnTo>
                  <a:pt x="92937" y="276779"/>
                </a:lnTo>
                <a:cubicBezTo>
                  <a:pt x="92721" y="277196"/>
                  <a:pt x="92619" y="278059"/>
                  <a:pt x="92619" y="279358"/>
                </a:cubicBezTo>
                <a:close/>
                <a:moveTo>
                  <a:pt x="91972" y="58696"/>
                </a:moveTo>
                <a:lnTo>
                  <a:pt x="91654" y="57714"/>
                </a:lnTo>
                <a:lnTo>
                  <a:pt x="91806" y="58199"/>
                </a:lnTo>
                <a:close/>
                <a:moveTo>
                  <a:pt x="92937" y="93249"/>
                </a:moveTo>
                <a:lnTo>
                  <a:pt x="94384" y="90992"/>
                </a:lnTo>
                <a:lnTo>
                  <a:pt x="96493" y="88729"/>
                </a:lnTo>
                <a:lnTo>
                  <a:pt x="88416" y="88729"/>
                </a:lnTo>
                <a:lnTo>
                  <a:pt x="91324" y="93582"/>
                </a:lnTo>
                <a:lnTo>
                  <a:pt x="91972" y="93418"/>
                </a:lnTo>
                <a:close/>
                <a:moveTo>
                  <a:pt x="87768" y="34462"/>
                </a:moveTo>
                <a:lnTo>
                  <a:pt x="88898" y="35747"/>
                </a:lnTo>
                <a:lnTo>
                  <a:pt x="90041" y="37359"/>
                </a:lnTo>
                <a:lnTo>
                  <a:pt x="91006" y="42211"/>
                </a:lnTo>
                <a:lnTo>
                  <a:pt x="88416" y="38972"/>
                </a:lnTo>
                <a:close/>
                <a:moveTo>
                  <a:pt x="83882" y="53829"/>
                </a:moveTo>
                <a:cubicBezTo>
                  <a:pt x="83882" y="52981"/>
                  <a:pt x="83678" y="51682"/>
                  <a:pt x="83247" y="49955"/>
                </a:cubicBezTo>
                <a:lnTo>
                  <a:pt x="83882" y="50287"/>
                </a:lnTo>
                <a:lnTo>
                  <a:pt x="84529" y="54490"/>
                </a:lnTo>
                <a:close/>
                <a:moveTo>
                  <a:pt x="92619" y="210862"/>
                </a:moveTo>
                <a:cubicBezTo>
                  <a:pt x="92619" y="212579"/>
                  <a:pt x="92619" y="214305"/>
                  <a:pt x="92619" y="216022"/>
                </a:cubicBezTo>
                <a:cubicBezTo>
                  <a:pt x="92619" y="217748"/>
                  <a:pt x="92505" y="219475"/>
                  <a:pt x="92289" y="221201"/>
                </a:cubicBezTo>
                <a:cubicBezTo>
                  <a:pt x="89711" y="219703"/>
                  <a:pt x="87450" y="218830"/>
                  <a:pt x="85507" y="218627"/>
                </a:cubicBezTo>
                <a:lnTo>
                  <a:pt x="84212" y="216022"/>
                </a:lnTo>
                <a:lnTo>
                  <a:pt x="84707" y="215055"/>
                </a:lnTo>
                <a:lnTo>
                  <a:pt x="85177" y="213774"/>
                </a:lnTo>
                <a:cubicBezTo>
                  <a:pt x="85177" y="212262"/>
                  <a:pt x="84428" y="211195"/>
                  <a:pt x="82916" y="210545"/>
                </a:cubicBezTo>
                <a:lnTo>
                  <a:pt x="92619" y="204717"/>
                </a:lnTo>
                <a:close/>
                <a:moveTo>
                  <a:pt x="81951" y="15704"/>
                </a:moveTo>
                <a:lnTo>
                  <a:pt x="84707" y="15055"/>
                </a:lnTo>
                <a:lnTo>
                  <a:pt x="87120" y="14092"/>
                </a:lnTo>
                <a:cubicBezTo>
                  <a:pt x="87120" y="18408"/>
                  <a:pt x="87450" y="22714"/>
                  <a:pt x="88085" y="27021"/>
                </a:cubicBezTo>
                <a:lnTo>
                  <a:pt x="84847" y="23464"/>
                </a:lnTo>
                <a:cubicBezTo>
                  <a:pt x="84212" y="20884"/>
                  <a:pt x="83247" y="18295"/>
                  <a:pt x="81951" y="15704"/>
                </a:cubicBezTo>
                <a:close/>
                <a:moveTo>
                  <a:pt x="82916" y="41561"/>
                </a:moveTo>
                <a:cubicBezTo>
                  <a:pt x="82269" y="41561"/>
                  <a:pt x="81951" y="40901"/>
                  <a:pt x="81951" y="39617"/>
                </a:cubicBezTo>
                <a:cubicBezTo>
                  <a:pt x="81951" y="38321"/>
                  <a:pt x="81951" y="37458"/>
                  <a:pt x="81951" y="37041"/>
                </a:cubicBezTo>
                <a:close/>
                <a:moveTo>
                  <a:pt x="81951" y="223796"/>
                </a:moveTo>
                <a:cubicBezTo>
                  <a:pt x="81951" y="224644"/>
                  <a:pt x="82180" y="226143"/>
                  <a:pt x="82599" y="228301"/>
                </a:cubicBezTo>
                <a:lnTo>
                  <a:pt x="80656" y="222497"/>
                </a:lnTo>
                <a:close/>
                <a:moveTo>
                  <a:pt x="205383" y="234447"/>
                </a:moveTo>
                <a:cubicBezTo>
                  <a:pt x="201280" y="236813"/>
                  <a:pt x="197940" y="238322"/>
                  <a:pt x="195362" y="238971"/>
                </a:cubicBezTo>
                <a:cubicBezTo>
                  <a:pt x="195997" y="239835"/>
                  <a:pt x="197191" y="240902"/>
                  <a:pt x="198918" y="242196"/>
                </a:cubicBezTo>
                <a:lnTo>
                  <a:pt x="197788" y="242846"/>
                </a:lnTo>
                <a:lnTo>
                  <a:pt x="196645" y="243506"/>
                </a:lnTo>
                <a:lnTo>
                  <a:pt x="194067" y="244785"/>
                </a:lnTo>
                <a:lnTo>
                  <a:pt x="192619" y="245917"/>
                </a:lnTo>
                <a:lnTo>
                  <a:pt x="190523" y="246716"/>
                </a:lnTo>
                <a:lnTo>
                  <a:pt x="188898" y="246081"/>
                </a:lnTo>
                <a:lnTo>
                  <a:pt x="188250" y="246398"/>
                </a:lnTo>
                <a:lnTo>
                  <a:pt x="179856" y="250287"/>
                </a:lnTo>
                <a:cubicBezTo>
                  <a:pt x="178992" y="248546"/>
                  <a:pt x="178014" y="247708"/>
                  <a:pt x="176947" y="247708"/>
                </a:cubicBezTo>
                <a:lnTo>
                  <a:pt x="175004" y="249320"/>
                </a:lnTo>
                <a:lnTo>
                  <a:pt x="174687" y="248993"/>
                </a:lnTo>
                <a:lnTo>
                  <a:pt x="174204" y="250768"/>
                </a:lnTo>
                <a:lnTo>
                  <a:pt x="173061" y="253511"/>
                </a:lnTo>
                <a:lnTo>
                  <a:pt x="166927" y="257069"/>
                </a:lnTo>
                <a:lnTo>
                  <a:pt x="165314" y="257714"/>
                </a:lnTo>
                <a:lnTo>
                  <a:pt x="165644" y="258031"/>
                </a:lnTo>
                <a:lnTo>
                  <a:pt x="161758" y="263851"/>
                </a:lnTo>
                <a:lnTo>
                  <a:pt x="159167" y="266758"/>
                </a:lnTo>
                <a:lnTo>
                  <a:pt x="157872" y="269997"/>
                </a:lnTo>
                <a:lnTo>
                  <a:pt x="158850" y="272244"/>
                </a:lnTo>
                <a:lnTo>
                  <a:pt x="159485" y="278059"/>
                </a:lnTo>
                <a:lnTo>
                  <a:pt x="158202" y="277742"/>
                </a:lnTo>
                <a:cubicBezTo>
                  <a:pt x="156691" y="277742"/>
                  <a:pt x="155827" y="278490"/>
                  <a:pt x="155624" y="280004"/>
                </a:cubicBezTo>
                <a:lnTo>
                  <a:pt x="155624" y="281948"/>
                </a:lnTo>
                <a:cubicBezTo>
                  <a:pt x="155827" y="283025"/>
                  <a:pt x="156221" y="284155"/>
                  <a:pt x="156754" y="285336"/>
                </a:cubicBezTo>
                <a:cubicBezTo>
                  <a:pt x="157288" y="286517"/>
                  <a:pt x="157872" y="287648"/>
                  <a:pt x="158519" y="288730"/>
                </a:cubicBezTo>
                <a:cubicBezTo>
                  <a:pt x="160678" y="290024"/>
                  <a:pt x="162774" y="291637"/>
                  <a:pt x="164819" y="293581"/>
                </a:cubicBezTo>
                <a:cubicBezTo>
                  <a:pt x="166863" y="295512"/>
                  <a:pt x="168870" y="297506"/>
                  <a:pt x="170800" y="299549"/>
                </a:cubicBezTo>
                <a:cubicBezTo>
                  <a:pt x="172731" y="301609"/>
                  <a:pt x="174737" y="303369"/>
                  <a:pt x="176782" y="304883"/>
                </a:cubicBezTo>
                <a:cubicBezTo>
                  <a:pt x="178827" y="306395"/>
                  <a:pt x="180821" y="307358"/>
                  <a:pt x="182751" y="307790"/>
                </a:cubicBezTo>
                <a:lnTo>
                  <a:pt x="185977" y="307145"/>
                </a:lnTo>
                <a:lnTo>
                  <a:pt x="188250" y="310052"/>
                </a:lnTo>
                <a:cubicBezTo>
                  <a:pt x="191044" y="310052"/>
                  <a:pt x="193902" y="310255"/>
                  <a:pt x="196823" y="310712"/>
                </a:cubicBezTo>
                <a:cubicBezTo>
                  <a:pt x="199718" y="311134"/>
                  <a:pt x="202474" y="311451"/>
                  <a:pt x="205052" y="311679"/>
                </a:cubicBezTo>
                <a:cubicBezTo>
                  <a:pt x="209358" y="310166"/>
                  <a:pt x="213498" y="308439"/>
                  <a:pt x="217485" y="306510"/>
                </a:cubicBezTo>
                <a:cubicBezTo>
                  <a:pt x="221473" y="304555"/>
                  <a:pt x="225410" y="302724"/>
                  <a:pt x="229297" y="301008"/>
                </a:cubicBezTo>
                <a:cubicBezTo>
                  <a:pt x="230363" y="298850"/>
                  <a:pt x="231646" y="296425"/>
                  <a:pt x="233157" y="293745"/>
                </a:cubicBezTo>
                <a:cubicBezTo>
                  <a:pt x="234669" y="291041"/>
                  <a:pt x="236510" y="288730"/>
                  <a:pt x="238657" y="286799"/>
                </a:cubicBezTo>
                <a:lnTo>
                  <a:pt x="245438" y="280639"/>
                </a:lnTo>
                <a:lnTo>
                  <a:pt x="246899" y="280004"/>
                </a:lnTo>
                <a:lnTo>
                  <a:pt x="248016" y="279676"/>
                </a:lnTo>
                <a:cubicBezTo>
                  <a:pt x="245654" y="281185"/>
                  <a:pt x="244473" y="282911"/>
                  <a:pt x="244473" y="284840"/>
                </a:cubicBezTo>
                <a:cubicBezTo>
                  <a:pt x="244473" y="287217"/>
                  <a:pt x="245438" y="288412"/>
                  <a:pt x="247369" y="288412"/>
                </a:cubicBezTo>
                <a:lnTo>
                  <a:pt x="248982" y="288080"/>
                </a:lnTo>
                <a:lnTo>
                  <a:pt x="248982" y="287762"/>
                </a:lnTo>
                <a:lnTo>
                  <a:pt x="249324" y="288080"/>
                </a:lnTo>
                <a:lnTo>
                  <a:pt x="256106" y="281948"/>
                </a:lnTo>
                <a:lnTo>
                  <a:pt x="257719" y="284522"/>
                </a:lnTo>
                <a:cubicBezTo>
                  <a:pt x="259650" y="288616"/>
                  <a:pt x="261542" y="292719"/>
                  <a:pt x="263371" y="296806"/>
                </a:cubicBezTo>
                <a:cubicBezTo>
                  <a:pt x="265212" y="300894"/>
                  <a:pt x="267193" y="305101"/>
                  <a:pt x="269352" y="309402"/>
                </a:cubicBezTo>
                <a:lnTo>
                  <a:pt x="269352" y="310385"/>
                </a:lnTo>
                <a:lnTo>
                  <a:pt x="270318" y="310385"/>
                </a:lnTo>
                <a:lnTo>
                  <a:pt x="272248" y="315538"/>
                </a:lnTo>
                <a:lnTo>
                  <a:pt x="273226" y="318445"/>
                </a:lnTo>
                <a:cubicBezTo>
                  <a:pt x="273226" y="319959"/>
                  <a:pt x="272477" y="320722"/>
                  <a:pt x="270965" y="320722"/>
                </a:cubicBezTo>
                <a:lnTo>
                  <a:pt x="270483" y="320555"/>
                </a:lnTo>
                <a:lnTo>
                  <a:pt x="269670" y="320391"/>
                </a:lnTo>
                <a:cubicBezTo>
                  <a:pt x="266647" y="324696"/>
                  <a:pt x="262291" y="328149"/>
                  <a:pt x="256589" y="330729"/>
                </a:cubicBezTo>
                <a:cubicBezTo>
                  <a:pt x="250874" y="333318"/>
                  <a:pt x="245540" y="334817"/>
                  <a:pt x="240600" y="335249"/>
                </a:cubicBezTo>
                <a:lnTo>
                  <a:pt x="224445" y="342679"/>
                </a:lnTo>
                <a:cubicBezTo>
                  <a:pt x="216241" y="342679"/>
                  <a:pt x="209040" y="342794"/>
                  <a:pt x="202804" y="343007"/>
                </a:cubicBezTo>
                <a:cubicBezTo>
                  <a:pt x="196543" y="343225"/>
                  <a:pt x="189647" y="343325"/>
                  <a:pt x="182116" y="343325"/>
                </a:cubicBezTo>
                <a:cubicBezTo>
                  <a:pt x="175868" y="343325"/>
                  <a:pt x="169835" y="343046"/>
                  <a:pt x="164019" y="342526"/>
                </a:cubicBezTo>
                <a:cubicBezTo>
                  <a:pt x="158202" y="341981"/>
                  <a:pt x="151954" y="340522"/>
                  <a:pt x="145273" y="338171"/>
                </a:cubicBezTo>
                <a:lnTo>
                  <a:pt x="144308" y="337838"/>
                </a:lnTo>
                <a:cubicBezTo>
                  <a:pt x="139355" y="336747"/>
                  <a:pt x="134834" y="335467"/>
                  <a:pt x="130745" y="333968"/>
                </a:cubicBezTo>
                <a:cubicBezTo>
                  <a:pt x="126655" y="332456"/>
                  <a:pt x="123315" y="330942"/>
                  <a:pt x="120724" y="329435"/>
                </a:cubicBezTo>
                <a:lnTo>
                  <a:pt x="117498" y="325560"/>
                </a:lnTo>
                <a:lnTo>
                  <a:pt x="117168" y="324592"/>
                </a:lnTo>
                <a:lnTo>
                  <a:pt x="117498" y="323957"/>
                </a:lnTo>
                <a:cubicBezTo>
                  <a:pt x="116203" y="323085"/>
                  <a:pt x="115238" y="322538"/>
                  <a:pt x="114590" y="322335"/>
                </a:cubicBezTo>
                <a:lnTo>
                  <a:pt x="112647" y="320391"/>
                </a:lnTo>
                <a:cubicBezTo>
                  <a:pt x="111352" y="318674"/>
                  <a:pt x="110107" y="317011"/>
                  <a:pt x="108939" y="315385"/>
                </a:cubicBezTo>
                <a:cubicBezTo>
                  <a:pt x="107745" y="313773"/>
                  <a:pt x="106602" y="312095"/>
                  <a:pt x="105535" y="310385"/>
                </a:cubicBezTo>
                <a:lnTo>
                  <a:pt x="106831" y="309719"/>
                </a:lnTo>
                <a:lnTo>
                  <a:pt x="108761" y="311347"/>
                </a:lnTo>
                <a:cubicBezTo>
                  <a:pt x="108342" y="310052"/>
                  <a:pt x="108126" y="309188"/>
                  <a:pt x="108126" y="308756"/>
                </a:cubicBezTo>
                <a:lnTo>
                  <a:pt x="110056" y="305849"/>
                </a:lnTo>
                <a:lnTo>
                  <a:pt x="109726" y="305518"/>
                </a:lnTo>
                <a:cubicBezTo>
                  <a:pt x="107148" y="303369"/>
                  <a:pt x="105268" y="300959"/>
                  <a:pt x="104075" y="298255"/>
                </a:cubicBezTo>
                <a:cubicBezTo>
                  <a:pt x="102893" y="295561"/>
                  <a:pt x="102093" y="293036"/>
                  <a:pt x="101674" y="290659"/>
                </a:cubicBezTo>
                <a:lnTo>
                  <a:pt x="99566" y="291483"/>
                </a:lnTo>
                <a:lnTo>
                  <a:pt x="98105" y="292605"/>
                </a:lnTo>
                <a:lnTo>
                  <a:pt x="97953" y="290341"/>
                </a:lnTo>
                <a:lnTo>
                  <a:pt x="97775" y="288080"/>
                </a:lnTo>
                <a:lnTo>
                  <a:pt x="97953" y="286939"/>
                </a:lnTo>
                <a:lnTo>
                  <a:pt x="98105" y="285833"/>
                </a:lnTo>
                <a:cubicBezTo>
                  <a:pt x="99185" y="287117"/>
                  <a:pt x="100366" y="288298"/>
                  <a:pt x="101674" y="289375"/>
                </a:cubicBezTo>
                <a:lnTo>
                  <a:pt x="101674" y="286150"/>
                </a:lnTo>
                <a:cubicBezTo>
                  <a:pt x="101674" y="283991"/>
                  <a:pt x="101865" y="282112"/>
                  <a:pt x="102309" y="280499"/>
                </a:cubicBezTo>
                <a:cubicBezTo>
                  <a:pt x="102741" y="278887"/>
                  <a:pt x="103808" y="277310"/>
                  <a:pt x="105535" y="275811"/>
                </a:cubicBezTo>
                <a:cubicBezTo>
                  <a:pt x="104900" y="274075"/>
                  <a:pt x="104024" y="272457"/>
                  <a:pt x="102957" y="270960"/>
                </a:cubicBezTo>
                <a:cubicBezTo>
                  <a:pt x="105103" y="269883"/>
                  <a:pt x="106183" y="267725"/>
                  <a:pt x="106183" y="264496"/>
                </a:cubicBezTo>
                <a:cubicBezTo>
                  <a:pt x="106183" y="262125"/>
                  <a:pt x="107427" y="259530"/>
                  <a:pt x="109904" y="256751"/>
                </a:cubicBezTo>
                <a:cubicBezTo>
                  <a:pt x="112368" y="253943"/>
                  <a:pt x="114590" y="251567"/>
                  <a:pt x="116533" y="249638"/>
                </a:cubicBezTo>
                <a:lnTo>
                  <a:pt x="117498" y="251567"/>
                </a:lnTo>
                <a:lnTo>
                  <a:pt x="119111" y="253511"/>
                </a:lnTo>
                <a:lnTo>
                  <a:pt x="119429" y="253180"/>
                </a:lnTo>
                <a:lnTo>
                  <a:pt x="118299" y="251567"/>
                </a:lnTo>
                <a:lnTo>
                  <a:pt x="117816" y="249638"/>
                </a:lnTo>
                <a:lnTo>
                  <a:pt x="119111" y="247375"/>
                </a:lnTo>
                <a:lnTo>
                  <a:pt x="135583" y="235429"/>
                </a:lnTo>
                <a:lnTo>
                  <a:pt x="136231" y="235096"/>
                </a:lnTo>
                <a:lnTo>
                  <a:pt x="136231" y="235429"/>
                </a:lnTo>
                <a:cubicBezTo>
                  <a:pt x="138606" y="235846"/>
                  <a:pt x="139800" y="237042"/>
                  <a:pt x="139800" y="238971"/>
                </a:cubicBezTo>
                <a:lnTo>
                  <a:pt x="139622" y="239453"/>
                </a:lnTo>
                <a:lnTo>
                  <a:pt x="139469" y="239934"/>
                </a:lnTo>
                <a:lnTo>
                  <a:pt x="140117" y="240584"/>
                </a:lnTo>
                <a:lnTo>
                  <a:pt x="142378" y="237042"/>
                </a:lnTo>
                <a:lnTo>
                  <a:pt x="142530" y="236213"/>
                </a:lnTo>
                <a:lnTo>
                  <a:pt x="142695" y="235429"/>
                </a:lnTo>
                <a:lnTo>
                  <a:pt x="142530" y="234779"/>
                </a:lnTo>
                <a:lnTo>
                  <a:pt x="142378" y="234120"/>
                </a:lnTo>
                <a:cubicBezTo>
                  <a:pt x="145819" y="231759"/>
                  <a:pt x="149325" y="229595"/>
                  <a:pt x="152868" y="227656"/>
                </a:cubicBezTo>
                <a:cubicBezTo>
                  <a:pt x="156424" y="225726"/>
                  <a:pt x="159929" y="223796"/>
                  <a:pt x="163371" y="221836"/>
                </a:cubicBezTo>
                <a:lnTo>
                  <a:pt x="164019" y="221519"/>
                </a:lnTo>
                <a:lnTo>
                  <a:pt x="164997" y="219262"/>
                </a:lnTo>
                <a:cubicBezTo>
                  <a:pt x="164997" y="218830"/>
                  <a:pt x="165797" y="218180"/>
                  <a:pt x="167409" y="217316"/>
                </a:cubicBezTo>
                <a:cubicBezTo>
                  <a:pt x="169022" y="216464"/>
                  <a:pt x="170851" y="215541"/>
                  <a:pt x="172909" y="214573"/>
                </a:cubicBezTo>
                <a:cubicBezTo>
                  <a:pt x="174940" y="213607"/>
                  <a:pt x="176947" y="212694"/>
                  <a:pt x="178890" y="211830"/>
                </a:cubicBezTo>
                <a:cubicBezTo>
                  <a:pt x="180821" y="210966"/>
                  <a:pt x="182218" y="210317"/>
                  <a:pt x="183081" y="209901"/>
                </a:cubicBezTo>
                <a:lnTo>
                  <a:pt x="184047" y="209901"/>
                </a:lnTo>
                <a:lnTo>
                  <a:pt x="183729" y="209583"/>
                </a:lnTo>
                <a:lnTo>
                  <a:pt x="184047" y="209583"/>
                </a:lnTo>
                <a:lnTo>
                  <a:pt x="185012" y="206994"/>
                </a:lnTo>
                <a:lnTo>
                  <a:pt x="184364" y="205381"/>
                </a:lnTo>
                <a:lnTo>
                  <a:pt x="193419" y="201810"/>
                </a:lnTo>
                <a:lnTo>
                  <a:pt x="196645" y="202786"/>
                </a:lnTo>
                <a:lnTo>
                  <a:pt x="190523" y="206661"/>
                </a:lnTo>
                <a:lnTo>
                  <a:pt x="191806" y="206661"/>
                </a:lnTo>
                <a:lnTo>
                  <a:pt x="189215" y="207629"/>
                </a:lnTo>
                <a:lnTo>
                  <a:pt x="190523" y="206661"/>
                </a:lnTo>
                <a:cubicBezTo>
                  <a:pt x="188784" y="206661"/>
                  <a:pt x="187501" y="206994"/>
                  <a:pt x="186637" y="207629"/>
                </a:cubicBezTo>
                <a:lnTo>
                  <a:pt x="189215" y="207629"/>
                </a:lnTo>
                <a:lnTo>
                  <a:pt x="188568" y="207955"/>
                </a:lnTo>
                <a:lnTo>
                  <a:pt x="187285" y="208442"/>
                </a:lnTo>
                <a:lnTo>
                  <a:pt x="186320" y="208923"/>
                </a:lnTo>
                <a:lnTo>
                  <a:pt x="186637" y="209241"/>
                </a:lnTo>
                <a:lnTo>
                  <a:pt x="186968" y="209583"/>
                </a:lnTo>
                <a:cubicBezTo>
                  <a:pt x="190193" y="207629"/>
                  <a:pt x="193368" y="206066"/>
                  <a:pt x="196505" y="204895"/>
                </a:cubicBezTo>
                <a:cubicBezTo>
                  <a:pt x="199617" y="203705"/>
                  <a:pt x="202804" y="202256"/>
                  <a:pt x="206030" y="200530"/>
                </a:cubicBezTo>
                <a:cubicBezTo>
                  <a:pt x="203643" y="200733"/>
                  <a:pt x="201179" y="201709"/>
                  <a:pt x="198588" y="203421"/>
                </a:cubicBezTo>
                <a:lnTo>
                  <a:pt x="196645" y="202786"/>
                </a:lnTo>
                <a:cubicBezTo>
                  <a:pt x="199680" y="201060"/>
                  <a:pt x="202893" y="199234"/>
                  <a:pt x="206348" y="197300"/>
                </a:cubicBezTo>
                <a:cubicBezTo>
                  <a:pt x="209789" y="195359"/>
                  <a:pt x="213015" y="193529"/>
                  <a:pt x="216051" y="191788"/>
                </a:cubicBezTo>
                <a:cubicBezTo>
                  <a:pt x="214095" y="193748"/>
                  <a:pt x="212215" y="195395"/>
                  <a:pt x="210386" y="196808"/>
                </a:cubicBezTo>
                <a:cubicBezTo>
                  <a:pt x="208558" y="198203"/>
                  <a:pt x="207084" y="199448"/>
                  <a:pt x="206030" y="200530"/>
                </a:cubicBezTo>
                <a:cubicBezTo>
                  <a:pt x="208392" y="199234"/>
                  <a:pt x="211402" y="197771"/>
                  <a:pt x="215073" y="196158"/>
                </a:cubicBezTo>
                <a:cubicBezTo>
                  <a:pt x="218730" y="194547"/>
                  <a:pt x="222223" y="192934"/>
                  <a:pt x="225576" y="191322"/>
                </a:cubicBezTo>
                <a:cubicBezTo>
                  <a:pt x="228903" y="189694"/>
                  <a:pt x="231824" y="188132"/>
                  <a:pt x="234300" y="186633"/>
                </a:cubicBezTo>
                <a:cubicBezTo>
                  <a:pt x="236764" y="185121"/>
                  <a:pt x="238009" y="183726"/>
                  <a:pt x="238009" y="182432"/>
                </a:cubicBezTo>
                <a:lnTo>
                  <a:pt x="236383" y="179837"/>
                </a:lnTo>
                <a:lnTo>
                  <a:pt x="240600" y="174350"/>
                </a:lnTo>
                <a:cubicBezTo>
                  <a:pt x="243394" y="170685"/>
                  <a:pt x="245489" y="167023"/>
                  <a:pt x="246899" y="163367"/>
                </a:cubicBezTo>
                <a:cubicBezTo>
                  <a:pt x="248296" y="159695"/>
                  <a:pt x="249426" y="156471"/>
                  <a:pt x="250290" y="153663"/>
                </a:cubicBezTo>
                <a:lnTo>
                  <a:pt x="250125" y="153345"/>
                </a:lnTo>
                <a:lnTo>
                  <a:pt x="249959" y="153028"/>
                </a:lnTo>
                <a:lnTo>
                  <a:pt x="249642" y="152701"/>
                </a:lnTo>
                <a:cubicBezTo>
                  <a:pt x="247699" y="150969"/>
                  <a:pt x="245921" y="148777"/>
                  <a:pt x="244308" y="146083"/>
                </a:cubicBezTo>
                <a:cubicBezTo>
                  <a:pt x="242682" y="143390"/>
                  <a:pt x="241451" y="140532"/>
                  <a:pt x="240600" y="137520"/>
                </a:cubicBezTo>
                <a:cubicBezTo>
                  <a:pt x="237793" y="136647"/>
                  <a:pt x="235316" y="134817"/>
                  <a:pt x="233157" y="132023"/>
                </a:cubicBezTo>
                <a:lnTo>
                  <a:pt x="223785" y="129434"/>
                </a:lnTo>
                <a:cubicBezTo>
                  <a:pt x="220127" y="128367"/>
                  <a:pt x="216571" y="127619"/>
                  <a:pt x="213129" y="127172"/>
                </a:cubicBezTo>
                <a:cubicBezTo>
                  <a:pt x="209688" y="126740"/>
                  <a:pt x="206119" y="126537"/>
                  <a:pt x="202474" y="126537"/>
                </a:cubicBezTo>
                <a:cubicBezTo>
                  <a:pt x="202474" y="126969"/>
                  <a:pt x="200785" y="127619"/>
                  <a:pt x="197470" y="128467"/>
                </a:cubicBezTo>
                <a:cubicBezTo>
                  <a:pt x="194118" y="129330"/>
                  <a:pt x="191362" y="130297"/>
                  <a:pt x="189215" y="131374"/>
                </a:cubicBezTo>
                <a:lnTo>
                  <a:pt x="187933" y="131374"/>
                </a:lnTo>
                <a:lnTo>
                  <a:pt x="187933" y="132023"/>
                </a:lnTo>
                <a:cubicBezTo>
                  <a:pt x="187285" y="132242"/>
                  <a:pt x="186320" y="132788"/>
                  <a:pt x="185012" y="133636"/>
                </a:cubicBezTo>
                <a:lnTo>
                  <a:pt x="163688" y="144302"/>
                </a:lnTo>
                <a:lnTo>
                  <a:pt x="164019" y="144302"/>
                </a:lnTo>
                <a:cubicBezTo>
                  <a:pt x="164019" y="144520"/>
                  <a:pt x="163257" y="144887"/>
                  <a:pt x="161758" y="145433"/>
                </a:cubicBezTo>
                <a:cubicBezTo>
                  <a:pt x="160247" y="145979"/>
                  <a:pt x="158418" y="146678"/>
                  <a:pt x="156272" y="147541"/>
                </a:cubicBezTo>
                <a:cubicBezTo>
                  <a:pt x="154113" y="148395"/>
                  <a:pt x="151852" y="149322"/>
                  <a:pt x="149477" y="150285"/>
                </a:cubicBezTo>
                <a:cubicBezTo>
                  <a:pt x="147115" y="151252"/>
                  <a:pt x="145172" y="152280"/>
                  <a:pt x="143661" y="153345"/>
                </a:cubicBezTo>
                <a:lnTo>
                  <a:pt x="138822" y="156585"/>
                </a:lnTo>
                <a:lnTo>
                  <a:pt x="138492" y="157553"/>
                </a:lnTo>
                <a:lnTo>
                  <a:pt x="131710" y="161754"/>
                </a:lnTo>
                <a:lnTo>
                  <a:pt x="130745" y="161754"/>
                </a:lnTo>
                <a:lnTo>
                  <a:pt x="130097" y="162722"/>
                </a:lnTo>
                <a:cubicBezTo>
                  <a:pt x="128167" y="163788"/>
                  <a:pt x="125246" y="165347"/>
                  <a:pt x="121359" y="167405"/>
                </a:cubicBezTo>
                <a:cubicBezTo>
                  <a:pt x="117498" y="169449"/>
                  <a:pt x="114374" y="171647"/>
                  <a:pt x="111999" y="174032"/>
                </a:cubicBezTo>
                <a:lnTo>
                  <a:pt x="106513" y="177262"/>
                </a:lnTo>
                <a:cubicBezTo>
                  <a:pt x="106284" y="175749"/>
                  <a:pt x="106132" y="174237"/>
                  <a:pt x="106018" y="172738"/>
                </a:cubicBezTo>
                <a:cubicBezTo>
                  <a:pt x="105916" y="171229"/>
                  <a:pt x="105637" y="169717"/>
                  <a:pt x="105218" y="168218"/>
                </a:cubicBezTo>
                <a:lnTo>
                  <a:pt x="108443" y="165629"/>
                </a:lnTo>
                <a:lnTo>
                  <a:pt x="105218" y="161105"/>
                </a:lnTo>
                <a:lnTo>
                  <a:pt x="104252" y="162722"/>
                </a:lnTo>
                <a:cubicBezTo>
                  <a:pt x="103605" y="159279"/>
                  <a:pt x="102843" y="155935"/>
                  <a:pt x="101992" y="152701"/>
                </a:cubicBezTo>
                <a:cubicBezTo>
                  <a:pt x="101128" y="149472"/>
                  <a:pt x="100163" y="146237"/>
                  <a:pt x="99083" y="143007"/>
                </a:cubicBezTo>
                <a:cubicBezTo>
                  <a:pt x="98868" y="139138"/>
                  <a:pt x="98372" y="134117"/>
                  <a:pt x="97623" y="127995"/>
                </a:cubicBezTo>
                <a:cubicBezTo>
                  <a:pt x="96861" y="121839"/>
                  <a:pt x="95959" y="115984"/>
                  <a:pt x="94880" y="110384"/>
                </a:cubicBezTo>
                <a:cubicBezTo>
                  <a:pt x="93800" y="104783"/>
                  <a:pt x="92390" y="99932"/>
                  <a:pt x="90676" y="95843"/>
                </a:cubicBezTo>
                <a:cubicBezTo>
                  <a:pt x="88949" y="91741"/>
                  <a:pt x="87006" y="89697"/>
                  <a:pt x="84847" y="89697"/>
                </a:cubicBezTo>
                <a:cubicBezTo>
                  <a:pt x="83564" y="89697"/>
                  <a:pt x="82916" y="90774"/>
                  <a:pt x="82916" y="92931"/>
                </a:cubicBezTo>
                <a:cubicBezTo>
                  <a:pt x="83145" y="98319"/>
                  <a:pt x="83831" y="103588"/>
                  <a:pt x="85025" y="108772"/>
                </a:cubicBezTo>
                <a:cubicBezTo>
                  <a:pt x="86206" y="113926"/>
                  <a:pt x="87488" y="119110"/>
                  <a:pt x="88898" y="124275"/>
                </a:cubicBezTo>
                <a:cubicBezTo>
                  <a:pt x="90295" y="129434"/>
                  <a:pt x="91540" y="134662"/>
                  <a:pt x="92619" y="139937"/>
                </a:cubicBezTo>
                <a:cubicBezTo>
                  <a:pt x="93686" y="145205"/>
                  <a:pt x="94232" y="150438"/>
                  <a:pt x="94232" y="155622"/>
                </a:cubicBezTo>
                <a:lnTo>
                  <a:pt x="91006" y="149154"/>
                </a:lnTo>
                <a:cubicBezTo>
                  <a:pt x="90359" y="147224"/>
                  <a:pt x="89711" y="145066"/>
                  <a:pt x="89076" y="142690"/>
                </a:cubicBezTo>
                <a:cubicBezTo>
                  <a:pt x="88416" y="140328"/>
                  <a:pt x="87768" y="137941"/>
                  <a:pt x="87120" y="135581"/>
                </a:cubicBezTo>
                <a:lnTo>
                  <a:pt x="85507" y="135908"/>
                </a:lnTo>
                <a:lnTo>
                  <a:pt x="84212" y="132991"/>
                </a:lnTo>
                <a:lnTo>
                  <a:pt x="82916" y="130412"/>
                </a:lnTo>
                <a:lnTo>
                  <a:pt x="85177" y="129761"/>
                </a:lnTo>
                <a:lnTo>
                  <a:pt x="84529" y="127505"/>
                </a:lnTo>
                <a:cubicBezTo>
                  <a:pt x="85393" y="126854"/>
                  <a:pt x="85837" y="125559"/>
                  <a:pt x="85837" y="123630"/>
                </a:cubicBezTo>
                <a:lnTo>
                  <a:pt x="80986" y="111997"/>
                </a:lnTo>
                <a:lnTo>
                  <a:pt x="79373" y="99068"/>
                </a:lnTo>
                <a:cubicBezTo>
                  <a:pt x="79373" y="97555"/>
                  <a:pt x="79792" y="96489"/>
                  <a:pt x="80656" y="95843"/>
                </a:cubicBezTo>
                <a:lnTo>
                  <a:pt x="78078" y="89697"/>
                </a:lnTo>
                <a:cubicBezTo>
                  <a:pt x="80656" y="88616"/>
                  <a:pt x="83247" y="87484"/>
                  <a:pt x="85837" y="86318"/>
                </a:cubicBezTo>
                <a:cubicBezTo>
                  <a:pt x="88416" y="85123"/>
                  <a:pt x="90562" y="83992"/>
                  <a:pt x="92289" y="82910"/>
                </a:cubicBezTo>
                <a:cubicBezTo>
                  <a:pt x="94664" y="82910"/>
                  <a:pt x="96924" y="82797"/>
                  <a:pt x="99083" y="82597"/>
                </a:cubicBezTo>
                <a:cubicBezTo>
                  <a:pt x="101230" y="82379"/>
                  <a:pt x="103376" y="82061"/>
                  <a:pt x="105535" y="81616"/>
                </a:cubicBezTo>
                <a:lnTo>
                  <a:pt x="107796" y="80018"/>
                </a:lnTo>
                <a:lnTo>
                  <a:pt x="106831" y="79368"/>
                </a:lnTo>
                <a:cubicBezTo>
                  <a:pt x="117600" y="78292"/>
                  <a:pt x="128636" y="77096"/>
                  <a:pt x="139939" y="75802"/>
                </a:cubicBezTo>
                <a:cubicBezTo>
                  <a:pt x="151255" y="74516"/>
                  <a:pt x="162291" y="73871"/>
                  <a:pt x="173061" y="73871"/>
                </a:cubicBezTo>
                <a:cubicBezTo>
                  <a:pt x="189647" y="73871"/>
                  <a:pt x="206233" y="75167"/>
                  <a:pt x="222820" y="77746"/>
                </a:cubicBezTo>
                <a:lnTo>
                  <a:pt x="224763" y="77413"/>
                </a:lnTo>
                <a:lnTo>
                  <a:pt x="229932" y="79368"/>
                </a:lnTo>
                <a:cubicBezTo>
                  <a:pt x="232510" y="80866"/>
                  <a:pt x="235101" y="82201"/>
                  <a:pt x="237691" y="83396"/>
                </a:cubicBezTo>
                <a:cubicBezTo>
                  <a:pt x="240282" y="84587"/>
                  <a:pt x="242911" y="85832"/>
                  <a:pt x="245603" y="87117"/>
                </a:cubicBezTo>
                <a:cubicBezTo>
                  <a:pt x="248296" y="88411"/>
                  <a:pt x="251191" y="89871"/>
                  <a:pt x="254315" y="91482"/>
                </a:cubicBezTo>
                <a:cubicBezTo>
                  <a:pt x="257440" y="93100"/>
                  <a:pt x="260945" y="95193"/>
                  <a:pt x="264818" y="97783"/>
                </a:cubicBezTo>
                <a:lnTo>
                  <a:pt x="264501" y="98433"/>
                </a:lnTo>
                <a:cubicBezTo>
                  <a:pt x="264501" y="99932"/>
                  <a:pt x="266000" y="101876"/>
                  <a:pt x="269022" y="104237"/>
                </a:cubicBezTo>
                <a:cubicBezTo>
                  <a:pt x="272045" y="106609"/>
                  <a:pt x="274521" y="108325"/>
                  <a:pt x="276452" y="109417"/>
                </a:cubicBezTo>
                <a:lnTo>
                  <a:pt x="280338" y="115539"/>
                </a:lnTo>
                <a:cubicBezTo>
                  <a:pt x="280757" y="117265"/>
                  <a:pt x="281633" y="118992"/>
                  <a:pt x="282916" y="120723"/>
                </a:cubicBezTo>
                <a:cubicBezTo>
                  <a:pt x="284211" y="122435"/>
                  <a:pt x="285405" y="123843"/>
                  <a:pt x="286459" y="124924"/>
                </a:cubicBezTo>
                <a:cubicBezTo>
                  <a:pt x="290142" y="128580"/>
                  <a:pt x="292670" y="131374"/>
                  <a:pt x="294067" y="133319"/>
                </a:cubicBezTo>
                <a:cubicBezTo>
                  <a:pt x="295464" y="135263"/>
                  <a:pt x="296708" y="136226"/>
                  <a:pt x="297775" y="136226"/>
                </a:cubicBezTo>
                <a:lnTo>
                  <a:pt x="299388" y="135581"/>
                </a:lnTo>
                <a:cubicBezTo>
                  <a:pt x="301128" y="138805"/>
                  <a:pt x="302245" y="141012"/>
                  <a:pt x="302792" y="142209"/>
                </a:cubicBezTo>
                <a:cubicBezTo>
                  <a:pt x="303338" y="143390"/>
                  <a:pt x="303808" y="145488"/>
                  <a:pt x="304252" y="148509"/>
                </a:cubicBezTo>
                <a:lnTo>
                  <a:pt x="304252" y="149154"/>
                </a:lnTo>
                <a:cubicBezTo>
                  <a:pt x="304252" y="154745"/>
                  <a:pt x="303287" y="159825"/>
                  <a:pt x="301331" y="164335"/>
                </a:cubicBezTo>
                <a:lnTo>
                  <a:pt x="300048" y="164017"/>
                </a:lnTo>
                <a:cubicBezTo>
                  <a:pt x="298105" y="165525"/>
                  <a:pt x="296594" y="166810"/>
                  <a:pt x="295515" y="167887"/>
                </a:cubicBezTo>
                <a:cubicBezTo>
                  <a:pt x="294435" y="168968"/>
                  <a:pt x="293419" y="170198"/>
                  <a:pt x="292441" y="171596"/>
                </a:cubicBezTo>
                <a:cubicBezTo>
                  <a:pt x="291476" y="173006"/>
                  <a:pt x="291006" y="174454"/>
                  <a:pt x="291006" y="175968"/>
                </a:cubicBezTo>
                <a:lnTo>
                  <a:pt x="290688" y="175968"/>
                </a:lnTo>
                <a:cubicBezTo>
                  <a:pt x="289165" y="179421"/>
                  <a:pt x="287552" y="182432"/>
                  <a:pt x="285824" y="185022"/>
                </a:cubicBezTo>
                <a:lnTo>
                  <a:pt x="269670" y="199562"/>
                </a:lnTo>
                <a:lnTo>
                  <a:pt x="268387" y="200361"/>
                </a:lnTo>
                <a:lnTo>
                  <a:pt x="267092" y="201175"/>
                </a:lnTo>
                <a:lnTo>
                  <a:pt x="266774" y="201175"/>
                </a:lnTo>
                <a:cubicBezTo>
                  <a:pt x="265479" y="200530"/>
                  <a:pt x="264615" y="199879"/>
                  <a:pt x="264183" y="199234"/>
                </a:cubicBezTo>
                <a:cubicBezTo>
                  <a:pt x="260081" y="202256"/>
                  <a:pt x="256056" y="204835"/>
                  <a:pt x="252068" y="206994"/>
                </a:cubicBezTo>
                <a:cubicBezTo>
                  <a:pt x="248067" y="209136"/>
                  <a:pt x="244041" y="211284"/>
                  <a:pt x="239952" y="213443"/>
                </a:cubicBezTo>
                <a:lnTo>
                  <a:pt x="239952" y="214737"/>
                </a:lnTo>
                <a:cubicBezTo>
                  <a:pt x="235418" y="216667"/>
                  <a:pt x="230998" y="218945"/>
                  <a:pt x="226693" y="221519"/>
                </a:cubicBezTo>
                <a:cubicBezTo>
                  <a:pt x="222401" y="224113"/>
                  <a:pt x="218400" y="226906"/>
                  <a:pt x="214755" y="229912"/>
                </a:cubicBezTo>
                <a:lnTo>
                  <a:pt x="214095" y="230245"/>
                </a:lnTo>
                <a:lnTo>
                  <a:pt x="213129" y="232189"/>
                </a:lnTo>
                <a:lnTo>
                  <a:pt x="213777" y="234120"/>
                </a:lnTo>
                <a:lnTo>
                  <a:pt x="209243" y="237042"/>
                </a:lnTo>
                <a:close/>
                <a:moveTo>
                  <a:pt x="76147" y="205381"/>
                </a:moveTo>
                <a:lnTo>
                  <a:pt x="79043" y="203754"/>
                </a:lnTo>
                <a:lnTo>
                  <a:pt x="76465" y="205698"/>
                </a:lnTo>
                <a:close/>
                <a:moveTo>
                  <a:pt x="76147" y="83575"/>
                </a:moveTo>
                <a:lnTo>
                  <a:pt x="75969" y="82747"/>
                </a:lnTo>
                <a:lnTo>
                  <a:pt x="75817" y="81948"/>
                </a:lnTo>
                <a:lnTo>
                  <a:pt x="80021" y="81948"/>
                </a:lnTo>
                <a:cubicBezTo>
                  <a:pt x="78281" y="82797"/>
                  <a:pt x="76986" y="83347"/>
                  <a:pt x="76147" y="83575"/>
                </a:cubicBezTo>
                <a:close/>
                <a:moveTo>
                  <a:pt x="76465" y="43506"/>
                </a:moveTo>
                <a:cubicBezTo>
                  <a:pt x="76668" y="44354"/>
                  <a:pt x="76795" y="45639"/>
                  <a:pt x="76795" y="47380"/>
                </a:cubicBezTo>
                <a:lnTo>
                  <a:pt x="75169" y="42211"/>
                </a:lnTo>
                <a:close/>
                <a:moveTo>
                  <a:pt x="75487" y="241878"/>
                </a:moveTo>
                <a:cubicBezTo>
                  <a:pt x="75055" y="238654"/>
                  <a:pt x="74687" y="235479"/>
                  <a:pt x="74357" y="232353"/>
                </a:cubicBezTo>
                <a:cubicBezTo>
                  <a:pt x="74039" y="229228"/>
                  <a:pt x="73874" y="226143"/>
                  <a:pt x="73874" y="223146"/>
                </a:cubicBezTo>
                <a:lnTo>
                  <a:pt x="74357" y="222968"/>
                </a:lnTo>
                <a:lnTo>
                  <a:pt x="74839" y="222828"/>
                </a:lnTo>
                <a:cubicBezTo>
                  <a:pt x="76351" y="227338"/>
                  <a:pt x="78078" y="231704"/>
                  <a:pt x="80021" y="235895"/>
                </a:cubicBezTo>
                <a:cubicBezTo>
                  <a:pt x="81951" y="240103"/>
                  <a:pt x="83882" y="244355"/>
                  <a:pt x="85837" y="248675"/>
                </a:cubicBezTo>
                <a:lnTo>
                  <a:pt x="85837" y="252217"/>
                </a:lnTo>
                <a:close/>
                <a:moveTo>
                  <a:pt x="73226" y="132356"/>
                </a:moveTo>
                <a:cubicBezTo>
                  <a:pt x="74306" y="134500"/>
                  <a:pt x="75169" y="137407"/>
                  <a:pt x="75817" y="141067"/>
                </a:cubicBezTo>
                <a:lnTo>
                  <a:pt x="73226" y="138805"/>
                </a:lnTo>
                <a:close/>
                <a:moveTo>
                  <a:pt x="74522" y="151416"/>
                </a:moveTo>
                <a:lnTo>
                  <a:pt x="74839" y="152701"/>
                </a:lnTo>
                <a:lnTo>
                  <a:pt x="75487" y="153996"/>
                </a:lnTo>
                <a:lnTo>
                  <a:pt x="71931" y="150438"/>
                </a:lnTo>
                <a:close/>
                <a:moveTo>
                  <a:pt x="71283" y="85504"/>
                </a:moveTo>
                <a:lnTo>
                  <a:pt x="69353" y="86467"/>
                </a:lnTo>
                <a:lnTo>
                  <a:pt x="69353" y="85832"/>
                </a:lnTo>
                <a:lnTo>
                  <a:pt x="69023" y="85187"/>
                </a:lnTo>
                <a:cubicBezTo>
                  <a:pt x="70547" y="83446"/>
                  <a:pt x="72248" y="82061"/>
                  <a:pt x="74204" y="80981"/>
                </a:cubicBezTo>
                <a:lnTo>
                  <a:pt x="75487" y="81616"/>
                </a:lnTo>
                <a:close/>
                <a:moveTo>
                  <a:pt x="68705" y="57714"/>
                </a:moveTo>
                <a:lnTo>
                  <a:pt x="68540" y="55938"/>
                </a:lnTo>
                <a:lnTo>
                  <a:pt x="68388" y="54162"/>
                </a:lnTo>
                <a:cubicBezTo>
                  <a:pt x="69670" y="55456"/>
                  <a:pt x="70813" y="56736"/>
                  <a:pt x="71778" y="58032"/>
                </a:cubicBezTo>
                <a:cubicBezTo>
                  <a:pt x="72744" y="59341"/>
                  <a:pt x="73874" y="60626"/>
                  <a:pt x="75169" y="61921"/>
                </a:cubicBezTo>
                <a:close/>
                <a:moveTo>
                  <a:pt x="69023" y="225409"/>
                </a:moveTo>
                <a:cubicBezTo>
                  <a:pt x="69023" y="226906"/>
                  <a:pt x="69073" y="228584"/>
                  <a:pt x="69188" y="230409"/>
                </a:cubicBezTo>
                <a:cubicBezTo>
                  <a:pt x="69302" y="232239"/>
                  <a:pt x="69467" y="234333"/>
                  <a:pt x="69670" y="236709"/>
                </a:cubicBezTo>
                <a:lnTo>
                  <a:pt x="65797" y="227338"/>
                </a:lnTo>
                <a:close/>
                <a:moveTo>
                  <a:pt x="65479" y="104897"/>
                </a:moveTo>
                <a:lnTo>
                  <a:pt x="66775" y="104237"/>
                </a:lnTo>
                <a:lnTo>
                  <a:pt x="67410" y="106014"/>
                </a:lnTo>
                <a:lnTo>
                  <a:pt x="68057" y="107477"/>
                </a:lnTo>
                <a:lnTo>
                  <a:pt x="67410" y="106826"/>
                </a:lnTo>
                <a:close/>
                <a:moveTo>
                  <a:pt x="70318" y="18626"/>
                </a:moveTo>
                <a:cubicBezTo>
                  <a:pt x="71398" y="21405"/>
                  <a:pt x="72528" y="23895"/>
                  <a:pt x="73722" y="26043"/>
                </a:cubicBezTo>
                <a:cubicBezTo>
                  <a:pt x="74890" y="28201"/>
                  <a:pt x="75487" y="31108"/>
                  <a:pt x="75487" y="34779"/>
                </a:cubicBezTo>
                <a:lnTo>
                  <a:pt x="72579" y="31872"/>
                </a:lnTo>
                <a:cubicBezTo>
                  <a:pt x="71512" y="29064"/>
                  <a:pt x="70318" y="26589"/>
                  <a:pt x="69023" y="24440"/>
                </a:cubicBezTo>
                <a:cubicBezTo>
                  <a:pt x="67740" y="22283"/>
                  <a:pt x="66330" y="20760"/>
                  <a:pt x="64832" y="19906"/>
                </a:cubicBezTo>
                <a:close/>
                <a:moveTo>
                  <a:pt x="64832" y="249320"/>
                </a:moveTo>
                <a:cubicBezTo>
                  <a:pt x="65035" y="247579"/>
                  <a:pt x="65162" y="246021"/>
                  <a:pt x="65162" y="244621"/>
                </a:cubicBezTo>
                <a:cubicBezTo>
                  <a:pt x="65162" y="243223"/>
                  <a:pt x="65162" y="241660"/>
                  <a:pt x="65162" y="239934"/>
                </a:cubicBezTo>
                <a:cubicBezTo>
                  <a:pt x="65162" y="242513"/>
                  <a:pt x="65848" y="244954"/>
                  <a:pt x="67257" y="247212"/>
                </a:cubicBezTo>
                <a:cubicBezTo>
                  <a:pt x="68654" y="249474"/>
                  <a:pt x="69670" y="251786"/>
                  <a:pt x="70318" y="254146"/>
                </a:cubicBezTo>
                <a:close/>
                <a:moveTo>
                  <a:pt x="75487" y="126209"/>
                </a:moveTo>
                <a:lnTo>
                  <a:pt x="72248" y="124592"/>
                </a:lnTo>
                <a:lnTo>
                  <a:pt x="70496" y="125079"/>
                </a:lnTo>
                <a:lnTo>
                  <a:pt x="68705" y="127172"/>
                </a:lnTo>
                <a:lnTo>
                  <a:pt x="68057" y="128467"/>
                </a:lnTo>
                <a:cubicBezTo>
                  <a:pt x="67194" y="123084"/>
                  <a:pt x="66000" y="117379"/>
                  <a:pt x="64514" y="111346"/>
                </a:cubicBezTo>
                <a:lnTo>
                  <a:pt x="66127" y="112642"/>
                </a:lnTo>
                <a:lnTo>
                  <a:pt x="67410" y="112959"/>
                </a:lnTo>
                <a:cubicBezTo>
                  <a:pt x="68705" y="112959"/>
                  <a:pt x="69353" y="112210"/>
                  <a:pt x="69353" y="110711"/>
                </a:cubicBezTo>
                <a:close/>
                <a:moveTo>
                  <a:pt x="68705" y="40266"/>
                </a:moveTo>
                <a:cubicBezTo>
                  <a:pt x="67625" y="39199"/>
                  <a:pt x="66610" y="37954"/>
                  <a:pt x="65632" y="36560"/>
                </a:cubicBezTo>
                <a:cubicBezTo>
                  <a:pt x="64667" y="35146"/>
                  <a:pt x="64197" y="33916"/>
                  <a:pt x="64197" y="32849"/>
                </a:cubicBezTo>
                <a:lnTo>
                  <a:pt x="66775" y="35097"/>
                </a:lnTo>
                <a:close/>
                <a:moveTo>
                  <a:pt x="64514" y="255775"/>
                </a:moveTo>
                <a:cubicBezTo>
                  <a:pt x="66660" y="258349"/>
                  <a:pt x="69251" y="260626"/>
                  <a:pt x="72248" y="262565"/>
                </a:cubicBezTo>
                <a:lnTo>
                  <a:pt x="73226" y="269347"/>
                </a:lnTo>
                <a:lnTo>
                  <a:pt x="63866" y="260308"/>
                </a:lnTo>
                <a:close/>
                <a:moveTo>
                  <a:pt x="93267" y="306177"/>
                </a:moveTo>
                <a:cubicBezTo>
                  <a:pt x="88530" y="299931"/>
                  <a:pt x="83564" y="293834"/>
                  <a:pt x="78408" y="287931"/>
                </a:cubicBezTo>
                <a:cubicBezTo>
                  <a:pt x="73226" y="281998"/>
                  <a:pt x="68159" y="276347"/>
                  <a:pt x="63206" y="270960"/>
                </a:cubicBezTo>
                <a:lnTo>
                  <a:pt x="63206" y="267075"/>
                </a:lnTo>
                <a:cubicBezTo>
                  <a:pt x="67308" y="271163"/>
                  <a:pt x="71283" y="274835"/>
                  <a:pt x="75169" y="278059"/>
                </a:cubicBezTo>
                <a:cubicBezTo>
                  <a:pt x="75817" y="281730"/>
                  <a:pt x="76566" y="284309"/>
                  <a:pt x="77443" y="285833"/>
                </a:cubicBezTo>
                <a:lnTo>
                  <a:pt x="77443" y="286150"/>
                </a:lnTo>
                <a:cubicBezTo>
                  <a:pt x="78497" y="287648"/>
                  <a:pt x="79690" y="288412"/>
                  <a:pt x="80986" y="288412"/>
                </a:cubicBezTo>
                <a:cubicBezTo>
                  <a:pt x="82269" y="288412"/>
                  <a:pt x="82916" y="287535"/>
                  <a:pt x="82916" y="285833"/>
                </a:cubicBezTo>
                <a:lnTo>
                  <a:pt x="82764" y="285336"/>
                </a:lnTo>
                <a:lnTo>
                  <a:pt x="82599" y="284840"/>
                </a:lnTo>
                <a:lnTo>
                  <a:pt x="82916" y="284840"/>
                </a:lnTo>
                <a:lnTo>
                  <a:pt x="82599" y="282266"/>
                </a:lnTo>
                <a:lnTo>
                  <a:pt x="82269" y="280004"/>
                </a:lnTo>
                <a:lnTo>
                  <a:pt x="83564" y="279026"/>
                </a:lnTo>
                <a:lnTo>
                  <a:pt x="84847" y="277414"/>
                </a:lnTo>
                <a:cubicBezTo>
                  <a:pt x="84847" y="275484"/>
                  <a:pt x="83678" y="274289"/>
                  <a:pt x="81303" y="273872"/>
                </a:cubicBezTo>
                <a:cubicBezTo>
                  <a:pt x="80872" y="272131"/>
                  <a:pt x="80503" y="270568"/>
                  <a:pt x="80173" y="269183"/>
                </a:cubicBezTo>
                <a:cubicBezTo>
                  <a:pt x="79856" y="267775"/>
                  <a:pt x="79475" y="266227"/>
                  <a:pt x="79043" y="264496"/>
                </a:cubicBezTo>
                <a:lnTo>
                  <a:pt x="80021" y="262239"/>
                </a:lnTo>
                <a:cubicBezTo>
                  <a:pt x="79576" y="260308"/>
                  <a:pt x="78941" y="258463"/>
                  <a:pt x="78078" y="256751"/>
                </a:cubicBezTo>
                <a:cubicBezTo>
                  <a:pt x="77214" y="255025"/>
                  <a:pt x="76795" y="252977"/>
                  <a:pt x="76795" y="250604"/>
                </a:cubicBezTo>
                <a:cubicBezTo>
                  <a:pt x="78497" y="252316"/>
                  <a:pt x="80110" y="253880"/>
                  <a:pt x="81634" y="255288"/>
                </a:cubicBezTo>
                <a:cubicBezTo>
                  <a:pt x="83145" y="256686"/>
                  <a:pt x="84644" y="258031"/>
                  <a:pt x="86155" y="259327"/>
                </a:cubicBezTo>
                <a:cubicBezTo>
                  <a:pt x="86371" y="261693"/>
                  <a:pt x="86523" y="263950"/>
                  <a:pt x="86638" y="266107"/>
                </a:cubicBezTo>
                <a:cubicBezTo>
                  <a:pt x="86739" y="268271"/>
                  <a:pt x="87006" y="270429"/>
                  <a:pt x="87450" y="272587"/>
                </a:cubicBezTo>
                <a:lnTo>
                  <a:pt x="87285" y="274021"/>
                </a:lnTo>
                <a:lnTo>
                  <a:pt x="87120" y="275484"/>
                </a:lnTo>
                <a:cubicBezTo>
                  <a:pt x="87120" y="280222"/>
                  <a:pt x="87768" y="285287"/>
                  <a:pt x="89076" y="290659"/>
                </a:cubicBezTo>
                <a:cubicBezTo>
                  <a:pt x="90359" y="296042"/>
                  <a:pt x="91972" y="301112"/>
                  <a:pt x="93902" y="305849"/>
                </a:cubicBezTo>
                <a:close/>
                <a:moveTo>
                  <a:pt x="58685" y="125241"/>
                </a:moveTo>
                <a:lnTo>
                  <a:pt x="59650" y="126537"/>
                </a:lnTo>
                <a:lnTo>
                  <a:pt x="58685" y="125892"/>
                </a:lnTo>
                <a:close/>
                <a:moveTo>
                  <a:pt x="74204" y="160142"/>
                </a:moveTo>
                <a:lnTo>
                  <a:pt x="76465" y="161105"/>
                </a:lnTo>
                <a:cubicBezTo>
                  <a:pt x="77532" y="161105"/>
                  <a:pt x="78078" y="160346"/>
                  <a:pt x="78078" y="158847"/>
                </a:cubicBezTo>
                <a:lnTo>
                  <a:pt x="77443" y="156252"/>
                </a:lnTo>
                <a:lnTo>
                  <a:pt x="78725" y="156585"/>
                </a:lnTo>
                <a:cubicBezTo>
                  <a:pt x="79576" y="156585"/>
                  <a:pt x="80440" y="155721"/>
                  <a:pt x="81303" y="153996"/>
                </a:cubicBezTo>
                <a:lnTo>
                  <a:pt x="82599" y="154973"/>
                </a:lnTo>
                <a:lnTo>
                  <a:pt x="84212" y="155291"/>
                </a:lnTo>
                <a:cubicBezTo>
                  <a:pt x="85507" y="155291"/>
                  <a:pt x="86155" y="154631"/>
                  <a:pt x="86155" y="153345"/>
                </a:cubicBezTo>
                <a:cubicBezTo>
                  <a:pt x="86155" y="152280"/>
                  <a:pt x="85723" y="151088"/>
                  <a:pt x="84847" y="149803"/>
                </a:cubicBezTo>
                <a:lnTo>
                  <a:pt x="81951" y="147541"/>
                </a:lnTo>
                <a:cubicBezTo>
                  <a:pt x="81951" y="144520"/>
                  <a:pt x="81634" y="141613"/>
                  <a:pt x="80986" y="138805"/>
                </a:cubicBezTo>
                <a:cubicBezTo>
                  <a:pt x="82713" y="141826"/>
                  <a:pt x="84809" y="146237"/>
                  <a:pt x="87285" y="152051"/>
                </a:cubicBezTo>
                <a:cubicBezTo>
                  <a:pt x="89762" y="157870"/>
                  <a:pt x="92073" y="163684"/>
                  <a:pt x="94232" y="169503"/>
                </a:cubicBezTo>
                <a:cubicBezTo>
                  <a:pt x="94232" y="171229"/>
                  <a:pt x="94181" y="173071"/>
                  <a:pt x="94067" y="175000"/>
                </a:cubicBezTo>
                <a:cubicBezTo>
                  <a:pt x="93953" y="176930"/>
                  <a:pt x="94118" y="178771"/>
                  <a:pt x="94550" y="180502"/>
                </a:cubicBezTo>
                <a:lnTo>
                  <a:pt x="89076" y="177579"/>
                </a:lnTo>
                <a:cubicBezTo>
                  <a:pt x="90143" y="177579"/>
                  <a:pt x="90676" y="176831"/>
                  <a:pt x="90676" y="175318"/>
                </a:cubicBezTo>
                <a:cubicBezTo>
                  <a:pt x="90676" y="174237"/>
                  <a:pt x="90092" y="173120"/>
                  <a:pt x="88898" y="171929"/>
                </a:cubicBezTo>
                <a:cubicBezTo>
                  <a:pt x="87704" y="170744"/>
                  <a:pt x="86269" y="169553"/>
                  <a:pt x="84529" y="168382"/>
                </a:cubicBezTo>
                <a:cubicBezTo>
                  <a:pt x="82815" y="167192"/>
                  <a:pt x="81037" y="166061"/>
                  <a:pt x="79208" y="164980"/>
                </a:cubicBezTo>
                <a:cubicBezTo>
                  <a:pt x="77379" y="163903"/>
                  <a:pt x="75817" y="163049"/>
                  <a:pt x="74522" y="162404"/>
                </a:cubicBezTo>
                <a:lnTo>
                  <a:pt x="66775" y="155291"/>
                </a:lnTo>
                <a:cubicBezTo>
                  <a:pt x="65263" y="153777"/>
                  <a:pt x="63866" y="152329"/>
                  <a:pt x="62571" y="150935"/>
                </a:cubicBezTo>
                <a:cubicBezTo>
                  <a:pt x="61275" y="149526"/>
                  <a:pt x="59879" y="148192"/>
                  <a:pt x="58367" y="146896"/>
                </a:cubicBezTo>
                <a:lnTo>
                  <a:pt x="58367" y="144302"/>
                </a:lnTo>
                <a:cubicBezTo>
                  <a:pt x="63549" y="149689"/>
                  <a:pt x="68807" y="154973"/>
                  <a:pt x="74204" y="160142"/>
                </a:cubicBezTo>
                <a:close/>
                <a:moveTo>
                  <a:pt x="57720" y="110066"/>
                </a:moveTo>
                <a:lnTo>
                  <a:pt x="59333" y="117166"/>
                </a:lnTo>
                <a:lnTo>
                  <a:pt x="58367" y="115871"/>
                </a:lnTo>
                <a:close/>
                <a:moveTo>
                  <a:pt x="57389" y="43506"/>
                </a:moveTo>
                <a:lnTo>
                  <a:pt x="59980" y="46095"/>
                </a:lnTo>
                <a:lnTo>
                  <a:pt x="60958" y="51250"/>
                </a:lnTo>
                <a:lnTo>
                  <a:pt x="59980" y="50605"/>
                </a:lnTo>
                <a:lnTo>
                  <a:pt x="59650" y="49637"/>
                </a:lnTo>
                <a:close/>
                <a:moveTo>
                  <a:pt x="57389" y="241547"/>
                </a:moveTo>
                <a:cubicBezTo>
                  <a:pt x="58037" y="239388"/>
                  <a:pt x="58913" y="237042"/>
                  <a:pt x="59980" y="234447"/>
                </a:cubicBezTo>
                <a:lnTo>
                  <a:pt x="59980" y="244141"/>
                </a:lnTo>
                <a:close/>
                <a:moveTo>
                  <a:pt x="59333" y="250932"/>
                </a:moveTo>
                <a:lnTo>
                  <a:pt x="59180" y="252535"/>
                </a:lnTo>
                <a:lnTo>
                  <a:pt x="59002" y="254479"/>
                </a:lnTo>
                <a:cubicBezTo>
                  <a:pt x="57072" y="252103"/>
                  <a:pt x="55459" y="249856"/>
                  <a:pt x="54164" y="247708"/>
                </a:cubicBezTo>
                <a:lnTo>
                  <a:pt x="55459" y="247048"/>
                </a:lnTo>
                <a:close/>
                <a:moveTo>
                  <a:pt x="54164" y="30259"/>
                </a:moveTo>
                <a:lnTo>
                  <a:pt x="52233" y="29928"/>
                </a:lnTo>
                <a:lnTo>
                  <a:pt x="52233" y="29283"/>
                </a:lnTo>
                <a:cubicBezTo>
                  <a:pt x="52017" y="28201"/>
                  <a:pt x="51141" y="26589"/>
                  <a:pt x="49642" y="24440"/>
                </a:cubicBezTo>
                <a:lnTo>
                  <a:pt x="55777" y="21533"/>
                </a:lnTo>
                <a:lnTo>
                  <a:pt x="60958" y="20567"/>
                </a:lnTo>
                <a:cubicBezTo>
                  <a:pt x="60094" y="21851"/>
                  <a:pt x="59548" y="23032"/>
                  <a:pt x="59333" y="24114"/>
                </a:cubicBezTo>
                <a:lnTo>
                  <a:pt x="57720" y="23796"/>
                </a:lnTo>
                <a:lnTo>
                  <a:pt x="55294" y="24927"/>
                </a:lnTo>
                <a:lnTo>
                  <a:pt x="54494" y="27656"/>
                </a:lnTo>
                <a:cubicBezTo>
                  <a:pt x="54913" y="29179"/>
                  <a:pt x="55560" y="30577"/>
                  <a:pt x="56424" y="31872"/>
                </a:cubicBezTo>
                <a:close/>
                <a:moveTo>
                  <a:pt x="55459" y="57069"/>
                </a:moveTo>
                <a:cubicBezTo>
                  <a:pt x="54164" y="55774"/>
                  <a:pt x="52817" y="54490"/>
                  <a:pt x="51420" y="53184"/>
                </a:cubicBezTo>
                <a:cubicBezTo>
                  <a:pt x="50011" y="51899"/>
                  <a:pt x="48677" y="50491"/>
                  <a:pt x="47369" y="48992"/>
                </a:cubicBezTo>
                <a:lnTo>
                  <a:pt x="54164" y="53829"/>
                </a:lnTo>
                <a:close/>
                <a:moveTo>
                  <a:pt x="74204" y="74199"/>
                </a:moveTo>
                <a:cubicBezTo>
                  <a:pt x="75919" y="74199"/>
                  <a:pt x="76795" y="73439"/>
                  <a:pt x="76795" y="71942"/>
                </a:cubicBezTo>
                <a:cubicBezTo>
                  <a:pt x="76795" y="70201"/>
                  <a:pt x="75703" y="68906"/>
                  <a:pt x="73557" y="68052"/>
                </a:cubicBezTo>
                <a:cubicBezTo>
                  <a:pt x="71398" y="67190"/>
                  <a:pt x="69785" y="66545"/>
                  <a:pt x="68705" y="66113"/>
                </a:cubicBezTo>
                <a:lnTo>
                  <a:pt x="68705" y="64168"/>
                </a:lnTo>
                <a:lnTo>
                  <a:pt x="77113" y="69020"/>
                </a:lnTo>
                <a:cubicBezTo>
                  <a:pt x="77532" y="70097"/>
                  <a:pt x="78128" y="71396"/>
                  <a:pt x="78878" y="72905"/>
                </a:cubicBezTo>
                <a:cubicBezTo>
                  <a:pt x="79640" y="74402"/>
                  <a:pt x="80554" y="75167"/>
                  <a:pt x="81634" y="75167"/>
                </a:cubicBezTo>
                <a:cubicBezTo>
                  <a:pt x="82713" y="75167"/>
                  <a:pt x="83564" y="74402"/>
                  <a:pt x="84212" y="72905"/>
                </a:cubicBezTo>
                <a:cubicBezTo>
                  <a:pt x="84847" y="71396"/>
                  <a:pt x="85177" y="69551"/>
                  <a:pt x="85177" y="67407"/>
                </a:cubicBezTo>
                <a:lnTo>
                  <a:pt x="84847" y="66113"/>
                </a:lnTo>
                <a:lnTo>
                  <a:pt x="84847" y="63201"/>
                </a:lnTo>
                <a:lnTo>
                  <a:pt x="87120" y="65463"/>
                </a:lnTo>
                <a:cubicBezTo>
                  <a:pt x="87552" y="66772"/>
                  <a:pt x="88149" y="68052"/>
                  <a:pt x="88898" y="69347"/>
                </a:cubicBezTo>
                <a:cubicBezTo>
                  <a:pt x="89647" y="70631"/>
                  <a:pt x="90778" y="71292"/>
                  <a:pt x="92289" y="71292"/>
                </a:cubicBezTo>
                <a:lnTo>
                  <a:pt x="93267" y="71292"/>
                </a:lnTo>
                <a:lnTo>
                  <a:pt x="94550" y="72587"/>
                </a:lnTo>
                <a:lnTo>
                  <a:pt x="91476" y="73702"/>
                </a:lnTo>
                <a:lnTo>
                  <a:pt x="88416" y="74834"/>
                </a:lnTo>
                <a:lnTo>
                  <a:pt x="81634" y="75484"/>
                </a:lnTo>
                <a:cubicBezTo>
                  <a:pt x="80110" y="74621"/>
                  <a:pt x="78408" y="74199"/>
                  <a:pt x="76465" y="74199"/>
                </a:cubicBezTo>
                <a:cubicBezTo>
                  <a:pt x="72147" y="74199"/>
                  <a:pt x="68388" y="76129"/>
                  <a:pt x="65162" y="80018"/>
                </a:cubicBezTo>
                <a:cubicBezTo>
                  <a:pt x="62774" y="77642"/>
                  <a:pt x="60196" y="75583"/>
                  <a:pt x="57389" y="73871"/>
                </a:cubicBezTo>
                <a:cubicBezTo>
                  <a:pt x="54595" y="72130"/>
                  <a:pt x="52106" y="70097"/>
                  <a:pt x="49960" y="67735"/>
                </a:cubicBezTo>
                <a:lnTo>
                  <a:pt x="46086" y="63201"/>
                </a:lnTo>
                <a:cubicBezTo>
                  <a:pt x="46950" y="61692"/>
                  <a:pt x="47369" y="59862"/>
                  <a:pt x="47369" y="57714"/>
                </a:cubicBezTo>
                <a:cubicBezTo>
                  <a:pt x="51471" y="61806"/>
                  <a:pt x="55992" y="65363"/>
                  <a:pt x="60958" y="68385"/>
                </a:cubicBezTo>
                <a:lnTo>
                  <a:pt x="63549" y="71609"/>
                </a:lnTo>
                <a:lnTo>
                  <a:pt x="65797" y="72587"/>
                </a:lnTo>
                <a:lnTo>
                  <a:pt x="67410" y="71609"/>
                </a:lnTo>
                <a:cubicBezTo>
                  <a:pt x="68477" y="72041"/>
                  <a:pt x="69619" y="72463"/>
                  <a:pt x="70813" y="72905"/>
                </a:cubicBezTo>
                <a:cubicBezTo>
                  <a:pt x="71982" y="73326"/>
                  <a:pt x="73125" y="73757"/>
                  <a:pt x="74204" y="74199"/>
                </a:cubicBezTo>
                <a:close/>
                <a:moveTo>
                  <a:pt x="47369" y="96821"/>
                </a:moveTo>
                <a:cubicBezTo>
                  <a:pt x="48677" y="98100"/>
                  <a:pt x="49642" y="100135"/>
                  <a:pt x="50290" y="102943"/>
                </a:cubicBezTo>
                <a:lnTo>
                  <a:pt x="49960" y="105215"/>
                </a:lnTo>
                <a:cubicBezTo>
                  <a:pt x="48880" y="103702"/>
                  <a:pt x="47864" y="102243"/>
                  <a:pt x="46899" y="100845"/>
                </a:cubicBezTo>
                <a:cubicBezTo>
                  <a:pt x="45934" y="99450"/>
                  <a:pt x="45020" y="97887"/>
                  <a:pt x="44143" y="96171"/>
                </a:cubicBezTo>
                <a:lnTo>
                  <a:pt x="44473" y="95511"/>
                </a:lnTo>
                <a:lnTo>
                  <a:pt x="46404" y="95843"/>
                </a:lnTo>
                <a:close/>
                <a:moveTo>
                  <a:pt x="52233" y="138170"/>
                </a:moveTo>
                <a:cubicBezTo>
                  <a:pt x="52233" y="139684"/>
                  <a:pt x="52335" y="140864"/>
                  <a:pt x="52563" y="141712"/>
                </a:cubicBezTo>
                <a:lnTo>
                  <a:pt x="44791" y="134613"/>
                </a:lnTo>
                <a:lnTo>
                  <a:pt x="44791" y="132837"/>
                </a:lnTo>
                <a:lnTo>
                  <a:pt x="44143" y="130412"/>
                </a:lnTo>
                <a:close/>
                <a:moveTo>
                  <a:pt x="62888" y="93582"/>
                </a:moveTo>
                <a:cubicBezTo>
                  <a:pt x="63104" y="95079"/>
                  <a:pt x="63651" y="96593"/>
                  <a:pt x="64514" y="98100"/>
                </a:cubicBezTo>
                <a:lnTo>
                  <a:pt x="52881" y="89379"/>
                </a:lnTo>
                <a:lnTo>
                  <a:pt x="44143" y="81616"/>
                </a:lnTo>
                <a:lnTo>
                  <a:pt x="44791" y="79685"/>
                </a:lnTo>
                <a:lnTo>
                  <a:pt x="43826" y="75802"/>
                </a:lnTo>
                <a:cubicBezTo>
                  <a:pt x="47496" y="78823"/>
                  <a:pt x="50455" y="80981"/>
                  <a:pt x="52703" y="82266"/>
                </a:cubicBezTo>
                <a:cubicBezTo>
                  <a:pt x="54976" y="83575"/>
                  <a:pt x="57504" y="84538"/>
                  <a:pt x="60310" y="85187"/>
                </a:cubicBezTo>
                <a:lnTo>
                  <a:pt x="60310" y="85504"/>
                </a:lnTo>
                <a:lnTo>
                  <a:pt x="60476" y="86467"/>
                </a:lnTo>
                <a:lnTo>
                  <a:pt x="60628" y="87117"/>
                </a:lnTo>
                <a:lnTo>
                  <a:pt x="60476" y="88411"/>
                </a:lnTo>
                <a:lnTo>
                  <a:pt x="60310" y="89697"/>
                </a:lnTo>
                <a:lnTo>
                  <a:pt x="61923" y="92931"/>
                </a:lnTo>
                <a:close/>
                <a:moveTo>
                  <a:pt x="50951" y="43823"/>
                </a:moveTo>
                <a:cubicBezTo>
                  <a:pt x="48792" y="42742"/>
                  <a:pt x="46950" y="41829"/>
                  <a:pt x="45439" y="41080"/>
                </a:cubicBezTo>
                <a:cubicBezTo>
                  <a:pt x="43927" y="40315"/>
                  <a:pt x="43178" y="38222"/>
                  <a:pt x="43178" y="34779"/>
                </a:cubicBezTo>
                <a:cubicBezTo>
                  <a:pt x="43178" y="31540"/>
                  <a:pt x="43927" y="28851"/>
                  <a:pt x="45439" y="26688"/>
                </a:cubicBezTo>
                <a:cubicBezTo>
                  <a:pt x="46086" y="29064"/>
                  <a:pt x="46899" y="31708"/>
                  <a:pt x="47864" y="34600"/>
                </a:cubicBezTo>
                <a:cubicBezTo>
                  <a:pt x="48842" y="37523"/>
                  <a:pt x="49858" y="40583"/>
                  <a:pt x="50951" y="43823"/>
                </a:cubicBezTo>
                <a:close/>
                <a:moveTo>
                  <a:pt x="42213" y="104237"/>
                </a:moveTo>
                <a:lnTo>
                  <a:pt x="42530" y="101658"/>
                </a:lnTo>
                <a:lnTo>
                  <a:pt x="49642" y="111346"/>
                </a:lnTo>
                <a:cubicBezTo>
                  <a:pt x="49642" y="113063"/>
                  <a:pt x="49642" y="114626"/>
                  <a:pt x="49642" y="116034"/>
                </a:cubicBezTo>
                <a:cubicBezTo>
                  <a:pt x="49642" y="117433"/>
                  <a:pt x="49757" y="118992"/>
                  <a:pt x="49960" y="120723"/>
                </a:cubicBezTo>
                <a:lnTo>
                  <a:pt x="47547" y="118778"/>
                </a:lnTo>
                <a:lnTo>
                  <a:pt x="45121" y="117166"/>
                </a:lnTo>
                <a:lnTo>
                  <a:pt x="43178" y="115871"/>
                </a:lnTo>
                <a:close/>
                <a:moveTo>
                  <a:pt x="37362" y="30259"/>
                </a:moveTo>
                <a:lnTo>
                  <a:pt x="37844" y="30092"/>
                </a:lnTo>
                <a:lnTo>
                  <a:pt x="38339" y="29928"/>
                </a:lnTo>
                <a:lnTo>
                  <a:pt x="38339" y="33484"/>
                </a:lnTo>
                <a:close/>
                <a:moveTo>
                  <a:pt x="38009" y="53184"/>
                </a:moveTo>
                <a:lnTo>
                  <a:pt x="36396" y="51250"/>
                </a:lnTo>
                <a:lnTo>
                  <a:pt x="37044" y="49320"/>
                </a:lnTo>
                <a:close/>
                <a:moveTo>
                  <a:pt x="34771" y="123947"/>
                </a:moveTo>
                <a:cubicBezTo>
                  <a:pt x="34771" y="123084"/>
                  <a:pt x="34568" y="121800"/>
                  <a:pt x="34123" y="120073"/>
                </a:cubicBezTo>
                <a:lnTo>
                  <a:pt x="37362" y="123312"/>
                </a:lnTo>
                <a:lnTo>
                  <a:pt x="37844" y="125559"/>
                </a:lnTo>
                <a:lnTo>
                  <a:pt x="38009" y="127822"/>
                </a:lnTo>
                <a:close/>
                <a:moveTo>
                  <a:pt x="31875" y="86467"/>
                </a:moveTo>
                <a:lnTo>
                  <a:pt x="32510" y="87599"/>
                </a:lnTo>
                <a:lnTo>
                  <a:pt x="33158" y="88729"/>
                </a:lnTo>
                <a:lnTo>
                  <a:pt x="33158" y="97783"/>
                </a:lnTo>
                <a:cubicBezTo>
                  <a:pt x="32739" y="96047"/>
                  <a:pt x="32459" y="94227"/>
                  <a:pt x="32370" y="92286"/>
                </a:cubicBezTo>
                <a:cubicBezTo>
                  <a:pt x="32243" y="90342"/>
                  <a:pt x="32091" y="88411"/>
                  <a:pt x="31875" y="86467"/>
                </a:cubicBezTo>
                <a:close/>
                <a:moveTo>
                  <a:pt x="32510" y="82266"/>
                </a:moveTo>
                <a:lnTo>
                  <a:pt x="31545" y="83575"/>
                </a:lnTo>
                <a:cubicBezTo>
                  <a:pt x="31113" y="81834"/>
                  <a:pt x="30897" y="80450"/>
                  <a:pt x="30897" y="79368"/>
                </a:cubicBezTo>
                <a:lnTo>
                  <a:pt x="33488" y="81948"/>
                </a:lnTo>
                <a:close/>
                <a:moveTo>
                  <a:pt x="24115" y="127172"/>
                </a:moveTo>
                <a:cubicBezTo>
                  <a:pt x="27138" y="128467"/>
                  <a:pt x="30313" y="130461"/>
                  <a:pt x="33653" y="133155"/>
                </a:cubicBezTo>
                <a:cubicBezTo>
                  <a:pt x="36981" y="135848"/>
                  <a:pt x="40384" y="138855"/>
                  <a:pt x="43826" y="142209"/>
                </a:cubicBezTo>
                <a:cubicBezTo>
                  <a:pt x="47280" y="145547"/>
                  <a:pt x="50671" y="149040"/>
                  <a:pt x="54011" y="152701"/>
                </a:cubicBezTo>
                <a:cubicBezTo>
                  <a:pt x="57339" y="156372"/>
                  <a:pt x="60514" y="159695"/>
                  <a:pt x="63549" y="162722"/>
                </a:cubicBezTo>
                <a:cubicBezTo>
                  <a:pt x="59447" y="160142"/>
                  <a:pt x="55294" y="157384"/>
                  <a:pt x="51090" y="154492"/>
                </a:cubicBezTo>
                <a:cubicBezTo>
                  <a:pt x="46899" y="151570"/>
                  <a:pt x="43026" y="148559"/>
                  <a:pt x="39457" y="145433"/>
                </a:cubicBezTo>
                <a:cubicBezTo>
                  <a:pt x="35914" y="142313"/>
                  <a:pt x="32739" y="139187"/>
                  <a:pt x="29932" y="136077"/>
                </a:cubicBezTo>
                <a:cubicBezTo>
                  <a:pt x="27138" y="132936"/>
                  <a:pt x="25195" y="129980"/>
                  <a:pt x="24115" y="127172"/>
                </a:cubicBezTo>
                <a:close/>
                <a:moveTo>
                  <a:pt x="23150" y="73222"/>
                </a:moveTo>
                <a:cubicBezTo>
                  <a:pt x="24001" y="77096"/>
                  <a:pt x="24649" y="81134"/>
                  <a:pt x="25080" y="85327"/>
                </a:cubicBezTo>
                <a:cubicBezTo>
                  <a:pt x="25525" y="89543"/>
                  <a:pt x="26262" y="93785"/>
                  <a:pt x="27354" y="98100"/>
                </a:cubicBezTo>
                <a:cubicBezTo>
                  <a:pt x="26490" y="95511"/>
                  <a:pt x="25576" y="92817"/>
                  <a:pt x="24598" y="90024"/>
                </a:cubicBezTo>
                <a:cubicBezTo>
                  <a:pt x="23633" y="87216"/>
                  <a:pt x="22718" y="84413"/>
                  <a:pt x="21855" y="81616"/>
                </a:cubicBezTo>
                <a:cubicBezTo>
                  <a:pt x="22071" y="80336"/>
                  <a:pt x="22236" y="78977"/>
                  <a:pt x="22350" y="77592"/>
                </a:cubicBezTo>
                <a:cubicBezTo>
                  <a:pt x="22439" y="76184"/>
                  <a:pt x="22718" y="74735"/>
                  <a:pt x="23150" y="73222"/>
                </a:cubicBezTo>
                <a:close/>
                <a:moveTo>
                  <a:pt x="29932" y="33166"/>
                </a:moveTo>
                <a:cubicBezTo>
                  <a:pt x="30148" y="35097"/>
                  <a:pt x="30415" y="37041"/>
                  <a:pt x="30745" y="38972"/>
                </a:cubicBezTo>
                <a:cubicBezTo>
                  <a:pt x="31062" y="40901"/>
                  <a:pt x="31227" y="42855"/>
                  <a:pt x="31227" y="44786"/>
                </a:cubicBezTo>
                <a:cubicBezTo>
                  <a:pt x="29500" y="43060"/>
                  <a:pt x="27875" y="41496"/>
                  <a:pt x="26389" y="40112"/>
                </a:cubicBezTo>
                <a:cubicBezTo>
                  <a:pt x="24877" y="38704"/>
                  <a:pt x="23264" y="37359"/>
                  <a:pt x="21525" y="36075"/>
                </a:cubicBezTo>
                <a:close/>
                <a:moveTo>
                  <a:pt x="22503" y="114258"/>
                </a:moveTo>
                <a:lnTo>
                  <a:pt x="21207" y="113926"/>
                </a:lnTo>
                <a:lnTo>
                  <a:pt x="21207" y="111346"/>
                </a:lnTo>
                <a:close/>
                <a:moveTo>
                  <a:pt x="17651" y="65463"/>
                </a:moveTo>
                <a:lnTo>
                  <a:pt x="17981" y="65780"/>
                </a:lnTo>
                <a:lnTo>
                  <a:pt x="17651" y="65780"/>
                </a:lnTo>
                <a:lnTo>
                  <a:pt x="18299" y="66113"/>
                </a:lnTo>
                <a:lnTo>
                  <a:pt x="17334" y="69020"/>
                </a:lnTo>
                <a:lnTo>
                  <a:pt x="14438" y="61588"/>
                </a:lnTo>
                <a:lnTo>
                  <a:pt x="16686" y="63533"/>
                </a:lnTo>
                <a:close/>
                <a:moveTo>
                  <a:pt x="6996" y="64812"/>
                </a:moveTo>
                <a:cubicBezTo>
                  <a:pt x="6119" y="62238"/>
                  <a:pt x="5472" y="59708"/>
                  <a:pt x="5053" y="57233"/>
                </a:cubicBezTo>
                <a:cubicBezTo>
                  <a:pt x="4621" y="54742"/>
                  <a:pt x="4189" y="52534"/>
                  <a:pt x="3770" y="50605"/>
                </a:cubicBezTo>
                <a:lnTo>
                  <a:pt x="5700" y="54490"/>
                </a:lnTo>
                <a:close/>
                <a:moveTo>
                  <a:pt x="308443" y="171776"/>
                </a:moveTo>
                <a:cubicBezTo>
                  <a:pt x="310602" y="166810"/>
                  <a:pt x="312113" y="162032"/>
                  <a:pt x="312964" y="157384"/>
                </a:cubicBezTo>
                <a:cubicBezTo>
                  <a:pt x="313828" y="152751"/>
                  <a:pt x="314260" y="148281"/>
                  <a:pt x="314260" y="143989"/>
                </a:cubicBezTo>
                <a:cubicBezTo>
                  <a:pt x="314260" y="135135"/>
                  <a:pt x="312431" y="127083"/>
                  <a:pt x="308761" y="119740"/>
                </a:cubicBezTo>
                <a:lnTo>
                  <a:pt x="309408" y="119740"/>
                </a:lnTo>
                <a:lnTo>
                  <a:pt x="310704" y="120073"/>
                </a:lnTo>
                <a:lnTo>
                  <a:pt x="311986" y="119591"/>
                </a:lnTo>
                <a:lnTo>
                  <a:pt x="312647" y="118461"/>
                </a:lnTo>
                <a:lnTo>
                  <a:pt x="312647" y="116189"/>
                </a:lnTo>
                <a:lnTo>
                  <a:pt x="311339" y="114576"/>
                </a:lnTo>
                <a:cubicBezTo>
                  <a:pt x="308761" y="110711"/>
                  <a:pt x="306284" y="106445"/>
                  <a:pt x="303922" y="101811"/>
                </a:cubicBezTo>
                <a:cubicBezTo>
                  <a:pt x="301547" y="97188"/>
                  <a:pt x="299236" y="92668"/>
                  <a:pt x="296988" y="88249"/>
                </a:cubicBezTo>
                <a:cubicBezTo>
                  <a:pt x="294714" y="83828"/>
                  <a:pt x="292289" y="79789"/>
                  <a:pt x="289698" y="76129"/>
                </a:cubicBezTo>
                <a:cubicBezTo>
                  <a:pt x="287120" y="72463"/>
                  <a:pt x="284326" y="69883"/>
                  <a:pt x="281303" y="68385"/>
                </a:cubicBezTo>
                <a:lnTo>
                  <a:pt x="279373" y="68702"/>
                </a:lnTo>
                <a:cubicBezTo>
                  <a:pt x="275918" y="64396"/>
                  <a:pt x="272362" y="60676"/>
                  <a:pt x="268705" y="57550"/>
                </a:cubicBezTo>
                <a:cubicBezTo>
                  <a:pt x="265035" y="54425"/>
                  <a:pt x="261161" y="52445"/>
                  <a:pt x="257072" y="51567"/>
                </a:cubicBezTo>
                <a:lnTo>
                  <a:pt x="256106" y="51567"/>
                </a:lnTo>
                <a:lnTo>
                  <a:pt x="253198" y="49637"/>
                </a:lnTo>
                <a:cubicBezTo>
                  <a:pt x="250404" y="47063"/>
                  <a:pt x="247051" y="44468"/>
                  <a:pt x="243178" y="41894"/>
                </a:cubicBezTo>
                <a:cubicBezTo>
                  <a:pt x="239304" y="39289"/>
                  <a:pt x="235316" y="36872"/>
                  <a:pt x="231227" y="34600"/>
                </a:cubicBezTo>
                <a:cubicBezTo>
                  <a:pt x="227138" y="32354"/>
                  <a:pt x="223036" y="30295"/>
                  <a:pt x="218946" y="28479"/>
                </a:cubicBezTo>
                <a:cubicBezTo>
                  <a:pt x="214857" y="26639"/>
                  <a:pt x="211186" y="25294"/>
                  <a:pt x="207960" y="24440"/>
                </a:cubicBezTo>
                <a:cubicBezTo>
                  <a:pt x="206449" y="22918"/>
                  <a:pt x="204455" y="21038"/>
                  <a:pt x="201979" y="18775"/>
                </a:cubicBezTo>
                <a:cubicBezTo>
                  <a:pt x="199502" y="16518"/>
                  <a:pt x="197724" y="15386"/>
                  <a:pt x="196645" y="15386"/>
                </a:cubicBezTo>
                <a:lnTo>
                  <a:pt x="194384" y="16682"/>
                </a:lnTo>
                <a:lnTo>
                  <a:pt x="193749" y="19261"/>
                </a:lnTo>
                <a:lnTo>
                  <a:pt x="193902" y="19906"/>
                </a:lnTo>
                <a:lnTo>
                  <a:pt x="194067" y="20567"/>
                </a:lnTo>
                <a:cubicBezTo>
                  <a:pt x="190397" y="18829"/>
                  <a:pt x="186752" y="17218"/>
                  <a:pt x="183081" y="15704"/>
                </a:cubicBezTo>
                <a:cubicBezTo>
                  <a:pt x="179411" y="14207"/>
                  <a:pt x="175766" y="13010"/>
                  <a:pt x="172096" y="12162"/>
                </a:cubicBezTo>
                <a:cubicBezTo>
                  <a:pt x="172096" y="10436"/>
                  <a:pt x="170102" y="9087"/>
                  <a:pt x="166114" y="8109"/>
                </a:cubicBezTo>
                <a:cubicBezTo>
                  <a:pt x="162126" y="7147"/>
                  <a:pt x="157453" y="6397"/>
                  <a:pt x="152068" y="5861"/>
                </a:cubicBezTo>
                <a:cubicBezTo>
                  <a:pt x="146683" y="5317"/>
                  <a:pt x="141235" y="4984"/>
                  <a:pt x="135748" y="4885"/>
                </a:cubicBezTo>
                <a:cubicBezTo>
                  <a:pt x="130262" y="4781"/>
                  <a:pt x="125893" y="4731"/>
                  <a:pt x="122655" y="4731"/>
                </a:cubicBezTo>
                <a:cubicBezTo>
                  <a:pt x="118997" y="4731"/>
                  <a:pt x="115505" y="4731"/>
                  <a:pt x="112164" y="4731"/>
                </a:cubicBezTo>
                <a:cubicBezTo>
                  <a:pt x="108812" y="4731"/>
                  <a:pt x="105433" y="4934"/>
                  <a:pt x="101992" y="5381"/>
                </a:cubicBezTo>
                <a:lnTo>
                  <a:pt x="99401" y="3422"/>
                </a:lnTo>
                <a:lnTo>
                  <a:pt x="99401" y="2777"/>
                </a:lnTo>
                <a:cubicBezTo>
                  <a:pt x="98969" y="3233"/>
                  <a:pt x="98004" y="3372"/>
                  <a:pt x="96493" y="3282"/>
                </a:cubicBezTo>
                <a:cubicBezTo>
                  <a:pt x="94981" y="3168"/>
                  <a:pt x="93686" y="3233"/>
                  <a:pt x="92619" y="3422"/>
                </a:cubicBezTo>
                <a:cubicBezTo>
                  <a:pt x="92187" y="1278"/>
                  <a:pt x="90778" y="197"/>
                  <a:pt x="88416" y="197"/>
                </a:cubicBezTo>
                <a:cubicBezTo>
                  <a:pt x="86472" y="846"/>
                  <a:pt x="83412" y="1759"/>
                  <a:pt x="79208" y="2954"/>
                </a:cubicBezTo>
                <a:cubicBezTo>
                  <a:pt x="75004" y="4136"/>
                  <a:pt x="70267" y="5480"/>
                  <a:pt x="64984" y="6993"/>
                </a:cubicBezTo>
                <a:cubicBezTo>
                  <a:pt x="59701" y="8492"/>
                  <a:pt x="54164" y="10168"/>
                  <a:pt x="48347" y="11994"/>
                </a:cubicBezTo>
                <a:cubicBezTo>
                  <a:pt x="42530" y="13824"/>
                  <a:pt x="36981" y="15600"/>
                  <a:pt x="31710" y="17332"/>
                </a:cubicBezTo>
                <a:cubicBezTo>
                  <a:pt x="26439" y="19058"/>
                  <a:pt x="21804" y="20671"/>
                  <a:pt x="17816" y="22183"/>
                </a:cubicBezTo>
                <a:cubicBezTo>
                  <a:pt x="13841" y="23682"/>
                  <a:pt x="11085" y="24976"/>
                  <a:pt x="9574" y="26043"/>
                </a:cubicBezTo>
                <a:lnTo>
                  <a:pt x="7313" y="26371"/>
                </a:lnTo>
                <a:lnTo>
                  <a:pt x="8278" y="27338"/>
                </a:lnTo>
                <a:lnTo>
                  <a:pt x="8278" y="29283"/>
                </a:lnTo>
                <a:lnTo>
                  <a:pt x="6665" y="28633"/>
                </a:lnTo>
                <a:cubicBezTo>
                  <a:pt x="6247" y="28633"/>
                  <a:pt x="5535" y="29218"/>
                  <a:pt x="4570" y="30409"/>
                </a:cubicBezTo>
                <a:cubicBezTo>
                  <a:pt x="3605" y="31589"/>
                  <a:pt x="3122" y="32939"/>
                  <a:pt x="3122" y="34462"/>
                </a:cubicBezTo>
                <a:lnTo>
                  <a:pt x="3770" y="36560"/>
                </a:lnTo>
                <a:lnTo>
                  <a:pt x="5700" y="38004"/>
                </a:lnTo>
                <a:lnTo>
                  <a:pt x="7631" y="38004"/>
                </a:lnTo>
                <a:lnTo>
                  <a:pt x="10717" y="41233"/>
                </a:lnTo>
                <a:lnTo>
                  <a:pt x="13790" y="44141"/>
                </a:lnTo>
                <a:cubicBezTo>
                  <a:pt x="12914" y="44354"/>
                  <a:pt x="12482" y="45103"/>
                  <a:pt x="12482" y="46413"/>
                </a:cubicBezTo>
                <a:cubicBezTo>
                  <a:pt x="12482" y="47251"/>
                  <a:pt x="13346" y="48620"/>
                  <a:pt x="15073" y="50441"/>
                </a:cubicBezTo>
                <a:cubicBezTo>
                  <a:pt x="16788" y="52267"/>
                  <a:pt x="18845" y="54425"/>
                  <a:pt x="21207" y="56905"/>
                </a:cubicBezTo>
                <a:cubicBezTo>
                  <a:pt x="23582" y="59381"/>
                  <a:pt x="26109" y="61921"/>
                  <a:pt x="28802" y="64495"/>
                </a:cubicBezTo>
                <a:cubicBezTo>
                  <a:pt x="31494" y="67089"/>
                  <a:pt x="33704" y="69452"/>
                  <a:pt x="35431" y="71609"/>
                </a:cubicBezTo>
                <a:cubicBezTo>
                  <a:pt x="33488" y="70314"/>
                  <a:pt x="31659" y="68817"/>
                  <a:pt x="29932" y="67089"/>
                </a:cubicBezTo>
                <a:cubicBezTo>
                  <a:pt x="28205" y="65363"/>
                  <a:pt x="26389" y="63851"/>
                  <a:pt x="24445" y="62556"/>
                </a:cubicBezTo>
                <a:lnTo>
                  <a:pt x="23468" y="62238"/>
                </a:lnTo>
                <a:lnTo>
                  <a:pt x="13143" y="53184"/>
                </a:lnTo>
                <a:cubicBezTo>
                  <a:pt x="11834" y="52534"/>
                  <a:pt x="11136" y="51622"/>
                  <a:pt x="11034" y="50441"/>
                </a:cubicBezTo>
                <a:cubicBezTo>
                  <a:pt x="10920" y="49270"/>
                  <a:pt x="10120" y="48674"/>
                  <a:pt x="8609" y="48674"/>
                </a:cubicBezTo>
                <a:cubicBezTo>
                  <a:pt x="5383" y="42642"/>
                  <a:pt x="2576" y="39617"/>
                  <a:pt x="201" y="39617"/>
                </a:cubicBezTo>
                <a:cubicBezTo>
                  <a:pt x="-878" y="39617"/>
                  <a:pt x="-1564" y="40266"/>
                  <a:pt x="-1894" y="41561"/>
                </a:cubicBezTo>
                <a:cubicBezTo>
                  <a:pt x="-2212" y="42855"/>
                  <a:pt x="-2377" y="44255"/>
                  <a:pt x="-2377" y="45762"/>
                </a:cubicBezTo>
                <a:cubicBezTo>
                  <a:pt x="-2377" y="51364"/>
                  <a:pt x="-916" y="58462"/>
                  <a:pt x="1979" y="67089"/>
                </a:cubicBezTo>
                <a:cubicBezTo>
                  <a:pt x="4900" y="75697"/>
                  <a:pt x="8177" y="84309"/>
                  <a:pt x="11834" y="92931"/>
                </a:cubicBezTo>
                <a:lnTo>
                  <a:pt x="16686" y="120390"/>
                </a:lnTo>
                <a:lnTo>
                  <a:pt x="17981" y="122017"/>
                </a:lnTo>
                <a:lnTo>
                  <a:pt x="17651" y="122980"/>
                </a:lnTo>
                <a:cubicBezTo>
                  <a:pt x="17651" y="126423"/>
                  <a:pt x="19112" y="130193"/>
                  <a:pt x="22020" y="134295"/>
                </a:cubicBezTo>
                <a:cubicBezTo>
                  <a:pt x="24928" y="138373"/>
                  <a:pt x="28649" y="142526"/>
                  <a:pt x="33158" y="146718"/>
                </a:cubicBezTo>
                <a:cubicBezTo>
                  <a:pt x="37692" y="150935"/>
                  <a:pt x="42810" y="155023"/>
                  <a:pt x="48512" y="158997"/>
                </a:cubicBezTo>
                <a:cubicBezTo>
                  <a:pt x="54214" y="163000"/>
                  <a:pt x="59879" y="166770"/>
                  <a:pt x="65479" y="170312"/>
                </a:cubicBezTo>
                <a:cubicBezTo>
                  <a:pt x="71080" y="173870"/>
                  <a:pt x="76300" y="177094"/>
                  <a:pt x="81138" y="180015"/>
                </a:cubicBezTo>
                <a:cubicBezTo>
                  <a:pt x="85990" y="182913"/>
                  <a:pt x="90041" y="185225"/>
                  <a:pt x="93267" y="186951"/>
                </a:cubicBezTo>
                <a:cubicBezTo>
                  <a:pt x="90879" y="188896"/>
                  <a:pt x="89711" y="190826"/>
                  <a:pt x="89711" y="192765"/>
                </a:cubicBezTo>
                <a:lnTo>
                  <a:pt x="90041" y="194065"/>
                </a:lnTo>
                <a:lnTo>
                  <a:pt x="87768" y="193748"/>
                </a:lnTo>
                <a:cubicBezTo>
                  <a:pt x="83463" y="193748"/>
                  <a:pt x="79640" y="194914"/>
                  <a:pt x="76300" y="197300"/>
                </a:cubicBezTo>
                <a:cubicBezTo>
                  <a:pt x="72960" y="199651"/>
                  <a:pt x="70001" y="202409"/>
                  <a:pt x="67410" y="205530"/>
                </a:cubicBezTo>
                <a:cubicBezTo>
                  <a:pt x="64832" y="208640"/>
                  <a:pt x="62508" y="211676"/>
                  <a:pt x="60476" y="214573"/>
                </a:cubicBezTo>
                <a:cubicBezTo>
                  <a:pt x="58405" y="217496"/>
                  <a:pt x="56424" y="219590"/>
                  <a:pt x="54494" y="220874"/>
                </a:cubicBezTo>
                <a:lnTo>
                  <a:pt x="46086" y="226370"/>
                </a:lnTo>
                <a:lnTo>
                  <a:pt x="46734" y="227983"/>
                </a:lnTo>
                <a:lnTo>
                  <a:pt x="48347" y="232835"/>
                </a:lnTo>
                <a:lnTo>
                  <a:pt x="51268" y="230895"/>
                </a:lnTo>
                <a:lnTo>
                  <a:pt x="48677" y="234120"/>
                </a:lnTo>
                <a:lnTo>
                  <a:pt x="46086" y="232671"/>
                </a:lnTo>
                <a:lnTo>
                  <a:pt x="43826" y="231872"/>
                </a:lnTo>
                <a:cubicBezTo>
                  <a:pt x="42314" y="231872"/>
                  <a:pt x="41565" y="233038"/>
                  <a:pt x="41565" y="235429"/>
                </a:cubicBezTo>
                <a:lnTo>
                  <a:pt x="43826" y="240902"/>
                </a:lnTo>
                <a:cubicBezTo>
                  <a:pt x="41667" y="243710"/>
                  <a:pt x="40384" y="245152"/>
                  <a:pt x="39952" y="245272"/>
                </a:cubicBezTo>
                <a:lnTo>
                  <a:pt x="39317" y="247048"/>
                </a:lnTo>
                <a:lnTo>
                  <a:pt x="40422" y="249474"/>
                </a:lnTo>
                <a:lnTo>
                  <a:pt x="43178" y="250604"/>
                </a:lnTo>
                <a:cubicBezTo>
                  <a:pt x="45121" y="249742"/>
                  <a:pt x="46518" y="248675"/>
                  <a:pt x="47369" y="247375"/>
                </a:cubicBezTo>
                <a:cubicBezTo>
                  <a:pt x="48880" y="249742"/>
                  <a:pt x="50557" y="252103"/>
                  <a:pt x="52385" y="254479"/>
                </a:cubicBezTo>
                <a:cubicBezTo>
                  <a:pt x="54214" y="256850"/>
                  <a:pt x="56107" y="259212"/>
                  <a:pt x="58037" y="261589"/>
                </a:cubicBezTo>
                <a:lnTo>
                  <a:pt x="57567" y="264813"/>
                </a:lnTo>
                <a:lnTo>
                  <a:pt x="57072" y="268043"/>
                </a:lnTo>
                <a:cubicBezTo>
                  <a:pt x="55142" y="266107"/>
                  <a:pt x="52881" y="264218"/>
                  <a:pt x="50290" y="262401"/>
                </a:cubicBezTo>
                <a:cubicBezTo>
                  <a:pt x="47712" y="260561"/>
                  <a:pt x="46404" y="259530"/>
                  <a:pt x="46404" y="259327"/>
                </a:cubicBezTo>
                <a:lnTo>
                  <a:pt x="46404" y="258682"/>
                </a:lnTo>
                <a:cubicBezTo>
                  <a:pt x="46404" y="257386"/>
                  <a:pt x="46201" y="256037"/>
                  <a:pt x="45756" y="254643"/>
                </a:cubicBezTo>
                <a:cubicBezTo>
                  <a:pt x="45337" y="253235"/>
                  <a:pt x="44258" y="252316"/>
                  <a:pt x="42530" y="251900"/>
                </a:cubicBezTo>
                <a:lnTo>
                  <a:pt x="41565" y="251900"/>
                </a:lnTo>
                <a:cubicBezTo>
                  <a:pt x="40054" y="252316"/>
                  <a:pt x="39317" y="253511"/>
                  <a:pt x="39317" y="255442"/>
                </a:cubicBezTo>
                <a:cubicBezTo>
                  <a:pt x="39317" y="257818"/>
                  <a:pt x="41413" y="262020"/>
                  <a:pt x="45617" y="268043"/>
                </a:cubicBezTo>
                <a:cubicBezTo>
                  <a:pt x="49808" y="274075"/>
                  <a:pt x="54976" y="280550"/>
                  <a:pt x="61111" y="287445"/>
                </a:cubicBezTo>
                <a:cubicBezTo>
                  <a:pt x="67257" y="294331"/>
                  <a:pt x="73607" y="300894"/>
                  <a:pt x="80173" y="307145"/>
                </a:cubicBezTo>
                <a:cubicBezTo>
                  <a:pt x="86739" y="313380"/>
                  <a:pt x="92505" y="317914"/>
                  <a:pt x="97458" y="320722"/>
                </a:cubicBezTo>
                <a:cubicBezTo>
                  <a:pt x="98105" y="320722"/>
                  <a:pt x="99020" y="321154"/>
                  <a:pt x="100201" y="322003"/>
                </a:cubicBezTo>
                <a:cubicBezTo>
                  <a:pt x="101395" y="322866"/>
                  <a:pt x="102639" y="323834"/>
                  <a:pt x="103922" y="324925"/>
                </a:cubicBezTo>
                <a:cubicBezTo>
                  <a:pt x="105218" y="325992"/>
                  <a:pt x="106462" y="327132"/>
                  <a:pt x="107643" y="328303"/>
                </a:cubicBezTo>
                <a:cubicBezTo>
                  <a:pt x="108812" y="329484"/>
                  <a:pt x="109726" y="330397"/>
                  <a:pt x="110374" y="331046"/>
                </a:cubicBezTo>
                <a:lnTo>
                  <a:pt x="112330" y="333968"/>
                </a:lnTo>
                <a:cubicBezTo>
                  <a:pt x="114273" y="334817"/>
                  <a:pt x="115606" y="335680"/>
                  <a:pt x="116356" y="336558"/>
                </a:cubicBezTo>
                <a:cubicBezTo>
                  <a:pt x="117130" y="337406"/>
                  <a:pt x="118146" y="338374"/>
                  <a:pt x="119429" y="339450"/>
                </a:cubicBezTo>
                <a:lnTo>
                  <a:pt x="120077" y="339783"/>
                </a:lnTo>
                <a:cubicBezTo>
                  <a:pt x="124166" y="342145"/>
                  <a:pt x="129932" y="344074"/>
                  <a:pt x="137361" y="345602"/>
                </a:cubicBezTo>
                <a:cubicBezTo>
                  <a:pt x="144791" y="347100"/>
                  <a:pt x="151852" y="348608"/>
                  <a:pt x="158519" y="350122"/>
                </a:cubicBezTo>
                <a:lnTo>
                  <a:pt x="159345" y="349943"/>
                </a:lnTo>
                <a:lnTo>
                  <a:pt x="160132" y="349804"/>
                </a:lnTo>
                <a:lnTo>
                  <a:pt x="169518" y="351416"/>
                </a:lnTo>
                <a:lnTo>
                  <a:pt x="169188" y="351416"/>
                </a:lnTo>
                <a:cubicBezTo>
                  <a:pt x="167257" y="351188"/>
                  <a:pt x="165263" y="351084"/>
                  <a:pt x="163206" y="351084"/>
                </a:cubicBezTo>
                <a:cubicBezTo>
                  <a:pt x="161161" y="351084"/>
                  <a:pt x="159167" y="351084"/>
                  <a:pt x="157237" y="351084"/>
                </a:cubicBezTo>
                <a:cubicBezTo>
                  <a:pt x="155726" y="351301"/>
                  <a:pt x="154976" y="352051"/>
                  <a:pt x="154976" y="353346"/>
                </a:cubicBezTo>
                <a:cubicBezTo>
                  <a:pt x="154976" y="354640"/>
                  <a:pt x="156361" y="355722"/>
                  <a:pt x="159167" y="356571"/>
                </a:cubicBezTo>
                <a:cubicBezTo>
                  <a:pt x="161974" y="357434"/>
                  <a:pt x="165365" y="358083"/>
                  <a:pt x="169353" y="358515"/>
                </a:cubicBezTo>
                <a:cubicBezTo>
                  <a:pt x="173328" y="358947"/>
                  <a:pt x="177697" y="359215"/>
                  <a:pt x="182434" y="359329"/>
                </a:cubicBezTo>
                <a:cubicBezTo>
                  <a:pt x="187171" y="359418"/>
                  <a:pt x="191489" y="359483"/>
                  <a:pt x="195362" y="359483"/>
                </a:cubicBezTo>
                <a:cubicBezTo>
                  <a:pt x="204417" y="359483"/>
                  <a:pt x="208926" y="358312"/>
                  <a:pt x="208926" y="355925"/>
                </a:cubicBezTo>
                <a:lnTo>
                  <a:pt x="208773" y="355137"/>
                </a:lnTo>
                <a:lnTo>
                  <a:pt x="208608" y="354314"/>
                </a:lnTo>
                <a:lnTo>
                  <a:pt x="208608" y="353996"/>
                </a:lnTo>
                <a:cubicBezTo>
                  <a:pt x="212482" y="353996"/>
                  <a:pt x="216470" y="353778"/>
                  <a:pt x="220559" y="353346"/>
                </a:cubicBezTo>
                <a:cubicBezTo>
                  <a:pt x="224648" y="352914"/>
                  <a:pt x="228522" y="352051"/>
                  <a:pt x="232192" y="350767"/>
                </a:cubicBezTo>
                <a:lnTo>
                  <a:pt x="240282" y="347215"/>
                </a:lnTo>
                <a:cubicBezTo>
                  <a:pt x="247813" y="346133"/>
                  <a:pt x="255078" y="344570"/>
                  <a:pt x="262088" y="342526"/>
                </a:cubicBezTo>
                <a:cubicBezTo>
                  <a:pt x="269073" y="340467"/>
                  <a:pt x="274521" y="337292"/>
                  <a:pt x="278408" y="332987"/>
                </a:cubicBezTo>
                <a:cubicBezTo>
                  <a:pt x="279893" y="333204"/>
                  <a:pt x="281519" y="333750"/>
                  <a:pt x="283246" y="334603"/>
                </a:cubicBezTo>
                <a:cubicBezTo>
                  <a:pt x="284961" y="335467"/>
                  <a:pt x="286459" y="335908"/>
                  <a:pt x="287767" y="335908"/>
                </a:cubicBezTo>
                <a:cubicBezTo>
                  <a:pt x="289063" y="335908"/>
                  <a:pt x="289698" y="335249"/>
                  <a:pt x="289698" y="333968"/>
                </a:cubicBezTo>
                <a:cubicBezTo>
                  <a:pt x="289698" y="331806"/>
                  <a:pt x="288783" y="330307"/>
                  <a:pt x="286967" y="329435"/>
                </a:cubicBezTo>
                <a:cubicBezTo>
                  <a:pt x="285126" y="328581"/>
                  <a:pt x="283450" y="328035"/>
                  <a:pt x="281951" y="327822"/>
                </a:cubicBezTo>
                <a:cubicBezTo>
                  <a:pt x="282598" y="326309"/>
                  <a:pt x="283081" y="324810"/>
                  <a:pt x="283399" y="323312"/>
                </a:cubicBezTo>
                <a:cubicBezTo>
                  <a:pt x="283729" y="321799"/>
                  <a:pt x="284110" y="320277"/>
                  <a:pt x="284529" y="318778"/>
                </a:cubicBezTo>
                <a:cubicBezTo>
                  <a:pt x="286256" y="319855"/>
                  <a:pt x="287653" y="320504"/>
                  <a:pt x="288733" y="320722"/>
                </a:cubicBezTo>
                <a:cubicBezTo>
                  <a:pt x="290231" y="320722"/>
                  <a:pt x="291108" y="320186"/>
                  <a:pt x="291323" y="319106"/>
                </a:cubicBezTo>
                <a:cubicBezTo>
                  <a:pt x="291527" y="318877"/>
                  <a:pt x="290777" y="317011"/>
                  <a:pt x="289063" y="313445"/>
                </a:cubicBezTo>
                <a:cubicBezTo>
                  <a:pt x="287335" y="309888"/>
                  <a:pt x="285126" y="305632"/>
                  <a:pt x="282433" y="300681"/>
                </a:cubicBezTo>
                <a:cubicBezTo>
                  <a:pt x="279741" y="295725"/>
                  <a:pt x="276833" y="290560"/>
                  <a:pt x="273721" y="285188"/>
                </a:cubicBezTo>
                <a:cubicBezTo>
                  <a:pt x="270584" y="279790"/>
                  <a:pt x="267739" y="275166"/>
                  <a:pt x="265161" y="271277"/>
                </a:cubicBezTo>
                <a:lnTo>
                  <a:pt x="266127" y="269347"/>
                </a:lnTo>
                <a:lnTo>
                  <a:pt x="266444" y="267393"/>
                </a:lnTo>
                <a:cubicBezTo>
                  <a:pt x="266444" y="265691"/>
                  <a:pt x="265352" y="264600"/>
                  <a:pt x="263205" y="264168"/>
                </a:cubicBezTo>
                <a:lnTo>
                  <a:pt x="261593" y="264496"/>
                </a:lnTo>
                <a:lnTo>
                  <a:pt x="261110" y="264332"/>
                </a:lnTo>
                <a:lnTo>
                  <a:pt x="260615" y="264168"/>
                </a:lnTo>
                <a:lnTo>
                  <a:pt x="260297" y="264496"/>
                </a:lnTo>
                <a:lnTo>
                  <a:pt x="258684" y="262565"/>
                </a:lnTo>
                <a:lnTo>
                  <a:pt x="258037" y="261921"/>
                </a:lnTo>
                <a:lnTo>
                  <a:pt x="258367" y="261589"/>
                </a:lnTo>
                <a:lnTo>
                  <a:pt x="258037" y="261921"/>
                </a:lnTo>
                <a:lnTo>
                  <a:pt x="257389" y="262239"/>
                </a:lnTo>
                <a:lnTo>
                  <a:pt x="256906" y="262070"/>
                </a:lnTo>
                <a:lnTo>
                  <a:pt x="256424" y="261921"/>
                </a:lnTo>
                <a:cubicBezTo>
                  <a:pt x="254913" y="261921"/>
                  <a:pt x="254176" y="263101"/>
                  <a:pt x="254176" y="265463"/>
                </a:cubicBezTo>
                <a:lnTo>
                  <a:pt x="251903" y="268702"/>
                </a:lnTo>
                <a:lnTo>
                  <a:pt x="251420" y="268866"/>
                </a:lnTo>
                <a:lnTo>
                  <a:pt x="250937" y="269019"/>
                </a:lnTo>
                <a:cubicBezTo>
                  <a:pt x="249210" y="268157"/>
                  <a:pt x="248067" y="267393"/>
                  <a:pt x="247547" y="266758"/>
                </a:cubicBezTo>
                <a:cubicBezTo>
                  <a:pt x="247000" y="266107"/>
                  <a:pt x="245984" y="264982"/>
                  <a:pt x="244473" y="263364"/>
                </a:cubicBezTo>
                <a:cubicBezTo>
                  <a:pt x="242962" y="261742"/>
                  <a:pt x="240473" y="259480"/>
                  <a:pt x="237044" y="256582"/>
                </a:cubicBezTo>
                <a:cubicBezTo>
                  <a:pt x="233589" y="253675"/>
                  <a:pt x="228103" y="249638"/>
                  <a:pt x="220559" y="244468"/>
                </a:cubicBezTo>
                <a:lnTo>
                  <a:pt x="222985" y="242375"/>
                </a:lnTo>
                <a:lnTo>
                  <a:pt x="224115" y="239934"/>
                </a:lnTo>
                <a:lnTo>
                  <a:pt x="223785" y="238322"/>
                </a:lnTo>
                <a:lnTo>
                  <a:pt x="224445" y="238322"/>
                </a:lnTo>
                <a:lnTo>
                  <a:pt x="225410" y="236074"/>
                </a:lnTo>
                <a:lnTo>
                  <a:pt x="229614" y="233485"/>
                </a:lnTo>
                <a:cubicBezTo>
                  <a:pt x="233043" y="231759"/>
                  <a:pt x="237945" y="229446"/>
                  <a:pt x="244308" y="226539"/>
                </a:cubicBezTo>
                <a:cubicBezTo>
                  <a:pt x="250658" y="223617"/>
                  <a:pt x="256906" y="220556"/>
                  <a:pt x="263053" y="217316"/>
                </a:cubicBezTo>
                <a:cubicBezTo>
                  <a:pt x="269187" y="214092"/>
                  <a:pt x="274572" y="210917"/>
                  <a:pt x="279195" y="207791"/>
                </a:cubicBezTo>
                <a:cubicBezTo>
                  <a:pt x="283830" y="204667"/>
                  <a:pt x="286142" y="202027"/>
                  <a:pt x="286142" y="199879"/>
                </a:cubicBezTo>
                <a:cubicBezTo>
                  <a:pt x="291108" y="195564"/>
                  <a:pt x="295464" y="191143"/>
                  <a:pt x="299236" y="186633"/>
                </a:cubicBezTo>
                <a:cubicBezTo>
                  <a:pt x="303007" y="182115"/>
                  <a:pt x="306068" y="177149"/>
                  <a:pt x="308443" y="171776"/>
                </a:cubicBezTo>
              </a:path>
            </a:pathLst>
          </a:custGeom>
          <a:solidFill>
            <a:srgbClr val="FFFFFF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4" name="Freeform: Shape 483">
            <a:extLst>
              <a:ext uri="{FF2B5EF4-FFF2-40B4-BE49-F238E27FC236}">
                <a16:creationId xmlns:a16="http://schemas.microsoft.com/office/drawing/2014/main" id="{A6E78B4B-AF6C-26A3-DA5C-926C0566C098}"/>
              </a:ext>
            </a:extLst>
          </p:cNvPr>
          <p:cNvSpPr/>
          <p:nvPr/>
        </p:nvSpPr>
        <p:spPr>
          <a:xfrm flipV="1">
            <a:off x="6548360" y="5894754"/>
            <a:ext cx="327939" cy="358978"/>
          </a:xfrm>
          <a:custGeom>
            <a:avLst/>
            <a:gdLst>
              <a:gd name="connsiteX0" fmla="*/ 290782 w 327939"/>
              <a:gd name="connsiteY0" fmla="*/ 312639 h 358978"/>
              <a:gd name="connsiteX1" fmla="*/ 289169 w 327939"/>
              <a:gd name="connsiteY1" fmla="*/ 312308 h 358978"/>
              <a:gd name="connsiteX2" fmla="*/ 294655 w 327939"/>
              <a:gd name="connsiteY2" fmla="*/ 306493 h 358978"/>
              <a:gd name="connsiteX3" fmla="*/ 295633 w 327939"/>
              <a:gd name="connsiteY3" fmla="*/ 307455 h 358978"/>
              <a:gd name="connsiteX4" fmla="*/ 295303 w 327939"/>
              <a:gd name="connsiteY4" fmla="*/ 307788 h 358978"/>
              <a:gd name="connsiteX5" fmla="*/ 295468 w 327939"/>
              <a:gd name="connsiteY5" fmla="*/ 308449 h 358978"/>
              <a:gd name="connsiteX6" fmla="*/ 295633 w 327939"/>
              <a:gd name="connsiteY6" fmla="*/ 309415 h 358978"/>
              <a:gd name="connsiteX7" fmla="*/ 294820 w 327939"/>
              <a:gd name="connsiteY7" fmla="*/ 311028 h 358978"/>
              <a:gd name="connsiteX8" fmla="*/ 293360 w 327939"/>
              <a:gd name="connsiteY8" fmla="*/ 311991 h 358978"/>
              <a:gd name="connsiteX9" fmla="*/ 292890 w 327939"/>
              <a:gd name="connsiteY9" fmla="*/ 311827 h 358978"/>
              <a:gd name="connsiteX10" fmla="*/ 292395 w 327939"/>
              <a:gd name="connsiteY10" fmla="*/ 311663 h 358978"/>
              <a:gd name="connsiteX11" fmla="*/ 292064 w 327939"/>
              <a:gd name="connsiteY11" fmla="*/ 311345 h 358978"/>
              <a:gd name="connsiteX12" fmla="*/ 292395 w 327939"/>
              <a:gd name="connsiteY12" fmla="*/ 58045 h 358978"/>
              <a:gd name="connsiteX13" fmla="*/ 293360 w 327939"/>
              <a:gd name="connsiteY13" fmla="*/ 58045 h 358978"/>
              <a:gd name="connsiteX14" fmla="*/ 290782 w 327939"/>
              <a:gd name="connsiteY14" fmla="*/ 55604 h 358978"/>
              <a:gd name="connsiteX15" fmla="*/ 286908 w 327939"/>
              <a:gd name="connsiteY15" fmla="*/ 52875 h 358978"/>
              <a:gd name="connsiteX16" fmla="*/ 290451 w 327939"/>
              <a:gd name="connsiteY16" fmla="*/ 80002 h 358978"/>
              <a:gd name="connsiteX17" fmla="*/ 274627 w 327939"/>
              <a:gd name="connsiteY17" fmla="*/ 73538 h 358978"/>
              <a:gd name="connsiteX18" fmla="*/ 277053 w 327939"/>
              <a:gd name="connsiteY18" fmla="*/ 73057 h 358978"/>
              <a:gd name="connsiteX19" fmla="*/ 280431 w 327939"/>
              <a:gd name="connsiteY19" fmla="*/ 72253 h 358978"/>
              <a:gd name="connsiteX20" fmla="*/ 307266 w 327939"/>
              <a:gd name="connsiteY20" fmla="*/ 89046 h 358978"/>
              <a:gd name="connsiteX21" fmla="*/ 276888 w 327939"/>
              <a:gd name="connsiteY21" fmla="*/ 338804 h 358978"/>
              <a:gd name="connsiteX22" fmla="*/ 275923 w 327939"/>
              <a:gd name="connsiteY22" fmla="*/ 339132 h 358978"/>
              <a:gd name="connsiteX23" fmla="*/ 271071 w 327939"/>
              <a:gd name="connsiteY23" fmla="*/ 343005 h 358978"/>
              <a:gd name="connsiteX24" fmla="*/ 272049 w 327939"/>
              <a:gd name="connsiteY24" fmla="*/ 342688 h 358978"/>
              <a:gd name="connsiteX25" fmla="*/ 256530 w 327939"/>
              <a:gd name="connsiteY25" fmla="*/ 69996 h 358978"/>
              <a:gd name="connsiteX26" fmla="*/ 259451 w 327939"/>
              <a:gd name="connsiteY26" fmla="*/ 64167 h 358978"/>
              <a:gd name="connsiteX27" fmla="*/ 261381 w 327939"/>
              <a:gd name="connsiteY27" fmla="*/ 57712 h 358978"/>
              <a:gd name="connsiteX28" fmla="*/ 267833 w 327939"/>
              <a:gd name="connsiteY28" fmla="*/ 65788 h 358978"/>
              <a:gd name="connsiteX29" fmla="*/ 274627 w 327939"/>
              <a:gd name="connsiteY29" fmla="*/ 73538 h 358978"/>
              <a:gd name="connsiteX30" fmla="*/ 271732 w 327939"/>
              <a:gd name="connsiteY30" fmla="*/ 72903 h 358978"/>
              <a:gd name="connsiteX31" fmla="*/ 269141 w 327939"/>
              <a:gd name="connsiteY31" fmla="*/ 72570 h 358978"/>
              <a:gd name="connsiteX32" fmla="*/ 268658 w 327939"/>
              <a:gd name="connsiteY32" fmla="*/ 72739 h 358978"/>
              <a:gd name="connsiteX33" fmla="*/ 268163 w 327939"/>
              <a:gd name="connsiteY33" fmla="*/ 72903 h 358978"/>
              <a:gd name="connsiteX34" fmla="*/ 266868 w 327939"/>
              <a:gd name="connsiteY34" fmla="*/ 72570 h 358978"/>
              <a:gd name="connsiteX35" fmla="*/ 261064 w 327939"/>
              <a:gd name="connsiteY35" fmla="*/ 71607 h 358978"/>
              <a:gd name="connsiteX36" fmla="*/ 256212 w 327939"/>
              <a:gd name="connsiteY36" fmla="*/ 53838 h 358978"/>
              <a:gd name="connsiteX37" fmla="*/ 254917 w 327939"/>
              <a:gd name="connsiteY37" fmla="*/ 57712 h 358978"/>
              <a:gd name="connsiteX38" fmla="*/ 253621 w 327939"/>
              <a:gd name="connsiteY38" fmla="*/ 61905 h 358978"/>
              <a:gd name="connsiteX39" fmla="*/ 251043 w 327939"/>
              <a:gd name="connsiteY39" fmla="*/ 54969 h 358978"/>
              <a:gd name="connsiteX40" fmla="*/ 248783 w 327939"/>
              <a:gd name="connsiteY40" fmla="*/ 48024 h 358978"/>
              <a:gd name="connsiteX41" fmla="*/ 252326 w 327939"/>
              <a:gd name="connsiteY41" fmla="*/ 51248 h 358978"/>
              <a:gd name="connsiteX42" fmla="*/ 254917 w 327939"/>
              <a:gd name="connsiteY42" fmla="*/ 52875 h 358978"/>
              <a:gd name="connsiteX43" fmla="*/ 249430 w 327939"/>
              <a:gd name="connsiteY43" fmla="*/ 83886 h 358978"/>
              <a:gd name="connsiteX44" fmla="*/ 250396 w 327939"/>
              <a:gd name="connsiteY44" fmla="*/ 83722 h 358978"/>
              <a:gd name="connsiteX45" fmla="*/ 251361 w 327939"/>
              <a:gd name="connsiteY45" fmla="*/ 83568 h 358978"/>
              <a:gd name="connsiteX46" fmla="*/ 247170 w 327939"/>
              <a:gd name="connsiteY46" fmla="*/ 81957 h 358978"/>
              <a:gd name="connsiteX47" fmla="*/ 244897 w 327939"/>
              <a:gd name="connsiteY47" fmla="*/ 253511 h 358978"/>
              <a:gd name="connsiteX48" fmla="*/ 245227 w 327939"/>
              <a:gd name="connsiteY48" fmla="*/ 254156 h 358978"/>
              <a:gd name="connsiteX49" fmla="*/ 244897 w 327939"/>
              <a:gd name="connsiteY49" fmla="*/ 253838 h 358978"/>
              <a:gd name="connsiteX50" fmla="*/ 247170 w 327939"/>
              <a:gd name="connsiteY50" fmla="*/ 256735 h 358978"/>
              <a:gd name="connsiteX51" fmla="*/ 244579 w 327939"/>
              <a:gd name="connsiteY51" fmla="*/ 263200 h 358978"/>
              <a:gd name="connsiteX52" fmla="*/ 243931 w 327939"/>
              <a:gd name="connsiteY52" fmla="*/ 263200 h 358978"/>
              <a:gd name="connsiteX53" fmla="*/ 245227 w 327939"/>
              <a:gd name="connsiteY53" fmla="*/ 260455 h 358978"/>
              <a:gd name="connsiteX54" fmla="*/ 246522 w 327939"/>
              <a:gd name="connsiteY54" fmla="*/ 257712 h 358978"/>
              <a:gd name="connsiteX55" fmla="*/ 246357 w 327939"/>
              <a:gd name="connsiteY55" fmla="*/ 256085 h 358978"/>
              <a:gd name="connsiteX56" fmla="*/ 245875 w 327939"/>
              <a:gd name="connsiteY56" fmla="*/ 254805 h 358978"/>
              <a:gd name="connsiteX57" fmla="*/ 244262 w 327939"/>
              <a:gd name="connsiteY57" fmla="*/ 252215 h 358978"/>
              <a:gd name="connsiteX58" fmla="*/ 242954 w 327939"/>
              <a:gd name="connsiteY58" fmla="*/ 251248 h 358978"/>
              <a:gd name="connsiteX59" fmla="*/ 243284 w 327939"/>
              <a:gd name="connsiteY59" fmla="*/ 250916 h 358978"/>
              <a:gd name="connsiteX60" fmla="*/ 240693 w 327939"/>
              <a:gd name="connsiteY60" fmla="*/ 342688 h 358978"/>
              <a:gd name="connsiteX61" fmla="*/ 247500 w 327939"/>
              <a:gd name="connsiteY61" fmla="*/ 338804 h 358978"/>
              <a:gd name="connsiteX62" fmla="*/ 244262 w 327939"/>
              <a:gd name="connsiteY62" fmla="*/ 342039 h 358978"/>
              <a:gd name="connsiteX63" fmla="*/ 241988 w 327939"/>
              <a:gd name="connsiteY63" fmla="*/ 342688 h 358978"/>
              <a:gd name="connsiteX64" fmla="*/ 240375 w 327939"/>
              <a:gd name="connsiteY64" fmla="*/ 49953 h 358978"/>
              <a:gd name="connsiteX65" fmla="*/ 240375 w 327939"/>
              <a:gd name="connsiteY65" fmla="*/ 46728 h 358978"/>
              <a:gd name="connsiteX66" fmla="*/ 240693 w 327939"/>
              <a:gd name="connsiteY66" fmla="*/ 43499 h 358978"/>
              <a:gd name="connsiteX67" fmla="*/ 242801 w 327939"/>
              <a:gd name="connsiteY67" fmla="*/ 48505 h 358978"/>
              <a:gd name="connsiteX68" fmla="*/ 244579 w 327939"/>
              <a:gd name="connsiteY68" fmla="*/ 54473 h 358978"/>
              <a:gd name="connsiteX69" fmla="*/ 239410 w 327939"/>
              <a:gd name="connsiteY69" fmla="*/ 241878 h 358978"/>
              <a:gd name="connsiteX70" fmla="*/ 240693 w 327939"/>
              <a:gd name="connsiteY70" fmla="*/ 243489 h 358978"/>
              <a:gd name="connsiteX71" fmla="*/ 239728 w 327939"/>
              <a:gd name="connsiteY71" fmla="*/ 244785 h 358978"/>
              <a:gd name="connsiteX72" fmla="*/ 239410 w 327939"/>
              <a:gd name="connsiteY72" fmla="*/ 244452 h 358978"/>
              <a:gd name="connsiteX73" fmla="*/ 247170 w 327939"/>
              <a:gd name="connsiteY73" fmla="*/ 67084 h 358978"/>
              <a:gd name="connsiteX74" fmla="*/ 238763 w 327939"/>
              <a:gd name="connsiteY74" fmla="*/ 65143 h 358978"/>
              <a:gd name="connsiteX75" fmla="*/ 239728 w 327939"/>
              <a:gd name="connsiteY75" fmla="*/ 60937 h 358978"/>
              <a:gd name="connsiteX76" fmla="*/ 235537 w 327939"/>
              <a:gd name="connsiteY76" fmla="*/ 39948 h 358978"/>
              <a:gd name="connsiteX77" fmla="*/ 234889 w 327939"/>
              <a:gd name="connsiteY77" fmla="*/ 41395 h 358978"/>
              <a:gd name="connsiteX78" fmla="*/ 234571 w 327939"/>
              <a:gd name="connsiteY78" fmla="*/ 43172 h 358978"/>
              <a:gd name="connsiteX79" fmla="*/ 233429 w 327939"/>
              <a:gd name="connsiteY79" fmla="*/ 41078 h 358978"/>
              <a:gd name="connsiteX80" fmla="*/ 232298 w 327939"/>
              <a:gd name="connsiteY80" fmla="*/ 38970 h 358978"/>
              <a:gd name="connsiteX81" fmla="*/ 228425 w 327939"/>
              <a:gd name="connsiteY81" fmla="*/ 232184 h 358978"/>
              <a:gd name="connsiteX82" fmla="*/ 231015 w 327939"/>
              <a:gd name="connsiteY82" fmla="*/ 233811 h 358978"/>
              <a:gd name="connsiteX83" fmla="*/ 234076 w 327939"/>
              <a:gd name="connsiteY83" fmla="*/ 236390 h 358978"/>
              <a:gd name="connsiteX84" fmla="*/ 237150 w 327939"/>
              <a:gd name="connsiteY84" fmla="*/ 239283 h 358978"/>
              <a:gd name="connsiteX85" fmla="*/ 234571 w 327939"/>
              <a:gd name="connsiteY85" fmla="*/ 237353 h 358978"/>
              <a:gd name="connsiteX86" fmla="*/ 235867 w 327939"/>
              <a:gd name="connsiteY86" fmla="*/ 248341 h 358978"/>
              <a:gd name="connsiteX87" fmla="*/ 233263 w 327939"/>
              <a:gd name="connsiteY87" fmla="*/ 250271 h 358978"/>
              <a:gd name="connsiteX88" fmla="*/ 230685 w 327939"/>
              <a:gd name="connsiteY88" fmla="*/ 252533 h 358978"/>
              <a:gd name="connsiteX89" fmla="*/ 230850 w 327939"/>
              <a:gd name="connsiteY89" fmla="*/ 251744 h 358978"/>
              <a:gd name="connsiteX90" fmla="*/ 231015 w 327939"/>
              <a:gd name="connsiteY90" fmla="*/ 250916 h 358978"/>
              <a:gd name="connsiteX91" fmla="*/ 225516 w 327939"/>
              <a:gd name="connsiteY91" fmla="*/ 243172 h 358978"/>
              <a:gd name="connsiteX92" fmla="*/ 226482 w 327939"/>
              <a:gd name="connsiteY92" fmla="*/ 240910 h 358978"/>
              <a:gd name="connsiteX93" fmla="*/ 232146 w 327939"/>
              <a:gd name="connsiteY93" fmla="*/ 244785 h 358978"/>
              <a:gd name="connsiteX94" fmla="*/ 235867 w 327939"/>
              <a:gd name="connsiteY94" fmla="*/ 248341 h 358978"/>
              <a:gd name="connsiteX95" fmla="*/ 225516 w 327939"/>
              <a:gd name="connsiteY95" fmla="*/ 35095 h 358978"/>
              <a:gd name="connsiteX96" fmla="*/ 224551 w 327939"/>
              <a:gd name="connsiteY96" fmla="*/ 34446 h 358978"/>
              <a:gd name="connsiteX97" fmla="*/ 225834 w 327939"/>
              <a:gd name="connsiteY97" fmla="*/ 35095 h 358978"/>
              <a:gd name="connsiteX98" fmla="*/ 226482 w 327939"/>
              <a:gd name="connsiteY98" fmla="*/ 44149 h 358978"/>
              <a:gd name="connsiteX99" fmla="*/ 224056 w 327939"/>
              <a:gd name="connsiteY99" fmla="*/ 42522 h 358978"/>
              <a:gd name="connsiteX100" fmla="*/ 221643 w 327939"/>
              <a:gd name="connsiteY100" fmla="*/ 40592 h 358978"/>
              <a:gd name="connsiteX101" fmla="*/ 222291 w 327939"/>
              <a:gd name="connsiteY101" fmla="*/ 39630 h 358978"/>
              <a:gd name="connsiteX102" fmla="*/ 226482 w 327939"/>
              <a:gd name="connsiteY102" fmla="*/ 44149 h 358978"/>
              <a:gd name="connsiteX103" fmla="*/ 229390 w 327939"/>
              <a:gd name="connsiteY103" fmla="*/ 253511 h 358978"/>
              <a:gd name="connsiteX104" fmla="*/ 221008 w 327939"/>
              <a:gd name="connsiteY104" fmla="*/ 261269 h 358978"/>
              <a:gd name="connsiteX105" fmla="*/ 222443 w 327939"/>
              <a:gd name="connsiteY105" fmla="*/ 254805 h 358978"/>
              <a:gd name="connsiteX106" fmla="*/ 225516 w 327939"/>
              <a:gd name="connsiteY106" fmla="*/ 249636 h 358978"/>
              <a:gd name="connsiteX107" fmla="*/ 225516 w 327939"/>
              <a:gd name="connsiteY107" fmla="*/ 250916 h 358978"/>
              <a:gd name="connsiteX108" fmla="*/ 229390 w 327939"/>
              <a:gd name="connsiteY108" fmla="*/ 253511 h 358978"/>
              <a:gd name="connsiteX109" fmla="*/ 220665 w 327939"/>
              <a:gd name="connsiteY109" fmla="*/ 63199 h 358978"/>
              <a:gd name="connsiteX110" fmla="*/ 222938 w 327939"/>
              <a:gd name="connsiteY110" fmla="*/ 64508 h 358978"/>
              <a:gd name="connsiteX111" fmla="*/ 220665 w 327939"/>
              <a:gd name="connsiteY111" fmla="*/ 64508 h 358978"/>
              <a:gd name="connsiteX112" fmla="*/ 229390 w 327939"/>
              <a:gd name="connsiteY112" fmla="*/ 53192 h 358978"/>
              <a:gd name="connsiteX113" fmla="*/ 230685 w 327939"/>
              <a:gd name="connsiteY113" fmla="*/ 59007 h 358978"/>
              <a:gd name="connsiteX114" fmla="*/ 219700 w 327939"/>
              <a:gd name="connsiteY114" fmla="*/ 50270 h 358978"/>
              <a:gd name="connsiteX115" fmla="*/ 219865 w 327939"/>
              <a:gd name="connsiteY115" fmla="*/ 48341 h 358978"/>
              <a:gd name="connsiteX116" fmla="*/ 220017 w 327939"/>
              <a:gd name="connsiteY116" fmla="*/ 46411 h 358978"/>
              <a:gd name="connsiteX117" fmla="*/ 219700 w 327939"/>
              <a:gd name="connsiteY117" fmla="*/ 32833 h 358978"/>
              <a:gd name="connsiteX118" fmla="*/ 221643 w 327939"/>
              <a:gd name="connsiteY118" fmla="*/ 33483 h 358978"/>
              <a:gd name="connsiteX119" fmla="*/ 222621 w 327939"/>
              <a:gd name="connsiteY119" fmla="*/ 33811 h 358978"/>
              <a:gd name="connsiteX120" fmla="*/ 221325 w 327939"/>
              <a:gd name="connsiteY120" fmla="*/ 33647 h 358978"/>
              <a:gd name="connsiteX121" fmla="*/ 220017 w 327939"/>
              <a:gd name="connsiteY121" fmla="*/ 33483 h 358978"/>
              <a:gd name="connsiteX122" fmla="*/ 218735 w 327939"/>
              <a:gd name="connsiteY122" fmla="*/ 34128 h 358978"/>
              <a:gd name="connsiteX123" fmla="*/ 216791 w 327939"/>
              <a:gd name="connsiteY123" fmla="*/ 37353 h 358978"/>
              <a:gd name="connsiteX124" fmla="*/ 216144 w 327939"/>
              <a:gd name="connsiteY124" fmla="*/ 34446 h 358978"/>
              <a:gd name="connsiteX125" fmla="*/ 215179 w 327939"/>
              <a:gd name="connsiteY125" fmla="*/ 31553 h 358978"/>
              <a:gd name="connsiteX126" fmla="*/ 217287 w 327939"/>
              <a:gd name="connsiteY126" fmla="*/ 32019 h 358978"/>
              <a:gd name="connsiteX127" fmla="*/ 214848 w 327939"/>
              <a:gd name="connsiteY127" fmla="*/ 242854 h 358978"/>
              <a:gd name="connsiteX128" fmla="*/ 220348 w 327939"/>
              <a:gd name="connsiteY128" fmla="*/ 245761 h 358978"/>
              <a:gd name="connsiteX129" fmla="*/ 218735 w 327939"/>
              <a:gd name="connsiteY129" fmla="*/ 248023 h 358978"/>
              <a:gd name="connsiteX130" fmla="*/ 217757 w 327939"/>
              <a:gd name="connsiteY130" fmla="*/ 250916 h 358978"/>
              <a:gd name="connsiteX131" fmla="*/ 232298 w 327939"/>
              <a:gd name="connsiteY131" fmla="*/ 277095 h 358978"/>
              <a:gd name="connsiteX132" fmla="*/ 221973 w 327939"/>
              <a:gd name="connsiteY132" fmla="*/ 281297 h 358978"/>
              <a:gd name="connsiteX133" fmla="*/ 208727 w 327939"/>
              <a:gd name="connsiteY133" fmla="*/ 284853 h 358978"/>
              <a:gd name="connsiteX134" fmla="*/ 209375 w 327939"/>
              <a:gd name="connsiteY134" fmla="*/ 283569 h 358978"/>
              <a:gd name="connsiteX135" fmla="*/ 209197 w 327939"/>
              <a:gd name="connsiteY135" fmla="*/ 282745 h 358978"/>
              <a:gd name="connsiteX136" fmla="*/ 209045 w 327939"/>
              <a:gd name="connsiteY136" fmla="*/ 282259 h 358978"/>
              <a:gd name="connsiteX137" fmla="*/ 217109 w 327939"/>
              <a:gd name="connsiteY137" fmla="*/ 280329 h 358978"/>
              <a:gd name="connsiteX138" fmla="*/ 219700 w 327939"/>
              <a:gd name="connsiteY138" fmla="*/ 281615 h 358978"/>
              <a:gd name="connsiteX139" fmla="*/ 224716 w 327939"/>
              <a:gd name="connsiteY139" fmla="*/ 279848 h 358978"/>
              <a:gd name="connsiteX140" fmla="*/ 231981 w 327939"/>
              <a:gd name="connsiteY140" fmla="*/ 276762 h 358978"/>
              <a:gd name="connsiteX141" fmla="*/ 208727 w 327939"/>
              <a:gd name="connsiteY141" fmla="*/ 29926 h 358978"/>
              <a:gd name="connsiteX142" fmla="*/ 210340 w 327939"/>
              <a:gd name="connsiteY142" fmla="*/ 33166 h 358978"/>
              <a:gd name="connsiteX143" fmla="*/ 205489 w 327939"/>
              <a:gd name="connsiteY143" fmla="*/ 30244 h 358978"/>
              <a:gd name="connsiteX144" fmla="*/ 206136 w 327939"/>
              <a:gd name="connsiteY144" fmla="*/ 29276 h 358978"/>
              <a:gd name="connsiteX145" fmla="*/ 205806 w 327939"/>
              <a:gd name="connsiteY145" fmla="*/ 65143 h 358978"/>
              <a:gd name="connsiteX146" fmla="*/ 204828 w 327939"/>
              <a:gd name="connsiteY146" fmla="*/ 53510 h 358978"/>
              <a:gd name="connsiteX147" fmla="*/ 214848 w 327939"/>
              <a:gd name="connsiteY147" fmla="*/ 59657 h 358978"/>
              <a:gd name="connsiteX148" fmla="*/ 215179 w 327939"/>
              <a:gd name="connsiteY148" fmla="*/ 63199 h 358978"/>
              <a:gd name="connsiteX149" fmla="*/ 215179 w 327939"/>
              <a:gd name="connsiteY149" fmla="*/ 64167 h 358978"/>
              <a:gd name="connsiteX150" fmla="*/ 203863 w 327939"/>
              <a:gd name="connsiteY150" fmla="*/ 44799 h 358978"/>
              <a:gd name="connsiteX151" fmla="*/ 204828 w 327939"/>
              <a:gd name="connsiteY151" fmla="*/ 45444 h 358978"/>
              <a:gd name="connsiteX152" fmla="*/ 204358 w 327939"/>
              <a:gd name="connsiteY152" fmla="*/ 45265 h 358978"/>
              <a:gd name="connsiteX153" fmla="*/ 203863 w 327939"/>
              <a:gd name="connsiteY153" fmla="*/ 45117 h 358978"/>
              <a:gd name="connsiteX154" fmla="*/ 203863 w 327939"/>
              <a:gd name="connsiteY154" fmla="*/ 35740 h 358978"/>
              <a:gd name="connsiteX155" fmla="*/ 208549 w 327939"/>
              <a:gd name="connsiteY155" fmla="*/ 38319 h 358978"/>
              <a:gd name="connsiteX156" fmla="*/ 212918 w 327939"/>
              <a:gd name="connsiteY156" fmla="*/ 41242 h 358978"/>
              <a:gd name="connsiteX157" fmla="*/ 213566 w 327939"/>
              <a:gd name="connsiteY157" fmla="*/ 45117 h 358978"/>
              <a:gd name="connsiteX158" fmla="*/ 208549 w 327939"/>
              <a:gd name="connsiteY158" fmla="*/ 41559 h 358978"/>
              <a:gd name="connsiteX159" fmla="*/ 203545 w 327939"/>
              <a:gd name="connsiteY159" fmla="*/ 38002 h 358978"/>
              <a:gd name="connsiteX160" fmla="*/ 203710 w 327939"/>
              <a:gd name="connsiteY160" fmla="*/ 36886 h 358978"/>
              <a:gd name="connsiteX161" fmla="*/ 203215 w 327939"/>
              <a:gd name="connsiteY161" fmla="*/ 261587 h 358978"/>
              <a:gd name="connsiteX162" fmla="*/ 203215 w 327939"/>
              <a:gd name="connsiteY162" fmla="*/ 258690 h 358978"/>
              <a:gd name="connsiteX163" fmla="*/ 207101 w 327939"/>
              <a:gd name="connsiteY163" fmla="*/ 265462 h 358978"/>
              <a:gd name="connsiteX164" fmla="*/ 212600 w 327939"/>
              <a:gd name="connsiteY164" fmla="*/ 255450 h 358978"/>
              <a:gd name="connsiteX165" fmla="*/ 214366 w 327939"/>
              <a:gd name="connsiteY165" fmla="*/ 262232 h 358978"/>
              <a:gd name="connsiteX166" fmla="*/ 215496 w 327939"/>
              <a:gd name="connsiteY166" fmla="*/ 268369 h 358978"/>
              <a:gd name="connsiteX167" fmla="*/ 215496 w 327939"/>
              <a:gd name="connsiteY167" fmla="*/ 270958 h 358978"/>
              <a:gd name="connsiteX168" fmla="*/ 213566 w 327939"/>
              <a:gd name="connsiteY168" fmla="*/ 271936 h 358978"/>
              <a:gd name="connsiteX169" fmla="*/ 213883 w 327939"/>
              <a:gd name="connsiteY169" fmla="*/ 269331 h 358978"/>
              <a:gd name="connsiteX170" fmla="*/ 210988 w 327939"/>
              <a:gd name="connsiteY170" fmla="*/ 260455 h 358978"/>
              <a:gd name="connsiteX171" fmla="*/ 203545 w 327939"/>
              <a:gd name="connsiteY171" fmla="*/ 250599 h 358978"/>
              <a:gd name="connsiteX172" fmla="*/ 203393 w 327939"/>
              <a:gd name="connsiteY172" fmla="*/ 249303 h 358978"/>
              <a:gd name="connsiteX173" fmla="*/ 203215 w 327939"/>
              <a:gd name="connsiteY173" fmla="*/ 248023 h 358978"/>
              <a:gd name="connsiteX174" fmla="*/ 212270 w 327939"/>
              <a:gd name="connsiteY174" fmla="*/ 255450 h 358978"/>
              <a:gd name="connsiteX175" fmla="*/ 202898 w 327939"/>
              <a:gd name="connsiteY175" fmla="*/ 239614 h 358978"/>
              <a:gd name="connsiteX176" fmla="*/ 202568 w 327939"/>
              <a:gd name="connsiteY176" fmla="*/ 235423 h 358978"/>
              <a:gd name="connsiteX177" fmla="*/ 202898 w 327939"/>
              <a:gd name="connsiteY177" fmla="*/ 231856 h 358978"/>
              <a:gd name="connsiteX178" fmla="*/ 205323 w 327939"/>
              <a:gd name="connsiteY178" fmla="*/ 236390 h 358978"/>
              <a:gd name="connsiteX179" fmla="*/ 209045 w 327939"/>
              <a:gd name="connsiteY179" fmla="*/ 245444 h 358978"/>
              <a:gd name="connsiteX180" fmla="*/ 199354 w 327939"/>
              <a:gd name="connsiteY180" fmla="*/ 52226 h 358978"/>
              <a:gd name="connsiteX181" fmla="*/ 198059 w 327939"/>
              <a:gd name="connsiteY181" fmla="*/ 48986 h 358978"/>
              <a:gd name="connsiteX182" fmla="*/ 199354 w 327939"/>
              <a:gd name="connsiteY182" fmla="*/ 49635 h 358978"/>
              <a:gd name="connsiteX183" fmla="*/ 197094 w 327939"/>
              <a:gd name="connsiteY183" fmla="*/ 243172 h 358978"/>
              <a:gd name="connsiteX184" fmla="*/ 197741 w 327939"/>
              <a:gd name="connsiteY184" fmla="*/ 242690 h 358978"/>
              <a:gd name="connsiteX185" fmla="*/ 203863 w 327939"/>
              <a:gd name="connsiteY185" fmla="*/ 242204 h 358978"/>
              <a:gd name="connsiteX186" fmla="*/ 211623 w 327939"/>
              <a:gd name="connsiteY186" fmla="*/ 341378 h 358978"/>
              <a:gd name="connsiteX187" fmla="*/ 207266 w 327939"/>
              <a:gd name="connsiteY187" fmla="*/ 340743 h 358978"/>
              <a:gd name="connsiteX188" fmla="*/ 202898 w 327939"/>
              <a:gd name="connsiteY188" fmla="*/ 339767 h 358978"/>
              <a:gd name="connsiteX189" fmla="*/ 201602 w 327939"/>
              <a:gd name="connsiteY189" fmla="*/ 339944 h 358978"/>
              <a:gd name="connsiteX190" fmla="*/ 200320 w 327939"/>
              <a:gd name="connsiteY190" fmla="*/ 340098 h 358978"/>
              <a:gd name="connsiteX191" fmla="*/ 199189 w 327939"/>
              <a:gd name="connsiteY191" fmla="*/ 339944 h 358978"/>
              <a:gd name="connsiteX192" fmla="*/ 198059 w 327939"/>
              <a:gd name="connsiteY192" fmla="*/ 339767 h 358978"/>
              <a:gd name="connsiteX193" fmla="*/ 196764 w 327939"/>
              <a:gd name="connsiteY193" fmla="*/ 340098 h 358978"/>
              <a:gd name="connsiteX194" fmla="*/ 195798 w 327939"/>
              <a:gd name="connsiteY194" fmla="*/ 340098 h 358978"/>
              <a:gd name="connsiteX195" fmla="*/ 200637 w 327939"/>
              <a:gd name="connsiteY195" fmla="*/ 343005 h 358978"/>
              <a:gd name="connsiteX196" fmla="*/ 201285 w 327939"/>
              <a:gd name="connsiteY196" fmla="*/ 343338 h 358978"/>
              <a:gd name="connsiteX197" fmla="*/ 197741 w 327939"/>
              <a:gd name="connsiteY197" fmla="*/ 355284 h 358978"/>
              <a:gd name="connsiteX198" fmla="*/ 197564 w 327939"/>
              <a:gd name="connsiteY198" fmla="*/ 355601 h 358978"/>
              <a:gd name="connsiteX199" fmla="*/ 197411 w 327939"/>
              <a:gd name="connsiteY199" fmla="*/ 355934 h 358978"/>
              <a:gd name="connsiteX200" fmla="*/ 197564 w 327939"/>
              <a:gd name="connsiteY200" fmla="*/ 356415 h 358978"/>
              <a:gd name="connsiteX201" fmla="*/ 197741 w 327939"/>
              <a:gd name="connsiteY201" fmla="*/ 356902 h 358978"/>
              <a:gd name="connsiteX202" fmla="*/ 197741 w 327939"/>
              <a:gd name="connsiteY202" fmla="*/ 358196 h 358978"/>
              <a:gd name="connsiteX203" fmla="*/ 194173 w 327939"/>
              <a:gd name="connsiteY203" fmla="*/ 355284 h 358978"/>
              <a:gd name="connsiteX204" fmla="*/ 196764 w 327939"/>
              <a:gd name="connsiteY204" fmla="*/ 225074 h 358978"/>
              <a:gd name="connsiteX205" fmla="*/ 197741 w 327939"/>
              <a:gd name="connsiteY205" fmla="*/ 226037 h 358978"/>
              <a:gd name="connsiteX206" fmla="*/ 197246 w 327939"/>
              <a:gd name="connsiteY206" fmla="*/ 230724 h 358978"/>
              <a:gd name="connsiteX207" fmla="*/ 197094 w 327939"/>
              <a:gd name="connsiteY207" fmla="*/ 234778 h 358978"/>
              <a:gd name="connsiteX208" fmla="*/ 195468 w 327939"/>
              <a:gd name="connsiteY208" fmla="*/ 233483 h 358978"/>
              <a:gd name="connsiteX209" fmla="*/ 194655 w 327939"/>
              <a:gd name="connsiteY209" fmla="*/ 228314 h 358978"/>
              <a:gd name="connsiteX210" fmla="*/ 193538 w 327939"/>
              <a:gd name="connsiteY210" fmla="*/ 222812 h 358978"/>
              <a:gd name="connsiteX211" fmla="*/ 195138 w 327939"/>
              <a:gd name="connsiteY211" fmla="*/ 223789 h 358978"/>
              <a:gd name="connsiteX212" fmla="*/ 198376 w 327939"/>
              <a:gd name="connsiteY212" fmla="*/ 41242 h 358978"/>
              <a:gd name="connsiteX213" fmla="*/ 193208 w 327939"/>
              <a:gd name="connsiteY213" fmla="*/ 37353 h 358978"/>
              <a:gd name="connsiteX214" fmla="*/ 192890 w 327939"/>
              <a:gd name="connsiteY214" fmla="*/ 37025 h 358978"/>
              <a:gd name="connsiteX215" fmla="*/ 191912 w 327939"/>
              <a:gd name="connsiteY215" fmla="*/ 66121 h 358978"/>
              <a:gd name="connsiteX216" fmla="*/ 191265 w 327939"/>
              <a:gd name="connsiteY216" fmla="*/ 54473 h 358978"/>
              <a:gd name="connsiteX217" fmla="*/ 189969 w 327939"/>
              <a:gd name="connsiteY217" fmla="*/ 43499 h 358978"/>
              <a:gd name="connsiteX218" fmla="*/ 194655 w 327939"/>
              <a:gd name="connsiteY218" fmla="*/ 55123 h 358978"/>
              <a:gd name="connsiteX219" fmla="*/ 200637 w 327939"/>
              <a:gd name="connsiteY219" fmla="*/ 65788 h 358978"/>
              <a:gd name="connsiteX220" fmla="*/ 198059 w 327939"/>
              <a:gd name="connsiteY220" fmla="*/ 66121 h 358978"/>
              <a:gd name="connsiteX221" fmla="*/ 195468 w 327939"/>
              <a:gd name="connsiteY221" fmla="*/ 66121 h 358978"/>
              <a:gd name="connsiteX222" fmla="*/ 198707 w 327939"/>
              <a:gd name="connsiteY222" fmla="*/ 32516 h 358978"/>
              <a:gd name="connsiteX223" fmla="*/ 198707 w 327939"/>
              <a:gd name="connsiteY223" fmla="*/ 33811 h 358978"/>
              <a:gd name="connsiteX224" fmla="*/ 198376 w 327939"/>
              <a:gd name="connsiteY224" fmla="*/ 34446 h 358978"/>
              <a:gd name="connsiteX225" fmla="*/ 189652 w 327939"/>
              <a:gd name="connsiteY225" fmla="*/ 27996 h 358978"/>
              <a:gd name="connsiteX226" fmla="*/ 185778 w 327939"/>
              <a:gd name="connsiteY226" fmla="*/ 58689 h 358978"/>
              <a:gd name="connsiteX227" fmla="*/ 186108 w 327939"/>
              <a:gd name="connsiteY227" fmla="*/ 58363 h 358978"/>
              <a:gd name="connsiteX228" fmla="*/ 186108 w 327939"/>
              <a:gd name="connsiteY228" fmla="*/ 59324 h 358978"/>
              <a:gd name="connsiteX229" fmla="*/ 185930 w 327939"/>
              <a:gd name="connsiteY229" fmla="*/ 59007 h 358978"/>
              <a:gd name="connsiteX230" fmla="*/ 185778 w 327939"/>
              <a:gd name="connsiteY230" fmla="*/ 222812 h 358978"/>
              <a:gd name="connsiteX231" fmla="*/ 187721 w 327939"/>
              <a:gd name="connsiteY231" fmla="*/ 221532 h 358978"/>
              <a:gd name="connsiteX232" fmla="*/ 189004 w 327939"/>
              <a:gd name="connsiteY232" fmla="*/ 226370 h 358978"/>
              <a:gd name="connsiteX233" fmla="*/ 200637 w 327939"/>
              <a:gd name="connsiteY233" fmla="*/ 278057 h 358978"/>
              <a:gd name="connsiteX234" fmla="*/ 194020 w 327939"/>
              <a:gd name="connsiteY234" fmla="*/ 267401 h 358978"/>
              <a:gd name="connsiteX235" fmla="*/ 182222 w 327939"/>
              <a:gd name="connsiteY235" fmla="*/ 256085 h 358978"/>
              <a:gd name="connsiteX236" fmla="*/ 182057 w 327939"/>
              <a:gd name="connsiteY236" fmla="*/ 253511 h 358978"/>
              <a:gd name="connsiteX237" fmla="*/ 181574 w 327939"/>
              <a:gd name="connsiteY237" fmla="*/ 250599 h 358978"/>
              <a:gd name="connsiteX238" fmla="*/ 194173 w 327939"/>
              <a:gd name="connsiteY238" fmla="*/ 259658 h 358978"/>
              <a:gd name="connsiteX239" fmla="*/ 195633 w 327939"/>
              <a:gd name="connsiteY239" fmla="*/ 266756 h 358978"/>
              <a:gd name="connsiteX240" fmla="*/ 199354 w 327939"/>
              <a:gd name="connsiteY240" fmla="*/ 270958 h 358978"/>
              <a:gd name="connsiteX241" fmla="*/ 201120 w 327939"/>
              <a:gd name="connsiteY241" fmla="*/ 269980 h 358978"/>
              <a:gd name="connsiteX242" fmla="*/ 201933 w 327939"/>
              <a:gd name="connsiteY242" fmla="*/ 268369 h 358978"/>
              <a:gd name="connsiteX243" fmla="*/ 205489 w 327939"/>
              <a:gd name="connsiteY243" fmla="*/ 271429 h 358978"/>
              <a:gd name="connsiteX244" fmla="*/ 210010 w 327939"/>
              <a:gd name="connsiteY244" fmla="*/ 273548 h 358978"/>
              <a:gd name="connsiteX245" fmla="*/ 205489 w 327939"/>
              <a:gd name="connsiteY245" fmla="*/ 275795 h 358978"/>
              <a:gd name="connsiteX246" fmla="*/ 204511 w 327939"/>
              <a:gd name="connsiteY246" fmla="*/ 276762 h 358978"/>
              <a:gd name="connsiteX247" fmla="*/ 192890 w 327939"/>
              <a:gd name="connsiteY247" fmla="*/ 252533 h 358978"/>
              <a:gd name="connsiteX248" fmla="*/ 187074 w 327939"/>
              <a:gd name="connsiteY248" fmla="*/ 247692 h 358978"/>
              <a:gd name="connsiteX249" fmla="*/ 180609 w 327939"/>
              <a:gd name="connsiteY249" fmla="*/ 242854 h 358978"/>
              <a:gd name="connsiteX250" fmla="*/ 179631 w 327939"/>
              <a:gd name="connsiteY250" fmla="*/ 236058 h 358978"/>
              <a:gd name="connsiteX251" fmla="*/ 186108 w 327939"/>
              <a:gd name="connsiteY251" fmla="*/ 241723 h 358978"/>
              <a:gd name="connsiteX252" fmla="*/ 192230 w 327939"/>
              <a:gd name="connsiteY252" fmla="*/ 247057 h 358978"/>
              <a:gd name="connsiteX253" fmla="*/ 185778 w 327939"/>
              <a:gd name="connsiteY253" fmla="*/ 271936 h 358978"/>
              <a:gd name="connsiteX254" fmla="*/ 178336 w 327939"/>
              <a:gd name="connsiteY254" fmla="*/ 260619 h 358978"/>
              <a:gd name="connsiteX255" fmla="*/ 178666 w 327939"/>
              <a:gd name="connsiteY255" fmla="*/ 260455 h 358978"/>
              <a:gd name="connsiteX256" fmla="*/ 178984 w 327939"/>
              <a:gd name="connsiteY256" fmla="*/ 260302 h 358978"/>
              <a:gd name="connsiteX257" fmla="*/ 190147 w 327939"/>
              <a:gd name="connsiteY257" fmla="*/ 270641 h 358978"/>
              <a:gd name="connsiteX258" fmla="*/ 195468 w 327939"/>
              <a:gd name="connsiteY258" fmla="*/ 278375 h 358978"/>
              <a:gd name="connsiteX259" fmla="*/ 189969 w 327939"/>
              <a:gd name="connsiteY259" fmla="*/ 278375 h 358978"/>
              <a:gd name="connsiteX260" fmla="*/ 188039 w 327939"/>
              <a:gd name="connsiteY260" fmla="*/ 275963 h 358978"/>
              <a:gd name="connsiteX261" fmla="*/ 185778 w 327939"/>
              <a:gd name="connsiteY261" fmla="*/ 273548 h 358978"/>
              <a:gd name="connsiteX262" fmla="*/ 177053 w 327939"/>
              <a:gd name="connsiteY262" fmla="*/ 230888 h 358978"/>
              <a:gd name="connsiteX263" fmla="*/ 180292 w 327939"/>
              <a:gd name="connsiteY263" fmla="*/ 227649 h 358978"/>
              <a:gd name="connsiteX264" fmla="*/ 183518 w 327939"/>
              <a:gd name="connsiteY264" fmla="*/ 224424 h 358978"/>
              <a:gd name="connsiteX265" fmla="*/ 180292 w 327939"/>
              <a:gd name="connsiteY265" fmla="*/ 228632 h 358978"/>
              <a:gd name="connsiteX266" fmla="*/ 186908 w 327939"/>
              <a:gd name="connsiteY266" fmla="*/ 233483 h 358978"/>
              <a:gd name="connsiteX267" fmla="*/ 190934 w 327939"/>
              <a:gd name="connsiteY267" fmla="*/ 238965 h 358978"/>
              <a:gd name="connsiteX268" fmla="*/ 179301 w 327939"/>
              <a:gd name="connsiteY268" fmla="*/ 229277 h 358978"/>
              <a:gd name="connsiteX269" fmla="*/ 187074 w 327939"/>
              <a:gd name="connsiteY269" fmla="*/ 13123 h 358978"/>
              <a:gd name="connsiteX270" fmla="*/ 187391 w 327939"/>
              <a:gd name="connsiteY270" fmla="*/ 12474 h 358978"/>
              <a:gd name="connsiteX271" fmla="*/ 193855 w 327939"/>
              <a:gd name="connsiteY271" fmla="*/ 14751 h 358978"/>
              <a:gd name="connsiteX272" fmla="*/ 193208 w 327939"/>
              <a:gd name="connsiteY272" fmla="*/ 15068 h 358978"/>
              <a:gd name="connsiteX273" fmla="*/ 192230 w 327939"/>
              <a:gd name="connsiteY273" fmla="*/ 15386 h 358978"/>
              <a:gd name="connsiteX274" fmla="*/ 189321 w 327939"/>
              <a:gd name="connsiteY274" fmla="*/ 14899 h 358978"/>
              <a:gd name="connsiteX275" fmla="*/ 186426 w 327939"/>
              <a:gd name="connsiteY275" fmla="*/ 14751 h 358978"/>
              <a:gd name="connsiteX276" fmla="*/ 183518 w 327939"/>
              <a:gd name="connsiteY276" fmla="*/ 14899 h 358978"/>
              <a:gd name="connsiteX277" fmla="*/ 181574 w 327939"/>
              <a:gd name="connsiteY277" fmla="*/ 16031 h 358978"/>
              <a:gd name="connsiteX278" fmla="*/ 176405 w 327939"/>
              <a:gd name="connsiteY278" fmla="*/ 16031 h 358978"/>
              <a:gd name="connsiteX279" fmla="*/ 175758 w 327939"/>
              <a:gd name="connsiteY279" fmla="*/ 15713 h 358978"/>
              <a:gd name="connsiteX280" fmla="*/ 187391 w 327939"/>
              <a:gd name="connsiteY280" fmla="*/ 13758 h 358978"/>
              <a:gd name="connsiteX281" fmla="*/ 176405 w 327939"/>
              <a:gd name="connsiteY281" fmla="*/ 247057 h 358978"/>
              <a:gd name="connsiteX282" fmla="*/ 176405 w 327939"/>
              <a:gd name="connsiteY282" fmla="*/ 250599 h 358978"/>
              <a:gd name="connsiteX283" fmla="*/ 173828 w 327939"/>
              <a:gd name="connsiteY283" fmla="*/ 245444 h 358978"/>
              <a:gd name="connsiteX284" fmla="*/ 185461 w 327939"/>
              <a:gd name="connsiteY284" fmla="*/ 31553 h 358978"/>
              <a:gd name="connsiteX285" fmla="*/ 185283 w 327939"/>
              <a:gd name="connsiteY285" fmla="*/ 31702 h 358978"/>
              <a:gd name="connsiteX286" fmla="*/ 185130 w 327939"/>
              <a:gd name="connsiteY286" fmla="*/ 31870 h 358978"/>
              <a:gd name="connsiteX287" fmla="*/ 172532 w 327939"/>
              <a:gd name="connsiteY287" fmla="*/ 23779 h 358978"/>
              <a:gd name="connsiteX288" fmla="*/ 175440 w 327939"/>
              <a:gd name="connsiteY288" fmla="*/ 23779 h 358978"/>
              <a:gd name="connsiteX289" fmla="*/ 179479 w 327939"/>
              <a:gd name="connsiteY289" fmla="*/ 27019 h 358978"/>
              <a:gd name="connsiteX290" fmla="*/ 184165 w 327939"/>
              <a:gd name="connsiteY290" fmla="*/ 30585 h 358978"/>
              <a:gd name="connsiteX291" fmla="*/ 171249 w 327939"/>
              <a:gd name="connsiteY291" fmla="*/ 236390 h 358978"/>
              <a:gd name="connsiteX292" fmla="*/ 174475 w 327939"/>
              <a:gd name="connsiteY292" fmla="*/ 233483 h 358978"/>
              <a:gd name="connsiteX293" fmla="*/ 175440 w 327939"/>
              <a:gd name="connsiteY293" fmla="*/ 238965 h 358978"/>
              <a:gd name="connsiteX294" fmla="*/ 169941 w 327939"/>
              <a:gd name="connsiteY294" fmla="*/ 45117 h 358978"/>
              <a:gd name="connsiteX295" fmla="*/ 169941 w 327939"/>
              <a:gd name="connsiteY295" fmla="*/ 44466 h 358978"/>
              <a:gd name="connsiteX296" fmla="*/ 171567 w 327939"/>
              <a:gd name="connsiteY296" fmla="*/ 46079 h 358978"/>
              <a:gd name="connsiteX297" fmla="*/ 178018 w 327939"/>
              <a:gd name="connsiteY297" fmla="*/ 56750 h 358978"/>
              <a:gd name="connsiteX298" fmla="*/ 180774 w 327939"/>
              <a:gd name="connsiteY298" fmla="*/ 61905 h 358978"/>
              <a:gd name="connsiteX299" fmla="*/ 183518 w 327939"/>
              <a:gd name="connsiteY299" fmla="*/ 66439 h 358978"/>
              <a:gd name="connsiteX300" fmla="*/ 175440 w 327939"/>
              <a:gd name="connsiteY300" fmla="*/ 69028 h 358978"/>
              <a:gd name="connsiteX301" fmla="*/ 170259 w 327939"/>
              <a:gd name="connsiteY301" fmla="*/ 64508 h 358978"/>
              <a:gd name="connsiteX302" fmla="*/ 170259 w 327939"/>
              <a:gd name="connsiteY302" fmla="*/ 58194 h 358978"/>
              <a:gd name="connsiteX303" fmla="*/ 169941 w 327939"/>
              <a:gd name="connsiteY303" fmla="*/ 51566 h 358978"/>
              <a:gd name="connsiteX304" fmla="*/ 169624 w 327939"/>
              <a:gd name="connsiteY304" fmla="*/ 71290 h 358978"/>
              <a:gd name="connsiteX305" fmla="*/ 171249 w 327939"/>
              <a:gd name="connsiteY305" fmla="*/ 72570 h 358978"/>
              <a:gd name="connsiteX306" fmla="*/ 170919 w 327939"/>
              <a:gd name="connsiteY306" fmla="*/ 72570 h 358978"/>
              <a:gd name="connsiteX307" fmla="*/ 162842 w 327939"/>
              <a:gd name="connsiteY307" fmla="*/ 40265 h 358978"/>
              <a:gd name="connsiteX308" fmla="*/ 161864 w 327939"/>
              <a:gd name="connsiteY308" fmla="*/ 36390 h 358978"/>
              <a:gd name="connsiteX309" fmla="*/ 164442 w 327939"/>
              <a:gd name="connsiteY309" fmla="*/ 38970 h 358978"/>
              <a:gd name="connsiteX310" fmla="*/ 163807 w 327939"/>
              <a:gd name="connsiteY310" fmla="*/ 41242 h 358978"/>
              <a:gd name="connsiteX311" fmla="*/ 161546 w 327939"/>
              <a:gd name="connsiteY311" fmla="*/ 239614 h 358978"/>
              <a:gd name="connsiteX312" fmla="*/ 161229 w 327939"/>
              <a:gd name="connsiteY312" fmla="*/ 238965 h 358978"/>
              <a:gd name="connsiteX313" fmla="*/ 164303 w 327939"/>
              <a:gd name="connsiteY313" fmla="*/ 240249 h 358978"/>
              <a:gd name="connsiteX314" fmla="*/ 166055 w 327939"/>
              <a:gd name="connsiteY314" fmla="*/ 241074 h 358978"/>
              <a:gd name="connsiteX315" fmla="*/ 167350 w 327939"/>
              <a:gd name="connsiteY315" fmla="*/ 242358 h 358978"/>
              <a:gd name="connsiteX316" fmla="*/ 168976 w 327939"/>
              <a:gd name="connsiteY316" fmla="*/ 245444 h 358978"/>
              <a:gd name="connsiteX317" fmla="*/ 159934 w 327939"/>
              <a:gd name="connsiteY317" fmla="*/ 262549 h 358978"/>
              <a:gd name="connsiteX318" fmla="*/ 161864 w 327939"/>
              <a:gd name="connsiteY318" fmla="*/ 263517 h 358978"/>
              <a:gd name="connsiteX319" fmla="*/ 163807 w 327939"/>
              <a:gd name="connsiteY319" fmla="*/ 262232 h 358978"/>
              <a:gd name="connsiteX320" fmla="*/ 165090 w 327939"/>
              <a:gd name="connsiteY320" fmla="*/ 263200 h 358978"/>
              <a:gd name="connsiteX321" fmla="*/ 166385 w 327939"/>
              <a:gd name="connsiteY321" fmla="*/ 263517 h 358978"/>
              <a:gd name="connsiteX322" fmla="*/ 166385 w 327939"/>
              <a:gd name="connsiteY322" fmla="*/ 265462 h 358978"/>
              <a:gd name="connsiteX323" fmla="*/ 170106 w 327939"/>
              <a:gd name="connsiteY323" fmla="*/ 271757 h 358978"/>
              <a:gd name="connsiteX324" fmla="*/ 177371 w 327939"/>
              <a:gd name="connsiteY324" fmla="*/ 278717 h 358978"/>
              <a:gd name="connsiteX325" fmla="*/ 176405 w 327939"/>
              <a:gd name="connsiteY325" fmla="*/ 278717 h 358978"/>
              <a:gd name="connsiteX326" fmla="*/ 175758 w 327939"/>
              <a:gd name="connsiteY326" fmla="*/ 279034 h 358978"/>
              <a:gd name="connsiteX327" fmla="*/ 158003 w 327939"/>
              <a:gd name="connsiteY327" fmla="*/ 260619 h 358978"/>
              <a:gd name="connsiteX328" fmla="*/ 157660 w 327939"/>
              <a:gd name="connsiteY328" fmla="*/ 22812 h 358978"/>
              <a:gd name="connsiteX329" fmla="*/ 183848 w 327939"/>
              <a:gd name="connsiteY329" fmla="*/ 39297 h 358978"/>
              <a:gd name="connsiteX330" fmla="*/ 184165 w 327939"/>
              <a:gd name="connsiteY330" fmla="*/ 46079 h 358978"/>
              <a:gd name="connsiteX331" fmla="*/ 185130 w 327939"/>
              <a:gd name="connsiteY331" fmla="*/ 52543 h 358978"/>
              <a:gd name="connsiteX332" fmla="*/ 182222 w 327939"/>
              <a:gd name="connsiteY332" fmla="*/ 49635 h 358978"/>
              <a:gd name="connsiteX333" fmla="*/ 179949 w 327939"/>
              <a:gd name="connsiteY333" fmla="*/ 44302 h 358978"/>
              <a:gd name="connsiteX334" fmla="*/ 176901 w 327939"/>
              <a:gd name="connsiteY334" fmla="*/ 38499 h 358978"/>
              <a:gd name="connsiteX335" fmla="*/ 173180 w 327939"/>
              <a:gd name="connsiteY335" fmla="*/ 33811 h 358978"/>
              <a:gd name="connsiteX336" fmla="*/ 168976 w 327939"/>
              <a:gd name="connsiteY336" fmla="*/ 31870 h 358978"/>
              <a:gd name="connsiteX337" fmla="*/ 167350 w 327939"/>
              <a:gd name="connsiteY337" fmla="*/ 32516 h 358978"/>
              <a:gd name="connsiteX338" fmla="*/ 166385 w 327939"/>
              <a:gd name="connsiteY338" fmla="*/ 33811 h 358978"/>
              <a:gd name="connsiteX339" fmla="*/ 161229 w 327939"/>
              <a:gd name="connsiteY339" fmla="*/ 28477 h 358978"/>
              <a:gd name="connsiteX340" fmla="*/ 156048 w 327939"/>
              <a:gd name="connsiteY340" fmla="*/ 22812 h 358978"/>
              <a:gd name="connsiteX341" fmla="*/ 155413 w 327939"/>
              <a:gd name="connsiteY341" fmla="*/ 192764 h 358978"/>
              <a:gd name="connsiteX342" fmla="*/ 155895 w 327939"/>
              <a:gd name="connsiteY342" fmla="*/ 197134 h 358978"/>
              <a:gd name="connsiteX343" fmla="*/ 156048 w 327939"/>
              <a:gd name="connsiteY343" fmla="*/ 201490 h 358978"/>
              <a:gd name="connsiteX344" fmla="*/ 157343 w 327939"/>
              <a:gd name="connsiteY344" fmla="*/ 192764 h 358978"/>
              <a:gd name="connsiteX345" fmla="*/ 157508 w 327939"/>
              <a:gd name="connsiteY345" fmla="*/ 192283 h 358978"/>
              <a:gd name="connsiteX346" fmla="*/ 157660 w 327939"/>
              <a:gd name="connsiteY346" fmla="*/ 191802 h 358978"/>
              <a:gd name="connsiteX347" fmla="*/ 157025 w 327939"/>
              <a:gd name="connsiteY347" fmla="*/ 190834 h 358978"/>
              <a:gd name="connsiteX348" fmla="*/ 155413 w 327939"/>
              <a:gd name="connsiteY348" fmla="*/ 255450 h 358978"/>
              <a:gd name="connsiteX349" fmla="*/ 155565 w 327939"/>
              <a:gd name="connsiteY349" fmla="*/ 256085 h 358978"/>
              <a:gd name="connsiteX350" fmla="*/ 155730 w 327939"/>
              <a:gd name="connsiteY350" fmla="*/ 257063 h 358978"/>
              <a:gd name="connsiteX351" fmla="*/ 154752 w 327939"/>
              <a:gd name="connsiteY351" fmla="*/ 254805 h 358978"/>
              <a:gd name="connsiteX352" fmla="*/ 153457 w 327939"/>
              <a:gd name="connsiteY352" fmla="*/ 245111 h 358978"/>
              <a:gd name="connsiteX353" fmla="*/ 155082 w 327939"/>
              <a:gd name="connsiteY353" fmla="*/ 245444 h 358978"/>
              <a:gd name="connsiteX354" fmla="*/ 156695 w 327939"/>
              <a:gd name="connsiteY354" fmla="*/ 245111 h 358978"/>
              <a:gd name="connsiteX355" fmla="*/ 156695 w 327939"/>
              <a:gd name="connsiteY355" fmla="*/ 245444 h 358978"/>
              <a:gd name="connsiteX356" fmla="*/ 156378 w 327939"/>
              <a:gd name="connsiteY356" fmla="*/ 247374 h 358978"/>
              <a:gd name="connsiteX357" fmla="*/ 156048 w 327939"/>
              <a:gd name="connsiteY357" fmla="*/ 247692 h 358978"/>
              <a:gd name="connsiteX358" fmla="*/ 158003 w 327939"/>
              <a:gd name="connsiteY358" fmla="*/ 250271 h 358978"/>
              <a:gd name="connsiteX359" fmla="*/ 155565 w 327939"/>
              <a:gd name="connsiteY359" fmla="*/ 247855 h 358978"/>
              <a:gd name="connsiteX360" fmla="*/ 153139 w 327939"/>
              <a:gd name="connsiteY360" fmla="*/ 33483 h 358978"/>
              <a:gd name="connsiteX361" fmla="*/ 154104 w 327939"/>
              <a:gd name="connsiteY361" fmla="*/ 31553 h 358978"/>
              <a:gd name="connsiteX362" fmla="*/ 155413 w 327939"/>
              <a:gd name="connsiteY362" fmla="*/ 35095 h 358978"/>
              <a:gd name="connsiteX363" fmla="*/ 152491 w 327939"/>
              <a:gd name="connsiteY363" fmla="*/ 227649 h 358978"/>
              <a:gd name="connsiteX364" fmla="*/ 151526 w 327939"/>
              <a:gd name="connsiteY364" fmla="*/ 227828 h 358978"/>
              <a:gd name="connsiteX365" fmla="*/ 150879 w 327939"/>
              <a:gd name="connsiteY365" fmla="*/ 227981 h 358978"/>
              <a:gd name="connsiteX366" fmla="*/ 152174 w 327939"/>
              <a:gd name="connsiteY366" fmla="*/ 227331 h 358978"/>
              <a:gd name="connsiteX367" fmla="*/ 151209 w 327939"/>
              <a:gd name="connsiteY367" fmla="*/ 39297 h 358978"/>
              <a:gd name="connsiteX368" fmla="*/ 154600 w 327939"/>
              <a:gd name="connsiteY368" fmla="*/ 41395 h 358978"/>
              <a:gd name="connsiteX369" fmla="*/ 158003 w 327939"/>
              <a:gd name="connsiteY369" fmla="*/ 43831 h 358978"/>
              <a:gd name="connsiteX370" fmla="*/ 160899 w 327939"/>
              <a:gd name="connsiteY370" fmla="*/ 57712 h 358978"/>
              <a:gd name="connsiteX371" fmla="*/ 155082 w 327939"/>
              <a:gd name="connsiteY371" fmla="*/ 53674 h 358978"/>
              <a:gd name="connsiteX372" fmla="*/ 149266 w 327939"/>
              <a:gd name="connsiteY372" fmla="*/ 49304 h 358978"/>
              <a:gd name="connsiteX373" fmla="*/ 151209 w 327939"/>
              <a:gd name="connsiteY373" fmla="*/ 39297 h 358978"/>
              <a:gd name="connsiteX374" fmla="*/ 151209 w 327939"/>
              <a:gd name="connsiteY374" fmla="*/ 86148 h 358978"/>
              <a:gd name="connsiteX375" fmla="*/ 149266 w 327939"/>
              <a:gd name="connsiteY375" fmla="*/ 83886 h 358978"/>
              <a:gd name="connsiteX376" fmla="*/ 149431 w 327939"/>
              <a:gd name="connsiteY376" fmla="*/ 73057 h 358978"/>
              <a:gd name="connsiteX377" fmla="*/ 149596 w 327939"/>
              <a:gd name="connsiteY377" fmla="*/ 60619 h 358978"/>
              <a:gd name="connsiteX378" fmla="*/ 162842 w 327939"/>
              <a:gd name="connsiteY378" fmla="*/ 71290 h 358978"/>
              <a:gd name="connsiteX379" fmla="*/ 163477 w 327939"/>
              <a:gd name="connsiteY379" fmla="*/ 73865 h 358978"/>
              <a:gd name="connsiteX380" fmla="*/ 164125 w 327939"/>
              <a:gd name="connsiteY380" fmla="*/ 74832 h 358978"/>
              <a:gd name="connsiteX381" fmla="*/ 160734 w 327939"/>
              <a:gd name="connsiteY381" fmla="*/ 76940 h 358978"/>
              <a:gd name="connsiteX382" fmla="*/ 158968 w 327939"/>
              <a:gd name="connsiteY382" fmla="*/ 80002 h 358978"/>
              <a:gd name="connsiteX383" fmla="*/ 159286 w 327939"/>
              <a:gd name="connsiteY383" fmla="*/ 81629 h 358978"/>
              <a:gd name="connsiteX384" fmla="*/ 136985 w 327939"/>
              <a:gd name="connsiteY384" fmla="*/ 40265 h 358978"/>
              <a:gd name="connsiteX385" fmla="*/ 139575 w 327939"/>
              <a:gd name="connsiteY385" fmla="*/ 32198 h 358978"/>
              <a:gd name="connsiteX386" fmla="*/ 140858 w 327939"/>
              <a:gd name="connsiteY386" fmla="*/ 32833 h 358978"/>
              <a:gd name="connsiteX387" fmla="*/ 142154 w 327939"/>
              <a:gd name="connsiteY387" fmla="*/ 44149 h 358978"/>
              <a:gd name="connsiteX388" fmla="*/ 142801 w 327939"/>
              <a:gd name="connsiteY388" fmla="*/ 55123 h 358978"/>
              <a:gd name="connsiteX389" fmla="*/ 143449 w 327939"/>
              <a:gd name="connsiteY389" fmla="*/ 66756 h 358978"/>
              <a:gd name="connsiteX390" fmla="*/ 143449 w 327939"/>
              <a:gd name="connsiteY390" fmla="*/ 78072 h 358978"/>
              <a:gd name="connsiteX391" fmla="*/ 132794 w 327939"/>
              <a:gd name="connsiteY391" fmla="*/ 67719 h 358978"/>
              <a:gd name="connsiteX392" fmla="*/ 133759 w 327939"/>
              <a:gd name="connsiteY392" fmla="*/ 58525 h 358978"/>
              <a:gd name="connsiteX393" fmla="*/ 135054 w 327939"/>
              <a:gd name="connsiteY393" fmla="*/ 49304 h 358978"/>
              <a:gd name="connsiteX394" fmla="*/ 142154 w 327939"/>
              <a:gd name="connsiteY394" fmla="*/ 91318 h 358978"/>
              <a:gd name="connsiteX395" fmla="*/ 135702 w 327939"/>
              <a:gd name="connsiteY395" fmla="*/ 87115 h 358978"/>
              <a:gd name="connsiteX396" fmla="*/ 131168 w 327939"/>
              <a:gd name="connsiteY396" fmla="*/ 84203 h 358978"/>
              <a:gd name="connsiteX397" fmla="*/ 131333 w 327939"/>
              <a:gd name="connsiteY397" fmla="*/ 83063 h 358978"/>
              <a:gd name="connsiteX398" fmla="*/ 131498 w 327939"/>
              <a:gd name="connsiteY398" fmla="*/ 81957 h 358978"/>
              <a:gd name="connsiteX399" fmla="*/ 131498 w 327939"/>
              <a:gd name="connsiteY399" fmla="*/ 80002 h 358978"/>
              <a:gd name="connsiteX400" fmla="*/ 144414 w 327939"/>
              <a:gd name="connsiteY400" fmla="*/ 89373 h 358978"/>
              <a:gd name="connsiteX401" fmla="*/ 143779 w 327939"/>
              <a:gd name="connsiteY401" fmla="*/ 90350 h 358978"/>
              <a:gd name="connsiteX402" fmla="*/ 130533 w 327939"/>
              <a:gd name="connsiteY402" fmla="*/ 100362 h 358978"/>
              <a:gd name="connsiteX403" fmla="*/ 131168 w 327939"/>
              <a:gd name="connsiteY403" fmla="*/ 97449 h 358978"/>
              <a:gd name="connsiteX404" fmla="*/ 132464 w 327939"/>
              <a:gd name="connsiteY404" fmla="*/ 98417 h 358978"/>
              <a:gd name="connsiteX405" fmla="*/ 131498 w 327939"/>
              <a:gd name="connsiteY405" fmla="*/ 99394 h 358978"/>
              <a:gd name="connsiteX406" fmla="*/ 130851 w 327939"/>
              <a:gd name="connsiteY406" fmla="*/ 100362 h 358978"/>
              <a:gd name="connsiteX407" fmla="*/ 145392 w 327939"/>
              <a:gd name="connsiteY407" fmla="*/ 17643 h 358978"/>
              <a:gd name="connsiteX408" fmla="*/ 145722 w 327939"/>
              <a:gd name="connsiteY408" fmla="*/ 18457 h 358978"/>
              <a:gd name="connsiteX409" fmla="*/ 146370 w 327939"/>
              <a:gd name="connsiteY409" fmla="*/ 19269 h 358978"/>
              <a:gd name="connsiteX410" fmla="*/ 148300 w 327939"/>
              <a:gd name="connsiteY410" fmla="*/ 22494 h 358978"/>
              <a:gd name="connsiteX411" fmla="*/ 148948 w 327939"/>
              <a:gd name="connsiteY411" fmla="*/ 22494 h 358978"/>
              <a:gd name="connsiteX412" fmla="*/ 151209 w 327939"/>
              <a:gd name="connsiteY412" fmla="*/ 25075 h 358978"/>
              <a:gd name="connsiteX413" fmla="*/ 148300 w 327939"/>
              <a:gd name="connsiteY413" fmla="*/ 30244 h 358978"/>
              <a:gd name="connsiteX414" fmla="*/ 145062 w 327939"/>
              <a:gd name="connsiteY414" fmla="*/ 28313 h 358978"/>
              <a:gd name="connsiteX415" fmla="*/ 142801 w 327939"/>
              <a:gd name="connsiteY415" fmla="*/ 24603 h 358978"/>
              <a:gd name="connsiteX416" fmla="*/ 139893 w 327939"/>
              <a:gd name="connsiteY416" fmla="*/ 22494 h 358978"/>
              <a:gd name="connsiteX417" fmla="*/ 138445 w 327939"/>
              <a:gd name="connsiteY417" fmla="*/ 22975 h 358978"/>
              <a:gd name="connsiteX418" fmla="*/ 137315 w 327939"/>
              <a:gd name="connsiteY418" fmla="*/ 24107 h 358978"/>
              <a:gd name="connsiteX419" fmla="*/ 132946 w 327939"/>
              <a:gd name="connsiteY419" fmla="*/ 21681 h 358978"/>
              <a:gd name="connsiteX420" fmla="*/ 128577 w 327939"/>
              <a:gd name="connsiteY420" fmla="*/ 19587 h 358978"/>
              <a:gd name="connsiteX421" fmla="*/ 136020 w 327939"/>
              <a:gd name="connsiteY421" fmla="*/ 16680 h 358978"/>
              <a:gd name="connsiteX422" fmla="*/ 126647 w 327939"/>
              <a:gd name="connsiteY422" fmla="*/ 62231 h 358978"/>
              <a:gd name="connsiteX423" fmla="*/ 126647 w 327939"/>
              <a:gd name="connsiteY423" fmla="*/ 53024 h 358978"/>
              <a:gd name="connsiteX424" fmla="*/ 126329 w 327939"/>
              <a:gd name="connsiteY424" fmla="*/ 43831 h 358978"/>
              <a:gd name="connsiteX425" fmla="*/ 129885 w 327939"/>
              <a:gd name="connsiteY425" fmla="*/ 46079 h 358978"/>
              <a:gd name="connsiteX426" fmla="*/ 128438 w 327939"/>
              <a:gd name="connsiteY426" fmla="*/ 54473 h 358978"/>
              <a:gd name="connsiteX427" fmla="*/ 127295 w 327939"/>
              <a:gd name="connsiteY427" fmla="*/ 62881 h 358978"/>
              <a:gd name="connsiteX428" fmla="*/ 125999 w 327939"/>
              <a:gd name="connsiteY428" fmla="*/ 37025 h 358978"/>
              <a:gd name="connsiteX429" fmla="*/ 129225 w 327939"/>
              <a:gd name="connsiteY429" fmla="*/ 39297 h 358978"/>
              <a:gd name="connsiteX430" fmla="*/ 125999 w 327939"/>
              <a:gd name="connsiteY430" fmla="*/ 37670 h 358978"/>
              <a:gd name="connsiteX431" fmla="*/ 125682 w 327939"/>
              <a:gd name="connsiteY431" fmla="*/ 80334 h 358978"/>
              <a:gd name="connsiteX432" fmla="*/ 125834 w 327939"/>
              <a:gd name="connsiteY432" fmla="*/ 77908 h 358978"/>
              <a:gd name="connsiteX433" fmla="*/ 125999 w 327939"/>
              <a:gd name="connsiteY433" fmla="*/ 75482 h 358978"/>
              <a:gd name="connsiteX434" fmla="*/ 126329 w 327939"/>
              <a:gd name="connsiteY434" fmla="*/ 75800 h 358978"/>
              <a:gd name="connsiteX435" fmla="*/ 125682 w 327939"/>
              <a:gd name="connsiteY435" fmla="*/ 80334 h 358978"/>
              <a:gd name="connsiteX436" fmla="*/ 134737 w 327939"/>
              <a:gd name="connsiteY436" fmla="*/ 29609 h 358978"/>
              <a:gd name="connsiteX437" fmla="*/ 133441 w 327939"/>
              <a:gd name="connsiteY437" fmla="*/ 32997 h 358978"/>
              <a:gd name="connsiteX438" fmla="*/ 132146 w 327939"/>
              <a:gd name="connsiteY438" fmla="*/ 36390 h 358978"/>
              <a:gd name="connsiteX439" fmla="*/ 126964 w 327939"/>
              <a:gd name="connsiteY439" fmla="*/ 31702 h 358978"/>
              <a:gd name="connsiteX440" fmla="*/ 123421 w 327939"/>
              <a:gd name="connsiteY440" fmla="*/ 24424 h 358978"/>
              <a:gd name="connsiteX441" fmla="*/ 137633 w 327939"/>
              <a:gd name="connsiteY441" fmla="*/ 6986 h 358978"/>
              <a:gd name="connsiteX442" fmla="*/ 128577 w 327939"/>
              <a:gd name="connsiteY442" fmla="*/ 7319 h 358978"/>
              <a:gd name="connsiteX443" fmla="*/ 119535 w 327939"/>
              <a:gd name="connsiteY443" fmla="*/ 7954 h 358978"/>
              <a:gd name="connsiteX444" fmla="*/ 133759 w 327939"/>
              <a:gd name="connsiteY444" fmla="*/ 5707 h 358978"/>
              <a:gd name="connsiteX445" fmla="*/ 140541 w 327939"/>
              <a:gd name="connsiteY445" fmla="*/ 6669 h 358978"/>
              <a:gd name="connsiteX446" fmla="*/ 139093 w 327939"/>
              <a:gd name="connsiteY446" fmla="*/ 6823 h 358978"/>
              <a:gd name="connsiteX447" fmla="*/ 119865 w 327939"/>
              <a:gd name="connsiteY447" fmla="*/ 39948 h 358978"/>
              <a:gd name="connsiteX448" fmla="*/ 119535 w 327939"/>
              <a:gd name="connsiteY448" fmla="*/ 47056 h 358978"/>
              <a:gd name="connsiteX449" fmla="*/ 119218 w 327939"/>
              <a:gd name="connsiteY449" fmla="*/ 55450 h 358978"/>
              <a:gd name="connsiteX450" fmla="*/ 116944 w 327939"/>
              <a:gd name="connsiteY450" fmla="*/ 53192 h 358978"/>
              <a:gd name="connsiteX451" fmla="*/ 117770 w 327939"/>
              <a:gd name="connsiteY451" fmla="*/ 46411 h 358978"/>
              <a:gd name="connsiteX452" fmla="*/ 118900 w 327939"/>
              <a:gd name="connsiteY452" fmla="*/ 39630 h 358978"/>
              <a:gd name="connsiteX453" fmla="*/ 119383 w 327939"/>
              <a:gd name="connsiteY453" fmla="*/ 39779 h 358978"/>
              <a:gd name="connsiteX454" fmla="*/ 115979 w 327939"/>
              <a:gd name="connsiteY454" fmla="*/ 61905 h 358978"/>
              <a:gd name="connsiteX455" fmla="*/ 116157 w 327939"/>
              <a:gd name="connsiteY455" fmla="*/ 61270 h 358978"/>
              <a:gd name="connsiteX456" fmla="*/ 116296 w 327939"/>
              <a:gd name="connsiteY456" fmla="*/ 60619 h 358978"/>
              <a:gd name="connsiteX457" fmla="*/ 118900 w 327939"/>
              <a:gd name="connsiteY457" fmla="*/ 63199 h 358978"/>
              <a:gd name="connsiteX458" fmla="*/ 118900 w 327939"/>
              <a:gd name="connsiteY458" fmla="*/ 64167 h 358978"/>
              <a:gd name="connsiteX459" fmla="*/ 118900 w 327939"/>
              <a:gd name="connsiteY459" fmla="*/ 69996 h 358978"/>
              <a:gd name="connsiteX460" fmla="*/ 118900 w 327939"/>
              <a:gd name="connsiteY460" fmla="*/ 75800 h 358978"/>
              <a:gd name="connsiteX461" fmla="*/ 115014 w 327939"/>
              <a:gd name="connsiteY461" fmla="*/ 72903 h 358978"/>
              <a:gd name="connsiteX462" fmla="*/ 115661 w 327939"/>
              <a:gd name="connsiteY462" fmla="*/ 67401 h 358978"/>
              <a:gd name="connsiteX463" fmla="*/ 114366 w 327939"/>
              <a:gd name="connsiteY463" fmla="*/ 81312 h 358978"/>
              <a:gd name="connsiteX464" fmla="*/ 120018 w 327939"/>
              <a:gd name="connsiteY464" fmla="*/ 91318 h 358978"/>
              <a:gd name="connsiteX465" fmla="*/ 122456 w 327939"/>
              <a:gd name="connsiteY465" fmla="*/ 100362 h 358978"/>
              <a:gd name="connsiteX466" fmla="*/ 114366 w 327939"/>
              <a:gd name="connsiteY466" fmla="*/ 93247 h 358978"/>
              <a:gd name="connsiteX467" fmla="*/ 117922 w 327939"/>
              <a:gd name="connsiteY467" fmla="*/ 16031 h 358978"/>
              <a:gd name="connsiteX468" fmla="*/ 115331 w 327939"/>
              <a:gd name="connsiteY468" fmla="*/ 15386 h 358978"/>
              <a:gd name="connsiteX469" fmla="*/ 112436 w 327939"/>
              <a:gd name="connsiteY469" fmla="*/ 15068 h 358978"/>
              <a:gd name="connsiteX470" fmla="*/ 118735 w 327939"/>
              <a:gd name="connsiteY470" fmla="*/ 14101 h 358978"/>
              <a:gd name="connsiteX471" fmla="*/ 125351 w 327939"/>
              <a:gd name="connsiteY471" fmla="*/ 13758 h 358978"/>
              <a:gd name="connsiteX472" fmla="*/ 121808 w 327939"/>
              <a:gd name="connsiteY472" fmla="*/ 107153 h 358978"/>
              <a:gd name="connsiteX473" fmla="*/ 115661 w 327939"/>
              <a:gd name="connsiteY473" fmla="*/ 114569 h 358978"/>
              <a:gd name="connsiteX474" fmla="*/ 113896 w 327939"/>
              <a:gd name="connsiteY474" fmla="*/ 112957 h 358978"/>
              <a:gd name="connsiteX475" fmla="*/ 112436 w 327939"/>
              <a:gd name="connsiteY475" fmla="*/ 111344 h 358978"/>
              <a:gd name="connsiteX476" fmla="*/ 113083 w 327939"/>
              <a:gd name="connsiteY476" fmla="*/ 100679 h 358978"/>
              <a:gd name="connsiteX477" fmla="*/ 110493 w 327939"/>
              <a:gd name="connsiteY477" fmla="*/ 123628 h 358978"/>
              <a:gd name="connsiteX478" fmla="*/ 111140 w 327939"/>
              <a:gd name="connsiteY478" fmla="*/ 121049 h 358978"/>
              <a:gd name="connsiteX479" fmla="*/ 113083 w 327939"/>
              <a:gd name="connsiteY479" fmla="*/ 122660 h 358978"/>
              <a:gd name="connsiteX480" fmla="*/ 109210 w 327939"/>
              <a:gd name="connsiteY480" fmla="*/ 56750 h 358978"/>
              <a:gd name="connsiteX481" fmla="*/ 109032 w 327939"/>
              <a:gd name="connsiteY481" fmla="*/ 55287 h 358978"/>
              <a:gd name="connsiteX482" fmla="*/ 108880 w 327939"/>
              <a:gd name="connsiteY482" fmla="*/ 53838 h 358978"/>
              <a:gd name="connsiteX483" fmla="*/ 109527 w 327939"/>
              <a:gd name="connsiteY483" fmla="*/ 54642 h 358978"/>
              <a:gd name="connsiteX484" fmla="*/ 110493 w 327939"/>
              <a:gd name="connsiteY484" fmla="*/ 55450 h 358978"/>
              <a:gd name="connsiteX485" fmla="*/ 110175 w 327939"/>
              <a:gd name="connsiteY485" fmla="*/ 57395 h 358978"/>
              <a:gd name="connsiteX486" fmla="*/ 107914 w 327939"/>
              <a:gd name="connsiteY486" fmla="*/ 88078 h 358978"/>
              <a:gd name="connsiteX487" fmla="*/ 108067 w 327939"/>
              <a:gd name="connsiteY487" fmla="*/ 87607 h 358978"/>
              <a:gd name="connsiteX488" fmla="*/ 108245 w 327939"/>
              <a:gd name="connsiteY488" fmla="*/ 87115 h 358978"/>
              <a:gd name="connsiteX489" fmla="*/ 108245 w 327939"/>
              <a:gd name="connsiteY489" fmla="*/ 88396 h 358978"/>
              <a:gd name="connsiteX490" fmla="*/ 107267 w 327939"/>
              <a:gd name="connsiteY490" fmla="*/ 17643 h 358978"/>
              <a:gd name="connsiteX491" fmla="*/ 107914 w 327939"/>
              <a:gd name="connsiteY491" fmla="*/ 16031 h 358978"/>
              <a:gd name="connsiteX492" fmla="*/ 111788 w 327939"/>
              <a:gd name="connsiteY492" fmla="*/ 15068 h 358978"/>
              <a:gd name="connsiteX493" fmla="*/ 110175 w 327939"/>
              <a:gd name="connsiteY493" fmla="*/ 17975 h 358978"/>
              <a:gd name="connsiteX494" fmla="*/ 105654 w 327939"/>
              <a:gd name="connsiteY494" fmla="*/ 18620 h 358978"/>
              <a:gd name="connsiteX495" fmla="*/ 107267 w 327939"/>
              <a:gd name="connsiteY495" fmla="*/ 18303 h 358978"/>
              <a:gd name="connsiteX496" fmla="*/ 105654 w 327939"/>
              <a:gd name="connsiteY496" fmla="*/ 105213 h 358978"/>
              <a:gd name="connsiteX497" fmla="*/ 106619 w 327939"/>
              <a:gd name="connsiteY497" fmla="*/ 96169 h 358978"/>
              <a:gd name="connsiteX498" fmla="*/ 107597 w 327939"/>
              <a:gd name="connsiteY498" fmla="*/ 96804 h 358978"/>
              <a:gd name="connsiteX499" fmla="*/ 107267 w 327939"/>
              <a:gd name="connsiteY499" fmla="*/ 101642 h 358978"/>
              <a:gd name="connsiteX500" fmla="*/ 106619 w 327939"/>
              <a:gd name="connsiteY500" fmla="*/ 106176 h 358978"/>
              <a:gd name="connsiteX501" fmla="*/ 105324 w 327939"/>
              <a:gd name="connsiteY501" fmla="*/ 116846 h 358978"/>
              <a:gd name="connsiteX502" fmla="*/ 104028 w 327939"/>
              <a:gd name="connsiteY502" fmla="*/ 124591 h 358978"/>
              <a:gd name="connsiteX503" fmla="*/ 104028 w 327939"/>
              <a:gd name="connsiteY503" fmla="*/ 120220 h 358978"/>
              <a:gd name="connsiteX504" fmla="*/ 104346 w 327939"/>
              <a:gd name="connsiteY504" fmla="*/ 115864 h 358978"/>
              <a:gd name="connsiteX505" fmla="*/ 108562 w 327939"/>
              <a:gd name="connsiteY505" fmla="*/ 317477 h 358978"/>
              <a:gd name="connsiteX506" fmla="*/ 104676 w 327939"/>
              <a:gd name="connsiteY506" fmla="*/ 315715 h 358978"/>
              <a:gd name="connsiteX507" fmla="*/ 100803 w 327939"/>
              <a:gd name="connsiteY507" fmla="*/ 314252 h 358978"/>
              <a:gd name="connsiteX508" fmla="*/ 102085 w 327939"/>
              <a:gd name="connsiteY508" fmla="*/ 313607 h 358978"/>
              <a:gd name="connsiteX509" fmla="*/ 99837 w 327939"/>
              <a:gd name="connsiteY509" fmla="*/ 169179 h 358978"/>
              <a:gd name="connsiteX510" fmla="*/ 101450 w 327939"/>
              <a:gd name="connsiteY510" fmla="*/ 167086 h 358978"/>
              <a:gd name="connsiteX511" fmla="*/ 103380 w 327939"/>
              <a:gd name="connsiteY511" fmla="*/ 165623 h 358978"/>
              <a:gd name="connsiteX512" fmla="*/ 102733 w 327939"/>
              <a:gd name="connsiteY512" fmla="*/ 163682 h 358978"/>
              <a:gd name="connsiteX513" fmla="*/ 98859 w 327939"/>
              <a:gd name="connsiteY513" fmla="*/ 170157 h 358978"/>
              <a:gd name="connsiteX514" fmla="*/ 103698 w 327939"/>
              <a:gd name="connsiteY514" fmla="*/ 52875 h 358978"/>
              <a:gd name="connsiteX515" fmla="*/ 101298 w 327939"/>
              <a:gd name="connsiteY515" fmla="*/ 50920 h 358978"/>
              <a:gd name="connsiteX516" fmla="*/ 98542 w 327939"/>
              <a:gd name="connsiteY516" fmla="*/ 49304 h 358978"/>
              <a:gd name="connsiteX517" fmla="*/ 100155 w 327939"/>
              <a:gd name="connsiteY517" fmla="*/ 45117 h 358978"/>
              <a:gd name="connsiteX518" fmla="*/ 102415 w 327939"/>
              <a:gd name="connsiteY518" fmla="*/ 47691 h 358978"/>
              <a:gd name="connsiteX519" fmla="*/ 103698 w 327939"/>
              <a:gd name="connsiteY519" fmla="*/ 52875 h 358978"/>
              <a:gd name="connsiteX520" fmla="*/ 99507 w 327939"/>
              <a:gd name="connsiteY520" fmla="*/ 24424 h 358978"/>
              <a:gd name="connsiteX521" fmla="*/ 101945 w 327939"/>
              <a:gd name="connsiteY521" fmla="*/ 24603 h 358978"/>
              <a:gd name="connsiteX522" fmla="*/ 104346 w 327939"/>
              <a:gd name="connsiteY522" fmla="*/ 24757 h 358978"/>
              <a:gd name="connsiteX523" fmla="*/ 108245 w 327939"/>
              <a:gd name="connsiteY523" fmla="*/ 24603 h 358978"/>
              <a:gd name="connsiteX524" fmla="*/ 112105 w 327939"/>
              <a:gd name="connsiteY524" fmla="*/ 24107 h 358978"/>
              <a:gd name="connsiteX525" fmla="*/ 114366 w 327939"/>
              <a:gd name="connsiteY525" fmla="*/ 27664 h 358978"/>
              <a:gd name="connsiteX526" fmla="*/ 113401 w 327939"/>
              <a:gd name="connsiteY526" fmla="*/ 31553 h 358978"/>
              <a:gd name="connsiteX527" fmla="*/ 105654 w 327939"/>
              <a:gd name="connsiteY527" fmla="*/ 28631 h 358978"/>
              <a:gd name="connsiteX528" fmla="*/ 97894 w 327939"/>
              <a:gd name="connsiteY528" fmla="*/ 26369 h 358978"/>
              <a:gd name="connsiteX529" fmla="*/ 99190 w 327939"/>
              <a:gd name="connsiteY529" fmla="*/ 25392 h 358978"/>
              <a:gd name="connsiteX530" fmla="*/ 97246 w 327939"/>
              <a:gd name="connsiteY530" fmla="*/ 32198 h 358978"/>
              <a:gd name="connsiteX531" fmla="*/ 104841 w 327939"/>
              <a:gd name="connsiteY531" fmla="*/ 33811 h 358978"/>
              <a:gd name="connsiteX532" fmla="*/ 112436 w 327939"/>
              <a:gd name="connsiteY532" fmla="*/ 36390 h 358978"/>
              <a:gd name="connsiteX533" fmla="*/ 111788 w 327939"/>
              <a:gd name="connsiteY533" fmla="*/ 42204 h 358978"/>
              <a:gd name="connsiteX534" fmla="*/ 111470 w 327939"/>
              <a:gd name="connsiteY534" fmla="*/ 47691 h 358978"/>
              <a:gd name="connsiteX535" fmla="*/ 108384 w 327939"/>
              <a:gd name="connsiteY535" fmla="*/ 44466 h 358978"/>
              <a:gd name="connsiteX536" fmla="*/ 105654 w 327939"/>
              <a:gd name="connsiteY536" fmla="*/ 40592 h 358978"/>
              <a:gd name="connsiteX537" fmla="*/ 103063 w 327939"/>
              <a:gd name="connsiteY537" fmla="*/ 37203 h 358978"/>
              <a:gd name="connsiteX538" fmla="*/ 100472 w 327939"/>
              <a:gd name="connsiteY538" fmla="*/ 35423 h 358978"/>
              <a:gd name="connsiteX539" fmla="*/ 99837 w 327939"/>
              <a:gd name="connsiteY539" fmla="*/ 35423 h 358978"/>
              <a:gd name="connsiteX540" fmla="*/ 104346 w 327939"/>
              <a:gd name="connsiteY540" fmla="*/ 59007 h 358978"/>
              <a:gd name="connsiteX541" fmla="*/ 104346 w 327939"/>
              <a:gd name="connsiteY541" fmla="*/ 64508 h 358978"/>
              <a:gd name="connsiteX542" fmla="*/ 100320 w 327939"/>
              <a:gd name="connsiteY542" fmla="*/ 61106 h 358978"/>
              <a:gd name="connsiteX543" fmla="*/ 96281 w 327939"/>
              <a:gd name="connsiteY543" fmla="*/ 57395 h 358978"/>
              <a:gd name="connsiteX544" fmla="*/ 97246 w 327939"/>
              <a:gd name="connsiteY544" fmla="*/ 54155 h 358978"/>
              <a:gd name="connsiteX545" fmla="*/ 108562 w 327939"/>
              <a:gd name="connsiteY545" fmla="*/ 311028 h 358978"/>
              <a:gd name="connsiteX546" fmla="*/ 109527 w 327939"/>
              <a:gd name="connsiteY546" fmla="*/ 308766 h 358978"/>
              <a:gd name="connsiteX547" fmla="*/ 108562 w 327939"/>
              <a:gd name="connsiteY547" fmla="*/ 305526 h 358978"/>
              <a:gd name="connsiteX548" fmla="*/ 94999 w 327939"/>
              <a:gd name="connsiteY548" fmla="*/ 293893 h 358978"/>
              <a:gd name="connsiteX549" fmla="*/ 96281 w 327939"/>
              <a:gd name="connsiteY549" fmla="*/ 288395 h 358978"/>
              <a:gd name="connsiteX550" fmla="*/ 98542 w 327939"/>
              <a:gd name="connsiteY550" fmla="*/ 287429 h 358978"/>
              <a:gd name="connsiteX551" fmla="*/ 100155 w 327939"/>
              <a:gd name="connsiteY551" fmla="*/ 288728 h 358978"/>
              <a:gd name="connsiteX552" fmla="*/ 100803 w 327939"/>
              <a:gd name="connsiteY552" fmla="*/ 289045 h 358978"/>
              <a:gd name="connsiteX553" fmla="*/ 100472 w 327939"/>
              <a:gd name="connsiteY553" fmla="*/ 290341 h 358978"/>
              <a:gd name="connsiteX554" fmla="*/ 103876 w 327939"/>
              <a:gd name="connsiteY554" fmla="*/ 295674 h 358978"/>
              <a:gd name="connsiteX555" fmla="*/ 109858 w 327939"/>
              <a:gd name="connsiteY555" fmla="*/ 301324 h 358978"/>
              <a:gd name="connsiteX556" fmla="*/ 119535 w 327939"/>
              <a:gd name="connsiteY556" fmla="*/ 311345 h 358978"/>
              <a:gd name="connsiteX557" fmla="*/ 122926 w 327939"/>
              <a:gd name="connsiteY557" fmla="*/ 315864 h 358978"/>
              <a:gd name="connsiteX558" fmla="*/ 127930 w 327939"/>
              <a:gd name="connsiteY558" fmla="*/ 322011 h 358978"/>
              <a:gd name="connsiteX559" fmla="*/ 94656 w 327939"/>
              <a:gd name="connsiteY559" fmla="*/ 63849 h 358978"/>
              <a:gd name="connsiteX560" fmla="*/ 99190 w 327939"/>
              <a:gd name="connsiteY560" fmla="*/ 68050 h 358978"/>
              <a:gd name="connsiteX561" fmla="*/ 104028 w 327939"/>
              <a:gd name="connsiteY561" fmla="*/ 71935 h 358978"/>
              <a:gd name="connsiteX562" fmla="*/ 103380 w 327939"/>
              <a:gd name="connsiteY562" fmla="*/ 77422 h 358978"/>
              <a:gd name="connsiteX563" fmla="*/ 102415 w 327939"/>
              <a:gd name="connsiteY563" fmla="*/ 83241 h 358978"/>
              <a:gd name="connsiteX564" fmla="*/ 92725 w 327939"/>
              <a:gd name="connsiteY564" fmla="*/ 73538 h 358978"/>
              <a:gd name="connsiteX565" fmla="*/ 100803 w 327939"/>
              <a:gd name="connsiteY565" fmla="*/ 92280 h 358978"/>
              <a:gd name="connsiteX566" fmla="*/ 99837 w 327939"/>
              <a:gd name="connsiteY566" fmla="*/ 100029 h 358978"/>
              <a:gd name="connsiteX567" fmla="*/ 90782 w 327939"/>
              <a:gd name="connsiteY567" fmla="*/ 92280 h 358978"/>
              <a:gd name="connsiteX568" fmla="*/ 90947 w 327939"/>
              <a:gd name="connsiteY568" fmla="*/ 89219 h 358978"/>
              <a:gd name="connsiteX569" fmla="*/ 91417 w 327939"/>
              <a:gd name="connsiteY569" fmla="*/ 86148 h 358978"/>
              <a:gd name="connsiteX570" fmla="*/ 90134 w 327939"/>
              <a:gd name="connsiteY570" fmla="*/ 100029 h 358978"/>
              <a:gd name="connsiteX571" fmla="*/ 90134 w 327939"/>
              <a:gd name="connsiteY571" fmla="*/ 99394 h 358978"/>
              <a:gd name="connsiteX572" fmla="*/ 94173 w 327939"/>
              <a:gd name="connsiteY572" fmla="*/ 102470 h 358978"/>
              <a:gd name="connsiteX573" fmla="*/ 97577 w 327939"/>
              <a:gd name="connsiteY573" fmla="*/ 105525 h 358978"/>
              <a:gd name="connsiteX574" fmla="*/ 90782 w 327939"/>
              <a:gd name="connsiteY574" fmla="*/ 176611 h 358978"/>
              <a:gd name="connsiteX575" fmla="*/ 90630 w 327939"/>
              <a:gd name="connsiteY575" fmla="*/ 178719 h 358978"/>
              <a:gd name="connsiteX576" fmla="*/ 90452 w 327939"/>
              <a:gd name="connsiteY576" fmla="*/ 181131 h 358978"/>
              <a:gd name="connsiteX577" fmla="*/ 89487 w 327939"/>
              <a:gd name="connsiteY577" fmla="*/ 179201 h 358978"/>
              <a:gd name="connsiteX578" fmla="*/ 90782 w 327939"/>
              <a:gd name="connsiteY578" fmla="*/ 176611 h 358978"/>
              <a:gd name="connsiteX579" fmla="*/ 89817 w 327939"/>
              <a:gd name="connsiteY579" fmla="*/ 105213 h 358978"/>
              <a:gd name="connsiteX580" fmla="*/ 94173 w 327939"/>
              <a:gd name="connsiteY580" fmla="*/ 108448 h 358978"/>
              <a:gd name="connsiteX581" fmla="*/ 98542 w 327939"/>
              <a:gd name="connsiteY581" fmla="*/ 111662 h 358978"/>
              <a:gd name="connsiteX582" fmla="*/ 98046 w 327939"/>
              <a:gd name="connsiteY582" fmla="*/ 115066 h 358978"/>
              <a:gd name="connsiteX583" fmla="*/ 97894 w 327939"/>
              <a:gd name="connsiteY583" fmla="*/ 118459 h 358978"/>
              <a:gd name="connsiteX584" fmla="*/ 98046 w 327939"/>
              <a:gd name="connsiteY584" fmla="*/ 119903 h 358978"/>
              <a:gd name="connsiteX585" fmla="*/ 98224 w 327939"/>
              <a:gd name="connsiteY585" fmla="*/ 121366 h 358978"/>
              <a:gd name="connsiteX586" fmla="*/ 93690 w 327939"/>
              <a:gd name="connsiteY586" fmla="*/ 117645 h 358978"/>
              <a:gd name="connsiteX587" fmla="*/ 89169 w 327939"/>
              <a:gd name="connsiteY587" fmla="*/ 114252 h 358978"/>
              <a:gd name="connsiteX588" fmla="*/ 89334 w 327939"/>
              <a:gd name="connsiteY588" fmla="*/ 109569 h 358978"/>
              <a:gd name="connsiteX589" fmla="*/ 89817 w 327939"/>
              <a:gd name="connsiteY589" fmla="*/ 105213 h 358978"/>
              <a:gd name="connsiteX590" fmla="*/ 88521 w 327939"/>
              <a:gd name="connsiteY590" fmla="*/ 125558 h 358978"/>
              <a:gd name="connsiteX591" fmla="*/ 95646 w 327939"/>
              <a:gd name="connsiteY591" fmla="*/ 129278 h 358978"/>
              <a:gd name="connsiteX592" fmla="*/ 99837 w 327939"/>
              <a:gd name="connsiteY592" fmla="*/ 133644 h 358978"/>
              <a:gd name="connsiteX593" fmla="*/ 95964 w 327939"/>
              <a:gd name="connsiteY593" fmla="*/ 138803 h 358978"/>
              <a:gd name="connsiteX594" fmla="*/ 92408 w 327939"/>
              <a:gd name="connsiteY594" fmla="*/ 144315 h 358978"/>
              <a:gd name="connsiteX595" fmla="*/ 87226 w 327939"/>
              <a:gd name="connsiteY595" fmla="*/ 140744 h 358978"/>
              <a:gd name="connsiteX596" fmla="*/ 92408 w 327939"/>
              <a:gd name="connsiteY596" fmla="*/ 50920 h 358978"/>
              <a:gd name="connsiteX597" fmla="*/ 91747 w 327939"/>
              <a:gd name="connsiteY597" fmla="*/ 53192 h 358978"/>
              <a:gd name="connsiteX598" fmla="*/ 86591 w 327939"/>
              <a:gd name="connsiteY598" fmla="*/ 47691 h 358978"/>
              <a:gd name="connsiteX599" fmla="*/ 88204 w 327939"/>
              <a:gd name="connsiteY599" fmla="*/ 151082 h 358978"/>
              <a:gd name="connsiteX600" fmla="*/ 85943 w 327939"/>
              <a:gd name="connsiteY600" fmla="*/ 148825 h 358978"/>
              <a:gd name="connsiteX601" fmla="*/ 86109 w 327939"/>
              <a:gd name="connsiteY601" fmla="*/ 148021 h 358978"/>
              <a:gd name="connsiteX602" fmla="*/ 86261 w 327939"/>
              <a:gd name="connsiteY602" fmla="*/ 147539 h 358978"/>
              <a:gd name="connsiteX603" fmla="*/ 89817 w 327939"/>
              <a:gd name="connsiteY603" fmla="*/ 149787 h 358978"/>
              <a:gd name="connsiteX604" fmla="*/ 89487 w 327939"/>
              <a:gd name="connsiteY604" fmla="*/ 224107 h 358978"/>
              <a:gd name="connsiteX605" fmla="*/ 89487 w 327939"/>
              <a:gd name="connsiteY605" fmla="*/ 223789 h 358978"/>
              <a:gd name="connsiteX606" fmla="*/ 88039 w 327939"/>
              <a:gd name="connsiteY606" fmla="*/ 219424 h 358978"/>
              <a:gd name="connsiteX607" fmla="*/ 86909 w 327939"/>
              <a:gd name="connsiteY607" fmla="*/ 215053 h 358978"/>
              <a:gd name="connsiteX608" fmla="*/ 85296 w 327939"/>
              <a:gd name="connsiteY608" fmla="*/ 217975 h 358978"/>
              <a:gd name="connsiteX609" fmla="*/ 89169 w 327939"/>
              <a:gd name="connsiteY609" fmla="*/ 224107 h 358978"/>
              <a:gd name="connsiteX610" fmla="*/ 84648 w 327939"/>
              <a:gd name="connsiteY610" fmla="*/ 74832 h 358978"/>
              <a:gd name="connsiteX611" fmla="*/ 84648 w 327939"/>
              <a:gd name="connsiteY611" fmla="*/ 73538 h 358978"/>
              <a:gd name="connsiteX612" fmla="*/ 86591 w 327939"/>
              <a:gd name="connsiteY612" fmla="*/ 75800 h 358978"/>
              <a:gd name="connsiteX613" fmla="*/ 85296 w 327939"/>
              <a:gd name="connsiteY613" fmla="*/ 88078 h 358978"/>
              <a:gd name="connsiteX614" fmla="*/ 84648 w 327939"/>
              <a:gd name="connsiteY614" fmla="*/ 87433 h 358978"/>
              <a:gd name="connsiteX615" fmla="*/ 84648 w 327939"/>
              <a:gd name="connsiteY615" fmla="*/ 82274 h 358978"/>
              <a:gd name="connsiteX616" fmla="*/ 85943 w 327939"/>
              <a:gd name="connsiteY616" fmla="*/ 83241 h 358978"/>
              <a:gd name="connsiteX617" fmla="*/ 85296 w 327939"/>
              <a:gd name="connsiteY617" fmla="*/ 88078 h 358978"/>
              <a:gd name="connsiteX618" fmla="*/ 84013 w 327939"/>
              <a:gd name="connsiteY618" fmla="*/ 196970 h 358978"/>
              <a:gd name="connsiteX619" fmla="*/ 86909 w 327939"/>
              <a:gd name="connsiteY619" fmla="*/ 192764 h 358978"/>
              <a:gd name="connsiteX620" fmla="*/ 88839 w 327939"/>
              <a:gd name="connsiteY620" fmla="*/ 189524 h 358978"/>
              <a:gd name="connsiteX621" fmla="*/ 87226 w 327939"/>
              <a:gd name="connsiteY621" fmla="*/ 194376 h 358978"/>
              <a:gd name="connsiteX622" fmla="*/ 84648 w 327939"/>
              <a:gd name="connsiteY622" fmla="*/ 198583 h 358978"/>
              <a:gd name="connsiteX623" fmla="*/ 83365 w 327939"/>
              <a:gd name="connsiteY623" fmla="*/ 57395 h 358978"/>
              <a:gd name="connsiteX624" fmla="*/ 86591 w 327939"/>
              <a:gd name="connsiteY624" fmla="*/ 58689 h 358978"/>
              <a:gd name="connsiteX625" fmla="*/ 89817 w 327939"/>
              <a:gd name="connsiteY625" fmla="*/ 60292 h 358978"/>
              <a:gd name="connsiteX626" fmla="*/ 88839 w 327939"/>
              <a:gd name="connsiteY626" fmla="*/ 64340 h 358978"/>
              <a:gd name="connsiteX627" fmla="*/ 88204 w 327939"/>
              <a:gd name="connsiteY627" fmla="*/ 68711 h 358978"/>
              <a:gd name="connsiteX628" fmla="*/ 85943 w 327939"/>
              <a:gd name="connsiteY628" fmla="*/ 66275 h 358978"/>
              <a:gd name="connsiteX629" fmla="*/ 84013 w 327939"/>
              <a:gd name="connsiteY629" fmla="*/ 63849 h 358978"/>
              <a:gd name="connsiteX630" fmla="*/ 85613 w 327939"/>
              <a:gd name="connsiteY630" fmla="*/ 271608 h 358978"/>
              <a:gd name="connsiteX631" fmla="*/ 85613 w 327939"/>
              <a:gd name="connsiteY631" fmla="*/ 272902 h 358978"/>
              <a:gd name="connsiteX632" fmla="*/ 83035 w 327939"/>
              <a:gd name="connsiteY632" fmla="*/ 270641 h 358978"/>
              <a:gd name="connsiteX633" fmla="*/ 83035 w 327939"/>
              <a:gd name="connsiteY633" fmla="*/ 267401 h 358978"/>
              <a:gd name="connsiteX634" fmla="*/ 87226 w 327939"/>
              <a:gd name="connsiteY634" fmla="*/ 282924 h 358978"/>
              <a:gd name="connsiteX635" fmla="*/ 88204 w 327939"/>
              <a:gd name="connsiteY635" fmla="*/ 288395 h 358978"/>
              <a:gd name="connsiteX636" fmla="*/ 82718 w 327939"/>
              <a:gd name="connsiteY636" fmla="*/ 283569 h 358978"/>
              <a:gd name="connsiteX637" fmla="*/ 82718 w 327939"/>
              <a:gd name="connsiteY637" fmla="*/ 280002 h 358978"/>
              <a:gd name="connsiteX638" fmla="*/ 90452 w 327939"/>
              <a:gd name="connsiteY638" fmla="*/ 32516 h 358978"/>
              <a:gd name="connsiteX639" fmla="*/ 92890 w 327939"/>
              <a:gd name="connsiteY639" fmla="*/ 36058 h 358978"/>
              <a:gd name="connsiteX640" fmla="*/ 95964 w 327939"/>
              <a:gd name="connsiteY640" fmla="*/ 40265 h 358978"/>
              <a:gd name="connsiteX641" fmla="*/ 94821 w 327939"/>
              <a:gd name="connsiteY641" fmla="*/ 43172 h 358978"/>
              <a:gd name="connsiteX642" fmla="*/ 93690 w 327939"/>
              <a:gd name="connsiteY642" fmla="*/ 46079 h 358978"/>
              <a:gd name="connsiteX643" fmla="*/ 88204 w 327939"/>
              <a:gd name="connsiteY643" fmla="*/ 42358 h 358978"/>
              <a:gd name="connsiteX644" fmla="*/ 82400 w 327939"/>
              <a:gd name="connsiteY644" fmla="*/ 38970 h 358978"/>
              <a:gd name="connsiteX645" fmla="*/ 82400 w 327939"/>
              <a:gd name="connsiteY645" fmla="*/ 51898 h 358978"/>
              <a:gd name="connsiteX646" fmla="*/ 82057 w 327939"/>
              <a:gd name="connsiteY646" fmla="*/ 50603 h 358978"/>
              <a:gd name="connsiteX647" fmla="*/ 83365 w 327939"/>
              <a:gd name="connsiteY647" fmla="*/ 52543 h 358978"/>
              <a:gd name="connsiteX648" fmla="*/ 81740 w 327939"/>
              <a:gd name="connsiteY648" fmla="*/ 290008 h 358978"/>
              <a:gd name="connsiteX649" fmla="*/ 81410 w 327939"/>
              <a:gd name="connsiteY649" fmla="*/ 289691 h 358978"/>
              <a:gd name="connsiteX650" fmla="*/ 81410 w 327939"/>
              <a:gd name="connsiteY650" fmla="*/ 289373 h 358978"/>
              <a:gd name="connsiteX651" fmla="*/ 81740 w 327939"/>
              <a:gd name="connsiteY651" fmla="*/ 289691 h 358978"/>
              <a:gd name="connsiteX652" fmla="*/ 310822 w 327939"/>
              <a:gd name="connsiteY652" fmla="*/ 103596 h 358978"/>
              <a:gd name="connsiteX653" fmla="*/ 312435 w 327939"/>
              <a:gd name="connsiteY653" fmla="*/ 102951 h 358978"/>
              <a:gd name="connsiteX654" fmla="*/ 312435 w 327939"/>
              <a:gd name="connsiteY654" fmla="*/ 103914 h 358978"/>
              <a:gd name="connsiteX655" fmla="*/ 307266 w 327939"/>
              <a:gd name="connsiteY655" fmla="*/ 111508 h 358978"/>
              <a:gd name="connsiteX656" fmla="*/ 295150 w 327939"/>
              <a:gd name="connsiteY656" fmla="*/ 126699 h 358978"/>
              <a:gd name="connsiteX657" fmla="*/ 281257 w 327939"/>
              <a:gd name="connsiteY657" fmla="*/ 143656 h 358978"/>
              <a:gd name="connsiteX658" fmla="*/ 271071 w 327939"/>
              <a:gd name="connsiteY658" fmla="*/ 156583 h 358978"/>
              <a:gd name="connsiteX659" fmla="*/ 270106 w 327939"/>
              <a:gd name="connsiteY659" fmla="*/ 156252 h 358978"/>
              <a:gd name="connsiteX660" fmla="*/ 267363 w 327939"/>
              <a:gd name="connsiteY660" fmla="*/ 156583 h 358978"/>
              <a:gd name="connsiteX661" fmla="*/ 264937 w 327939"/>
              <a:gd name="connsiteY661" fmla="*/ 156911 h 358978"/>
              <a:gd name="connsiteX662" fmla="*/ 264290 w 327939"/>
              <a:gd name="connsiteY662" fmla="*/ 156583 h 358978"/>
              <a:gd name="connsiteX663" fmla="*/ 263959 w 327939"/>
              <a:gd name="connsiteY663" fmla="*/ 156252 h 358978"/>
              <a:gd name="connsiteX664" fmla="*/ 258143 w 327939"/>
              <a:gd name="connsiteY664" fmla="*/ 154321 h 358978"/>
              <a:gd name="connsiteX665" fmla="*/ 256530 w 327939"/>
              <a:gd name="connsiteY665" fmla="*/ 153989 h 358978"/>
              <a:gd name="connsiteX666" fmla="*/ 234724 w 327939"/>
              <a:gd name="connsiteY666" fmla="*/ 143169 h 358978"/>
              <a:gd name="connsiteX667" fmla="*/ 212918 w 327939"/>
              <a:gd name="connsiteY667" fmla="*/ 141393 h 358978"/>
              <a:gd name="connsiteX668" fmla="*/ 198846 w 327939"/>
              <a:gd name="connsiteY668" fmla="*/ 141874 h 358978"/>
              <a:gd name="connsiteX669" fmla="*/ 186248 w 327939"/>
              <a:gd name="connsiteY669" fmla="*/ 144455 h 358978"/>
              <a:gd name="connsiteX670" fmla="*/ 174958 w 327939"/>
              <a:gd name="connsiteY670" fmla="*/ 150933 h 358978"/>
              <a:gd name="connsiteX671" fmla="*/ 165090 w 327939"/>
              <a:gd name="connsiteY671" fmla="*/ 163033 h 358978"/>
              <a:gd name="connsiteX672" fmla="*/ 157178 w 327939"/>
              <a:gd name="connsiteY672" fmla="*/ 169665 h 358978"/>
              <a:gd name="connsiteX673" fmla="*/ 148300 w 327939"/>
              <a:gd name="connsiteY673" fmla="*/ 183403 h 358978"/>
              <a:gd name="connsiteX674" fmla="*/ 143449 w 327939"/>
              <a:gd name="connsiteY674" fmla="*/ 193731 h 358978"/>
              <a:gd name="connsiteX675" fmla="*/ 141506 w 327939"/>
              <a:gd name="connsiteY675" fmla="*/ 199546 h 358978"/>
              <a:gd name="connsiteX676" fmla="*/ 141176 w 327939"/>
              <a:gd name="connsiteY676" fmla="*/ 202770 h 358978"/>
              <a:gd name="connsiteX677" fmla="*/ 142001 w 327939"/>
              <a:gd name="connsiteY677" fmla="*/ 208931 h 358978"/>
              <a:gd name="connsiteX678" fmla="*/ 143449 w 327939"/>
              <a:gd name="connsiteY678" fmla="*/ 215370 h 358978"/>
              <a:gd name="connsiteX679" fmla="*/ 143131 w 327939"/>
              <a:gd name="connsiteY679" fmla="*/ 218610 h 358978"/>
              <a:gd name="connsiteX680" fmla="*/ 143284 w 327939"/>
              <a:gd name="connsiteY680" fmla="*/ 221850 h 358978"/>
              <a:gd name="connsiteX681" fmla="*/ 143449 w 327939"/>
              <a:gd name="connsiteY681" fmla="*/ 225392 h 358978"/>
              <a:gd name="connsiteX682" fmla="*/ 141823 w 327939"/>
              <a:gd name="connsiteY682" fmla="*/ 225719 h 358978"/>
              <a:gd name="connsiteX683" fmla="*/ 139245 w 327939"/>
              <a:gd name="connsiteY683" fmla="*/ 230571 h 358978"/>
              <a:gd name="connsiteX684" fmla="*/ 144097 w 327939"/>
              <a:gd name="connsiteY684" fmla="*/ 243008 h 358978"/>
              <a:gd name="connsiteX685" fmla="*/ 154422 w 327939"/>
              <a:gd name="connsiteY685" fmla="*/ 254487 h 358978"/>
              <a:gd name="connsiteX686" fmla="*/ 155413 w 327939"/>
              <a:gd name="connsiteY686" fmla="*/ 259325 h 358978"/>
              <a:gd name="connsiteX687" fmla="*/ 153787 w 327939"/>
              <a:gd name="connsiteY687" fmla="*/ 260937 h 358978"/>
              <a:gd name="connsiteX688" fmla="*/ 153457 w 327939"/>
              <a:gd name="connsiteY688" fmla="*/ 260937 h 358978"/>
              <a:gd name="connsiteX689" fmla="*/ 154422 w 327939"/>
              <a:gd name="connsiteY689" fmla="*/ 262882 h 358978"/>
              <a:gd name="connsiteX690" fmla="*/ 157343 w 327939"/>
              <a:gd name="connsiteY690" fmla="*/ 266270 h 358978"/>
              <a:gd name="connsiteX691" fmla="*/ 159934 w 327939"/>
              <a:gd name="connsiteY691" fmla="*/ 269663 h 358978"/>
              <a:gd name="connsiteX692" fmla="*/ 163807 w 327939"/>
              <a:gd name="connsiteY692" fmla="*/ 273220 h 358978"/>
              <a:gd name="connsiteX693" fmla="*/ 168976 w 327939"/>
              <a:gd name="connsiteY693" fmla="*/ 278235 h 358978"/>
              <a:gd name="connsiteX694" fmla="*/ 173497 w 327939"/>
              <a:gd name="connsiteY694" fmla="*/ 282576 h 358978"/>
              <a:gd name="connsiteX695" fmla="*/ 176088 w 327939"/>
              <a:gd name="connsiteY695" fmla="*/ 284536 h 358978"/>
              <a:gd name="connsiteX696" fmla="*/ 178018 w 327939"/>
              <a:gd name="connsiteY696" fmla="*/ 284853 h 358978"/>
              <a:gd name="connsiteX697" fmla="*/ 186591 w 327939"/>
              <a:gd name="connsiteY697" fmla="*/ 286784 h 358978"/>
              <a:gd name="connsiteX698" fmla="*/ 196129 w 327939"/>
              <a:gd name="connsiteY698" fmla="*/ 291317 h 358978"/>
              <a:gd name="connsiteX699" fmla="*/ 218087 w 327939"/>
              <a:gd name="connsiteY699" fmla="*/ 293893 h 358978"/>
              <a:gd name="connsiteX700" fmla="*/ 221973 w 327939"/>
              <a:gd name="connsiteY700" fmla="*/ 292116 h 358978"/>
              <a:gd name="connsiteX701" fmla="*/ 230685 w 327939"/>
              <a:gd name="connsiteY701" fmla="*/ 288728 h 358978"/>
              <a:gd name="connsiteX702" fmla="*/ 233759 w 327939"/>
              <a:gd name="connsiteY702" fmla="*/ 283887 h 358978"/>
              <a:gd name="connsiteX703" fmla="*/ 240693 w 327939"/>
              <a:gd name="connsiteY703" fmla="*/ 280002 h 358978"/>
              <a:gd name="connsiteX704" fmla="*/ 240693 w 327939"/>
              <a:gd name="connsiteY704" fmla="*/ 279684 h 358978"/>
              <a:gd name="connsiteX705" fmla="*/ 241341 w 327939"/>
              <a:gd name="connsiteY705" fmla="*/ 277095 h 358978"/>
              <a:gd name="connsiteX706" fmla="*/ 241988 w 327939"/>
              <a:gd name="connsiteY706" fmla="*/ 276444 h 358978"/>
              <a:gd name="connsiteX707" fmla="*/ 242636 w 327939"/>
              <a:gd name="connsiteY707" fmla="*/ 276281 h 358978"/>
              <a:gd name="connsiteX708" fmla="*/ 243284 w 327939"/>
              <a:gd name="connsiteY708" fmla="*/ 276127 h 358978"/>
              <a:gd name="connsiteX709" fmla="*/ 243614 w 327939"/>
              <a:gd name="connsiteY709" fmla="*/ 276281 h 358978"/>
              <a:gd name="connsiteX710" fmla="*/ 243931 w 327939"/>
              <a:gd name="connsiteY710" fmla="*/ 276444 h 358978"/>
              <a:gd name="connsiteX711" fmla="*/ 246853 w 327939"/>
              <a:gd name="connsiteY711" fmla="*/ 277740 h 358978"/>
              <a:gd name="connsiteX712" fmla="*/ 246205 w 327939"/>
              <a:gd name="connsiteY712" fmla="*/ 275478 h 358978"/>
              <a:gd name="connsiteX713" fmla="*/ 247640 w 327939"/>
              <a:gd name="connsiteY713" fmla="*/ 272734 h 358978"/>
              <a:gd name="connsiteX714" fmla="*/ 251043 w 327939"/>
              <a:gd name="connsiteY714" fmla="*/ 270641 h 358978"/>
              <a:gd name="connsiteX715" fmla="*/ 254765 w 327939"/>
              <a:gd name="connsiteY715" fmla="*/ 268369 h 358978"/>
              <a:gd name="connsiteX716" fmla="*/ 257178 w 327939"/>
              <a:gd name="connsiteY716" fmla="*/ 264811 h 358978"/>
              <a:gd name="connsiteX717" fmla="*/ 256860 w 327939"/>
              <a:gd name="connsiteY717" fmla="*/ 262882 h 358978"/>
              <a:gd name="connsiteX718" fmla="*/ 257508 w 327939"/>
              <a:gd name="connsiteY718" fmla="*/ 260138 h 358978"/>
              <a:gd name="connsiteX719" fmla="*/ 259451 w 327939"/>
              <a:gd name="connsiteY719" fmla="*/ 259007 h 358978"/>
              <a:gd name="connsiteX720" fmla="*/ 262029 w 327939"/>
              <a:gd name="connsiteY720" fmla="*/ 259975 h 358978"/>
              <a:gd name="connsiteX721" fmla="*/ 294020 w 327939"/>
              <a:gd name="connsiteY721" fmla="*/ 291963 h 358978"/>
              <a:gd name="connsiteX722" fmla="*/ 294338 w 327939"/>
              <a:gd name="connsiteY722" fmla="*/ 292116 h 358978"/>
              <a:gd name="connsiteX723" fmla="*/ 294655 w 327939"/>
              <a:gd name="connsiteY723" fmla="*/ 292280 h 358978"/>
              <a:gd name="connsiteX724" fmla="*/ 294503 w 327939"/>
              <a:gd name="connsiteY724" fmla="*/ 292598 h 358978"/>
              <a:gd name="connsiteX725" fmla="*/ 294338 w 327939"/>
              <a:gd name="connsiteY725" fmla="*/ 292930 h 358978"/>
              <a:gd name="connsiteX726" fmla="*/ 280431 w 327939"/>
              <a:gd name="connsiteY726" fmla="*/ 307624 h 358978"/>
              <a:gd name="connsiteX727" fmla="*/ 264607 w 327939"/>
              <a:gd name="connsiteY727" fmla="*/ 320072 h 358978"/>
              <a:gd name="connsiteX728" fmla="*/ 263324 w 327939"/>
              <a:gd name="connsiteY728" fmla="*/ 323624 h 358978"/>
              <a:gd name="connsiteX729" fmla="*/ 263642 w 327939"/>
              <a:gd name="connsiteY729" fmla="*/ 325558 h 358978"/>
              <a:gd name="connsiteX730" fmla="*/ 258473 w 327939"/>
              <a:gd name="connsiteY730" fmla="*/ 329760 h 358978"/>
              <a:gd name="connsiteX731" fmla="*/ 257825 w 327939"/>
              <a:gd name="connsiteY731" fmla="*/ 329443 h 358978"/>
              <a:gd name="connsiteX732" fmla="*/ 250561 w 327939"/>
              <a:gd name="connsiteY732" fmla="*/ 330891 h 358978"/>
              <a:gd name="connsiteX733" fmla="*/ 241341 w 327939"/>
              <a:gd name="connsiteY733" fmla="*/ 334765 h 358978"/>
              <a:gd name="connsiteX734" fmla="*/ 231650 w 327939"/>
              <a:gd name="connsiteY734" fmla="*/ 339944 h 358978"/>
              <a:gd name="connsiteX735" fmla="*/ 223586 w 327939"/>
              <a:gd name="connsiteY735" fmla="*/ 345586 h 358978"/>
              <a:gd name="connsiteX736" fmla="*/ 212918 w 327939"/>
              <a:gd name="connsiteY736" fmla="*/ 347858 h 358978"/>
              <a:gd name="connsiteX737" fmla="*/ 212270 w 327939"/>
              <a:gd name="connsiteY737" fmla="*/ 347540 h 358978"/>
              <a:gd name="connsiteX738" fmla="*/ 202898 w 327939"/>
              <a:gd name="connsiteY738" fmla="*/ 349152 h 358978"/>
              <a:gd name="connsiteX739" fmla="*/ 198707 w 327939"/>
              <a:gd name="connsiteY739" fmla="*/ 349633 h 358978"/>
              <a:gd name="connsiteX740" fmla="*/ 195138 w 327939"/>
              <a:gd name="connsiteY740" fmla="*/ 349787 h 358978"/>
              <a:gd name="connsiteX741" fmla="*/ 190617 w 327939"/>
              <a:gd name="connsiteY741" fmla="*/ 349469 h 358978"/>
              <a:gd name="connsiteX742" fmla="*/ 186743 w 327939"/>
              <a:gd name="connsiteY742" fmla="*/ 344782 h 358978"/>
              <a:gd name="connsiteX743" fmla="*/ 179949 w 327939"/>
              <a:gd name="connsiteY743" fmla="*/ 341061 h 358978"/>
              <a:gd name="connsiteX744" fmla="*/ 172037 w 327939"/>
              <a:gd name="connsiteY744" fmla="*/ 338000 h 358978"/>
              <a:gd name="connsiteX745" fmla="*/ 165090 w 327939"/>
              <a:gd name="connsiteY745" fmla="*/ 335574 h 358978"/>
              <a:gd name="connsiteX746" fmla="*/ 156048 w 327939"/>
              <a:gd name="connsiteY746" fmla="*/ 328465 h 358978"/>
              <a:gd name="connsiteX747" fmla="*/ 157343 w 327939"/>
              <a:gd name="connsiteY747" fmla="*/ 332985 h 358978"/>
              <a:gd name="connsiteX748" fmla="*/ 146688 w 327939"/>
              <a:gd name="connsiteY748" fmla="*/ 329443 h 358978"/>
              <a:gd name="connsiteX749" fmla="*/ 137315 w 327939"/>
              <a:gd name="connsiteY749" fmla="*/ 323624 h 358978"/>
              <a:gd name="connsiteX750" fmla="*/ 130050 w 327939"/>
              <a:gd name="connsiteY750" fmla="*/ 316842 h 358978"/>
              <a:gd name="connsiteX751" fmla="*/ 125999 w 327939"/>
              <a:gd name="connsiteY751" fmla="*/ 310060 h 358978"/>
              <a:gd name="connsiteX752" fmla="*/ 125682 w 327939"/>
              <a:gd name="connsiteY752" fmla="*/ 309732 h 358978"/>
              <a:gd name="connsiteX753" fmla="*/ 123243 w 327939"/>
              <a:gd name="connsiteY753" fmla="*/ 307455 h 358978"/>
              <a:gd name="connsiteX754" fmla="*/ 121160 w 327939"/>
              <a:gd name="connsiteY754" fmla="*/ 305209 h 358978"/>
              <a:gd name="connsiteX755" fmla="*/ 121160 w 327939"/>
              <a:gd name="connsiteY755" fmla="*/ 304881 h 358978"/>
              <a:gd name="connsiteX756" fmla="*/ 119383 w 327939"/>
              <a:gd name="connsiteY756" fmla="*/ 301160 h 358978"/>
              <a:gd name="connsiteX757" fmla="*/ 116944 w 327939"/>
              <a:gd name="connsiteY757" fmla="*/ 296814 h 358978"/>
              <a:gd name="connsiteX758" fmla="*/ 119218 w 327939"/>
              <a:gd name="connsiteY758" fmla="*/ 296814 h 358978"/>
              <a:gd name="connsiteX759" fmla="*/ 121160 w 327939"/>
              <a:gd name="connsiteY759" fmla="*/ 294542 h 358978"/>
              <a:gd name="connsiteX760" fmla="*/ 117605 w 327939"/>
              <a:gd name="connsiteY760" fmla="*/ 290658 h 358978"/>
              <a:gd name="connsiteX761" fmla="*/ 115014 w 327939"/>
              <a:gd name="connsiteY761" fmla="*/ 290831 h 358978"/>
              <a:gd name="connsiteX762" fmla="*/ 113083 w 327939"/>
              <a:gd name="connsiteY762" fmla="*/ 290986 h 358978"/>
              <a:gd name="connsiteX763" fmla="*/ 109527 w 327939"/>
              <a:gd name="connsiteY763" fmla="*/ 285816 h 358978"/>
              <a:gd name="connsiteX764" fmla="*/ 105654 w 327939"/>
              <a:gd name="connsiteY764" fmla="*/ 280964 h 358978"/>
              <a:gd name="connsiteX765" fmla="*/ 106619 w 327939"/>
              <a:gd name="connsiteY765" fmla="*/ 281615 h 358978"/>
              <a:gd name="connsiteX766" fmla="*/ 107597 w 327939"/>
              <a:gd name="connsiteY766" fmla="*/ 280816 h 358978"/>
              <a:gd name="connsiteX767" fmla="*/ 109210 w 327939"/>
              <a:gd name="connsiteY767" fmla="*/ 280647 h 358978"/>
              <a:gd name="connsiteX768" fmla="*/ 103698 w 327939"/>
              <a:gd name="connsiteY768" fmla="*/ 273548 h 358978"/>
              <a:gd name="connsiteX769" fmla="*/ 98859 w 327939"/>
              <a:gd name="connsiteY769" fmla="*/ 265779 h 358978"/>
              <a:gd name="connsiteX770" fmla="*/ 94821 w 327939"/>
              <a:gd name="connsiteY770" fmla="*/ 258511 h 358978"/>
              <a:gd name="connsiteX771" fmla="*/ 92078 w 327939"/>
              <a:gd name="connsiteY771" fmla="*/ 253178 h 358978"/>
              <a:gd name="connsiteX772" fmla="*/ 91747 w 327939"/>
              <a:gd name="connsiteY772" fmla="*/ 252533 h 358978"/>
              <a:gd name="connsiteX773" fmla="*/ 91100 w 327939"/>
              <a:gd name="connsiteY773" fmla="*/ 250599 h 358978"/>
              <a:gd name="connsiteX774" fmla="*/ 91417 w 327939"/>
              <a:gd name="connsiteY774" fmla="*/ 249303 h 358978"/>
              <a:gd name="connsiteX775" fmla="*/ 87556 w 327939"/>
              <a:gd name="connsiteY775" fmla="*/ 238965 h 358978"/>
              <a:gd name="connsiteX776" fmla="*/ 85296 w 327939"/>
              <a:gd name="connsiteY776" fmla="*/ 228314 h 358978"/>
              <a:gd name="connsiteX777" fmla="*/ 85296 w 327939"/>
              <a:gd name="connsiteY777" fmla="*/ 227005 h 358978"/>
              <a:gd name="connsiteX778" fmla="*/ 84013 w 327939"/>
              <a:gd name="connsiteY778" fmla="*/ 225238 h 358978"/>
              <a:gd name="connsiteX779" fmla="*/ 82718 w 327939"/>
              <a:gd name="connsiteY779" fmla="*/ 223463 h 358978"/>
              <a:gd name="connsiteX780" fmla="*/ 82057 w 327939"/>
              <a:gd name="connsiteY780" fmla="*/ 224424 h 358978"/>
              <a:gd name="connsiteX781" fmla="*/ 80775 w 327939"/>
              <a:gd name="connsiteY781" fmla="*/ 222812 h 358978"/>
              <a:gd name="connsiteX782" fmla="*/ 78819 w 327939"/>
              <a:gd name="connsiteY782" fmla="*/ 216998 h 358978"/>
              <a:gd name="connsiteX783" fmla="*/ 80444 w 327939"/>
              <a:gd name="connsiteY783" fmla="*/ 212791 h 358978"/>
              <a:gd name="connsiteX784" fmla="*/ 81410 w 327939"/>
              <a:gd name="connsiteY784" fmla="*/ 209566 h 358978"/>
              <a:gd name="connsiteX785" fmla="*/ 80127 w 327939"/>
              <a:gd name="connsiteY785" fmla="*/ 206342 h 358978"/>
              <a:gd name="connsiteX786" fmla="*/ 79479 w 327939"/>
              <a:gd name="connsiteY786" fmla="*/ 205692 h 358978"/>
              <a:gd name="connsiteX787" fmla="*/ 79479 w 327939"/>
              <a:gd name="connsiteY787" fmla="*/ 204397 h 358978"/>
              <a:gd name="connsiteX788" fmla="*/ 80775 w 327939"/>
              <a:gd name="connsiteY788" fmla="*/ 202125 h 358978"/>
              <a:gd name="connsiteX789" fmla="*/ 83035 w 327939"/>
              <a:gd name="connsiteY789" fmla="*/ 204879 h 358978"/>
              <a:gd name="connsiteX790" fmla="*/ 85613 w 327939"/>
              <a:gd name="connsiteY790" fmla="*/ 206009 h 358978"/>
              <a:gd name="connsiteX791" fmla="*/ 89665 w 327939"/>
              <a:gd name="connsiteY791" fmla="*/ 202453 h 358978"/>
              <a:gd name="connsiteX792" fmla="*/ 93538 w 327939"/>
              <a:gd name="connsiteY792" fmla="*/ 194058 h 358978"/>
              <a:gd name="connsiteX793" fmla="*/ 96281 w 327939"/>
              <a:gd name="connsiteY793" fmla="*/ 183874 h 358978"/>
              <a:gd name="connsiteX794" fmla="*/ 97246 w 327939"/>
              <a:gd name="connsiteY794" fmla="*/ 174667 h 358978"/>
              <a:gd name="connsiteX795" fmla="*/ 97081 w 327939"/>
              <a:gd name="connsiteY795" fmla="*/ 171769 h 358978"/>
              <a:gd name="connsiteX796" fmla="*/ 96611 w 327939"/>
              <a:gd name="connsiteY796" fmla="*/ 169179 h 358978"/>
              <a:gd name="connsiteX797" fmla="*/ 97246 w 327939"/>
              <a:gd name="connsiteY797" fmla="*/ 164179 h 358978"/>
              <a:gd name="connsiteX798" fmla="*/ 97246 w 327939"/>
              <a:gd name="connsiteY798" fmla="*/ 159173 h 358978"/>
              <a:gd name="connsiteX799" fmla="*/ 99837 w 327939"/>
              <a:gd name="connsiteY799" fmla="*/ 158196 h 358978"/>
              <a:gd name="connsiteX800" fmla="*/ 104346 w 327939"/>
              <a:gd name="connsiteY800" fmla="*/ 154803 h 358978"/>
              <a:gd name="connsiteX801" fmla="*/ 106936 w 327939"/>
              <a:gd name="connsiteY801" fmla="*/ 152873 h 358978"/>
              <a:gd name="connsiteX802" fmla="*/ 108880 w 327939"/>
              <a:gd name="connsiteY802" fmla="*/ 150933 h 358978"/>
              <a:gd name="connsiteX803" fmla="*/ 111788 w 327939"/>
              <a:gd name="connsiteY803" fmla="*/ 147208 h 358978"/>
              <a:gd name="connsiteX804" fmla="*/ 112753 w 327939"/>
              <a:gd name="connsiteY804" fmla="*/ 143338 h 358978"/>
              <a:gd name="connsiteX805" fmla="*/ 107267 w 327939"/>
              <a:gd name="connsiteY805" fmla="*/ 149470 h 358978"/>
              <a:gd name="connsiteX806" fmla="*/ 105806 w 327939"/>
              <a:gd name="connsiteY806" fmla="*/ 150120 h 358978"/>
              <a:gd name="connsiteX807" fmla="*/ 104346 w 327939"/>
              <a:gd name="connsiteY807" fmla="*/ 150120 h 358978"/>
              <a:gd name="connsiteX808" fmla="*/ 104346 w 327939"/>
              <a:gd name="connsiteY808" fmla="*/ 149787 h 358978"/>
              <a:gd name="connsiteX809" fmla="*/ 104676 w 327939"/>
              <a:gd name="connsiteY809" fmla="*/ 150120 h 358978"/>
              <a:gd name="connsiteX810" fmla="*/ 105324 w 327939"/>
              <a:gd name="connsiteY810" fmla="*/ 148825 h 358978"/>
              <a:gd name="connsiteX811" fmla="*/ 108715 w 327939"/>
              <a:gd name="connsiteY811" fmla="*/ 145278 h 358978"/>
              <a:gd name="connsiteX812" fmla="*/ 112105 w 327939"/>
              <a:gd name="connsiteY812" fmla="*/ 141393 h 358978"/>
              <a:gd name="connsiteX813" fmla="*/ 112588 w 327939"/>
              <a:gd name="connsiteY813" fmla="*/ 141557 h 358978"/>
              <a:gd name="connsiteX814" fmla="*/ 113401 w 327939"/>
              <a:gd name="connsiteY814" fmla="*/ 141725 h 358978"/>
              <a:gd name="connsiteX815" fmla="*/ 114696 w 327939"/>
              <a:gd name="connsiteY815" fmla="*/ 141075 h 358978"/>
              <a:gd name="connsiteX816" fmla="*/ 115014 w 327939"/>
              <a:gd name="connsiteY816" fmla="*/ 141393 h 358978"/>
              <a:gd name="connsiteX817" fmla="*/ 116804 w 327939"/>
              <a:gd name="connsiteY817" fmla="*/ 137837 h 358978"/>
              <a:gd name="connsiteX818" fmla="*/ 120665 w 327939"/>
              <a:gd name="connsiteY818" fmla="*/ 133317 h 358978"/>
              <a:gd name="connsiteX819" fmla="*/ 124551 w 327939"/>
              <a:gd name="connsiteY819" fmla="*/ 129110 h 358978"/>
              <a:gd name="connsiteX820" fmla="*/ 126329 w 327939"/>
              <a:gd name="connsiteY820" fmla="*/ 126521 h 358978"/>
              <a:gd name="connsiteX821" fmla="*/ 134089 w 327939"/>
              <a:gd name="connsiteY821" fmla="*/ 115864 h 358978"/>
              <a:gd name="connsiteX822" fmla="*/ 134089 w 327939"/>
              <a:gd name="connsiteY822" fmla="*/ 113925 h 358978"/>
              <a:gd name="connsiteX823" fmla="*/ 141823 w 327939"/>
              <a:gd name="connsiteY823" fmla="*/ 104880 h 358978"/>
              <a:gd name="connsiteX824" fmla="*/ 147335 w 327939"/>
              <a:gd name="connsiteY824" fmla="*/ 107471 h 358978"/>
              <a:gd name="connsiteX825" fmla="*/ 154104 w 327939"/>
              <a:gd name="connsiteY825" fmla="*/ 100679 h 358978"/>
              <a:gd name="connsiteX826" fmla="*/ 149913 w 327939"/>
              <a:gd name="connsiteY826" fmla="*/ 96804 h 358978"/>
              <a:gd name="connsiteX827" fmla="*/ 152174 w 327939"/>
              <a:gd name="connsiteY827" fmla="*/ 94875 h 358978"/>
              <a:gd name="connsiteX828" fmla="*/ 155565 w 327939"/>
              <a:gd name="connsiteY828" fmla="*/ 92929 h 358978"/>
              <a:gd name="connsiteX829" fmla="*/ 159286 w 327939"/>
              <a:gd name="connsiteY829" fmla="*/ 90022 h 358978"/>
              <a:gd name="connsiteX830" fmla="*/ 158968 w 327939"/>
              <a:gd name="connsiteY830" fmla="*/ 89705 h 358978"/>
              <a:gd name="connsiteX831" fmla="*/ 160581 w 327939"/>
              <a:gd name="connsiteY831" fmla="*/ 88728 h 358978"/>
              <a:gd name="connsiteX832" fmla="*/ 162842 w 327939"/>
              <a:gd name="connsiteY832" fmla="*/ 88396 h 358978"/>
              <a:gd name="connsiteX833" fmla="*/ 165420 w 327939"/>
              <a:gd name="connsiteY833" fmla="*/ 88728 h 358978"/>
              <a:gd name="connsiteX834" fmla="*/ 174145 w 327939"/>
              <a:gd name="connsiteY834" fmla="*/ 86783 h 358978"/>
              <a:gd name="connsiteX835" fmla="*/ 177371 w 327939"/>
              <a:gd name="connsiteY835" fmla="*/ 84854 h 358978"/>
              <a:gd name="connsiteX836" fmla="*/ 180292 w 327939"/>
              <a:gd name="connsiteY836" fmla="*/ 83886 h 358978"/>
              <a:gd name="connsiteX837" fmla="*/ 183518 w 327939"/>
              <a:gd name="connsiteY837" fmla="*/ 85816 h 358978"/>
              <a:gd name="connsiteX838" fmla="*/ 192547 w 327939"/>
              <a:gd name="connsiteY838" fmla="*/ 84854 h 358978"/>
              <a:gd name="connsiteX839" fmla="*/ 191912 w 327939"/>
              <a:gd name="connsiteY839" fmla="*/ 83886 h 358978"/>
              <a:gd name="connsiteX840" fmla="*/ 191265 w 327939"/>
              <a:gd name="connsiteY840" fmla="*/ 82923 h 358978"/>
              <a:gd name="connsiteX841" fmla="*/ 211305 w 327939"/>
              <a:gd name="connsiteY841" fmla="*/ 79203 h 358978"/>
              <a:gd name="connsiteX842" fmla="*/ 225516 w 327939"/>
              <a:gd name="connsiteY842" fmla="*/ 76445 h 358978"/>
              <a:gd name="connsiteX843" fmla="*/ 237632 w 327939"/>
              <a:gd name="connsiteY843" fmla="*/ 77908 h 358978"/>
              <a:gd name="connsiteX844" fmla="*/ 253939 w 327939"/>
              <a:gd name="connsiteY844" fmla="*/ 81312 h 358978"/>
              <a:gd name="connsiteX845" fmla="*/ 270106 w 327939"/>
              <a:gd name="connsiteY845" fmla="*/ 85335 h 358978"/>
              <a:gd name="connsiteX846" fmla="*/ 282057 w 327939"/>
              <a:gd name="connsiteY846" fmla="*/ 88728 h 358978"/>
              <a:gd name="connsiteX847" fmla="*/ 289486 w 327939"/>
              <a:gd name="connsiteY847" fmla="*/ 92280 h 358978"/>
              <a:gd name="connsiteX848" fmla="*/ 296433 w 327939"/>
              <a:gd name="connsiteY848" fmla="*/ 96804 h 358978"/>
              <a:gd name="connsiteX849" fmla="*/ 303228 w 327939"/>
              <a:gd name="connsiteY849" fmla="*/ 101007 h 358978"/>
              <a:gd name="connsiteX850" fmla="*/ 310822 w 327939"/>
              <a:gd name="connsiteY850" fmla="*/ 103596 h 358978"/>
              <a:gd name="connsiteX851" fmla="*/ 76571 w 327939"/>
              <a:gd name="connsiteY851" fmla="*/ 43172 h 358978"/>
              <a:gd name="connsiteX852" fmla="*/ 77066 w 327939"/>
              <a:gd name="connsiteY852" fmla="*/ 42839 h 358978"/>
              <a:gd name="connsiteX853" fmla="*/ 77536 w 327939"/>
              <a:gd name="connsiteY853" fmla="*/ 42522 h 358978"/>
              <a:gd name="connsiteX854" fmla="*/ 77536 w 327939"/>
              <a:gd name="connsiteY854" fmla="*/ 43172 h 358978"/>
              <a:gd name="connsiteX855" fmla="*/ 72050 w 327939"/>
              <a:gd name="connsiteY855" fmla="*/ 69028 h 358978"/>
              <a:gd name="connsiteX856" fmla="*/ 72697 w 327939"/>
              <a:gd name="connsiteY856" fmla="*/ 64989 h 358978"/>
              <a:gd name="connsiteX857" fmla="*/ 73663 w 327939"/>
              <a:gd name="connsiteY857" fmla="*/ 60937 h 358978"/>
              <a:gd name="connsiteX858" fmla="*/ 76888 w 327939"/>
              <a:gd name="connsiteY858" fmla="*/ 65471 h 358978"/>
              <a:gd name="connsiteX859" fmla="*/ 78184 w 327939"/>
              <a:gd name="connsiteY859" fmla="*/ 71607 h 358978"/>
              <a:gd name="connsiteX860" fmla="*/ 78184 w 327939"/>
              <a:gd name="connsiteY860" fmla="*/ 78717 h 358978"/>
              <a:gd name="connsiteX861" fmla="*/ 78184 w 327939"/>
              <a:gd name="connsiteY861" fmla="*/ 82923 h 358978"/>
              <a:gd name="connsiteX862" fmla="*/ 71084 w 327939"/>
              <a:gd name="connsiteY862" fmla="*/ 77422 h 358978"/>
              <a:gd name="connsiteX863" fmla="*/ 71237 w 327939"/>
              <a:gd name="connsiteY863" fmla="*/ 76445 h 358978"/>
              <a:gd name="connsiteX864" fmla="*/ 71402 w 327939"/>
              <a:gd name="connsiteY864" fmla="*/ 75482 h 358978"/>
              <a:gd name="connsiteX865" fmla="*/ 70767 w 327939"/>
              <a:gd name="connsiteY865" fmla="*/ 86148 h 358978"/>
              <a:gd name="connsiteX866" fmla="*/ 70767 w 327939"/>
              <a:gd name="connsiteY866" fmla="*/ 84854 h 358978"/>
              <a:gd name="connsiteX867" fmla="*/ 77854 w 327939"/>
              <a:gd name="connsiteY867" fmla="*/ 90350 h 358978"/>
              <a:gd name="connsiteX868" fmla="*/ 77854 w 327939"/>
              <a:gd name="connsiteY868" fmla="*/ 90985 h 358978"/>
              <a:gd name="connsiteX869" fmla="*/ 70767 w 327939"/>
              <a:gd name="connsiteY869" fmla="*/ 91635 h 358978"/>
              <a:gd name="connsiteX870" fmla="*/ 74310 w 327939"/>
              <a:gd name="connsiteY870" fmla="*/ 94061 h 358978"/>
              <a:gd name="connsiteX871" fmla="*/ 77854 w 327939"/>
              <a:gd name="connsiteY871" fmla="*/ 96804 h 358978"/>
              <a:gd name="connsiteX872" fmla="*/ 77701 w 327939"/>
              <a:gd name="connsiteY872" fmla="*/ 101324 h 358978"/>
              <a:gd name="connsiteX873" fmla="*/ 77536 w 327939"/>
              <a:gd name="connsiteY873" fmla="*/ 105843 h 358978"/>
              <a:gd name="connsiteX874" fmla="*/ 70437 w 327939"/>
              <a:gd name="connsiteY874" fmla="*/ 101324 h 358978"/>
              <a:gd name="connsiteX875" fmla="*/ 70589 w 327939"/>
              <a:gd name="connsiteY875" fmla="*/ 98100 h 358978"/>
              <a:gd name="connsiteX876" fmla="*/ 70767 w 327939"/>
              <a:gd name="connsiteY876" fmla="*/ 94875 h 358978"/>
              <a:gd name="connsiteX877" fmla="*/ 77206 w 327939"/>
              <a:gd name="connsiteY877" fmla="*/ 118777 h 358978"/>
              <a:gd name="connsiteX878" fmla="*/ 75923 w 327939"/>
              <a:gd name="connsiteY878" fmla="*/ 133317 h 358978"/>
              <a:gd name="connsiteX879" fmla="*/ 70437 w 327939"/>
              <a:gd name="connsiteY879" fmla="*/ 129110 h 358978"/>
              <a:gd name="connsiteX880" fmla="*/ 70437 w 327939"/>
              <a:gd name="connsiteY880" fmla="*/ 113925 h 358978"/>
              <a:gd name="connsiteX881" fmla="*/ 75923 w 327939"/>
              <a:gd name="connsiteY881" fmla="*/ 147208 h 358978"/>
              <a:gd name="connsiteX882" fmla="*/ 76088 w 327939"/>
              <a:gd name="connsiteY882" fmla="*/ 147857 h 358978"/>
              <a:gd name="connsiteX883" fmla="*/ 76241 w 327939"/>
              <a:gd name="connsiteY883" fmla="*/ 148825 h 358978"/>
              <a:gd name="connsiteX884" fmla="*/ 70437 w 327939"/>
              <a:gd name="connsiteY884" fmla="*/ 144315 h 358978"/>
              <a:gd name="connsiteX885" fmla="*/ 70437 w 327939"/>
              <a:gd name="connsiteY885" fmla="*/ 142355 h 358978"/>
              <a:gd name="connsiteX886" fmla="*/ 83365 w 327939"/>
              <a:gd name="connsiteY886" fmla="*/ 160140 h 358978"/>
              <a:gd name="connsiteX887" fmla="*/ 81410 w 327939"/>
              <a:gd name="connsiteY887" fmla="*/ 165623 h 358978"/>
              <a:gd name="connsiteX888" fmla="*/ 79797 w 327939"/>
              <a:gd name="connsiteY888" fmla="*/ 171769 h 358978"/>
              <a:gd name="connsiteX889" fmla="*/ 74793 w 327939"/>
              <a:gd name="connsiteY889" fmla="*/ 168218 h 358978"/>
              <a:gd name="connsiteX890" fmla="*/ 69789 w 327939"/>
              <a:gd name="connsiteY890" fmla="*/ 164645 h 358978"/>
              <a:gd name="connsiteX891" fmla="*/ 70119 w 327939"/>
              <a:gd name="connsiteY891" fmla="*/ 158032 h 358978"/>
              <a:gd name="connsiteX892" fmla="*/ 70119 w 327939"/>
              <a:gd name="connsiteY892" fmla="*/ 151399 h 358978"/>
              <a:gd name="connsiteX893" fmla="*/ 77066 w 327939"/>
              <a:gd name="connsiteY893" fmla="*/ 156911 h 358978"/>
              <a:gd name="connsiteX894" fmla="*/ 82400 w 327939"/>
              <a:gd name="connsiteY894" fmla="*/ 160458 h 358978"/>
              <a:gd name="connsiteX895" fmla="*/ 74958 w 327939"/>
              <a:gd name="connsiteY895" fmla="*/ 193731 h 358978"/>
              <a:gd name="connsiteX896" fmla="*/ 72520 w 327939"/>
              <a:gd name="connsiteY896" fmla="*/ 190834 h 358978"/>
              <a:gd name="connsiteX897" fmla="*/ 70119 w 327939"/>
              <a:gd name="connsiteY897" fmla="*/ 187594 h 358978"/>
              <a:gd name="connsiteX898" fmla="*/ 70437 w 327939"/>
              <a:gd name="connsiteY898" fmla="*/ 187277 h 358978"/>
              <a:gd name="connsiteX899" fmla="*/ 68494 w 327939"/>
              <a:gd name="connsiteY899" fmla="*/ 185665 h 358978"/>
              <a:gd name="connsiteX900" fmla="*/ 69459 w 327939"/>
              <a:gd name="connsiteY900" fmla="*/ 175316 h 358978"/>
              <a:gd name="connsiteX901" fmla="*/ 73828 w 327939"/>
              <a:gd name="connsiteY901" fmla="*/ 178069 h 358978"/>
              <a:gd name="connsiteX902" fmla="*/ 78184 w 327939"/>
              <a:gd name="connsiteY902" fmla="*/ 180486 h 358978"/>
              <a:gd name="connsiteX903" fmla="*/ 76736 w 327939"/>
              <a:gd name="connsiteY903" fmla="*/ 188562 h 358978"/>
              <a:gd name="connsiteX904" fmla="*/ 75593 w 327939"/>
              <a:gd name="connsiteY904" fmla="*/ 194709 h 358978"/>
              <a:gd name="connsiteX905" fmla="*/ 68494 w 327939"/>
              <a:gd name="connsiteY905" fmla="*/ 238638 h 358978"/>
              <a:gd name="connsiteX906" fmla="*/ 71237 w 327939"/>
              <a:gd name="connsiteY906" fmla="*/ 240582 h 358978"/>
              <a:gd name="connsiteX907" fmla="*/ 73980 w 327939"/>
              <a:gd name="connsiteY907" fmla="*/ 242204 h 358978"/>
              <a:gd name="connsiteX908" fmla="*/ 74958 w 327939"/>
              <a:gd name="connsiteY908" fmla="*/ 244452 h 358978"/>
              <a:gd name="connsiteX909" fmla="*/ 75758 w 327939"/>
              <a:gd name="connsiteY909" fmla="*/ 254805 h 358978"/>
              <a:gd name="connsiteX910" fmla="*/ 76571 w 327939"/>
              <a:gd name="connsiteY910" fmla="*/ 265462 h 358978"/>
              <a:gd name="connsiteX911" fmla="*/ 74310 w 327939"/>
              <a:gd name="connsiteY911" fmla="*/ 263517 h 358978"/>
              <a:gd name="connsiteX912" fmla="*/ 73345 w 327939"/>
              <a:gd name="connsiteY912" fmla="*/ 260302 h 358978"/>
              <a:gd name="connsiteX913" fmla="*/ 74958 w 327939"/>
              <a:gd name="connsiteY913" fmla="*/ 258045 h 358978"/>
              <a:gd name="connsiteX914" fmla="*/ 74310 w 327939"/>
              <a:gd name="connsiteY914" fmla="*/ 255768 h 358978"/>
              <a:gd name="connsiteX915" fmla="*/ 74628 w 327939"/>
              <a:gd name="connsiteY915" fmla="*/ 255450 h 358978"/>
              <a:gd name="connsiteX916" fmla="*/ 70259 w 327939"/>
              <a:gd name="connsiteY916" fmla="*/ 247692 h 358978"/>
              <a:gd name="connsiteX917" fmla="*/ 68494 w 327939"/>
              <a:gd name="connsiteY917" fmla="*/ 238638 h 358978"/>
              <a:gd name="connsiteX918" fmla="*/ 70119 w 327939"/>
              <a:gd name="connsiteY918" fmla="*/ 192764 h 358978"/>
              <a:gd name="connsiteX919" fmla="*/ 69789 w 327939"/>
              <a:gd name="connsiteY919" fmla="*/ 193731 h 358978"/>
              <a:gd name="connsiteX920" fmla="*/ 69789 w 327939"/>
              <a:gd name="connsiteY920" fmla="*/ 196320 h 358978"/>
              <a:gd name="connsiteX921" fmla="*/ 67846 w 327939"/>
              <a:gd name="connsiteY921" fmla="*/ 194709 h 358978"/>
              <a:gd name="connsiteX922" fmla="*/ 68163 w 327939"/>
              <a:gd name="connsiteY922" fmla="*/ 192447 h 358978"/>
              <a:gd name="connsiteX923" fmla="*/ 68163 w 327939"/>
              <a:gd name="connsiteY923" fmla="*/ 222177 h 358978"/>
              <a:gd name="connsiteX924" fmla="*/ 68494 w 327939"/>
              <a:gd name="connsiteY924" fmla="*/ 225888 h 358978"/>
              <a:gd name="connsiteX925" fmla="*/ 69459 w 327939"/>
              <a:gd name="connsiteY925" fmla="*/ 229926 h 358978"/>
              <a:gd name="connsiteX926" fmla="*/ 66550 w 327939"/>
              <a:gd name="connsiteY926" fmla="*/ 227649 h 358978"/>
              <a:gd name="connsiteX927" fmla="*/ 65255 w 327939"/>
              <a:gd name="connsiteY927" fmla="*/ 221850 h 358978"/>
              <a:gd name="connsiteX928" fmla="*/ 68163 w 327939"/>
              <a:gd name="connsiteY928" fmla="*/ 221199 h 358978"/>
              <a:gd name="connsiteX929" fmla="*/ 65255 w 327939"/>
              <a:gd name="connsiteY929" fmla="*/ 98417 h 358978"/>
              <a:gd name="connsiteX930" fmla="*/ 64608 w 327939"/>
              <a:gd name="connsiteY930" fmla="*/ 97782 h 358978"/>
              <a:gd name="connsiteX931" fmla="*/ 64785 w 327939"/>
              <a:gd name="connsiteY931" fmla="*/ 93411 h 358978"/>
              <a:gd name="connsiteX932" fmla="*/ 65255 w 327939"/>
              <a:gd name="connsiteY932" fmla="*/ 89046 h 358978"/>
              <a:gd name="connsiteX933" fmla="*/ 64290 w 327939"/>
              <a:gd name="connsiteY933" fmla="*/ 269331 h 358978"/>
              <a:gd name="connsiteX934" fmla="*/ 68011 w 327939"/>
              <a:gd name="connsiteY934" fmla="*/ 271291 h 358978"/>
              <a:gd name="connsiteX935" fmla="*/ 71084 w 327939"/>
              <a:gd name="connsiteY935" fmla="*/ 274515 h 358978"/>
              <a:gd name="connsiteX936" fmla="*/ 63960 w 327939"/>
              <a:gd name="connsiteY936" fmla="*/ 283887 h 358978"/>
              <a:gd name="connsiteX937" fmla="*/ 63820 w 327939"/>
              <a:gd name="connsiteY937" fmla="*/ 283073 h 358978"/>
              <a:gd name="connsiteX938" fmla="*/ 63642 w 327939"/>
              <a:gd name="connsiteY938" fmla="*/ 282576 h 358978"/>
              <a:gd name="connsiteX939" fmla="*/ 63642 w 327939"/>
              <a:gd name="connsiteY939" fmla="*/ 276762 h 358978"/>
              <a:gd name="connsiteX940" fmla="*/ 74310 w 327939"/>
              <a:gd name="connsiteY940" fmla="*/ 284204 h 358978"/>
              <a:gd name="connsiteX941" fmla="*/ 76241 w 327939"/>
              <a:gd name="connsiteY941" fmla="*/ 288078 h 358978"/>
              <a:gd name="connsiteX942" fmla="*/ 79797 w 327939"/>
              <a:gd name="connsiteY942" fmla="*/ 290658 h 358978"/>
              <a:gd name="connsiteX943" fmla="*/ 81092 w 327939"/>
              <a:gd name="connsiteY943" fmla="*/ 290008 h 358978"/>
              <a:gd name="connsiteX944" fmla="*/ 91925 w 327939"/>
              <a:gd name="connsiteY944" fmla="*/ 298744 h 358978"/>
              <a:gd name="connsiteX945" fmla="*/ 102733 w 327939"/>
              <a:gd name="connsiteY945" fmla="*/ 307455 h 358978"/>
              <a:gd name="connsiteX946" fmla="*/ 101768 w 327939"/>
              <a:gd name="connsiteY946" fmla="*/ 307455 h 358978"/>
              <a:gd name="connsiteX947" fmla="*/ 90134 w 327939"/>
              <a:gd name="connsiteY947" fmla="*/ 301324 h 358978"/>
              <a:gd name="connsiteX948" fmla="*/ 78184 w 327939"/>
              <a:gd name="connsiteY948" fmla="*/ 296170 h 358978"/>
              <a:gd name="connsiteX949" fmla="*/ 70907 w 327939"/>
              <a:gd name="connsiteY949" fmla="*/ 289537 h 358978"/>
              <a:gd name="connsiteX950" fmla="*/ 63960 w 327939"/>
              <a:gd name="connsiteY950" fmla="*/ 283887 h 358978"/>
              <a:gd name="connsiteX951" fmla="*/ 64938 w 327939"/>
              <a:gd name="connsiteY951" fmla="*/ 124591 h 358978"/>
              <a:gd name="connsiteX952" fmla="*/ 62677 w 327939"/>
              <a:gd name="connsiteY952" fmla="*/ 122978 h 358978"/>
              <a:gd name="connsiteX953" fmla="*/ 63642 w 327939"/>
              <a:gd name="connsiteY953" fmla="*/ 108765 h 358978"/>
              <a:gd name="connsiteX954" fmla="*/ 64938 w 327939"/>
              <a:gd name="connsiteY954" fmla="*/ 109733 h 358978"/>
              <a:gd name="connsiteX955" fmla="*/ 62677 w 327939"/>
              <a:gd name="connsiteY955" fmla="*/ 262232 h 358978"/>
              <a:gd name="connsiteX956" fmla="*/ 62677 w 327939"/>
              <a:gd name="connsiteY956" fmla="*/ 261904 h 358978"/>
              <a:gd name="connsiteX957" fmla="*/ 63960 w 327939"/>
              <a:gd name="connsiteY957" fmla="*/ 262882 h 358978"/>
              <a:gd name="connsiteX958" fmla="*/ 66220 w 327939"/>
              <a:gd name="connsiteY958" fmla="*/ 256085 h 358978"/>
              <a:gd name="connsiteX959" fmla="*/ 66550 w 327939"/>
              <a:gd name="connsiteY959" fmla="*/ 257712 h 358978"/>
              <a:gd name="connsiteX960" fmla="*/ 64455 w 327939"/>
              <a:gd name="connsiteY960" fmla="*/ 255937 h 358978"/>
              <a:gd name="connsiteX961" fmla="*/ 62347 w 327939"/>
              <a:gd name="connsiteY961" fmla="*/ 254487 h 358978"/>
              <a:gd name="connsiteX962" fmla="*/ 62347 w 327939"/>
              <a:gd name="connsiteY962" fmla="*/ 253511 h 358978"/>
              <a:gd name="connsiteX963" fmla="*/ 64608 w 327939"/>
              <a:gd name="connsiteY963" fmla="*/ 139766 h 358978"/>
              <a:gd name="connsiteX964" fmla="*/ 62029 w 327939"/>
              <a:gd name="connsiteY964" fmla="*/ 137519 h 358978"/>
              <a:gd name="connsiteX965" fmla="*/ 62029 w 327939"/>
              <a:gd name="connsiteY965" fmla="*/ 135906 h 358978"/>
              <a:gd name="connsiteX966" fmla="*/ 64608 w 327939"/>
              <a:gd name="connsiteY966" fmla="*/ 137837 h 358978"/>
              <a:gd name="connsiteX967" fmla="*/ 63325 w 327939"/>
              <a:gd name="connsiteY967" fmla="*/ 181131 h 358978"/>
              <a:gd name="connsiteX968" fmla="*/ 63160 w 327939"/>
              <a:gd name="connsiteY968" fmla="*/ 180813 h 358978"/>
              <a:gd name="connsiteX969" fmla="*/ 62995 w 327939"/>
              <a:gd name="connsiteY969" fmla="*/ 180486 h 358978"/>
              <a:gd name="connsiteX970" fmla="*/ 62029 w 327939"/>
              <a:gd name="connsiteY970" fmla="*/ 170807 h 358978"/>
              <a:gd name="connsiteX971" fmla="*/ 63642 w 327939"/>
              <a:gd name="connsiteY971" fmla="*/ 171769 h 358978"/>
              <a:gd name="connsiteX972" fmla="*/ 63642 w 327939"/>
              <a:gd name="connsiteY972" fmla="*/ 176278 h 358978"/>
              <a:gd name="connsiteX973" fmla="*/ 63325 w 327939"/>
              <a:gd name="connsiteY973" fmla="*/ 181131 h 358978"/>
              <a:gd name="connsiteX974" fmla="*/ 72367 w 327939"/>
              <a:gd name="connsiteY974" fmla="*/ 219255 h 358978"/>
              <a:gd name="connsiteX975" fmla="*/ 70437 w 327939"/>
              <a:gd name="connsiteY975" fmla="*/ 218610 h 358978"/>
              <a:gd name="connsiteX976" fmla="*/ 68494 w 327939"/>
              <a:gd name="connsiteY976" fmla="*/ 219915 h 358978"/>
              <a:gd name="connsiteX977" fmla="*/ 67198 w 327939"/>
              <a:gd name="connsiteY977" fmla="*/ 216681 h 358978"/>
              <a:gd name="connsiteX978" fmla="*/ 63960 w 327939"/>
              <a:gd name="connsiteY978" fmla="*/ 214735 h 358978"/>
              <a:gd name="connsiteX979" fmla="*/ 63160 w 327939"/>
              <a:gd name="connsiteY979" fmla="*/ 207955 h 358978"/>
              <a:gd name="connsiteX980" fmla="*/ 62029 w 327939"/>
              <a:gd name="connsiteY980" fmla="*/ 201158 h 358978"/>
              <a:gd name="connsiteX981" fmla="*/ 71084 w 327939"/>
              <a:gd name="connsiteY981" fmla="*/ 207320 h 358978"/>
              <a:gd name="connsiteX982" fmla="*/ 74958 w 327939"/>
              <a:gd name="connsiteY982" fmla="*/ 221850 h 358978"/>
              <a:gd name="connsiteX983" fmla="*/ 73663 w 327939"/>
              <a:gd name="connsiteY983" fmla="*/ 220564 h 358978"/>
              <a:gd name="connsiteX984" fmla="*/ 66220 w 327939"/>
              <a:gd name="connsiteY984" fmla="*/ 49635 h 358978"/>
              <a:gd name="connsiteX985" fmla="*/ 70589 w 327939"/>
              <a:gd name="connsiteY985" fmla="*/ 46892 h 358978"/>
              <a:gd name="connsiteX986" fmla="*/ 75275 w 327939"/>
              <a:gd name="connsiteY986" fmla="*/ 43831 h 358978"/>
              <a:gd name="connsiteX987" fmla="*/ 70119 w 327939"/>
              <a:gd name="connsiteY987" fmla="*/ 50449 h 358978"/>
              <a:gd name="connsiteX988" fmla="*/ 65903 w 327939"/>
              <a:gd name="connsiteY988" fmla="*/ 67084 h 358978"/>
              <a:gd name="connsiteX989" fmla="*/ 63642 w 327939"/>
              <a:gd name="connsiteY989" fmla="*/ 61270 h 358978"/>
              <a:gd name="connsiteX990" fmla="*/ 61382 w 327939"/>
              <a:gd name="connsiteY990" fmla="*/ 54473 h 358978"/>
              <a:gd name="connsiteX991" fmla="*/ 64290 w 327939"/>
              <a:gd name="connsiteY991" fmla="*/ 147208 h 358978"/>
              <a:gd name="connsiteX992" fmla="*/ 64290 w 327939"/>
              <a:gd name="connsiteY992" fmla="*/ 153989 h 358978"/>
              <a:gd name="connsiteX993" fmla="*/ 63960 w 327939"/>
              <a:gd name="connsiteY993" fmla="*/ 160786 h 358978"/>
              <a:gd name="connsiteX994" fmla="*/ 61712 w 327939"/>
              <a:gd name="connsiteY994" fmla="*/ 159173 h 358978"/>
              <a:gd name="connsiteX995" fmla="*/ 61547 w 327939"/>
              <a:gd name="connsiteY995" fmla="*/ 154639 h 358978"/>
              <a:gd name="connsiteX996" fmla="*/ 61382 w 327939"/>
              <a:gd name="connsiteY996" fmla="*/ 149787 h 358978"/>
              <a:gd name="connsiteX997" fmla="*/ 61547 w 327939"/>
              <a:gd name="connsiteY997" fmla="*/ 147539 h 358978"/>
              <a:gd name="connsiteX998" fmla="*/ 61712 w 327939"/>
              <a:gd name="connsiteY998" fmla="*/ 145278 h 358978"/>
              <a:gd name="connsiteX999" fmla="*/ 61712 w 327939"/>
              <a:gd name="connsiteY999" fmla="*/ 244134 h 358978"/>
              <a:gd name="connsiteX1000" fmla="*/ 60734 w 327939"/>
              <a:gd name="connsiteY1000" fmla="*/ 233811 h 358978"/>
              <a:gd name="connsiteX1001" fmla="*/ 62347 w 327939"/>
              <a:gd name="connsiteY1001" fmla="*/ 234778 h 358978"/>
              <a:gd name="connsiteX1002" fmla="*/ 64290 w 327939"/>
              <a:gd name="connsiteY1002" fmla="*/ 246729 h 358978"/>
              <a:gd name="connsiteX1003" fmla="*/ 58804 w 327939"/>
              <a:gd name="connsiteY1003" fmla="*/ 65471 h 358978"/>
              <a:gd name="connsiteX1004" fmla="*/ 57191 w 327939"/>
              <a:gd name="connsiteY1004" fmla="*/ 66439 h 358978"/>
              <a:gd name="connsiteX1005" fmla="*/ 56530 w 327939"/>
              <a:gd name="connsiteY1005" fmla="*/ 63516 h 358978"/>
              <a:gd name="connsiteX1006" fmla="*/ 54600 w 327939"/>
              <a:gd name="connsiteY1006" fmla="*/ 61905 h 358978"/>
              <a:gd name="connsiteX1007" fmla="*/ 57838 w 327939"/>
              <a:gd name="connsiteY1007" fmla="*/ 58363 h 358978"/>
              <a:gd name="connsiteX1008" fmla="*/ 57191 w 327939"/>
              <a:gd name="connsiteY1008" fmla="*/ 132682 h 358978"/>
              <a:gd name="connsiteX1009" fmla="*/ 57191 w 327939"/>
              <a:gd name="connsiteY1009" fmla="*/ 133317 h 358978"/>
              <a:gd name="connsiteX1010" fmla="*/ 54600 w 327939"/>
              <a:gd name="connsiteY1010" fmla="*/ 131055 h 358978"/>
              <a:gd name="connsiteX1011" fmla="*/ 57838 w 327939"/>
              <a:gd name="connsiteY1011" fmla="*/ 272902 h 358978"/>
              <a:gd name="connsiteX1012" fmla="*/ 57838 w 327939"/>
              <a:gd name="connsiteY1012" fmla="*/ 276444 h 358978"/>
              <a:gd name="connsiteX1013" fmla="*/ 54282 w 327939"/>
              <a:gd name="connsiteY1013" fmla="*/ 272902 h 358978"/>
              <a:gd name="connsiteX1014" fmla="*/ 52974 w 327939"/>
              <a:gd name="connsiteY1014" fmla="*/ 270323 h 358978"/>
              <a:gd name="connsiteX1015" fmla="*/ 53152 w 327939"/>
              <a:gd name="connsiteY1015" fmla="*/ 269980 h 358978"/>
              <a:gd name="connsiteX1016" fmla="*/ 53304 w 327939"/>
              <a:gd name="connsiteY1016" fmla="*/ 269663 h 358978"/>
              <a:gd name="connsiteX1017" fmla="*/ 57191 w 327939"/>
              <a:gd name="connsiteY1017" fmla="*/ 68711 h 358978"/>
              <a:gd name="connsiteX1018" fmla="*/ 58804 w 327939"/>
              <a:gd name="connsiteY1018" fmla="*/ 73384 h 358978"/>
              <a:gd name="connsiteX1019" fmla="*/ 59769 w 327939"/>
              <a:gd name="connsiteY1019" fmla="*/ 79352 h 358978"/>
              <a:gd name="connsiteX1020" fmla="*/ 55730 w 327939"/>
              <a:gd name="connsiteY1020" fmla="*/ 77104 h 358978"/>
              <a:gd name="connsiteX1021" fmla="*/ 51361 w 327939"/>
              <a:gd name="connsiteY1021" fmla="*/ 75149 h 358978"/>
              <a:gd name="connsiteX1022" fmla="*/ 54435 w 327939"/>
              <a:gd name="connsiteY1022" fmla="*/ 71290 h 358978"/>
              <a:gd name="connsiteX1023" fmla="*/ 57191 w 327939"/>
              <a:gd name="connsiteY1023" fmla="*/ 67084 h 358978"/>
              <a:gd name="connsiteX1024" fmla="*/ 50396 w 327939"/>
              <a:gd name="connsiteY1024" fmla="*/ 244785 h 358978"/>
              <a:gd name="connsiteX1025" fmla="*/ 56213 w 327939"/>
              <a:gd name="connsiteY1025" fmla="*/ 248986 h 358978"/>
              <a:gd name="connsiteX1026" fmla="*/ 56213 w 327939"/>
              <a:gd name="connsiteY1026" fmla="*/ 249636 h 358978"/>
              <a:gd name="connsiteX1027" fmla="*/ 59769 w 327939"/>
              <a:gd name="connsiteY1027" fmla="*/ 85171 h 358978"/>
              <a:gd name="connsiteX1028" fmla="*/ 59769 w 327939"/>
              <a:gd name="connsiteY1028" fmla="*/ 95202 h 358978"/>
              <a:gd name="connsiteX1029" fmla="*/ 53952 w 327939"/>
              <a:gd name="connsiteY1029" fmla="*/ 92280 h 358978"/>
              <a:gd name="connsiteX1030" fmla="*/ 51539 w 327939"/>
              <a:gd name="connsiteY1030" fmla="*/ 89536 h 358978"/>
              <a:gd name="connsiteX1031" fmla="*/ 49431 w 327939"/>
              <a:gd name="connsiteY1031" fmla="*/ 86783 h 358978"/>
              <a:gd name="connsiteX1032" fmla="*/ 49596 w 327939"/>
              <a:gd name="connsiteY1032" fmla="*/ 83568 h 358978"/>
              <a:gd name="connsiteX1033" fmla="*/ 50079 w 327939"/>
              <a:gd name="connsiteY1033" fmla="*/ 80334 h 358978"/>
              <a:gd name="connsiteX1034" fmla="*/ 52657 w 327939"/>
              <a:gd name="connsiteY1034" fmla="*/ 98100 h 358978"/>
              <a:gd name="connsiteX1035" fmla="*/ 59134 w 327939"/>
              <a:gd name="connsiteY1035" fmla="*/ 104563 h 358978"/>
              <a:gd name="connsiteX1036" fmla="*/ 58156 w 327939"/>
              <a:gd name="connsiteY1036" fmla="*/ 119104 h 358978"/>
              <a:gd name="connsiteX1037" fmla="*/ 47500 w 327939"/>
              <a:gd name="connsiteY1037" fmla="*/ 108765 h 358978"/>
              <a:gd name="connsiteX1038" fmla="*/ 47818 w 327939"/>
              <a:gd name="connsiteY1038" fmla="*/ 102951 h 358978"/>
              <a:gd name="connsiteX1039" fmla="*/ 48466 w 327939"/>
              <a:gd name="connsiteY1039" fmla="*/ 95837 h 358978"/>
              <a:gd name="connsiteX1040" fmla="*/ 47170 w 327939"/>
              <a:gd name="connsiteY1040" fmla="*/ 212473 h 358978"/>
              <a:gd name="connsiteX1041" fmla="*/ 47170 w 327939"/>
              <a:gd name="connsiteY1041" fmla="*/ 211179 h 358978"/>
              <a:gd name="connsiteX1042" fmla="*/ 54282 w 327939"/>
              <a:gd name="connsiteY1042" fmla="*/ 216031 h 358978"/>
              <a:gd name="connsiteX1043" fmla="*/ 54282 w 327939"/>
              <a:gd name="connsiteY1043" fmla="*/ 217975 h 358978"/>
              <a:gd name="connsiteX1044" fmla="*/ 47818 w 327939"/>
              <a:gd name="connsiteY1044" fmla="*/ 116515 h 358978"/>
              <a:gd name="connsiteX1045" fmla="*/ 46853 w 327939"/>
              <a:gd name="connsiteY1045" fmla="*/ 116197 h 358978"/>
              <a:gd name="connsiteX1046" fmla="*/ 46853 w 327939"/>
              <a:gd name="connsiteY1046" fmla="*/ 115547 h 358978"/>
              <a:gd name="connsiteX1047" fmla="*/ 46853 w 327939"/>
              <a:gd name="connsiteY1047" fmla="*/ 175316 h 358978"/>
              <a:gd name="connsiteX1048" fmla="*/ 51539 w 327939"/>
              <a:gd name="connsiteY1048" fmla="*/ 179851 h 358978"/>
              <a:gd name="connsiteX1049" fmla="*/ 56213 w 327939"/>
              <a:gd name="connsiteY1049" fmla="*/ 184052 h 358978"/>
              <a:gd name="connsiteX1050" fmla="*/ 56213 w 327939"/>
              <a:gd name="connsiteY1050" fmla="*/ 184369 h 358978"/>
              <a:gd name="connsiteX1051" fmla="*/ 46853 w 327939"/>
              <a:gd name="connsiteY1051" fmla="*/ 176278 h 358978"/>
              <a:gd name="connsiteX1052" fmla="*/ 46853 w 327939"/>
              <a:gd name="connsiteY1052" fmla="*/ 185337 h 358978"/>
              <a:gd name="connsiteX1053" fmla="*/ 46853 w 327939"/>
              <a:gd name="connsiteY1053" fmla="*/ 183403 h 358978"/>
              <a:gd name="connsiteX1054" fmla="*/ 55895 w 327939"/>
              <a:gd name="connsiteY1054" fmla="*/ 191151 h 358978"/>
              <a:gd name="connsiteX1055" fmla="*/ 46853 w 327939"/>
              <a:gd name="connsiteY1055" fmla="*/ 201490 h 358978"/>
              <a:gd name="connsiteX1056" fmla="*/ 46853 w 327939"/>
              <a:gd name="connsiteY1056" fmla="*/ 190501 h 358978"/>
              <a:gd name="connsiteX1057" fmla="*/ 54282 w 327939"/>
              <a:gd name="connsiteY1057" fmla="*/ 195685 h 358978"/>
              <a:gd name="connsiteX1058" fmla="*/ 54282 w 327939"/>
              <a:gd name="connsiteY1058" fmla="*/ 207320 h 358978"/>
              <a:gd name="connsiteX1059" fmla="*/ 54600 w 327939"/>
              <a:gd name="connsiteY1059" fmla="*/ 225074 h 358978"/>
              <a:gd name="connsiteX1060" fmla="*/ 50714 w 327939"/>
              <a:gd name="connsiteY1060" fmla="*/ 222659 h 358978"/>
              <a:gd name="connsiteX1061" fmla="*/ 46853 w 327939"/>
              <a:gd name="connsiteY1061" fmla="*/ 219915 h 358978"/>
              <a:gd name="connsiteX1062" fmla="*/ 46853 w 327939"/>
              <a:gd name="connsiteY1062" fmla="*/ 218938 h 358978"/>
              <a:gd name="connsiteX1063" fmla="*/ 50714 w 327939"/>
              <a:gd name="connsiteY1063" fmla="*/ 222014 h 358978"/>
              <a:gd name="connsiteX1064" fmla="*/ 54600 w 327939"/>
              <a:gd name="connsiteY1064" fmla="*/ 225074 h 358978"/>
              <a:gd name="connsiteX1065" fmla="*/ 46523 w 327939"/>
              <a:gd name="connsiteY1065" fmla="*/ 159808 h 358978"/>
              <a:gd name="connsiteX1066" fmla="*/ 52657 w 327939"/>
              <a:gd name="connsiteY1066" fmla="*/ 164179 h 358978"/>
              <a:gd name="connsiteX1067" fmla="*/ 56213 w 327939"/>
              <a:gd name="connsiteY1067" fmla="*/ 169179 h 358978"/>
              <a:gd name="connsiteX1068" fmla="*/ 56213 w 327939"/>
              <a:gd name="connsiteY1068" fmla="*/ 174667 h 358978"/>
              <a:gd name="connsiteX1069" fmla="*/ 46523 w 327939"/>
              <a:gd name="connsiteY1069" fmla="*/ 165954 h 358978"/>
              <a:gd name="connsiteX1070" fmla="*/ 46205 w 327939"/>
              <a:gd name="connsiteY1070" fmla="*/ 131714 h 358978"/>
              <a:gd name="connsiteX1071" fmla="*/ 56530 w 327939"/>
              <a:gd name="connsiteY1071" fmla="*/ 141075 h 358978"/>
              <a:gd name="connsiteX1072" fmla="*/ 55895 w 327939"/>
              <a:gd name="connsiteY1072" fmla="*/ 155934 h 358978"/>
              <a:gd name="connsiteX1073" fmla="*/ 51044 w 327939"/>
              <a:gd name="connsiteY1073" fmla="*/ 153027 h 358978"/>
              <a:gd name="connsiteX1074" fmla="*/ 46205 w 327939"/>
              <a:gd name="connsiteY1074" fmla="*/ 150438 h 358978"/>
              <a:gd name="connsiteX1075" fmla="*/ 42649 w 327939"/>
              <a:gd name="connsiteY1075" fmla="*/ 246079 h 358978"/>
              <a:gd name="connsiteX1076" fmla="*/ 56530 w 327939"/>
              <a:gd name="connsiteY1076" fmla="*/ 257063 h 358978"/>
              <a:gd name="connsiteX1077" fmla="*/ 56695 w 327939"/>
              <a:gd name="connsiteY1077" fmla="*/ 257866 h 358978"/>
              <a:gd name="connsiteX1078" fmla="*/ 56860 w 327939"/>
              <a:gd name="connsiteY1078" fmla="*/ 258690 h 358978"/>
              <a:gd name="connsiteX1079" fmla="*/ 47170 w 327939"/>
              <a:gd name="connsiteY1079" fmla="*/ 253178 h 358978"/>
              <a:gd name="connsiteX1080" fmla="*/ 42319 w 327939"/>
              <a:gd name="connsiteY1080" fmla="*/ 84203 h 358978"/>
              <a:gd name="connsiteX1081" fmla="*/ 43932 w 327939"/>
              <a:gd name="connsiteY1081" fmla="*/ 86783 h 358978"/>
              <a:gd name="connsiteX1082" fmla="*/ 43779 w 327939"/>
              <a:gd name="connsiteY1082" fmla="*/ 87115 h 358978"/>
              <a:gd name="connsiteX1083" fmla="*/ 43614 w 327939"/>
              <a:gd name="connsiteY1083" fmla="*/ 87433 h 358978"/>
              <a:gd name="connsiteX1084" fmla="*/ 40058 w 327939"/>
              <a:gd name="connsiteY1084" fmla="*/ 86148 h 358978"/>
              <a:gd name="connsiteX1085" fmla="*/ 41671 w 327939"/>
              <a:gd name="connsiteY1085" fmla="*/ 126852 h 358978"/>
              <a:gd name="connsiteX1086" fmla="*/ 41671 w 327939"/>
              <a:gd name="connsiteY1086" fmla="*/ 129442 h 358978"/>
              <a:gd name="connsiteX1087" fmla="*/ 40058 w 327939"/>
              <a:gd name="connsiteY1087" fmla="*/ 125241 h 358978"/>
              <a:gd name="connsiteX1088" fmla="*/ 36833 w 327939"/>
              <a:gd name="connsiteY1088" fmla="*/ 211179 h 358978"/>
              <a:gd name="connsiteX1089" fmla="*/ 38610 w 327939"/>
              <a:gd name="connsiteY1089" fmla="*/ 212473 h 358978"/>
              <a:gd name="connsiteX1090" fmla="*/ 40376 w 327939"/>
              <a:gd name="connsiteY1090" fmla="*/ 213759 h 358978"/>
              <a:gd name="connsiteX1091" fmla="*/ 40376 w 327939"/>
              <a:gd name="connsiteY1091" fmla="*/ 215713 h 358978"/>
              <a:gd name="connsiteX1092" fmla="*/ 37468 w 327939"/>
              <a:gd name="connsiteY1092" fmla="*/ 213759 h 358978"/>
              <a:gd name="connsiteX1093" fmla="*/ 38445 w 327939"/>
              <a:gd name="connsiteY1093" fmla="*/ 113275 h 358978"/>
              <a:gd name="connsiteX1094" fmla="*/ 37315 w 327939"/>
              <a:gd name="connsiteY1094" fmla="*/ 108601 h 358978"/>
              <a:gd name="connsiteX1095" fmla="*/ 36185 w 327939"/>
              <a:gd name="connsiteY1095" fmla="*/ 103914 h 358978"/>
              <a:gd name="connsiteX1096" fmla="*/ 42001 w 327939"/>
              <a:gd name="connsiteY1096" fmla="*/ 110378 h 358978"/>
              <a:gd name="connsiteX1097" fmla="*/ 42001 w 327939"/>
              <a:gd name="connsiteY1097" fmla="*/ 113925 h 358978"/>
              <a:gd name="connsiteX1098" fmla="*/ 35855 w 327939"/>
              <a:gd name="connsiteY1098" fmla="*/ 219573 h 358978"/>
              <a:gd name="connsiteX1099" fmla="*/ 37150 w 327939"/>
              <a:gd name="connsiteY1099" fmla="*/ 218938 h 358978"/>
              <a:gd name="connsiteX1100" fmla="*/ 40376 w 327939"/>
              <a:gd name="connsiteY1100" fmla="*/ 220882 h 358978"/>
              <a:gd name="connsiteX1101" fmla="*/ 41354 w 327939"/>
              <a:gd name="connsiteY1101" fmla="*/ 223625 h 358978"/>
              <a:gd name="connsiteX1102" fmla="*/ 43614 w 327939"/>
              <a:gd name="connsiteY1102" fmla="*/ 224757 h 358978"/>
              <a:gd name="connsiteX1103" fmla="*/ 44910 w 327939"/>
              <a:gd name="connsiteY1103" fmla="*/ 224107 h 358978"/>
              <a:gd name="connsiteX1104" fmla="*/ 54917 w 327939"/>
              <a:gd name="connsiteY1104" fmla="*/ 230243 h 358978"/>
              <a:gd name="connsiteX1105" fmla="*/ 55083 w 327939"/>
              <a:gd name="connsiteY1105" fmla="*/ 234282 h 358978"/>
              <a:gd name="connsiteX1106" fmla="*/ 55248 w 327939"/>
              <a:gd name="connsiteY1106" fmla="*/ 238320 h 358978"/>
              <a:gd name="connsiteX1107" fmla="*/ 35220 w 327939"/>
              <a:gd name="connsiteY1107" fmla="*/ 203117 h 358978"/>
              <a:gd name="connsiteX1108" fmla="*/ 34889 w 327939"/>
              <a:gd name="connsiteY1108" fmla="*/ 201490 h 358978"/>
              <a:gd name="connsiteX1109" fmla="*/ 40058 w 327939"/>
              <a:gd name="connsiteY1109" fmla="*/ 206009 h 358978"/>
              <a:gd name="connsiteX1110" fmla="*/ 40058 w 327939"/>
              <a:gd name="connsiteY1110" fmla="*/ 206977 h 358978"/>
              <a:gd name="connsiteX1111" fmla="*/ 42967 w 327939"/>
              <a:gd name="connsiteY1111" fmla="*/ 93247 h 358978"/>
              <a:gd name="connsiteX1112" fmla="*/ 42319 w 327939"/>
              <a:gd name="connsiteY1112" fmla="*/ 103269 h 358978"/>
              <a:gd name="connsiteX1113" fmla="*/ 37963 w 327939"/>
              <a:gd name="connsiteY1113" fmla="*/ 97936 h 358978"/>
              <a:gd name="connsiteX1114" fmla="*/ 33607 w 327939"/>
              <a:gd name="connsiteY1114" fmla="*/ 92598 h 358978"/>
              <a:gd name="connsiteX1115" fmla="*/ 35537 w 327939"/>
              <a:gd name="connsiteY1115" fmla="*/ 90350 h 358978"/>
              <a:gd name="connsiteX1116" fmla="*/ 31333 w 327939"/>
              <a:gd name="connsiteY1116" fmla="*/ 114569 h 358978"/>
              <a:gd name="connsiteX1117" fmla="*/ 30686 w 327939"/>
              <a:gd name="connsiteY1117" fmla="*/ 114252 h 358978"/>
              <a:gd name="connsiteX1118" fmla="*/ 30686 w 327939"/>
              <a:gd name="connsiteY1118" fmla="*/ 103914 h 358978"/>
              <a:gd name="connsiteX1119" fmla="*/ 34572 w 327939"/>
              <a:gd name="connsiteY1119" fmla="*/ 115864 h 358978"/>
              <a:gd name="connsiteX1120" fmla="*/ 32311 w 327939"/>
              <a:gd name="connsiteY1120" fmla="*/ 189524 h 358978"/>
              <a:gd name="connsiteX1121" fmla="*/ 30686 w 327939"/>
              <a:gd name="connsiteY1121" fmla="*/ 181131 h 358978"/>
              <a:gd name="connsiteX1122" fmla="*/ 38293 w 327939"/>
              <a:gd name="connsiteY1122" fmla="*/ 186781 h 358978"/>
              <a:gd name="connsiteX1123" fmla="*/ 39411 w 327939"/>
              <a:gd name="connsiteY1123" fmla="*/ 195354 h 358978"/>
              <a:gd name="connsiteX1124" fmla="*/ 35537 w 327939"/>
              <a:gd name="connsiteY1124" fmla="*/ 122329 h 358978"/>
              <a:gd name="connsiteX1125" fmla="*/ 36502 w 327939"/>
              <a:gd name="connsiteY1125" fmla="*/ 133470 h 358978"/>
              <a:gd name="connsiteX1126" fmla="*/ 36833 w 327939"/>
              <a:gd name="connsiteY1126" fmla="*/ 144632 h 358978"/>
              <a:gd name="connsiteX1127" fmla="*/ 33276 w 327939"/>
              <a:gd name="connsiteY1127" fmla="*/ 140744 h 358978"/>
              <a:gd name="connsiteX1128" fmla="*/ 30038 w 327939"/>
              <a:gd name="connsiteY1128" fmla="*/ 137192 h 358978"/>
              <a:gd name="connsiteX1129" fmla="*/ 30203 w 327939"/>
              <a:gd name="connsiteY1129" fmla="*/ 129110 h 358978"/>
              <a:gd name="connsiteX1130" fmla="*/ 30368 w 327939"/>
              <a:gd name="connsiteY1130" fmla="*/ 121366 h 358978"/>
              <a:gd name="connsiteX1131" fmla="*/ 31016 w 327939"/>
              <a:gd name="connsiteY1131" fmla="*/ 175643 h 358978"/>
              <a:gd name="connsiteX1132" fmla="*/ 30203 w 327939"/>
              <a:gd name="connsiteY1132" fmla="*/ 172900 h 358978"/>
              <a:gd name="connsiteX1133" fmla="*/ 30038 w 327939"/>
              <a:gd name="connsiteY1133" fmla="*/ 168218 h 358978"/>
              <a:gd name="connsiteX1134" fmla="*/ 38115 w 327939"/>
              <a:gd name="connsiteY1134" fmla="*/ 175643 h 358978"/>
              <a:gd name="connsiteX1135" fmla="*/ 38293 w 327939"/>
              <a:gd name="connsiteY1135" fmla="*/ 177752 h 358978"/>
              <a:gd name="connsiteX1136" fmla="*/ 38445 w 327939"/>
              <a:gd name="connsiteY1136" fmla="*/ 180168 h 358978"/>
              <a:gd name="connsiteX1137" fmla="*/ 34724 w 327939"/>
              <a:gd name="connsiteY1137" fmla="*/ 177752 h 358978"/>
              <a:gd name="connsiteX1138" fmla="*/ 31016 w 327939"/>
              <a:gd name="connsiteY1138" fmla="*/ 175643 h 358978"/>
              <a:gd name="connsiteX1139" fmla="*/ 29720 w 327939"/>
              <a:gd name="connsiteY1139" fmla="*/ 147857 h 358978"/>
              <a:gd name="connsiteX1140" fmla="*/ 32641 w 327939"/>
              <a:gd name="connsiteY1140" fmla="*/ 149306 h 358978"/>
              <a:gd name="connsiteX1141" fmla="*/ 35855 w 327939"/>
              <a:gd name="connsiteY1141" fmla="*/ 151082 h 358978"/>
              <a:gd name="connsiteX1142" fmla="*/ 36833 w 327939"/>
              <a:gd name="connsiteY1142" fmla="*/ 152049 h 358978"/>
              <a:gd name="connsiteX1143" fmla="*/ 36985 w 327939"/>
              <a:gd name="connsiteY1143" fmla="*/ 154485 h 358978"/>
              <a:gd name="connsiteX1144" fmla="*/ 37150 w 327939"/>
              <a:gd name="connsiteY1144" fmla="*/ 156911 h 358978"/>
              <a:gd name="connsiteX1145" fmla="*/ 29720 w 327939"/>
              <a:gd name="connsiteY1145" fmla="*/ 149470 h 358978"/>
              <a:gd name="connsiteX1146" fmla="*/ 29720 w 327939"/>
              <a:gd name="connsiteY1146" fmla="*/ 160140 h 358978"/>
              <a:gd name="connsiteX1147" fmla="*/ 33607 w 327939"/>
              <a:gd name="connsiteY1147" fmla="*/ 163365 h 358978"/>
              <a:gd name="connsiteX1148" fmla="*/ 37468 w 327939"/>
              <a:gd name="connsiteY1148" fmla="*/ 166605 h 358978"/>
              <a:gd name="connsiteX1149" fmla="*/ 37468 w 327939"/>
              <a:gd name="connsiteY1149" fmla="*/ 168218 h 358978"/>
              <a:gd name="connsiteX1150" fmla="*/ 29720 w 327939"/>
              <a:gd name="connsiteY1150" fmla="*/ 161103 h 358978"/>
              <a:gd name="connsiteX1151" fmla="*/ 30038 w 327939"/>
              <a:gd name="connsiteY1151" fmla="*/ 208281 h 358978"/>
              <a:gd name="connsiteX1152" fmla="*/ 24221 w 327939"/>
              <a:gd name="connsiteY1152" fmla="*/ 204397 h 358978"/>
              <a:gd name="connsiteX1153" fmla="*/ 24221 w 327939"/>
              <a:gd name="connsiteY1153" fmla="*/ 200840 h 358978"/>
              <a:gd name="connsiteX1154" fmla="*/ 26660 w 327939"/>
              <a:gd name="connsiteY1154" fmla="*/ 202770 h 358978"/>
              <a:gd name="connsiteX1155" fmla="*/ 29073 w 327939"/>
              <a:gd name="connsiteY1155" fmla="*/ 205048 h 358978"/>
              <a:gd name="connsiteX1156" fmla="*/ 23904 w 327939"/>
              <a:gd name="connsiteY1156" fmla="*/ 193731 h 358978"/>
              <a:gd name="connsiteX1157" fmla="*/ 23586 w 327939"/>
              <a:gd name="connsiteY1157" fmla="*/ 189857 h 358978"/>
              <a:gd name="connsiteX1158" fmla="*/ 27130 w 327939"/>
              <a:gd name="connsiteY1158" fmla="*/ 194058 h 358978"/>
              <a:gd name="connsiteX1159" fmla="*/ 27308 w 327939"/>
              <a:gd name="connsiteY1159" fmla="*/ 195354 h 358978"/>
              <a:gd name="connsiteX1160" fmla="*/ 27447 w 327939"/>
              <a:gd name="connsiteY1160" fmla="*/ 196653 h 358978"/>
              <a:gd name="connsiteX1161" fmla="*/ 22939 w 327939"/>
              <a:gd name="connsiteY1161" fmla="*/ 219255 h 358978"/>
              <a:gd name="connsiteX1162" fmla="*/ 22621 w 327939"/>
              <a:gd name="connsiteY1162" fmla="*/ 218938 h 358978"/>
              <a:gd name="connsiteX1163" fmla="*/ 23256 w 327939"/>
              <a:gd name="connsiteY1163" fmla="*/ 216845 h 358978"/>
              <a:gd name="connsiteX1164" fmla="*/ 23586 w 327939"/>
              <a:gd name="connsiteY1164" fmla="*/ 214404 h 358978"/>
              <a:gd name="connsiteX1165" fmla="*/ 29403 w 327939"/>
              <a:gd name="connsiteY1165" fmla="*/ 220387 h 358978"/>
              <a:gd name="connsiteX1166" fmla="*/ 35220 w 327939"/>
              <a:gd name="connsiteY1166" fmla="*/ 226037 h 358978"/>
              <a:gd name="connsiteX1167" fmla="*/ 28590 w 327939"/>
              <a:gd name="connsiteY1167" fmla="*/ 222014 h 358978"/>
              <a:gd name="connsiteX1168" fmla="*/ 22939 w 327939"/>
              <a:gd name="connsiteY1168" fmla="*/ 219255 h 358978"/>
              <a:gd name="connsiteX1169" fmla="*/ 22291 w 327939"/>
              <a:gd name="connsiteY1169" fmla="*/ 179851 h 358978"/>
              <a:gd name="connsiteX1170" fmla="*/ 21974 w 327939"/>
              <a:gd name="connsiteY1170" fmla="*/ 177246 h 358978"/>
              <a:gd name="connsiteX1171" fmla="*/ 23904 w 327939"/>
              <a:gd name="connsiteY1171" fmla="*/ 177905 h 358978"/>
              <a:gd name="connsiteX1172" fmla="*/ 25199 w 327939"/>
              <a:gd name="connsiteY1172" fmla="*/ 184369 h 358978"/>
              <a:gd name="connsiteX1173" fmla="*/ 21643 w 327939"/>
              <a:gd name="connsiteY1173" fmla="*/ 97449 h 358978"/>
              <a:gd name="connsiteX1174" fmla="*/ 25199 w 327939"/>
              <a:gd name="connsiteY1174" fmla="*/ 89705 h 358978"/>
              <a:gd name="connsiteX1175" fmla="*/ 25199 w 327939"/>
              <a:gd name="connsiteY1175" fmla="*/ 93247 h 358978"/>
              <a:gd name="connsiteX1176" fmla="*/ 24552 w 327939"/>
              <a:gd name="connsiteY1176" fmla="*/ 94061 h 358978"/>
              <a:gd name="connsiteX1177" fmla="*/ 24221 w 327939"/>
              <a:gd name="connsiteY1177" fmla="*/ 94558 h 358978"/>
              <a:gd name="connsiteX1178" fmla="*/ 20361 w 327939"/>
              <a:gd name="connsiteY1178" fmla="*/ 133644 h 358978"/>
              <a:gd name="connsiteX1179" fmla="*/ 23586 w 327939"/>
              <a:gd name="connsiteY1179" fmla="*/ 138154 h 358978"/>
              <a:gd name="connsiteX1180" fmla="*/ 23586 w 327939"/>
              <a:gd name="connsiteY1180" fmla="*/ 139131 h 358978"/>
              <a:gd name="connsiteX1181" fmla="*/ 21974 w 327939"/>
              <a:gd name="connsiteY1181" fmla="*/ 138486 h 358978"/>
              <a:gd name="connsiteX1182" fmla="*/ 20361 w 327939"/>
              <a:gd name="connsiteY1182" fmla="*/ 139766 h 358978"/>
              <a:gd name="connsiteX1183" fmla="*/ 22291 w 327939"/>
              <a:gd name="connsiteY1183" fmla="*/ 170807 h 358978"/>
              <a:gd name="connsiteX1184" fmla="*/ 21008 w 327939"/>
              <a:gd name="connsiteY1184" fmla="*/ 170474 h 358978"/>
              <a:gd name="connsiteX1185" fmla="*/ 19053 w 327939"/>
              <a:gd name="connsiteY1185" fmla="*/ 157879 h 358978"/>
              <a:gd name="connsiteX1186" fmla="*/ 18735 w 327939"/>
              <a:gd name="connsiteY1186" fmla="*/ 208931 h 358978"/>
              <a:gd name="connsiteX1187" fmla="*/ 18087 w 327939"/>
              <a:gd name="connsiteY1187" fmla="*/ 211828 h 358978"/>
              <a:gd name="connsiteX1188" fmla="*/ 16805 w 327939"/>
              <a:gd name="connsiteY1188" fmla="*/ 206977 h 358978"/>
              <a:gd name="connsiteX1189" fmla="*/ 14531 w 327939"/>
              <a:gd name="connsiteY1189" fmla="*/ 220882 h 358978"/>
              <a:gd name="connsiteX1190" fmla="*/ 15496 w 327939"/>
              <a:gd name="connsiteY1190" fmla="*/ 222177 h 358978"/>
              <a:gd name="connsiteX1191" fmla="*/ 16474 w 327939"/>
              <a:gd name="connsiteY1191" fmla="*/ 223463 h 358978"/>
              <a:gd name="connsiteX1192" fmla="*/ 16474 w 327939"/>
              <a:gd name="connsiteY1192" fmla="*/ 225074 h 358978"/>
              <a:gd name="connsiteX1193" fmla="*/ 15814 w 327939"/>
              <a:gd name="connsiteY1193" fmla="*/ 196653 h 358978"/>
              <a:gd name="connsiteX1194" fmla="*/ 17922 w 327939"/>
              <a:gd name="connsiteY1194" fmla="*/ 198097 h 358978"/>
              <a:gd name="connsiteX1195" fmla="*/ 19053 w 327939"/>
              <a:gd name="connsiteY1195" fmla="*/ 201158 h 358978"/>
              <a:gd name="connsiteX1196" fmla="*/ 17770 w 327939"/>
              <a:gd name="connsiteY1196" fmla="*/ 200840 h 358978"/>
              <a:gd name="connsiteX1197" fmla="*/ 15496 w 327939"/>
              <a:gd name="connsiteY1197" fmla="*/ 202125 h 358978"/>
              <a:gd name="connsiteX1198" fmla="*/ 12588 w 327939"/>
              <a:gd name="connsiteY1198" fmla="*/ 190501 h 358978"/>
              <a:gd name="connsiteX1199" fmla="*/ 14201 w 327939"/>
              <a:gd name="connsiteY1199" fmla="*/ 191802 h 358978"/>
              <a:gd name="connsiteX1200" fmla="*/ 13236 w 327939"/>
              <a:gd name="connsiteY1200" fmla="*/ 184052 h 358978"/>
              <a:gd name="connsiteX1201" fmla="*/ 11305 w 327939"/>
              <a:gd name="connsiteY1201" fmla="*/ 182108 h 358978"/>
              <a:gd name="connsiteX1202" fmla="*/ 11623 w 327939"/>
              <a:gd name="connsiteY1202" fmla="*/ 181780 h 358978"/>
              <a:gd name="connsiteX1203" fmla="*/ 11623 w 327939"/>
              <a:gd name="connsiteY1203" fmla="*/ 181462 h 358978"/>
              <a:gd name="connsiteX1204" fmla="*/ 13236 w 327939"/>
              <a:gd name="connsiteY1204" fmla="*/ 182108 h 358978"/>
              <a:gd name="connsiteX1205" fmla="*/ 9045 w 327939"/>
              <a:gd name="connsiteY1205" fmla="*/ 157879 h 358978"/>
              <a:gd name="connsiteX1206" fmla="*/ 9693 w 327939"/>
              <a:gd name="connsiteY1206" fmla="*/ 156252 h 358978"/>
              <a:gd name="connsiteX1207" fmla="*/ 11953 w 327939"/>
              <a:gd name="connsiteY1207" fmla="*/ 161421 h 358978"/>
              <a:gd name="connsiteX1208" fmla="*/ 10823 w 327939"/>
              <a:gd name="connsiteY1208" fmla="*/ 166272 h 358978"/>
              <a:gd name="connsiteX1209" fmla="*/ 9375 w 327939"/>
              <a:gd name="connsiteY1209" fmla="*/ 170807 h 358978"/>
              <a:gd name="connsiteX1210" fmla="*/ 8867 w 327939"/>
              <a:gd name="connsiteY1210" fmla="*/ 164010 h 358978"/>
              <a:gd name="connsiteX1211" fmla="*/ 8728 w 327939"/>
              <a:gd name="connsiteY1211" fmla="*/ 157879 h 358978"/>
              <a:gd name="connsiteX1212" fmla="*/ 159616 w 327939"/>
              <a:gd name="connsiteY1212" fmla="*/ 229926 h 358978"/>
              <a:gd name="connsiteX1213" fmla="*/ 159934 w 327939"/>
              <a:gd name="connsiteY1213" fmla="*/ 227981 h 358978"/>
              <a:gd name="connsiteX1214" fmla="*/ 157508 w 327939"/>
              <a:gd name="connsiteY1214" fmla="*/ 223463 h 358978"/>
              <a:gd name="connsiteX1215" fmla="*/ 154104 w 327939"/>
              <a:gd name="connsiteY1215" fmla="*/ 219255 h 358978"/>
              <a:gd name="connsiteX1216" fmla="*/ 154104 w 327939"/>
              <a:gd name="connsiteY1216" fmla="*/ 211511 h 358978"/>
              <a:gd name="connsiteX1217" fmla="*/ 154917 w 327939"/>
              <a:gd name="connsiteY1217" fmla="*/ 205528 h 358978"/>
              <a:gd name="connsiteX1218" fmla="*/ 157025 w 327939"/>
              <a:gd name="connsiteY1218" fmla="*/ 199228 h 358978"/>
              <a:gd name="connsiteX1219" fmla="*/ 158321 w 327939"/>
              <a:gd name="connsiteY1219" fmla="*/ 191965 h 358978"/>
              <a:gd name="connsiteX1220" fmla="*/ 160581 w 327939"/>
              <a:gd name="connsiteY1220" fmla="*/ 183229 h 358978"/>
              <a:gd name="connsiteX1221" fmla="*/ 163325 w 327939"/>
              <a:gd name="connsiteY1221" fmla="*/ 175316 h 358978"/>
              <a:gd name="connsiteX1222" fmla="*/ 166703 w 327939"/>
              <a:gd name="connsiteY1222" fmla="*/ 170474 h 358978"/>
              <a:gd name="connsiteX1223" fmla="*/ 168328 w 327939"/>
              <a:gd name="connsiteY1223" fmla="*/ 171125 h 358978"/>
              <a:gd name="connsiteX1224" fmla="*/ 170106 w 327939"/>
              <a:gd name="connsiteY1224" fmla="*/ 170474 h 358978"/>
              <a:gd name="connsiteX1225" fmla="*/ 171884 w 327939"/>
              <a:gd name="connsiteY1225" fmla="*/ 168218 h 358978"/>
              <a:gd name="connsiteX1226" fmla="*/ 173497 w 327939"/>
              <a:gd name="connsiteY1226" fmla="*/ 170807 h 358978"/>
              <a:gd name="connsiteX1227" fmla="*/ 182540 w 327939"/>
              <a:gd name="connsiteY1227" fmla="*/ 166118 h 358978"/>
              <a:gd name="connsiteX1228" fmla="*/ 190934 w 327939"/>
              <a:gd name="connsiteY1228" fmla="*/ 161421 h 358978"/>
              <a:gd name="connsiteX1229" fmla="*/ 209197 w 327939"/>
              <a:gd name="connsiteY1229" fmla="*/ 157382 h 358978"/>
              <a:gd name="connsiteX1230" fmla="*/ 225199 w 327939"/>
              <a:gd name="connsiteY1230" fmla="*/ 151732 h 358978"/>
              <a:gd name="connsiteX1231" fmla="*/ 225516 w 327939"/>
              <a:gd name="connsiteY1231" fmla="*/ 151732 h 358978"/>
              <a:gd name="connsiteX1232" fmla="*/ 231333 w 327939"/>
              <a:gd name="connsiteY1232" fmla="*/ 152710 h 358978"/>
              <a:gd name="connsiteX1233" fmla="*/ 237150 w 327939"/>
              <a:gd name="connsiteY1233" fmla="*/ 153027 h 358978"/>
              <a:gd name="connsiteX1234" fmla="*/ 237315 w 327939"/>
              <a:gd name="connsiteY1234" fmla="*/ 152710 h 358978"/>
              <a:gd name="connsiteX1235" fmla="*/ 237467 w 327939"/>
              <a:gd name="connsiteY1235" fmla="*/ 152367 h 358978"/>
              <a:gd name="connsiteX1236" fmla="*/ 242306 w 327939"/>
              <a:gd name="connsiteY1236" fmla="*/ 153359 h 358978"/>
              <a:gd name="connsiteX1237" fmla="*/ 243779 w 327939"/>
              <a:gd name="connsiteY1237" fmla="*/ 155607 h 358978"/>
              <a:gd name="connsiteX1238" fmla="*/ 245392 w 327939"/>
              <a:gd name="connsiteY1238" fmla="*/ 159010 h 358978"/>
              <a:gd name="connsiteX1239" fmla="*/ 247322 w 327939"/>
              <a:gd name="connsiteY1239" fmla="*/ 162071 h 358978"/>
              <a:gd name="connsiteX1240" fmla="*/ 249748 w 327939"/>
              <a:gd name="connsiteY1240" fmla="*/ 163365 h 358978"/>
              <a:gd name="connsiteX1241" fmla="*/ 247170 w 327939"/>
              <a:gd name="connsiteY1241" fmla="*/ 159490 h 358978"/>
              <a:gd name="connsiteX1242" fmla="*/ 245544 w 327939"/>
              <a:gd name="connsiteY1242" fmla="*/ 154972 h 358978"/>
              <a:gd name="connsiteX1243" fmla="*/ 247818 w 327939"/>
              <a:gd name="connsiteY1243" fmla="*/ 156583 h 358978"/>
              <a:gd name="connsiteX1244" fmla="*/ 248783 w 327939"/>
              <a:gd name="connsiteY1244" fmla="*/ 159010 h 358978"/>
              <a:gd name="connsiteX1245" fmla="*/ 250713 w 327939"/>
              <a:gd name="connsiteY1245" fmla="*/ 160786 h 358978"/>
              <a:gd name="connsiteX1246" fmla="*/ 258143 w 327939"/>
              <a:gd name="connsiteY1246" fmla="*/ 164010 h 358978"/>
              <a:gd name="connsiteX1247" fmla="*/ 262677 w 327939"/>
              <a:gd name="connsiteY1247" fmla="*/ 167240 h 358978"/>
              <a:gd name="connsiteX1248" fmla="*/ 267515 w 327939"/>
              <a:gd name="connsiteY1248" fmla="*/ 168853 h 358978"/>
              <a:gd name="connsiteX1249" fmla="*/ 269776 w 327939"/>
              <a:gd name="connsiteY1249" fmla="*/ 167567 h 358978"/>
              <a:gd name="connsiteX1250" fmla="*/ 270424 w 327939"/>
              <a:gd name="connsiteY1250" fmla="*/ 168049 h 358978"/>
              <a:gd name="connsiteX1251" fmla="*/ 271071 w 327939"/>
              <a:gd name="connsiteY1251" fmla="*/ 168535 h 358978"/>
              <a:gd name="connsiteX1252" fmla="*/ 271732 w 327939"/>
              <a:gd name="connsiteY1252" fmla="*/ 169179 h 358978"/>
              <a:gd name="connsiteX1253" fmla="*/ 275923 w 327939"/>
              <a:gd name="connsiteY1253" fmla="*/ 164645 h 358978"/>
              <a:gd name="connsiteX1254" fmla="*/ 275593 w 327939"/>
              <a:gd name="connsiteY1254" fmla="*/ 164328 h 358978"/>
              <a:gd name="connsiteX1255" fmla="*/ 276240 w 327939"/>
              <a:gd name="connsiteY1255" fmla="*/ 163682 h 358978"/>
              <a:gd name="connsiteX1256" fmla="*/ 279149 w 327939"/>
              <a:gd name="connsiteY1256" fmla="*/ 160786 h 358978"/>
              <a:gd name="connsiteX1257" fmla="*/ 280926 w 327939"/>
              <a:gd name="connsiteY1257" fmla="*/ 157879 h 358978"/>
              <a:gd name="connsiteX1258" fmla="*/ 282387 w 327939"/>
              <a:gd name="connsiteY1258" fmla="*/ 154972 h 358978"/>
              <a:gd name="connsiteX1259" fmla="*/ 290312 w 327939"/>
              <a:gd name="connsiteY1259" fmla="*/ 147376 h 358978"/>
              <a:gd name="connsiteX1260" fmla="*/ 301767 w 327939"/>
              <a:gd name="connsiteY1260" fmla="*/ 136541 h 358978"/>
              <a:gd name="connsiteX1261" fmla="*/ 313400 w 327939"/>
              <a:gd name="connsiteY1261" fmla="*/ 124427 h 358978"/>
              <a:gd name="connsiteX1262" fmla="*/ 322138 w 327939"/>
              <a:gd name="connsiteY1262" fmla="*/ 112640 h 358978"/>
              <a:gd name="connsiteX1263" fmla="*/ 323103 w 327939"/>
              <a:gd name="connsiteY1263" fmla="*/ 111344 h 358978"/>
              <a:gd name="connsiteX1264" fmla="*/ 324538 w 327939"/>
              <a:gd name="connsiteY1264" fmla="*/ 107802 h 358978"/>
              <a:gd name="connsiteX1265" fmla="*/ 325351 w 327939"/>
              <a:gd name="connsiteY1265" fmla="*/ 102634 h 358978"/>
              <a:gd name="connsiteX1266" fmla="*/ 324221 w 327939"/>
              <a:gd name="connsiteY1266" fmla="*/ 94558 h 358978"/>
              <a:gd name="connsiteX1267" fmla="*/ 319865 w 327939"/>
              <a:gd name="connsiteY1267" fmla="*/ 82274 h 358978"/>
              <a:gd name="connsiteX1268" fmla="*/ 311470 w 327939"/>
              <a:gd name="connsiteY1268" fmla="*/ 75149 h 358978"/>
              <a:gd name="connsiteX1269" fmla="*/ 295303 w 327939"/>
              <a:gd name="connsiteY1269" fmla="*/ 60619 h 358978"/>
              <a:gd name="connsiteX1270" fmla="*/ 278679 w 327939"/>
              <a:gd name="connsiteY1270" fmla="*/ 47209 h 358978"/>
              <a:gd name="connsiteX1271" fmla="*/ 262842 w 327939"/>
              <a:gd name="connsiteY1271" fmla="*/ 35909 h 358978"/>
              <a:gd name="connsiteX1272" fmla="*/ 249430 w 327939"/>
              <a:gd name="connsiteY1272" fmla="*/ 27996 h 358978"/>
              <a:gd name="connsiteX1273" fmla="*/ 248288 w 327939"/>
              <a:gd name="connsiteY1273" fmla="*/ 27500 h 358978"/>
              <a:gd name="connsiteX1274" fmla="*/ 247170 w 327939"/>
              <a:gd name="connsiteY1274" fmla="*/ 26702 h 358978"/>
              <a:gd name="connsiteX1275" fmla="*/ 236007 w 327939"/>
              <a:gd name="connsiteY1275" fmla="*/ 20401 h 358978"/>
              <a:gd name="connsiteX1276" fmla="*/ 225516 w 327939"/>
              <a:gd name="connsiteY1276" fmla="*/ 18303 h 358978"/>
              <a:gd name="connsiteX1277" fmla="*/ 221643 w 327939"/>
              <a:gd name="connsiteY1277" fmla="*/ 15386 h 358978"/>
              <a:gd name="connsiteX1278" fmla="*/ 221008 w 327939"/>
              <a:gd name="connsiteY1278" fmla="*/ 15068 h 358978"/>
              <a:gd name="connsiteX1279" fmla="*/ 220665 w 327939"/>
              <a:gd name="connsiteY1279" fmla="*/ 15068 h 358978"/>
              <a:gd name="connsiteX1280" fmla="*/ 217426 w 327939"/>
              <a:gd name="connsiteY1280" fmla="*/ 17325 h 358978"/>
              <a:gd name="connsiteX1281" fmla="*/ 217757 w 327939"/>
              <a:gd name="connsiteY1281" fmla="*/ 18620 h 358978"/>
              <a:gd name="connsiteX1282" fmla="*/ 210340 w 327939"/>
              <a:gd name="connsiteY1282" fmla="*/ 11178 h 358978"/>
              <a:gd name="connsiteX1283" fmla="*/ 209045 w 327939"/>
              <a:gd name="connsiteY1283" fmla="*/ 13758 h 358978"/>
              <a:gd name="connsiteX1284" fmla="*/ 209692 w 327939"/>
              <a:gd name="connsiteY1284" fmla="*/ 15550 h 358978"/>
              <a:gd name="connsiteX1285" fmla="*/ 210340 w 327939"/>
              <a:gd name="connsiteY1285" fmla="*/ 16997 h 358978"/>
              <a:gd name="connsiteX1286" fmla="*/ 202898 w 327939"/>
              <a:gd name="connsiteY1286" fmla="*/ 16362 h 358978"/>
              <a:gd name="connsiteX1287" fmla="*/ 198707 w 327939"/>
              <a:gd name="connsiteY1287" fmla="*/ 10697 h 358978"/>
              <a:gd name="connsiteX1288" fmla="*/ 188686 w 327939"/>
              <a:gd name="connsiteY1288" fmla="*/ 6823 h 358978"/>
              <a:gd name="connsiteX1289" fmla="*/ 176405 w 327939"/>
              <a:gd name="connsiteY1289" fmla="*/ 4729 h 358978"/>
              <a:gd name="connsiteX1290" fmla="*/ 165420 w 327939"/>
              <a:gd name="connsiteY1290" fmla="*/ 4079 h 358978"/>
              <a:gd name="connsiteX1291" fmla="*/ 150231 w 327939"/>
              <a:gd name="connsiteY1291" fmla="*/ 5047 h 358978"/>
              <a:gd name="connsiteX1292" fmla="*/ 148618 w 327939"/>
              <a:gd name="connsiteY1292" fmla="*/ 3753 h 358978"/>
              <a:gd name="connsiteX1293" fmla="*/ 131816 w 327939"/>
              <a:gd name="connsiteY1293" fmla="*/ 195 h 358978"/>
              <a:gd name="connsiteX1294" fmla="*/ 112436 w 327939"/>
              <a:gd name="connsiteY1294" fmla="*/ 3435 h 358978"/>
              <a:gd name="connsiteX1295" fmla="*/ 94173 w 327939"/>
              <a:gd name="connsiteY1295" fmla="*/ 11347 h 358978"/>
              <a:gd name="connsiteX1296" fmla="*/ 78819 w 327939"/>
              <a:gd name="connsiteY1296" fmla="*/ 21533 h 358978"/>
              <a:gd name="connsiteX1297" fmla="*/ 68163 w 327939"/>
              <a:gd name="connsiteY1297" fmla="*/ 31553 h 358978"/>
              <a:gd name="connsiteX1298" fmla="*/ 60099 w 327939"/>
              <a:gd name="connsiteY1298" fmla="*/ 38319 h 358978"/>
              <a:gd name="connsiteX1299" fmla="*/ 54765 w 327939"/>
              <a:gd name="connsiteY1299" fmla="*/ 43831 h 358978"/>
              <a:gd name="connsiteX1300" fmla="*/ 52009 w 327939"/>
              <a:gd name="connsiteY1300" fmla="*/ 49304 h 358978"/>
              <a:gd name="connsiteX1301" fmla="*/ 52657 w 327939"/>
              <a:gd name="connsiteY1301" fmla="*/ 51248 h 358978"/>
              <a:gd name="connsiteX1302" fmla="*/ 40058 w 327939"/>
              <a:gd name="connsiteY1302" fmla="*/ 64826 h 358978"/>
              <a:gd name="connsiteX1303" fmla="*/ 29720 w 327939"/>
              <a:gd name="connsiteY1303" fmla="*/ 77422 h 358978"/>
              <a:gd name="connsiteX1304" fmla="*/ 28095 w 327939"/>
              <a:gd name="connsiteY1304" fmla="*/ 76445 h 358978"/>
              <a:gd name="connsiteX1305" fmla="*/ 23904 w 327939"/>
              <a:gd name="connsiteY1305" fmla="*/ 80334 h 358978"/>
              <a:gd name="connsiteX1306" fmla="*/ 18087 w 327939"/>
              <a:gd name="connsiteY1306" fmla="*/ 92598 h 358978"/>
              <a:gd name="connsiteX1307" fmla="*/ 15179 w 327939"/>
              <a:gd name="connsiteY1307" fmla="*/ 100679 h 358978"/>
              <a:gd name="connsiteX1308" fmla="*/ 11953 w 327939"/>
              <a:gd name="connsiteY1308" fmla="*/ 98744 h 358978"/>
              <a:gd name="connsiteX1309" fmla="*/ 8728 w 327939"/>
              <a:gd name="connsiteY1309" fmla="*/ 103596 h 358978"/>
              <a:gd name="connsiteX1310" fmla="*/ 8080 w 327939"/>
              <a:gd name="connsiteY1310" fmla="*/ 102301 h 358978"/>
              <a:gd name="connsiteX1311" fmla="*/ 7762 w 327939"/>
              <a:gd name="connsiteY1311" fmla="*/ 101642 h 358978"/>
              <a:gd name="connsiteX1312" fmla="*/ 5159 w 327939"/>
              <a:gd name="connsiteY1312" fmla="*/ 100029 h 358978"/>
              <a:gd name="connsiteX1313" fmla="*/ 2898 w 327939"/>
              <a:gd name="connsiteY1313" fmla="*/ 103596 h 358978"/>
              <a:gd name="connsiteX1314" fmla="*/ 5489 w 327939"/>
              <a:gd name="connsiteY1314" fmla="*/ 119104 h 358978"/>
              <a:gd name="connsiteX1315" fmla="*/ 2568 w 327939"/>
              <a:gd name="connsiteY1315" fmla="*/ 139627 h 358978"/>
              <a:gd name="connsiteX1316" fmla="*/ 1603 w 327939"/>
              <a:gd name="connsiteY1316" fmla="*/ 158841 h 358978"/>
              <a:gd name="connsiteX1317" fmla="*/ 2568 w 327939"/>
              <a:gd name="connsiteY1317" fmla="*/ 171442 h 358978"/>
              <a:gd name="connsiteX1318" fmla="*/ 320 w 327939"/>
              <a:gd name="connsiteY1318" fmla="*/ 170474 h 358978"/>
              <a:gd name="connsiteX1319" fmla="*/ -1458 w 327939"/>
              <a:gd name="connsiteY1319" fmla="*/ 171278 h 358978"/>
              <a:gd name="connsiteX1320" fmla="*/ -2588 w 327939"/>
              <a:gd name="connsiteY1320" fmla="*/ 174032 h 358978"/>
              <a:gd name="connsiteX1321" fmla="*/ -1293 w 327939"/>
              <a:gd name="connsiteY1321" fmla="*/ 176611 h 358978"/>
              <a:gd name="connsiteX1322" fmla="*/ 4841 w 327939"/>
              <a:gd name="connsiteY1322" fmla="*/ 183075 h 358978"/>
              <a:gd name="connsiteX1323" fmla="*/ 5806 w 327939"/>
              <a:gd name="connsiteY1323" fmla="*/ 187912 h 358978"/>
              <a:gd name="connsiteX1324" fmla="*/ 4524 w 327939"/>
              <a:gd name="connsiteY1324" fmla="*/ 187594 h 358978"/>
              <a:gd name="connsiteX1325" fmla="*/ 2250 w 327939"/>
              <a:gd name="connsiteY1325" fmla="*/ 189524 h 358978"/>
              <a:gd name="connsiteX1326" fmla="*/ 2250 w 327939"/>
              <a:gd name="connsiteY1326" fmla="*/ 190834 h 358978"/>
              <a:gd name="connsiteX1327" fmla="*/ 7432 w 327939"/>
              <a:gd name="connsiteY1327" fmla="*/ 217975 h 358978"/>
              <a:gd name="connsiteX1328" fmla="*/ 20678 w 327939"/>
              <a:gd name="connsiteY1328" fmla="*/ 244452 h 358978"/>
              <a:gd name="connsiteX1329" fmla="*/ 19395 w 327939"/>
              <a:gd name="connsiteY1329" fmla="*/ 247692 h 358978"/>
              <a:gd name="connsiteX1330" fmla="*/ 24221 w 327939"/>
              <a:gd name="connsiteY1330" fmla="*/ 257217 h 358978"/>
              <a:gd name="connsiteX1331" fmla="*/ 31994 w 327939"/>
              <a:gd name="connsiteY1331" fmla="*/ 268051 h 358978"/>
              <a:gd name="connsiteX1332" fmla="*/ 33924 w 327939"/>
              <a:gd name="connsiteY1332" fmla="*/ 270323 h 358978"/>
              <a:gd name="connsiteX1333" fmla="*/ 39576 w 327939"/>
              <a:gd name="connsiteY1333" fmla="*/ 280816 h 358978"/>
              <a:gd name="connsiteX1334" fmla="*/ 45240 w 327939"/>
              <a:gd name="connsiteY1334" fmla="*/ 289045 h 358978"/>
              <a:gd name="connsiteX1335" fmla="*/ 44910 w 327939"/>
              <a:gd name="connsiteY1335" fmla="*/ 289045 h 358978"/>
              <a:gd name="connsiteX1336" fmla="*/ 42001 w 327939"/>
              <a:gd name="connsiteY1336" fmla="*/ 290986 h 358978"/>
              <a:gd name="connsiteX1337" fmla="*/ 44745 w 327939"/>
              <a:gd name="connsiteY1337" fmla="*/ 295837 h 358978"/>
              <a:gd name="connsiteX1338" fmla="*/ 51361 w 327939"/>
              <a:gd name="connsiteY1338" fmla="*/ 301324 h 358978"/>
              <a:gd name="connsiteX1339" fmla="*/ 59273 w 327939"/>
              <a:gd name="connsiteY1339" fmla="*/ 305695 h 358978"/>
              <a:gd name="connsiteX1340" fmla="*/ 65903 w 327939"/>
              <a:gd name="connsiteY1340" fmla="*/ 307455 h 358978"/>
              <a:gd name="connsiteX1341" fmla="*/ 81892 w 327939"/>
              <a:gd name="connsiteY1341" fmla="*/ 318127 h 358978"/>
              <a:gd name="connsiteX1342" fmla="*/ 99672 w 327939"/>
              <a:gd name="connsiteY1342" fmla="*/ 328311 h 358978"/>
              <a:gd name="connsiteX1343" fmla="*/ 116474 w 327939"/>
              <a:gd name="connsiteY1343" fmla="*/ 336706 h 358978"/>
              <a:gd name="connsiteX1344" fmla="*/ 129543 w 327939"/>
              <a:gd name="connsiteY1344" fmla="*/ 342688 h 358978"/>
              <a:gd name="connsiteX1345" fmla="*/ 138280 w 327939"/>
              <a:gd name="connsiteY1345" fmla="*/ 346573 h 358978"/>
              <a:gd name="connsiteX1346" fmla="*/ 147983 w 327939"/>
              <a:gd name="connsiteY1346" fmla="*/ 350919 h 358978"/>
              <a:gd name="connsiteX1347" fmla="*/ 157025 w 327939"/>
              <a:gd name="connsiteY1347" fmla="*/ 354486 h 358978"/>
              <a:gd name="connsiteX1348" fmla="*/ 163807 w 327939"/>
              <a:gd name="connsiteY1348" fmla="*/ 355934 h 358978"/>
              <a:gd name="connsiteX1349" fmla="*/ 166703 w 327939"/>
              <a:gd name="connsiteY1349" fmla="*/ 352377 h 358978"/>
              <a:gd name="connsiteX1350" fmla="*/ 171884 w 327939"/>
              <a:gd name="connsiteY1350" fmla="*/ 355121 h 358978"/>
              <a:gd name="connsiteX1351" fmla="*/ 177053 w 327939"/>
              <a:gd name="connsiteY1351" fmla="*/ 358523 h 358978"/>
              <a:gd name="connsiteX1352" fmla="*/ 174793 w 327939"/>
              <a:gd name="connsiteY1352" fmla="*/ 358523 h 358978"/>
              <a:gd name="connsiteX1353" fmla="*/ 172532 w 327939"/>
              <a:gd name="connsiteY1353" fmla="*/ 359174 h 358978"/>
              <a:gd name="connsiteX1354" fmla="*/ 183848 w 327939"/>
              <a:gd name="connsiteY1354" fmla="*/ 358841 h 358978"/>
              <a:gd name="connsiteX1355" fmla="*/ 184495 w 327939"/>
              <a:gd name="connsiteY1355" fmla="*/ 359174 h 358978"/>
              <a:gd name="connsiteX1356" fmla="*/ 210658 w 327939"/>
              <a:gd name="connsiteY1356" fmla="*/ 359174 h 358978"/>
              <a:gd name="connsiteX1357" fmla="*/ 208232 w 327939"/>
              <a:gd name="connsiteY1357" fmla="*/ 357864 h 358978"/>
              <a:gd name="connsiteX1358" fmla="*/ 205489 w 327939"/>
              <a:gd name="connsiteY1358" fmla="*/ 357547 h 358978"/>
              <a:gd name="connsiteX1359" fmla="*/ 210340 w 327939"/>
              <a:gd name="connsiteY1359" fmla="*/ 355452 h 358978"/>
              <a:gd name="connsiteX1360" fmla="*/ 215814 w 327939"/>
              <a:gd name="connsiteY1360" fmla="*/ 354307 h 358978"/>
              <a:gd name="connsiteX1361" fmla="*/ 214531 w 327939"/>
              <a:gd name="connsiteY1361" fmla="*/ 359174 h 358978"/>
              <a:gd name="connsiteX1362" fmla="*/ 225834 w 327939"/>
              <a:gd name="connsiteY1362" fmla="*/ 359174 h 358978"/>
              <a:gd name="connsiteX1363" fmla="*/ 233429 w 327939"/>
              <a:gd name="connsiteY1363" fmla="*/ 353344 h 358978"/>
              <a:gd name="connsiteX1364" fmla="*/ 241341 w 327939"/>
              <a:gd name="connsiteY1364" fmla="*/ 349787 h 358978"/>
              <a:gd name="connsiteX1365" fmla="*/ 243614 w 327939"/>
              <a:gd name="connsiteY1365" fmla="*/ 350437 h 358978"/>
              <a:gd name="connsiteX1366" fmla="*/ 243931 w 327939"/>
              <a:gd name="connsiteY1366" fmla="*/ 351082 h 358978"/>
              <a:gd name="connsiteX1367" fmla="*/ 245227 w 327939"/>
              <a:gd name="connsiteY1367" fmla="*/ 349787 h 358978"/>
              <a:gd name="connsiteX1368" fmla="*/ 246357 w 327939"/>
              <a:gd name="connsiteY1368" fmla="*/ 349152 h 358978"/>
              <a:gd name="connsiteX1369" fmla="*/ 247500 w 327939"/>
              <a:gd name="connsiteY1369" fmla="*/ 348503 h 358978"/>
              <a:gd name="connsiteX1370" fmla="*/ 250396 w 327939"/>
              <a:gd name="connsiteY1370" fmla="*/ 346245 h 358978"/>
              <a:gd name="connsiteX1371" fmla="*/ 253304 w 327939"/>
              <a:gd name="connsiteY1371" fmla="*/ 342688 h 358978"/>
              <a:gd name="connsiteX1372" fmla="*/ 258803 w 327939"/>
              <a:gd name="connsiteY1372" fmla="*/ 339132 h 358978"/>
              <a:gd name="connsiteX1373" fmla="*/ 261064 w 327939"/>
              <a:gd name="connsiteY1373" fmla="*/ 337186 h 358978"/>
              <a:gd name="connsiteX1374" fmla="*/ 259451 w 327939"/>
              <a:gd name="connsiteY1374" fmla="*/ 337519 h 358978"/>
              <a:gd name="connsiteX1375" fmla="*/ 260099 w 327939"/>
              <a:gd name="connsiteY1375" fmla="*/ 336542 h 358978"/>
              <a:gd name="connsiteX1376" fmla="*/ 267185 w 327939"/>
              <a:gd name="connsiteY1376" fmla="*/ 330088 h 358978"/>
              <a:gd name="connsiteX1377" fmla="*/ 274958 w 327939"/>
              <a:gd name="connsiteY1377" fmla="*/ 324273 h 358978"/>
              <a:gd name="connsiteX1378" fmla="*/ 276570 w 327939"/>
              <a:gd name="connsiteY1378" fmla="*/ 323624 h 358978"/>
              <a:gd name="connsiteX1379" fmla="*/ 269458 w 327939"/>
              <a:gd name="connsiteY1379" fmla="*/ 329760 h 358978"/>
              <a:gd name="connsiteX1380" fmla="*/ 274462 w 327939"/>
              <a:gd name="connsiteY1380" fmla="*/ 326853 h 358978"/>
              <a:gd name="connsiteX1381" fmla="*/ 279149 w 327939"/>
              <a:gd name="connsiteY1381" fmla="*/ 325558 h 358978"/>
              <a:gd name="connsiteX1382" fmla="*/ 286095 w 327939"/>
              <a:gd name="connsiteY1382" fmla="*/ 321188 h 358978"/>
              <a:gd name="connsiteX1383" fmla="*/ 293030 w 327939"/>
              <a:gd name="connsiteY1383" fmla="*/ 316514 h 358978"/>
              <a:gd name="connsiteX1384" fmla="*/ 297259 w 327939"/>
              <a:gd name="connsiteY1384" fmla="*/ 310378 h 358978"/>
              <a:gd name="connsiteX1385" fmla="*/ 301120 w 327939"/>
              <a:gd name="connsiteY1385" fmla="*/ 303913 h 358978"/>
              <a:gd name="connsiteX1386" fmla="*/ 304028 w 327939"/>
              <a:gd name="connsiteY1386" fmla="*/ 299395 h 358978"/>
              <a:gd name="connsiteX1387" fmla="*/ 306288 w 327939"/>
              <a:gd name="connsiteY1387" fmla="*/ 296814 h 358978"/>
              <a:gd name="connsiteX1388" fmla="*/ 306619 w 327939"/>
              <a:gd name="connsiteY1388" fmla="*/ 296814 h 358978"/>
              <a:gd name="connsiteX1389" fmla="*/ 306288 w 327939"/>
              <a:gd name="connsiteY1389" fmla="*/ 296488 h 358978"/>
              <a:gd name="connsiteX1390" fmla="*/ 302250 w 327939"/>
              <a:gd name="connsiteY1390" fmla="*/ 289219 h 358978"/>
              <a:gd name="connsiteX1391" fmla="*/ 294985 w 327939"/>
              <a:gd name="connsiteY1391" fmla="*/ 282924 h 358978"/>
              <a:gd name="connsiteX1392" fmla="*/ 295633 w 327939"/>
              <a:gd name="connsiteY1392" fmla="*/ 280329 h 358978"/>
              <a:gd name="connsiteX1393" fmla="*/ 292712 w 327939"/>
              <a:gd name="connsiteY1393" fmla="*/ 273865 h 358978"/>
              <a:gd name="connsiteX1394" fmla="*/ 287556 w 327939"/>
              <a:gd name="connsiteY1394" fmla="*/ 266438 h 358978"/>
              <a:gd name="connsiteX1395" fmla="*/ 281739 w 327939"/>
              <a:gd name="connsiteY1395" fmla="*/ 260455 h 358978"/>
              <a:gd name="connsiteX1396" fmla="*/ 276888 w 327939"/>
              <a:gd name="connsiteY1396" fmla="*/ 258045 h 358978"/>
              <a:gd name="connsiteX1397" fmla="*/ 274627 w 327939"/>
              <a:gd name="connsiteY1397" fmla="*/ 260302 h 358978"/>
              <a:gd name="connsiteX1398" fmla="*/ 269776 w 327939"/>
              <a:gd name="connsiteY1398" fmla="*/ 254156 h 358978"/>
              <a:gd name="connsiteX1399" fmla="*/ 268493 w 327939"/>
              <a:gd name="connsiteY1399" fmla="*/ 250435 h 358978"/>
              <a:gd name="connsiteX1400" fmla="*/ 265255 w 327939"/>
              <a:gd name="connsiteY1400" fmla="*/ 248341 h 358978"/>
              <a:gd name="connsiteX1401" fmla="*/ 261711 w 327939"/>
              <a:gd name="connsiteY1401" fmla="*/ 244134 h 358978"/>
              <a:gd name="connsiteX1402" fmla="*/ 243931 w 327939"/>
              <a:gd name="connsiteY1402" fmla="*/ 231702 h 358978"/>
              <a:gd name="connsiteX1403" fmla="*/ 224551 w 327939"/>
              <a:gd name="connsiteY1403" fmla="*/ 221199 h 358978"/>
              <a:gd name="connsiteX1404" fmla="*/ 215496 w 327939"/>
              <a:gd name="connsiteY1404" fmla="*/ 216681 h 358978"/>
              <a:gd name="connsiteX1405" fmla="*/ 212918 w 327939"/>
              <a:gd name="connsiteY1405" fmla="*/ 214735 h 358978"/>
              <a:gd name="connsiteX1406" fmla="*/ 210658 w 327939"/>
              <a:gd name="connsiteY1406" fmla="*/ 213759 h 358978"/>
              <a:gd name="connsiteX1407" fmla="*/ 210010 w 327939"/>
              <a:gd name="connsiteY1407" fmla="*/ 214086 h 358978"/>
              <a:gd name="connsiteX1408" fmla="*/ 202745 w 327939"/>
              <a:gd name="connsiteY1408" fmla="*/ 209730 h 358978"/>
              <a:gd name="connsiteX1409" fmla="*/ 199354 w 327939"/>
              <a:gd name="connsiteY1409" fmla="*/ 207955 h 358978"/>
              <a:gd name="connsiteX1410" fmla="*/ 197741 w 327939"/>
              <a:gd name="connsiteY1410" fmla="*/ 208281 h 358978"/>
              <a:gd name="connsiteX1411" fmla="*/ 196446 w 327939"/>
              <a:gd name="connsiteY1411" fmla="*/ 206659 h 358978"/>
              <a:gd name="connsiteX1412" fmla="*/ 194820 w 327939"/>
              <a:gd name="connsiteY1412" fmla="*/ 203435 h 358978"/>
              <a:gd name="connsiteX1413" fmla="*/ 192230 w 327939"/>
              <a:gd name="connsiteY1413" fmla="*/ 202125 h 358978"/>
              <a:gd name="connsiteX1414" fmla="*/ 189652 w 327939"/>
              <a:gd name="connsiteY1414" fmla="*/ 205692 h 358978"/>
              <a:gd name="connsiteX1415" fmla="*/ 189652 w 327939"/>
              <a:gd name="connsiteY1415" fmla="*/ 206977 h 358978"/>
              <a:gd name="connsiteX1416" fmla="*/ 187074 w 327939"/>
              <a:gd name="connsiteY1416" fmla="*/ 210544 h 358978"/>
              <a:gd name="connsiteX1417" fmla="*/ 180774 w 327939"/>
              <a:gd name="connsiteY1417" fmla="*/ 214735 h 358978"/>
              <a:gd name="connsiteX1418" fmla="*/ 175275 w 327939"/>
              <a:gd name="connsiteY1418" fmla="*/ 220882 h 358978"/>
              <a:gd name="connsiteX1419" fmla="*/ 169624 w 327939"/>
              <a:gd name="connsiteY1419" fmla="*/ 226687 h 358978"/>
              <a:gd name="connsiteX1420" fmla="*/ 163159 w 327939"/>
              <a:gd name="connsiteY1420" fmla="*/ 229926 h 358978"/>
              <a:gd name="connsiteX1421" fmla="*/ 159616 w 327939"/>
              <a:gd name="connsiteY1421" fmla="*/ 229926 h 35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</a:cxnLst>
            <a:rect l="l" t="t" r="r" b="b"/>
            <a:pathLst>
              <a:path w="327939" h="358978">
                <a:moveTo>
                  <a:pt x="290782" y="312639"/>
                </a:moveTo>
                <a:lnTo>
                  <a:pt x="289169" y="312308"/>
                </a:lnTo>
                <a:lnTo>
                  <a:pt x="294655" y="306493"/>
                </a:lnTo>
                <a:lnTo>
                  <a:pt x="295633" y="307455"/>
                </a:lnTo>
                <a:lnTo>
                  <a:pt x="295303" y="307788"/>
                </a:lnTo>
                <a:lnTo>
                  <a:pt x="295468" y="308449"/>
                </a:lnTo>
                <a:lnTo>
                  <a:pt x="295633" y="309415"/>
                </a:lnTo>
                <a:lnTo>
                  <a:pt x="294820" y="311028"/>
                </a:lnTo>
                <a:lnTo>
                  <a:pt x="293360" y="311991"/>
                </a:lnTo>
                <a:lnTo>
                  <a:pt x="292890" y="311827"/>
                </a:lnTo>
                <a:lnTo>
                  <a:pt x="292395" y="311663"/>
                </a:lnTo>
                <a:lnTo>
                  <a:pt x="292064" y="311345"/>
                </a:lnTo>
                <a:close/>
                <a:moveTo>
                  <a:pt x="292395" y="58045"/>
                </a:moveTo>
                <a:lnTo>
                  <a:pt x="293360" y="58045"/>
                </a:lnTo>
                <a:cubicBezTo>
                  <a:pt x="293360" y="57598"/>
                  <a:pt x="292496" y="56799"/>
                  <a:pt x="290782" y="55604"/>
                </a:cubicBezTo>
                <a:cubicBezTo>
                  <a:pt x="289055" y="54423"/>
                  <a:pt x="287759" y="53510"/>
                  <a:pt x="286908" y="52875"/>
                </a:cubicBezTo>
                <a:close/>
                <a:moveTo>
                  <a:pt x="290451" y="80002"/>
                </a:moveTo>
                <a:cubicBezTo>
                  <a:pt x="284851" y="76991"/>
                  <a:pt x="279580" y="74832"/>
                  <a:pt x="274627" y="73538"/>
                </a:cubicBezTo>
                <a:cubicBezTo>
                  <a:pt x="274627" y="73984"/>
                  <a:pt x="275440" y="73816"/>
                  <a:pt x="277053" y="73057"/>
                </a:cubicBezTo>
                <a:cubicBezTo>
                  <a:pt x="278679" y="72307"/>
                  <a:pt x="279796" y="72024"/>
                  <a:pt x="280431" y="72253"/>
                </a:cubicBezTo>
                <a:lnTo>
                  <a:pt x="307266" y="89046"/>
                </a:lnTo>
                <a:close/>
                <a:moveTo>
                  <a:pt x="276888" y="338804"/>
                </a:moveTo>
                <a:lnTo>
                  <a:pt x="275923" y="339132"/>
                </a:lnTo>
                <a:lnTo>
                  <a:pt x="271071" y="343005"/>
                </a:lnTo>
                <a:lnTo>
                  <a:pt x="272049" y="342688"/>
                </a:lnTo>
                <a:close/>
                <a:moveTo>
                  <a:pt x="256530" y="69996"/>
                </a:moveTo>
                <a:cubicBezTo>
                  <a:pt x="257825" y="68255"/>
                  <a:pt x="258803" y="66324"/>
                  <a:pt x="259451" y="64167"/>
                </a:cubicBezTo>
                <a:cubicBezTo>
                  <a:pt x="260099" y="62018"/>
                  <a:pt x="260746" y="59860"/>
                  <a:pt x="261381" y="57712"/>
                </a:cubicBezTo>
                <a:cubicBezTo>
                  <a:pt x="264175" y="59860"/>
                  <a:pt x="266334" y="62549"/>
                  <a:pt x="267833" y="65788"/>
                </a:cubicBezTo>
                <a:cubicBezTo>
                  <a:pt x="269344" y="69028"/>
                  <a:pt x="271605" y="71607"/>
                  <a:pt x="274627" y="73538"/>
                </a:cubicBezTo>
                <a:lnTo>
                  <a:pt x="271732" y="72903"/>
                </a:lnTo>
                <a:lnTo>
                  <a:pt x="269141" y="72570"/>
                </a:lnTo>
                <a:lnTo>
                  <a:pt x="268658" y="72739"/>
                </a:lnTo>
                <a:lnTo>
                  <a:pt x="268163" y="72903"/>
                </a:lnTo>
                <a:lnTo>
                  <a:pt x="266868" y="72570"/>
                </a:lnTo>
                <a:lnTo>
                  <a:pt x="261064" y="71607"/>
                </a:lnTo>
                <a:close/>
                <a:moveTo>
                  <a:pt x="256212" y="53838"/>
                </a:moveTo>
                <a:cubicBezTo>
                  <a:pt x="255780" y="55123"/>
                  <a:pt x="255349" y="56432"/>
                  <a:pt x="254917" y="57712"/>
                </a:cubicBezTo>
                <a:cubicBezTo>
                  <a:pt x="254485" y="59007"/>
                  <a:pt x="254053" y="60391"/>
                  <a:pt x="253621" y="61905"/>
                </a:cubicBezTo>
                <a:cubicBezTo>
                  <a:pt x="252555" y="59542"/>
                  <a:pt x="251691" y="57216"/>
                  <a:pt x="251043" y="54969"/>
                </a:cubicBezTo>
                <a:cubicBezTo>
                  <a:pt x="250396" y="52706"/>
                  <a:pt x="249634" y="50384"/>
                  <a:pt x="248783" y="48024"/>
                </a:cubicBezTo>
                <a:lnTo>
                  <a:pt x="252326" y="51248"/>
                </a:lnTo>
                <a:lnTo>
                  <a:pt x="254917" y="52875"/>
                </a:lnTo>
                <a:close/>
                <a:moveTo>
                  <a:pt x="249430" y="83886"/>
                </a:moveTo>
                <a:lnTo>
                  <a:pt x="250396" y="83722"/>
                </a:lnTo>
                <a:lnTo>
                  <a:pt x="251361" y="83568"/>
                </a:lnTo>
                <a:lnTo>
                  <a:pt x="247170" y="81957"/>
                </a:lnTo>
                <a:close/>
                <a:moveTo>
                  <a:pt x="244897" y="253511"/>
                </a:moveTo>
                <a:lnTo>
                  <a:pt x="245227" y="254156"/>
                </a:lnTo>
                <a:lnTo>
                  <a:pt x="244897" y="253838"/>
                </a:lnTo>
                <a:close/>
                <a:moveTo>
                  <a:pt x="247170" y="256735"/>
                </a:moveTo>
                <a:cubicBezTo>
                  <a:pt x="246522" y="258690"/>
                  <a:pt x="245659" y="260837"/>
                  <a:pt x="244579" y="263200"/>
                </a:cubicBezTo>
                <a:lnTo>
                  <a:pt x="243931" y="263200"/>
                </a:lnTo>
                <a:lnTo>
                  <a:pt x="245227" y="260455"/>
                </a:lnTo>
                <a:lnTo>
                  <a:pt x="246522" y="257712"/>
                </a:lnTo>
                <a:lnTo>
                  <a:pt x="246357" y="256085"/>
                </a:lnTo>
                <a:lnTo>
                  <a:pt x="245875" y="254805"/>
                </a:lnTo>
                <a:close/>
                <a:moveTo>
                  <a:pt x="244262" y="252215"/>
                </a:moveTo>
                <a:lnTo>
                  <a:pt x="242954" y="251248"/>
                </a:lnTo>
                <a:lnTo>
                  <a:pt x="243284" y="250916"/>
                </a:lnTo>
                <a:close/>
                <a:moveTo>
                  <a:pt x="240693" y="342688"/>
                </a:moveTo>
                <a:lnTo>
                  <a:pt x="247500" y="338804"/>
                </a:lnTo>
                <a:lnTo>
                  <a:pt x="244262" y="342039"/>
                </a:lnTo>
                <a:lnTo>
                  <a:pt x="241988" y="342688"/>
                </a:lnTo>
                <a:close/>
                <a:moveTo>
                  <a:pt x="240375" y="49953"/>
                </a:moveTo>
                <a:lnTo>
                  <a:pt x="240375" y="46728"/>
                </a:lnTo>
                <a:lnTo>
                  <a:pt x="240693" y="43499"/>
                </a:lnTo>
                <a:cubicBezTo>
                  <a:pt x="241569" y="44987"/>
                  <a:pt x="242255" y="46674"/>
                  <a:pt x="242801" y="48505"/>
                </a:cubicBezTo>
                <a:cubicBezTo>
                  <a:pt x="243335" y="50321"/>
                  <a:pt x="243931" y="52330"/>
                  <a:pt x="244579" y="54473"/>
                </a:cubicBezTo>
                <a:close/>
                <a:moveTo>
                  <a:pt x="239410" y="241878"/>
                </a:moveTo>
                <a:lnTo>
                  <a:pt x="240693" y="243489"/>
                </a:lnTo>
                <a:lnTo>
                  <a:pt x="239728" y="244785"/>
                </a:lnTo>
                <a:lnTo>
                  <a:pt x="239410" y="244452"/>
                </a:lnTo>
                <a:close/>
                <a:moveTo>
                  <a:pt x="247170" y="67084"/>
                </a:moveTo>
                <a:cubicBezTo>
                  <a:pt x="243931" y="66220"/>
                  <a:pt x="241138" y="65585"/>
                  <a:pt x="238763" y="65143"/>
                </a:cubicBezTo>
                <a:lnTo>
                  <a:pt x="239728" y="60937"/>
                </a:lnTo>
                <a:close/>
                <a:moveTo>
                  <a:pt x="235537" y="39948"/>
                </a:moveTo>
                <a:lnTo>
                  <a:pt x="234889" y="41395"/>
                </a:lnTo>
                <a:lnTo>
                  <a:pt x="234571" y="43172"/>
                </a:lnTo>
                <a:lnTo>
                  <a:pt x="233429" y="41078"/>
                </a:lnTo>
                <a:lnTo>
                  <a:pt x="232298" y="38970"/>
                </a:lnTo>
                <a:close/>
                <a:moveTo>
                  <a:pt x="228425" y="232184"/>
                </a:moveTo>
                <a:lnTo>
                  <a:pt x="231015" y="233811"/>
                </a:lnTo>
                <a:lnTo>
                  <a:pt x="234076" y="236390"/>
                </a:lnTo>
                <a:lnTo>
                  <a:pt x="237150" y="239283"/>
                </a:lnTo>
                <a:lnTo>
                  <a:pt x="234571" y="237353"/>
                </a:lnTo>
                <a:close/>
                <a:moveTo>
                  <a:pt x="235867" y="248341"/>
                </a:moveTo>
                <a:lnTo>
                  <a:pt x="233263" y="250271"/>
                </a:lnTo>
                <a:lnTo>
                  <a:pt x="230685" y="252533"/>
                </a:lnTo>
                <a:lnTo>
                  <a:pt x="230850" y="251744"/>
                </a:lnTo>
                <a:lnTo>
                  <a:pt x="231015" y="250916"/>
                </a:lnTo>
                <a:cubicBezTo>
                  <a:pt x="230355" y="245761"/>
                  <a:pt x="228526" y="243172"/>
                  <a:pt x="225516" y="243172"/>
                </a:cubicBezTo>
                <a:lnTo>
                  <a:pt x="226482" y="240910"/>
                </a:lnTo>
                <a:cubicBezTo>
                  <a:pt x="228641" y="242204"/>
                  <a:pt x="230533" y="243489"/>
                  <a:pt x="232146" y="244785"/>
                </a:cubicBezTo>
                <a:cubicBezTo>
                  <a:pt x="233759" y="246079"/>
                  <a:pt x="234991" y="247260"/>
                  <a:pt x="235867" y="248341"/>
                </a:cubicBezTo>
                <a:close/>
                <a:moveTo>
                  <a:pt x="225516" y="35095"/>
                </a:moveTo>
                <a:lnTo>
                  <a:pt x="224551" y="34446"/>
                </a:lnTo>
                <a:lnTo>
                  <a:pt x="225834" y="35095"/>
                </a:lnTo>
                <a:close/>
                <a:moveTo>
                  <a:pt x="226482" y="44149"/>
                </a:moveTo>
                <a:lnTo>
                  <a:pt x="224056" y="42522"/>
                </a:lnTo>
                <a:lnTo>
                  <a:pt x="221643" y="40592"/>
                </a:lnTo>
                <a:lnTo>
                  <a:pt x="222291" y="39630"/>
                </a:lnTo>
                <a:cubicBezTo>
                  <a:pt x="223586" y="39630"/>
                  <a:pt x="224970" y="41127"/>
                  <a:pt x="226482" y="44149"/>
                </a:cubicBezTo>
                <a:close/>
                <a:moveTo>
                  <a:pt x="229390" y="253511"/>
                </a:moveTo>
                <a:cubicBezTo>
                  <a:pt x="226164" y="256085"/>
                  <a:pt x="223358" y="258690"/>
                  <a:pt x="221008" y="261269"/>
                </a:cubicBezTo>
                <a:cubicBezTo>
                  <a:pt x="221427" y="258883"/>
                  <a:pt x="221910" y="256735"/>
                  <a:pt x="222443" y="254805"/>
                </a:cubicBezTo>
                <a:cubicBezTo>
                  <a:pt x="222989" y="252861"/>
                  <a:pt x="224005" y="251144"/>
                  <a:pt x="225516" y="249636"/>
                </a:cubicBezTo>
                <a:lnTo>
                  <a:pt x="225516" y="250916"/>
                </a:lnTo>
                <a:cubicBezTo>
                  <a:pt x="226583" y="252647"/>
                  <a:pt x="227891" y="253511"/>
                  <a:pt x="229390" y="253511"/>
                </a:cubicBezTo>
                <a:close/>
                <a:moveTo>
                  <a:pt x="220665" y="63199"/>
                </a:moveTo>
                <a:lnTo>
                  <a:pt x="222938" y="64508"/>
                </a:lnTo>
                <a:lnTo>
                  <a:pt x="220665" y="64508"/>
                </a:lnTo>
                <a:close/>
                <a:moveTo>
                  <a:pt x="229390" y="53192"/>
                </a:moveTo>
                <a:lnTo>
                  <a:pt x="230685" y="59007"/>
                </a:lnTo>
                <a:lnTo>
                  <a:pt x="219700" y="50270"/>
                </a:lnTo>
                <a:lnTo>
                  <a:pt x="219865" y="48341"/>
                </a:lnTo>
                <a:lnTo>
                  <a:pt x="220017" y="46411"/>
                </a:lnTo>
                <a:close/>
                <a:moveTo>
                  <a:pt x="219700" y="32833"/>
                </a:moveTo>
                <a:lnTo>
                  <a:pt x="221643" y="33483"/>
                </a:lnTo>
                <a:lnTo>
                  <a:pt x="222621" y="33811"/>
                </a:lnTo>
                <a:lnTo>
                  <a:pt x="221325" y="33647"/>
                </a:lnTo>
                <a:lnTo>
                  <a:pt x="220017" y="33483"/>
                </a:lnTo>
                <a:lnTo>
                  <a:pt x="218735" y="34128"/>
                </a:lnTo>
                <a:lnTo>
                  <a:pt x="216791" y="37353"/>
                </a:lnTo>
                <a:lnTo>
                  <a:pt x="216144" y="34446"/>
                </a:lnTo>
                <a:lnTo>
                  <a:pt x="215179" y="31553"/>
                </a:lnTo>
                <a:lnTo>
                  <a:pt x="217287" y="32019"/>
                </a:lnTo>
                <a:close/>
                <a:moveTo>
                  <a:pt x="214848" y="242854"/>
                </a:moveTo>
                <a:cubicBezTo>
                  <a:pt x="216791" y="244785"/>
                  <a:pt x="218620" y="245761"/>
                  <a:pt x="220348" y="245761"/>
                </a:cubicBezTo>
                <a:lnTo>
                  <a:pt x="218735" y="248023"/>
                </a:lnTo>
                <a:lnTo>
                  <a:pt x="217757" y="250916"/>
                </a:lnTo>
                <a:close/>
                <a:moveTo>
                  <a:pt x="232298" y="277095"/>
                </a:moveTo>
                <a:cubicBezTo>
                  <a:pt x="229288" y="278603"/>
                  <a:pt x="225834" y="280002"/>
                  <a:pt x="221973" y="281297"/>
                </a:cubicBezTo>
                <a:cubicBezTo>
                  <a:pt x="218087" y="282576"/>
                  <a:pt x="213655" y="283762"/>
                  <a:pt x="208727" y="284853"/>
                </a:cubicBezTo>
                <a:lnTo>
                  <a:pt x="209375" y="283569"/>
                </a:lnTo>
                <a:lnTo>
                  <a:pt x="209197" y="282745"/>
                </a:lnTo>
                <a:lnTo>
                  <a:pt x="209045" y="282259"/>
                </a:lnTo>
                <a:lnTo>
                  <a:pt x="217109" y="280329"/>
                </a:lnTo>
                <a:cubicBezTo>
                  <a:pt x="217541" y="281183"/>
                  <a:pt x="218417" y="281615"/>
                  <a:pt x="219700" y="281615"/>
                </a:cubicBezTo>
                <a:cubicBezTo>
                  <a:pt x="220132" y="281615"/>
                  <a:pt x="221795" y="281019"/>
                  <a:pt x="224716" y="279848"/>
                </a:cubicBezTo>
                <a:cubicBezTo>
                  <a:pt x="227625" y="278653"/>
                  <a:pt x="230038" y="277641"/>
                  <a:pt x="231981" y="276762"/>
                </a:cubicBezTo>
                <a:close/>
                <a:moveTo>
                  <a:pt x="208727" y="29926"/>
                </a:moveTo>
                <a:lnTo>
                  <a:pt x="210340" y="33166"/>
                </a:lnTo>
                <a:lnTo>
                  <a:pt x="205489" y="30244"/>
                </a:lnTo>
                <a:lnTo>
                  <a:pt x="206136" y="29276"/>
                </a:lnTo>
                <a:close/>
                <a:moveTo>
                  <a:pt x="205806" y="65143"/>
                </a:moveTo>
                <a:cubicBezTo>
                  <a:pt x="205806" y="61473"/>
                  <a:pt x="205489" y="57598"/>
                  <a:pt x="204828" y="53510"/>
                </a:cubicBezTo>
                <a:lnTo>
                  <a:pt x="214848" y="59657"/>
                </a:lnTo>
                <a:cubicBezTo>
                  <a:pt x="214848" y="61155"/>
                  <a:pt x="214963" y="62350"/>
                  <a:pt x="215179" y="63199"/>
                </a:cubicBezTo>
                <a:lnTo>
                  <a:pt x="215179" y="64167"/>
                </a:lnTo>
                <a:close/>
                <a:moveTo>
                  <a:pt x="203863" y="44799"/>
                </a:moveTo>
                <a:lnTo>
                  <a:pt x="204828" y="45444"/>
                </a:lnTo>
                <a:lnTo>
                  <a:pt x="204358" y="45265"/>
                </a:lnTo>
                <a:lnTo>
                  <a:pt x="203863" y="45117"/>
                </a:lnTo>
                <a:close/>
                <a:moveTo>
                  <a:pt x="203863" y="35740"/>
                </a:moveTo>
                <a:cubicBezTo>
                  <a:pt x="205603" y="36604"/>
                  <a:pt x="207152" y="37471"/>
                  <a:pt x="208549" y="38319"/>
                </a:cubicBezTo>
                <a:cubicBezTo>
                  <a:pt x="209946" y="39183"/>
                  <a:pt x="211407" y="40161"/>
                  <a:pt x="212918" y="41242"/>
                </a:cubicBezTo>
                <a:lnTo>
                  <a:pt x="213566" y="45117"/>
                </a:lnTo>
                <a:cubicBezTo>
                  <a:pt x="211839" y="44020"/>
                  <a:pt x="210162" y="42839"/>
                  <a:pt x="208549" y="41559"/>
                </a:cubicBezTo>
                <a:cubicBezTo>
                  <a:pt x="206936" y="40265"/>
                  <a:pt x="205273" y="39084"/>
                  <a:pt x="203545" y="38002"/>
                </a:cubicBezTo>
                <a:lnTo>
                  <a:pt x="203710" y="36886"/>
                </a:lnTo>
                <a:close/>
                <a:moveTo>
                  <a:pt x="203215" y="261587"/>
                </a:moveTo>
                <a:lnTo>
                  <a:pt x="203215" y="258690"/>
                </a:lnTo>
                <a:cubicBezTo>
                  <a:pt x="205158" y="260837"/>
                  <a:pt x="206454" y="263085"/>
                  <a:pt x="207101" y="265462"/>
                </a:cubicBezTo>
                <a:close/>
                <a:moveTo>
                  <a:pt x="212600" y="255450"/>
                </a:moveTo>
                <a:cubicBezTo>
                  <a:pt x="213235" y="257811"/>
                  <a:pt x="213833" y="260074"/>
                  <a:pt x="214366" y="262232"/>
                </a:cubicBezTo>
                <a:cubicBezTo>
                  <a:pt x="214899" y="264395"/>
                  <a:pt x="215280" y="266438"/>
                  <a:pt x="215496" y="268369"/>
                </a:cubicBezTo>
                <a:lnTo>
                  <a:pt x="215496" y="270958"/>
                </a:lnTo>
                <a:lnTo>
                  <a:pt x="213566" y="271936"/>
                </a:lnTo>
                <a:lnTo>
                  <a:pt x="213883" y="269331"/>
                </a:lnTo>
                <a:cubicBezTo>
                  <a:pt x="213883" y="266538"/>
                  <a:pt x="212918" y="263567"/>
                  <a:pt x="210988" y="260455"/>
                </a:cubicBezTo>
                <a:cubicBezTo>
                  <a:pt x="209045" y="257331"/>
                  <a:pt x="206568" y="254042"/>
                  <a:pt x="203545" y="250599"/>
                </a:cubicBezTo>
                <a:lnTo>
                  <a:pt x="203393" y="249303"/>
                </a:lnTo>
                <a:lnTo>
                  <a:pt x="203215" y="248023"/>
                </a:lnTo>
                <a:cubicBezTo>
                  <a:pt x="207101" y="251883"/>
                  <a:pt x="210111" y="254373"/>
                  <a:pt x="212270" y="255450"/>
                </a:cubicBezTo>
                <a:close/>
                <a:moveTo>
                  <a:pt x="202898" y="239614"/>
                </a:moveTo>
                <a:cubicBezTo>
                  <a:pt x="202682" y="238548"/>
                  <a:pt x="202568" y="237124"/>
                  <a:pt x="202568" y="235423"/>
                </a:cubicBezTo>
                <a:cubicBezTo>
                  <a:pt x="202568" y="233681"/>
                  <a:pt x="202682" y="232515"/>
                  <a:pt x="202898" y="231856"/>
                </a:cubicBezTo>
                <a:cubicBezTo>
                  <a:pt x="203330" y="232288"/>
                  <a:pt x="204130" y="233811"/>
                  <a:pt x="205323" y="236390"/>
                </a:cubicBezTo>
                <a:cubicBezTo>
                  <a:pt x="206505" y="238965"/>
                  <a:pt x="207749" y="241991"/>
                  <a:pt x="209045" y="245444"/>
                </a:cubicBezTo>
                <a:close/>
                <a:moveTo>
                  <a:pt x="199354" y="52226"/>
                </a:moveTo>
                <a:lnTo>
                  <a:pt x="198059" y="48986"/>
                </a:lnTo>
                <a:lnTo>
                  <a:pt x="199354" y="49635"/>
                </a:lnTo>
                <a:close/>
                <a:moveTo>
                  <a:pt x="197094" y="243172"/>
                </a:moveTo>
                <a:lnTo>
                  <a:pt x="197741" y="242690"/>
                </a:lnTo>
                <a:cubicBezTo>
                  <a:pt x="198161" y="242571"/>
                  <a:pt x="200205" y="242408"/>
                  <a:pt x="203863" y="242204"/>
                </a:cubicBezTo>
                <a:close/>
                <a:moveTo>
                  <a:pt x="211623" y="341378"/>
                </a:moveTo>
                <a:cubicBezTo>
                  <a:pt x="210111" y="341175"/>
                  <a:pt x="208664" y="340962"/>
                  <a:pt x="207266" y="340743"/>
                </a:cubicBezTo>
                <a:cubicBezTo>
                  <a:pt x="205857" y="340530"/>
                  <a:pt x="204409" y="340212"/>
                  <a:pt x="202898" y="339767"/>
                </a:cubicBezTo>
                <a:lnTo>
                  <a:pt x="201602" y="339944"/>
                </a:lnTo>
                <a:lnTo>
                  <a:pt x="200320" y="340098"/>
                </a:lnTo>
                <a:lnTo>
                  <a:pt x="199189" y="339944"/>
                </a:lnTo>
                <a:lnTo>
                  <a:pt x="198059" y="339767"/>
                </a:lnTo>
                <a:lnTo>
                  <a:pt x="196764" y="340098"/>
                </a:lnTo>
                <a:lnTo>
                  <a:pt x="195798" y="340098"/>
                </a:lnTo>
                <a:lnTo>
                  <a:pt x="200637" y="343005"/>
                </a:lnTo>
                <a:lnTo>
                  <a:pt x="201285" y="343338"/>
                </a:lnTo>
                <a:close/>
                <a:moveTo>
                  <a:pt x="197741" y="355284"/>
                </a:moveTo>
                <a:lnTo>
                  <a:pt x="197564" y="355601"/>
                </a:lnTo>
                <a:lnTo>
                  <a:pt x="197411" y="355934"/>
                </a:lnTo>
                <a:lnTo>
                  <a:pt x="197564" y="356415"/>
                </a:lnTo>
                <a:lnTo>
                  <a:pt x="197741" y="356902"/>
                </a:lnTo>
                <a:lnTo>
                  <a:pt x="197741" y="358196"/>
                </a:lnTo>
                <a:lnTo>
                  <a:pt x="194173" y="355284"/>
                </a:lnTo>
                <a:close/>
                <a:moveTo>
                  <a:pt x="196764" y="225074"/>
                </a:moveTo>
                <a:lnTo>
                  <a:pt x="197741" y="226037"/>
                </a:lnTo>
                <a:cubicBezTo>
                  <a:pt x="197513" y="227763"/>
                  <a:pt x="197348" y="229326"/>
                  <a:pt x="197246" y="230724"/>
                </a:cubicBezTo>
                <a:cubicBezTo>
                  <a:pt x="197145" y="232134"/>
                  <a:pt x="197094" y="233483"/>
                  <a:pt x="197094" y="234778"/>
                </a:cubicBezTo>
                <a:lnTo>
                  <a:pt x="195468" y="233483"/>
                </a:lnTo>
                <a:cubicBezTo>
                  <a:pt x="195252" y="231742"/>
                  <a:pt x="194986" y="230040"/>
                  <a:pt x="194655" y="228314"/>
                </a:cubicBezTo>
                <a:cubicBezTo>
                  <a:pt x="194338" y="226583"/>
                  <a:pt x="193970" y="224757"/>
                  <a:pt x="193538" y="222812"/>
                </a:cubicBezTo>
                <a:lnTo>
                  <a:pt x="195138" y="223789"/>
                </a:lnTo>
                <a:close/>
                <a:moveTo>
                  <a:pt x="198376" y="41242"/>
                </a:moveTo>
                <a:lnTo>
                  <a:pt x="193208" y="37353"/>
                </a:lnTo>
                <a:lnTo>
                  <a:pt x="192890" y="37025"/>
                </a:lnTo>
                <a:close/>
                <a:moveTo>
                  <a:pt x="191912" y="66121"/>
                </a:moveTo>
                <a:cubicBezTo>
                  <a:pt x="191912" y="62231"/>
                  <a:pt x="191696" y="58363"/>
                  <a:pt x="191265" y="54473"/>
                </a:cubicBezTo>
                <a:cubicBezTo>
                  <a:pt x="190845" y="50603"/>
                  <a:pt x="190401" y="46942"/>
                  <a:pt x="189969" y="43499"/>
                </a:cubicBezTo>
                <a:cubicBezTo>
                  <a:pt x="191696" y="47373"/>
                  <a:pt x="193258" y="51248"/>
                  <a:pt x="194655" y="55123"/>
                </a:cubicBezTo>
                <a:cubicBezTo>
                  <a:pt x="196065" y="59007"/>
                  <a:pt x="198059" y="62549"/>
                  <a:pt x="200637" y="65788"/>
                </a:cubicBezTo>
                <a:lnTo>
                  <a:pt x="198059" y="66121"/>
                </a:lnTo>
                <a:lnTo>
                  <a:pt x="195468" y="66121"/>
                </a:lnTo>
                <a:close/>
                <a:moveTo>
                  <a:pt x="198707" y="32516"/>
                </a:moveTo>
                <a:lnTo>
                  <a:pt x="198707" y="33811"/>
                </a:lnTo>
                <a:lnTo>
                  <a:pt x="198376" y="34446"/>
                </a:lnTo>
                <a:lnTo>
                  <a:pt x="189652" y="27996"/>
                </a:lnTo>
                <a:close/>
                <a:moveTo>
                  <a:pt x="185778" y="58689"/>
                </a:moveTo>
                <a:lnTo>
                  <a:pt x="186108" y="58363"/>
                </a:lnTo>
                <a:lnTo>
                  <a:pt x="186108" y="59324"/>
                </a:lnTo>
                <a:lnTo>
                  <a:pt x="185930" y="59007"/>
                </a:lnTo>
                <a:close/>
                <a:moveTo>
                  <a:pt x="185778" y="222812"/>
                </a:moveTo>
                <a:lnTo>
                  <a:pt x="187721" y="221532"/>
                </a:lnTo>
                <a:lnTo>
                  <a:pt x="189004" y="226370"/>
                </a:lnTo>
                <a:close/>
                <a:moveTo>
                  <a:pt x="200637" y="278057"/>
                </a:moveTo>
                <a:cubicBezTo>
                  <a:pt x="199774" y="274833"/>
                  <a:pt x="197564" y="271291"/>
                  <a:pt x="194020" y="267401"/>
                </a:cubicBezTo>
                <a:cubicBezTo>
                  <a:pt x="190464" y="263517"/>
                  <a:pt x="186528" y="259757"/>
                  <a:pt x="182222" y="256085"/>
                </a:cubicBezTo>
                <a:lnTo>
                  <a:pt x="182057" y="253511"/>
                </a:lnTo>
                <a:lnTo>
                  <a:pt x="181574" y="250599"/>
                </a:lnTo>
                <a:lnTo>
                  <a:pt x="194173" y="259658"/>
                </a:lnTo>
                <a:cubicBezTo>
                  <a:pt x="194389" y="261587"/>
                  <a:pt x="194871" y="263963"/>
                  <a:pt x="195633" y="266756"/>
                </a:cubicBezTo>
                <a:cubicBezTo>
                  <a:pt x="196383" y="269550"/>
                  <a:pt x="197615" y="270958"/>
                  <a:pt x="199354" y="270958"/>
                </a:cubicBezTo>
                <a:lnTo>
                  <a:pt x="201120" y="269980"/>
                </a:lnTo>
                <a:lnTo>
                  <a:pt x="201933" y="268369"/>
                </a:lnTo>
                <a:cubicBezTo>
                  <a:pt x="203012" y="269445"/>
                  <a:pt x="204180" y="270462"/>
                  <a:pt x="205489" y="271429"/>
                </a:cubicBezTo>
                <a:cubicBezTo>
                  <a:pt x="206771" y="272421"/>
                  <a:pt x="208283" y="273106"/>
                  <a:pt x="210010" y="273548"/>
                </a:cubicBezTo>
                <a:lnTo>
                  <a:pt x="205489" y="275795"/>
                </a:lnTo>
                <a:lnTo>
                  <a:pt x="204511" y="276762"/>
                </a:lnTo>
                <a:close/>
                <a:moveTo>
                  <a:pt x="192890" y="252533"/>
                </a:moveTo>
                <a:cubicBezTo>
                  <a:pt x="190934" y="250817"/>
                  <a:pt x="189004" y="249204"/>
                  <a:pt x="187074" y="247692"/>
                </a:cubicBezTo>
                <a:cubicBezTo>
                  <a:pt x="185130" y="246183"/>
                  <a:pt x="182971" y="244566"/>
                  <a:pt x="180609" y="242854"/>
                </a:cubicBezTo>
                <a:lnTo>
                  <a:pt x="179631" y="236058"/>
                </a:lnTo>
                <a:cubicBezTo>
                  <a:pt x="181790" y="238003"/>
                  <a:pt x="183949" y="239882"/>
                  <a:pt x="186108" y="241723"/>
                </a:cubicBezTo>
                <a:cubicBezTo>
                  <a:pt x="188255" y="243539"/>
                  <a:pt x="190299" y="245315"/>
                  <a:pt x="192230" y="247057"/>
                </a:cubicBezTo>
                <a:close/>
                <a:moveTo>
                  <a:pt x="185778" y="271936"/>
                </a:moveTo>
                <a:cubicBezTo>
                  <a:pt x="184686" y="268254"/>
                  <a:pt x="182222" y="264494"/>
                  <a:pt x="178336" y="260619"/>
                </a:cubicBezTo>
                <a:lnTo>
                  <a:pt x="178666" y="260455"/>
                </a:lnTo>
                <a:lnTo>
                  <a:pt x="178984" y="260302"/>
                </a:lnTo>
                <a:cubicBezTo>
                  <a:pt x="183302" y="263963"/>
                  <a:pt x="187023" y="267401"/>
                  <a:pt x="190147" y="270641"/>
                </a:cubicBezTo>
                <a:cubicBezTo>
                  <a:pt x="193258" y="273865"/>
                  <a:pt x="195036" y="276444"/>
                  <a:pt x="195468" y="278375"/>
                </a:cubicBezTo>
                <a:lnTo>
                  <a:pt x="189969" y="278375"/>
                </a:lnTo>
                <a:lnTo>
                  <a:pt x="188039" y="275963"/>
                </a:lnTo>
                <a:lnTo>
                  <a:pt x="185778" y="273548"/>
                </a:lnTo>
                <a:close/>
                <a:moveTo>
                  <a:pt x="177053" y="230888"/>
                </a:moveTo>
                <a:lnTo>
                  <a:pt x="180292" y="227649"/>
                </a:lnTo>
                <a:lnTo>
                  <a:pt x="183518" y="224424"/>
                </a:lnTo>
                <a:lnTo>
                  <a:pt x="180292" y="228632"/>
                </a:lnTo>
                <a:cubicBezTo>
                  <a:pt x="182006" y="229708"/>
                  <a:pt x="184216" y="231320"/>
                  <a:pt x="186908" y="233483"/>
                </a:cubicBezTo>
                <a:cubicBezTo>
                  <a:pt x="189601" y="235627"/>
                  <a:pt x="190934" y="237457"/>
                  <a:pt x="190934" y="238965"/>
                </a:cubicBezTo>
                <a:cubicBezTo>
                  <a:pt x="187074" y="235309"/>
                  <a:pt x="183200" y="232069"/>
                  <a:pt x="179301" y="229277"/>
                </a:cubicBezTo>
                <a:close/>
                <a:moveTo>
                  <a:pt x="187074" y="13123"/>
                </a:moveTo>
                <a:lnTo>
                  <a:pt x="187391" y="12474"/>
                </a:lnTo>
                <a:lnTo>
                  <a:pt x="193855" y="14751"/>
                </a:lnTo>
                <a:lnTo>
                  <a:pt x="193208" y="15068"/>
                </a:lnTo>
                <a:lnTo>
                  <a:pt x="192230" y="15386"/>
                </a:lnTo>
                <a:lnTo>
                  <a:pt x="189321" y="14899"/>
                </a:lnTo>
                <a:lnTo>
                  <a:pt x="186426" y="14751"/>
                </a:lnTo>
                <a:lnTo>
                  <a:pt x="183518" y="14899"/>
                </a:lnTo>
                <a:lnTo>
                  <a:pt x="181574" y="16031"/>
                </a:lnTo>
                <a:lnTo>
                  <a:pt x="176405" y="16031"/>
                </a:lnTo>
                <a:lnTo>
                  <a:pt x="175758" y="15713"/>
                </a:lnTo>
                <a:lnTo>
                  <a:pt x="187391" y="13758"/>
                </a:lnTo>
                <a:close/>
                <a:moveTo>
                  <a:pt x="176405" y="247057"/>
                </a:moveTo>
                <a:lnTo>
                  <a:pt x="176405" y="250599"/>
                </a:lnTo>
                <a:lnTo>
                  <a:pt x="173828" y="245444"/>
                </a:lnTo>
                <a:close/>
                <a:moveTo>
                  <a:pt x="185461" y="31553"/>
                </a:moveTo>
                <a:lnTo>
                  <a:pt x="185283" y="31702"/>
                </a:lnTo>
                <a:lnTo>
                  <a:pt x="185130" y="31870"/>
                </a:lnTo>
                <a:lnTo>
                  <a:pt x="172532" y="23779"/>
                </a:lnTo>
                <a:lnTo>
                  <a:pt x="175440" y="23779"/>
                </a:lnTo>
                <a:cubicBezTo>
                  <a:pt x="176723" y="24856"/>
                  <a:pt x="178069" y="25937"/>
                  <a:pt x="179479" y="27019"/>
                </a:cubicBezTo>
                <a:cubicBezTo>
                  <a:pt x="180863" y="28096"/>
                  <a:pt x="182438" y="29276"/>
                  <a:pt x="184165" y="30585"/>
                </a:cubicBezTo>
                <a:close/>
                <a:moveTo>
                  <a:pt x="171249" y="236390"/>
                </a:moveTo>
                <a:lnTo>
                  <a:pt x="174475" y="233483"/>
                </a:lnTo>
                <a:lnTo>
                  <a:pt x="175440" y="238965"/>
                </a:lnTo>
                <a:close/>
                <a:moveTo>
                  <a:pt x="169941" y="45117"/>
                </a:moveTo>
                <a:lnTo>
                  <a:pt x="169941" y="44466"/>
                </a:lnTo>
                <a:lnTo>
                  <a:pt x="171567" y="46079"/>
                </a:lnTo>
                <a:close/>
                <a:moveTo>
                  <a:pt x="178018" y="56750"/>
                </a:moveTo>
                <a:cubicBezTo>
                  <a:pt x="179098" y="58462"/>
                  <a:pt x="180012" y="60188"/>
                  <a:pt x="180774" y="61905"/>
                </a:cubicBezTo>
                <a:cubicBezTo>
                  <a:pt x="181511" y="63631"/>
                  <a:pt x="182438" y="65143"/>
                  <a:pt x="183518" y="66439"/>
                </a:cubicBezTo>
                <a:cubicBezTo>
                  <a:pt x="180076" y="66870"/>
                  <a:pt x="177371" y="67719"/>
                  <a:pt x="175440" y="69028"/>
                </a:cubicBezTo>
                <a:lnTo>
                  <a:pt x="170259" y="64508"/>
                </a:lnTo>
                <a:cubicBezTo>
                  <a:pt x="170259" y="62350"/>
                  <a:pt x="170259" y="60252"/>
                  <a:pt x="170259" y="58194"/>
                </a:cubicBezTo>
                <a:cubicBezTo>
                  <a:pt x="170259" y="56149"/>
                  <a:pt x="170157" y="53942"/>
                  <a:pt x="169941" y="51566"/>
                </a:cubicBezTo>
                <a:close/>
                <a:moveTo>
                  <a:pt x="169624" y="71290"/>
                </a:moveTo>
                <a:lnTo>
                  <a:pt x="171249" y="72570"/>
                </a:lnTo>
                <a:lnTo>
                  <a:pt x="170919" y="72570"/>
                </a:lnTo>
                <a:close/>
                <a:moveTo>
                  <a:pt x="162842" y="40265"/>
                </a:moveTo>
                <a:lnTo>
                  <a:pt x="161864" y="36390"/>
                </a:lnTo>
                <a:lnTo>
                  <a:pt x="164442" y="38970"/>
                </a:lnTo>
                <a:lnTo>
                  <a:pt x="163807" y="41242"/>
                </a:lnTo>
                <a:close/>
                <a:moveTo>
                  <a:pt x="161546" y="239614"/>
                </a:moveTo>
                <a:lnTo>
                  <a:pt x="161229" y="238965"/>
                </a:lnTo>
                <a:cubicBezTo>
                  <a:pt x="162512" y="239614"/>
                  <a:pt x="163528" y="240046"/>
                  <a:pt x="164303" y="240249"/>
                </a:cubicBezTo>
                <a:lnTo>
                  <a:pt x="166055" y="241074"/>
                </a:lnTo>
                <a:lnTo>
                  <a:pt x="167350" y="242358"/>
                </a:lnTo>
                <a:cubicBezTo>
                  <a:pt x="167795" y="242889"/>
                  <a:pt x="168328" y="243921"/>
                  <a:pt x="168976" y="245444"/>
                </a:cubicBezTo>
                <a:close/>
                <a:moveTo>
                  <a:pt x="159934" y="262549"/>
                </a:moveTo>
                <a:lnTo>
                  <a:pt x="161864" y="263517"/>
                </a:lnTo>
                <a:lnTo>
                  <a:pt x="163807" y="262232"/>
                </a:lnTo>
                <a:lnTo>
                  <a:pt x="165090" y="263200"/>
                </a:lnTo>
                <a:lnTo>
                  <a:pt x="166385" y="263517"/>
                </a:lnTo>
                <a:lnTo>
                  <a:pt x="166385" y="265462"/>
                </a:lnTo>
                <a:cubicBezTo>
                  <a:pt x="166817" y="267198"/>
                  <a:pt x="168062" y="269296"/>
                  <a:pt x="170106" y="271757"/>
                </a:cubicBezTo>
                <a:cubicBezTo>
                  <a:pt x="172151" y="274237"/>
                  <a:pt x="174564" y="276559"/>
                  <a:pt x="177371" y="278717"/>
                </a:cubicBezTo>
                <a:lnTo>
                  <a:pt x="176405" y="278717"/>
                </a:lnTo>
                <a:lnTo>
                  <a:pt x="175758" y="279034"/>
                </a:lnTo>
                <a:cubicBezTo>
                  <a:pt x="168659" y="274287"/>
                  <a:pt x="162728" y="268165"/>
                  <a:pt x="158003" y="260619"/>
                </a:cubicBezTo>
                <a:close/>
                <a:moveTo>
                  <a:pt x="157660" y="22812"/>
                </a:moveTo>
                <a:cubicBezTo>
                  <a:pt x="166284" y="27996"/>
                  <a:pt x="175009" y="33483"/>
                  <a:pt x="183848" y="39297"/>
                </a:cubicBezTo>
                <a:cubicBezTo>
                  <a:pt x="183848" y="41674"/>
                  <a:pt x="183949" y="43920"/>
                  <a:pt x="184165" y="46079"/>
                </a:cubicBezTo>
                <a:cubicBezTo>
                  <a:pt x="184368" y="48227"/>
                  <a:pt x="184686" y="50384"/>
                  <a:pt x="185130" y="52543"/>
                </a:cubicBezTo>
                <a:lnTo>
                  <a:pt x="182222" y="49635"/>
                </a:lnTo>
                <a:cubicBezTo>
                  <a:pt x="181574" y="48123"/>
                  <a:pt x="180825" y="46356"/>
                  <a:pt x="179949" y="44302"/>
                </a:cubicBezTo>
                <a:cubicBezTo>
                  <a:pt x="179098" y="42259"/>
                  <a:pt x="178069" y="40315"/>
                  <a:pt x="176901" y="38499"/>
                </a:cubicBezTo>
                <a:cubicBezTo>
                  <a:pt x="175707" y="36658"/>
                  <a:pt x="174475" y="35095"/>
                  <a:pt x="173180" y="33811"/>
                </a:cubicBezTo>
                <a:cubicBezTo>
                  <a:pt x="171884" y="32516"/>
                  <a:pt x="170475" y="31870"/>
                  <a:pt x="168976" y="31870"/>
                </a:cubicBezTo>
                <a:lnTo>
                  <a:pt x="167350" y="32516"/>
                </a:lnTo>
                <a:lnTo>
                  <a:pt x="166385" y="33811"/>
                </a:lnTo>
                <a:cubicBezTo>
                  <a:pt x="164671" y="32069"/>
                  <a:pt x="162931" y="30308"/>
                  <a:pt x="161229" y="28477"/>
                </a:cubicBezTo>
                <a:cubicBezTo>
                  <a:pt x="159489" y="26637"/>
                  <a:pt x="157775" y="24757"/>
                  <a:pt x="156048" y="22812"/>
                </a:cubicBezTo>
                <a:close/>
                <a:moveTo>
                  <a:pt x="155413" y="192764"/>
                </a:moveTo>
                <a:cubicBezTo>
                  <a:pt x="155616" y="194262"/>
                  <a:pt x="155781" y="195736"/>
                  <a:pt x="155895" y="197134"/>
                </a:cubicBezTo>
                <a:cubicBezTo>
                  <a:pt x="155984" y="198529"/>
                  <a:pt x="156048" y="199992"/>
                  <a:pt x="156048" y="201490"/>
                </a:cubicBezTo>
                <a:lnTo>
                  <a:pt x="157343" y="192764"/>
                </a:lnTo>
                <a:lnTo>
                  <a:pt x="157508" y="192283"/>
                </a:lnTo>
                <a:lnTo>
                  <a:pt x="157660" y="191802"/>
                </a:lnTo>
                <a:lnTo>
                  <a:pt x="157025" y="190834"/>
                </a:lnTo>
                <a:close/>
                <a:moveTo>
                  <a:pt x="155413" y="255450"/>
                </a:moveTo>
                <a:lnTo>
                  <a:pt x="155565" y="256085"/>
                </a:lnTo>
                <a:lnTo>
                  <a:pt x="155730" y="257063"/>
                </a:lnTo>
                <a:lnTo>
                  <a:pt x="154752" y="254805"/>
                </a:lnTo>
                <a:close/>
                <a:moveTo>
                  <a:pt x="153457" y="245111"/>
                </a:moveTo>
                <a:lnTo>
                  <a:pt x="155082" y="245444"/>
                </a:lnTo>
                <a:lnTo>
                  <a:pt x="156695" y="245111"/>
                </a:lnTo>
                <a:lnTo>
                  <a:pt x="156695" y="245444"/>
                </a:lnTo>
                <a:lnTo>
                  <a:pt x="156378" y="247374"/>
                </a:lnTo>
                <a:lnTo>
                  <a:pt x="156048" y="247692"/>
                </a:lnTo>
                <a:lnTo>
                  <a:pt x="158003" y="250271"/>
                </a:lnTo>
                <a:lnTo>
                  <a:pt x="155565" y="247855"/>
                </a:lnTo>
                <a:close/>
                <a:moveTo>
                  <a:pt x="153139" y="33483"/>
                </a:moveTo>
                <a:lnTo>
                  <a:pt x="154104" y="31553"/>
                </a:lnTo>
                <a:lnTo>
                  <a:pt x="155413" y="35095"/>
                </a:lnTo>
                <a:close/>
                <a:moveTo>
                  <a:pt x="152491" y="227649"/>
                </a:moveTo>
                <a:lnTo>
                  <a:pt x="151526" y="227828"/>
                </a:lnTo>
                <a:lnTo>
                  <a:pt x="150879" y="227981"/>
                </a:lnTo>
                <a:lnTo>
                  <a:pt x="152174" y="227331"/>
                </a:lnTo>
                <a:close/>
                <a:moveTo>
                  <a:pt x="151209" y="39297"/>
                </a:moveTo>
                <a:cubicBezTo>
                  <a:pt x="152275" y="39948"/>
                  <a:pt x="153406" y="40646"/>
                  <a:pt x="154600" y="41395"/>
                </a:cubicBezTo>
                <a:cubicBezTo>
                  <a:pt x="155781" y="42145"/>
                  <a:pt x="156911" y="42954"/>
                  <a:pt x="158003" y="43831"/>
                </a:cubicBezTo>
                <a:lnTo>
                  <a:pt x="160899" y="57712"/>
                </a:lnTo>
                <a:cubicBezTo>
                  <a:pt x="158968" y="56432"/>
                  <a:pt x="157025" y="55073"/>
                  <a:pt x="155082" y="53674"/>
                </a:cubicBezTo>
                <a:cubicBezTo>
                  <a:pt x="153139" y="52275"/>
                  <a:pt x="151209" y="50816"/>
                  <a:pt x="149266" y="49304"/>
                </a:cubicBezTo>
                <a:cubicBezTo>
                  <a:pt x="149481" y="45866"/>
                  <a:pt x="150129" y="42522"/>
                  <a:pt x="151209" y="39297"/>
                </a:cubicBezTo>
                <a:close/>
                <a:moveTo>
                  <a:pt x="151209" y="86148"/>
                </a:moveTo>
                <a:lnTo>
                  <a:pt x="149266" y="83886"/>
                </a:lnTo>
                <a:cubicBezTo>
                  <a:pt x="149266" y="80646"/>
                  <a:pt x="149316" y="77040"/>
                  <a:pt x="149431" y="73057"/>
                </a:cubicBezTo>
                <a:cubicBezTo>
                  <a:pt x="149545" y="69078"/>
                  <a:pt x="149596" y="64926"/>
                  <a:pt x="149596" y="60619"/>
                </a:cubicBezTo>
                <a:lnTo>
                  <a:pt x="162842" y="71290"/>
                </a:lnTo>
                <a:lnTo>
                  <a:pt x="163477" y="73865"/>
                </a:lnTo>
                <a:lnTo>
                  <a:pt x="164125" y="74832"/>
                </a:lnTo>
                <a:cubicBezTo>
                  <a:pt x="163045" y="75264"/>
                  <a:pt x="161915" y="75974"/>
                  <a:pt x="160734" y="76940"/>
                </a:cubicBezTo>
                <a:cubicBezTo>
                  <a:pt x="159553" y="77908"/>
                  <a:pt x="158968" y="78920"/>
                  <a:pt x="158968" y="80002"/>
                </a:cubicBezTo>
                <a:lnTo>
                  <a:pt x="159286" y="81629"/>
                </a:lnTo>
                <a:close/>
                <a:moveTo>
                  <a:pt x="136985" y="40265"/>
                </a:moveTo>
                <a:cubicBezTo>
                  <a:pt x="137633" y="37471"/>
                  <a:pt x="138496" y="34777"/>
                  <a:pt x="139575" y="32198"/>
                </a:cubicBezTo>
                <a:lnTo>
                  <a:pt x="140858" y="32833"/>
                </a:lnTo>
                <a:lnTo>
                  <a:pt x="142154" y="44149"/>
                </a:lnTo>
                <a:close/>
                <a:moveTo>
                  <a:pt x="142801" y="55123"/>
                </a:moveTo>
                <a:cubicBezTo>
                  <a:pt x="143246" y="59007"/>
                  <a:pt x="143449" y="62881"/>
                  <a:pt x="143449" y="66756"/>
                </a:cubicBezTo>
                <a:cubicBezTo>
                  <a:pt x="143449" y="70641"/>
                  <a:pt x="143449" y="74415"/>
                  <a:pt x="143449" y="78072"/>
                </a:cubicBezTo>
                <a:lnTo>
                  <a:pt x="132794" y="67719"/>
                </a:lnTo>
                <a:cubicBezTo>
                  <a:pt x="132997" y="64713"/>
                  <a:pt x="133314" y="61637"/>
                  <a:pt x="133759" y="58525"/>
                </a:cubicBezTo>
                <a:cubicBezTo>
                  <a:pt x="134191" y="55401"/>
                  <a:pt x="134610" y="52330"/>
                  <a:pt x="135054" y="49304"/>
                </a:cubicBezTo>
                <a:close/>
                <a:moveTo>
                  <a:pt x="142154" y="91318"/>
                </a:moveTo>
                <a:cubicBezTo>
                  <a:pt x="139575" y="89591"/>
                  <a:pt x="137416" y="88192"/>
                  <a:pt x="135702" y="87115"/>
                </a:cubicBezTo>
                <a:cubicBezTo>
                  <a:pt x="133962" y="86035"/>
                  <a:pt x="132464" y="85067"/>
                  <a:pt x="131168" y="84203"/>
                </a:cubicBezTo>
                <a:lnTo>
                  <a:pt x="131333" y="83063"/>
                </a:lnTo>
                <a:lnTo>
                  <a:pt x="131498" y="81957"/>
                </a:lnTo>
                <a:lnTo>
                  <a:pt x="131498" y="80002"/>
                </a:lnTo>
                <a:lnTo>
                  <a:pt x="144414" y="89373"/>
                </a:lnTo>
                <a:lnTo>
                  <a:pt x="143779" y="90350"/>
                </a:lnTo>
                <a:close/>
                <a:moveTo>
                  <a:pt x="130533" y="100362"/>
                </a:moveTo>
                <a:lnTo>
                  <a:pt x="131168" y="97449"/>
                </a:lnTo>
                <a:lnTo>
                  <a:pt x="132464" y="98417"/>
                </a:lnTo>
                <a:lnTo>
                  <a:pt x="131498" y="99394"/>
                </a:lnTo>
                <a:lnTo>
                  <a:pt x="130851" y="100362"/>
                </a:lnTo>
                <a:close/>
                <a:moveTo>
                  <a:pt x="145392" y="17643"/>
                </a:moveTo>
                <a:lnTo>
                  <a:pt x="145722" y="18457"/>
                </a:lnTo>
                <a:lnTo>
                  <a:pt x="146370" y="19269"/>
                </a:lnTo>
                <a:lnTo>
                  <a:pt x="148300" y="22494"/>
                </a:lnTo>
                <a:lnTo>
                  <a:pt x="148948" y="22494"/>
                </a:lnTo>
                <a:lnTo>
                  <a:pt x="151209" y="25075"/>
                </a:lnTo>
                <a:cubicBezTo>
                  <a:pt x="149913" y="26150"/>
                  <a:pt x="148948" y="27883"/>
                  <a:pt x="148300" y="30244"/>
                </a:cubicBezTo>
                <a:lnTo>
                  <a:pt x="145062" y="28313"/>
                </a:lnTo>
                <a:cubicBezTo>
                  <a:pt x="144414" y="27232"/>
                  <a:pt x="143665" y="25987"/>
                  <a:pt x="142801" y="24603"/>
                </a:cubicBezTo>
                <a:cubicBezTo>
                  <a:pt x="141938" y="23194"/>
                  <a:pt x="140973" y="22494"/>
                  <a:pt x="139893" y="22494"/>
                </a:cubicBezTo>
                <a:lnTo>
                  <a:pt x="138445" y="22975"/>
                </a:lnTo>
                <a:lnTo>
                  <a:pt x="137315" y="24107"/>
                </a:lnTo>
                <a:cubicBezTo>
                  <a:pt x="135804" y="23243"/>
                  <a:pt x="134343" y="22444"/>
                  <a:pt x="132946" y="21681"/>
                </a:cubicBezTo>
                <a:cubicBezTo>
                  <a:pt x="131549" y="20932"/>
                  <a:pt x="130089" y="20237"/>
                  <a:pt x="128577" y="19587"/>
                </a:cubicBezTo>
                <a:lnTo>
                  <a:pt x="136020" y="16680"/>
                </a:lnTo>
                <a:close/>
                <a:moveTo>
                  <a:pt x="126647" y="62231"/>
                </a:moveTo>
                <a:cubicBezTo>
                  <a:pt x="126647" y="59225"/>
                  <a:pt x="126647" y="56149"/>
                  <a:pt x="126647" y="53024"/>
                </a:cubicBezTo>
                <a:cubicBezTo>
                  <a:pt x="126647" y="49903"/>
                  <a:pt x="126545" y="46828"/>
                  <a:pt x="126329" y="43831"/>
                </a:cubicBezTo>
                <a:lnTo>
                  <a:pt x="129885" y="46079"/>
                </a:lnTo>
                <a:cubicBezTo>
                  <a:pt x="129225" y="48872"/>
                  <a:pt x="128755" y="51680"/>
                  <a:pt x="128438" y="54473"/>
                </a:cubicBezTo>
                <a:cubicBezTo>
                  <a:pt x="128108" y="57270"/>
                  <a:pt x="127726" y="60073"/>
                  <a:pt x="127295" y="62881"/>
                </a:cubicBezTo>
                <a:close/>
                <a:moveTo>
                  <a:pt x="125999" y="37025"/>
                </a:moveTo>
                <a:lnTo>
                  <a:pt x="129225" y="39297"/>
                </a:lnTo>
                <a:lnTo>
                  <a:pt x="125999" y="37670"/>
                </a:lnTo>
                <a:close/>
                <a:moveTo>
                  <a:pt x="125682" y="80334"/>
                </a:moveTo>
                <a:lnTo>
                  <a:pt x="125834" y="77908"/>
                </a:lnTo>
                <a:lnTo>
                  <a:pt x="125999" y="75482"/>
                </a:lnTo>
                <a:lnTo>
                  <a:pt x="126329" y="75800"/>
                </a:lnTo>
                <a:cubicBezTo>
                  <a:pt x="125885" y="77526"/>
                  <a:pt x="125682" y="79034"/>
                  <a:pt x="125682" y="80334"/>
                </a:cubicBezTo>
                <a:close/>
                <a:moveTo>
                  <a:pt x="134737" y="29609"/>
                </a:moveTo>
                <a:cubicBezTo>
                  <a:pt x="134280" y="30675"/>
                  <a:pt x="133860" y="31806"/>
                  <a:pt x="133441" y="32997"/>
                </a:cubicBezTo>
                <a:cubicBezTo>
                  <a:pt x="132997" y="34178"/>
                  <a:pt x="132578" y="35308"/>
                  <a:pt x="132146" y="36390"/>
                </a:cubicBezTo>
                <a:cubicBezTo>
                  <a:pt x="129771" y="34663"/>
                  <a:pt x="128044" y="33101"/>
                  <a:pt x="126964" y="31702"/>
                </a:cubicBezTo>
                <a:cubicBezTo>
                  <a:pt x="125885" y="30308"/>
                  <a:pt x="124716" y="27883"/>
                  <a:pt x="123421" y="24424"/>
                </a:cubicBezTo>
                <a:close/>
                <a:moveTo>
                  <a:pt x="137633" y="6986"/>
                </a:moveTo>
                <a:cubicBezTo>
                  <a:pt x="134610" y="7190"/>
                  <a:pt x="131613" y="7319"/>
                  <a:pt x="128577" y="7319"/>
                </a:cubicBezTo>
                <a:cubicBezTo>
                  <a:pt x="125568" y="7319"/>
                  <a:pt x="122558" y="7522"/>
                  <a:pt x="119535" y="7954"/>
                </a:cubicBezTo>
                <a:cubicBezTo>
                  <a:pt x="124272" y="6441"/>
                  <a:pt x="129009" y="5707"/>
                  <a:pt x="133759" y="5707"/>
                </a:cubicBezTo>
                <a:cubicBezTo>
                  <a:pt x="136350" y="5707"/>
                  <a:pt x="138598" y="6025"/>
                  <a:pt x="140541" y="6669"/>
                </a:cubicBezTo>
                <a:lnTo>
                  <a:pt x="139093" y="6823"/>
                </a:lnTo>
                <a:close/>
                <a:moveTo>
                  <a:pt x="119865" y="39948"/>
                </a:moveTo>
                <a:cubicBezTo>
                  <a:pt x="119865" y="42090"/>
                  <a:pt x="119751" y="44466"/>
                  <a:pt x="119535" y="47056"/>
                </a:cubicBezTo>
                <a:cubicBezTo>
                  <a:pt x="119332" y="49635"/>
                  <a:pt x="119218" y="52429"/>
                  <a:pt x="119218" y="55450"/>
                </a:cubicBezTo>
                <a:lnTo>
                  <a:pt x="116944" y="53192"/>
                </a:lnTo>
                <a:cubicBezTo>
                  <a:pt x="117173" y="50816"/>
                  <a:pt x="117439" y="48554"/>
                  <a:pt x="117770" y="46411"/>
                </a:cubicBezTo>
                <a:cubicBezTo>
                  <a:pt x="118087" y="44253"/>
                  <a:pt x="118455" y="41991"/>
                  <a:pt x="118900" y="39630"/>
                </a:cubicBezTo>
                <a:lnTo>
                  <a:pt x="119383" y="39779"/>
                </a:lnTo>
                <a:close/>
                <a:moveTo>
                  <a:pt x="115979" y="61905"/>
                </a:moveTo>
                <a:lnTo>
                  <a:pt x="116157" y="61270"/>
                </a:lnTo>
                <a:lnTo>
                  <a:pt x="116296" y="60619"/>
                </a:lnTo>
                <a:lnTo>
                  <a:pt x="118900" y="63199"/>
                </a:lnTo>
                <a:lnTo>
                  <a:pt x="118900" y="64167"/>
                </a:lnTo>
                <a:close/>
                <a:moveTo>
                  <a:pt x="118900" y="69996"/>
                </a:moveTo>
                <a:lnTo>
                  <a:pt x="118900" y="75800"/>
                </a:lnTo>
                <a:lnTo>
                  <a:pt x="115014" y="72903"/>
                </a:lnTo>
                <a:lnTo>
                  <a:pt x="115661" y="67401"/>
                </a:lnTo>
                <a:close/>
                <a:moveTo>
                  <a:pt x="114366" y="81312"/>
                </a:moveTo>
                <a:cubicBezTo>
                  <a:pt x="117820" y="84739"/>
                  <a:pt x="119700" y="88078"/>
                  <a:pt x="120018" y="91318"/>
                </a:cubicBezTo>
                <a:cubicBezTo>
                  <a:pt x="120348" y="94558"/>
                  <a:pt x="121160" y="97554"/>
                  <a:pt x="122456" y="100362"/>
                </a:cubicBezTo>
                <a:lnTo>
                  <a:pt x="114366" y="93247"/>
                </a:lnTo>
                <a:close/>
                <a:moveTo>
                  <a:pt x="117922" y="16031"/>
                </a:moveTo>
                <a:lnTo>
                  <a:pt x="115331" y="15386"/>
                </a:lnTo>
                <a:lnTo>
                  <a:pt x="112436" y="15068"/>
                </a:lnTo>
                <a:cubicBezTo>
                  <a:pt x="114595" y="14637"/>
                  <a:pt x="116690" y="14304"/>
                  <a:pt x="118735" y="14101"/>
                </a:cubicBezTo>
                <a:cubicBezTo>
                  <a:pt x="120780" y="13872"/>
                  <a:pt x="122989" y="13758"/>
                  <a:pt x="125351" y="13758"/>
                </a:cubicBezTo>
                <a:close/>
                <a:moveTo>
                  <a:pt x="121808" y="107153"/>
                </a:moveTo>
                <a:cubicBezTo>
                  <a:pt x="119218" y="109733"/>
                  <a:pt x="117173" y="112208"/>
                  <a:pt x="115661" y="114569"/>
                </a:cubicBezTo>
                <a:lnTo>
                  <a:pt x="113896" y="112957"/>
                </a:lnTo>
                <a:lnTo>
                  <a:pt x="112436" y="111344"/>
                </a:lnTo>
                <a:lnTo>
                  <a:pt x="113083" y="100679"/>
                </a:lnTo>
                <a:close/>
                <a:moveTo>
                  <a:pt x="110493" y="123628"/>
                </a:moveTo>
                <a:lnTo>
                  <a:pt x="111140" y="121049"/>
                </a:lnTo>
                <a:lnTo>
                  <a:pt x="113083" y="122660"/>
                </a:lnTo>
                <a:close/>
                <a:moveTo>
                  <a:pt x="109210" y="56750"/>
                </a:moveTo>
                <a:lnTo>
                  <a:pt x="109032" y="55287"/>
                </a:lnTo>
                <a:lnTo>
                  <a:pt x="108880" y="53838"/>
                </a:lnTo>
                <a:lnTo>
                  <a:pt x="109527" y="54642"/>
                </a:lnTo>
                <a:lnTo>
                  <a:pt x="110493" y="55450"/>
                </a:lnTo>
                <a:lnTo>
                  <a:pt x="110175" y="57395"/>
                </a:lnTo>
                <a:close/>
                <a:moveTo>
                  <a:pt x="107914" y="88078"/>
                </a:moveTo>
                <a:lnTo>
                  <a:pt x="108067" y="87607"/>
                </a:lnTo>
                <a:lnTo>
                  <a:pt x="108245" y="87115"/>
                </a:lnTo>
                <a:lnTo>
                  <a:pt x="108245" y="88396"/>
                </a:lnTo>
                <a:close/>
                <a:moveTo>
                  <a:pt x="107267" y="17643"/>
                </a:moveTo>
                <a:lnTo>
                  <a:pt x="107914" y="16031"/>
                </a:lnTo>
                <a:lnTo>
                  <a:pt x="111788" y="15068"/>
                </a:lnTo>
                <a:cubicBezTo>
                  <a:pt x="110708" y="15500"/>
                  <a:pt x="110175" y="16462"/>
                  <a:pt x="110175" y="17975"/>
                </a:cubicBezTo>
                <a:lnTo>
                  <a:pt x="105654" y="18620"/>
                </a:lnTo>
                <a:lnTo>
                  <a:pt x="107267" y="18303"/>
                </a:lnTo>
                <a:close/>
                <a:moveTo>
                  <a:pt x="105654" y="105213"/>
                </a:moveTo>
                <a:lnTo>
                  <a:pt x="106619" y="96169"/>
                </a:lnTo>
                <a:lnTo>
                  <a:pt x="107597" y="96804"/>
                </a:lnTo>
                <a:cubicBezTo>
                  <a:pt x="107597" y="98516"/>
                  <a:pt x="107470" y="100143"/>
                  <a:pt x="107267" y="101642"/>
                </a:cubicBezTo>
                <a:cubicBezTo>
                  <a:pt x="107051" y="103154"/>
                  <a:pt x="106822" y="104677"/>
                  <a:pt x="106619" y="106176"/>
                </a:cubicBezTo>
                <a:close/>
                <a:moveTo>
                  <a:pt x="105324" y="116846"/>
                </a:moveTo>
                <a:lnTo>
                  <a:pt x="104028" y="124591"/>
                </a:lnTo>
                <a:cubicBezTo>
                  <a:pt x="104028" y="123078"/>
                  <a:pt x="104028" y="121634"/>
                  <a:pt x="104028" y="120220"/>
                </a:cubicBezTo>
                <a:cubicBezTo>
                  <a:pt x="104028" y="118836"/>
                  <a:pt x="104130" y="117377"/>
                  <a:pt x="104346" y="115864"/>
                </a:cubicBezTo>
                <a:close/>
                <a:moveTo>
                  <a:pt x="108562" y="317477"/>
                </a:moveTo>
                <a:cubicBezTo>
                  <a:pt x="107267" y="316842"/>
                  <a:pt x="105971" y="316246"/>
                  <a:pt x="104676" y="315715"/>
                </a:cubicBezTo>
                <a:cubicBezTo>
                  <a:pt x="103380" y="315166"/>
                  <a:pt x="102085" y="314684"/>
                  <a:pt x="100803" y="314252"/>
                </a:cubicBezTo>
                <a:lnTo>
                  <a:pt x="102085" y="313607"/>
                </a:lnTo>
                <a:close/>
                <a:moveTo>
                  <a:pt x="99837" y="169179"/>
                </a:moveTo>
                <a:lnTo>
                  <a:pt x="101450" y="167086"/>
                </a:lnTo>
                <a:lnTo>
                  <a:pt x="103380" y="165623"/>
                </a:lnTo>
                <a:lnTo>
                  <a:pt x="102733" y="163682"/>
                </a:lnTo>
                <a:cubicBezTo>
                  <a:pt x="100803" y="165191"/>
                  <a:pt x="99507" y="167354"/>
                  <a:pt x="98859" y="170157"/>
                </a:cubicBezTo>
                <a:close/>
                <a:moveTo>
                  <a:pt x="103698" y="52875"/>
                </a:moveTo>
                <a:lnTo>
                  <a:pt x="101298" y="50920"/>
                </a:lnTo>
                <a:lnTo>
                  <a:pt x="98542" y="49304"/>
                </a:lnTo>
                <a:lnTo>
                  <a:pt x="100155" y="45117"/>
                </a:lnTo>
                <a:lnTo>
                  <a:pt x="102415" y="47691"/>
                </a:lnTo>
                <a:cubicBezTo>
                  <a:pt x="102847" y="48986"/>
                  <a:pt x="103279" y="50717"/>
                  <a:pt x="103698" y="52875"/>
                </a:cubicBezTo>
                <a:close/>
                <a:moveTo>
                  <a:pt x="99507" y="24424"/>
                </a:moveTo>
                <a:lnTo>
                  <a:pt x="101945" y="24603"/>
                </a:lnTo>
                <a:lnTo>
                  <a:pt x="104346" y="24757"/>
                </a:lnTo>
                <a:cubicBezTo>
                  <a:pt x="105654" y="24757"/>
                  <a:pt x="106936" y="24708"/>
                  <a:pt x="108245" y="24603"/>
                </a:cubicBezTo>
                <a:cubicBezTo>
                  <a:pt x="109527" y="24479"/>
                  <a:pt x="110823" y="24325"/>
                  <a:pt x="112105" y="24107"/>
                </a:cubicBezTo>
                <a:lnTo>
                  <a:pt x="114366" y="27664"/>
                </a:lnTo>
                <a:lnTo>
                  <a:pt x="113401" y="31553"/>
                </a:lnTo>
                <a:cubicBezTo>
                  <a:pt x="110823" y="30457"/>
                  <a:pt x="108245" y="29494"/>
                  <a:pt x="105654" y="28631"/>
                </a:cubicBezTo>
                <a:cubicBezTo>
                  <a:pt x="103063" y="27778"/>
                  <a:pt x="100472" y="27019"/>
                  <a:pt x="97894" y="26369"/>
                </a:cubicBezTo>
                <a:lnTo>
                  <a:pt x="99190" y="25392"/>
                </a:lnTo>
                <a:close/>
                <a:moveTo>
                  <a:pt x="97246" y="32198"/>
                </a:moveTo>
                <a:cubicBezTo>
                  <a:pt x="99837" y="32620"/>
                  <a:pt x="102365" y="33166"/>
                  <a:pt x="104841" y="33811"/>
                </a:cubicBezTo>
                <a:cubicBezTo>
                  <a:pt x="107318" y="34446"/>
                  <a:pt x="109858" y="35308"/>
                  <a:pt x="112436" y="36390"/>
                </a:cubicBezTo>
                <a:cubicBezTo>
                  <a:pt x="112004" y="38319"/>
                  <a:pt x="111788" y="40265"/>
                  <a:pt x="111788" y="42204"/>
                </a:cubicBezTo>
                <a:cubicBezTo>
                  <a:pt x="111788" y="44149"/>
                  <a:pt x="111674" y="45980"/>
                  <a:pt x="111470" y="47691"/>
                </a:cubicBezTo>
                <a:cubicBezTo>
                  <a:pt x="110391" y="46828"/>
                  <a:pt x="109362" y="45762"/>
                  <a:pt x="108384" y="44466"/>
                </a:cubicBezTo>
                <a:cubicBezTo>
                  <a:pt x="107419" y="43172"/>
                  <a:pt x="106505" y="41877"/>
                  <a:pt x="105654" y="40592"/>
                </a:cubicBezTo>
                <a:cubicBezTo>
                  <a:pt x="104790" y="39297"/>
                  <a:pt x="103927" y="38166"/>
                  <a:pt x="103063" y="37203"/>
                </a:cubicBezTo>
                <a:lnTo>
                  <a:pt x="100472" y="35423"/>
                </a:lnTo>
                <a:lnTo>
                  <a:pt x="99837" y="35423"/>
                </a:lnTo>
                <a:close/>
                <a:moveTo>
                  <a:pt x="104346" y="59007"/>
                </a:moveTo>
                <a:lnTo>
                  <a:pt x="104346" y="64508"/>
                </a:lnTo>
                <a:cubicBezTo>
                  <a:pt x="103063" y="63427"/>
                  <a:pt x="101717" y="62286"/>
                  <a:pt x="100320" y="61106"/>
                </a:cubicBezTo>
                <a:cubicBezTo>
                  <a:pt x="98910" y="59925"/>
                  <a:pt x="97577" y="58689"/>
                  <a:pt x="96281" y="57395"/>
                </a:cubicBezTo>
                <a:lnTo>
                  <a:pt x="97246" y="54155"/>
                </a:lnTo>
                <a:close/>
                <a:moveTo>
                  <a:pt x="108562" y="311028"/>
                </a:moveTo>
                <a:lnTo>
                  <a:pt x="109527" y="308766"/>
                </a:lnTo>
                <a:cubicBezTo>
                  <a:pt x="109527" y="307455"/>
                  <a:pt x="109210" y="306380"/>
                  <a:pt x="108562" y="305526"/>
                </a:cubicBezTo>
                <a:lnTo>
                  <a:pt x="94999" y="293893"/>
                </a:lnTo>
                <a:cubicBezTo>
                  <a:pt x="95837" y="291734"/>
                  <a:pt x="96281" y="289919"/>
                  <a:pt x="96281" y="288395"/>
                </a:cubicBezTo>
                <a:lnTo>
                  <a:pt x="98542" y="287429"/>
                </a:lnTo>
                <a:lnTo>
                  <a:pt x="100155" y="288728"/>
                </a:lnTo>
                <a:lnTo>
                  <a:pt x="100803" y="289045"/>
                </a:lnTo>
                <a:lnTo>
                  <a:pt x="100472" y="290341"/>
                </a:lnTo>
                <a:cubicBezTo>
                  <a:pt x="100472" y="291848"/>
                  <a:pt x="101615" y="293630"/>
                  <a:pt x="103876" y="295674"/>
                </a:cubicBezTo>
                <a:cubicBezTo>
                  <a:pt x="106136" y="297717"/>
                  <a:pt x="108118" y="299598"/>
                  <a:pt x="109858" y="301324"/>
                </a:cubicBezTo>
                <a:lnTo>
                  <a:pt x="119535" y="311345"/>
                </a:lnTo>
                <a:cubicBezTo>
                  <a:pt x="120399" y="312412"/>
                  <a:pt x="121541" y="313925"/>
                  <a:pt x="122926" y="315864"/>
                </a:cubicBezTo>
                <a:cubicBezTo>
                  <a:pt x="124335" y="317810"/>
                  <a:pt x="125999" y="319853"/>
                  <a:pt x="127930" y="322011"/>
                </a:cubicBezTo>
                <a:close/>
                <a:moveTo>
                  <a:pt x="94656" y="63849"/>
                </a:moveTo>
                <a:cubicBezTo>
                  <a:pt x="96167" y="65357"/>
                  <a:pt x="97678" y="66756"/>
                  <a:pt x="99190" y="68050"/>
                </a:cubicBezTo>
                <a:cubicBezTo>
                  <a:pt x="100688" y="69346"/>
                  <a:pt x="102314" y="70641"/>
                  <a:pt x="104028" y="71935"/>
                </a:cubicBezTo>
                <a:cubicBezTo>
                  <a:pt x="103812" y="73637"/>
                  <a:pt x="103596" y="75482"/>
                  <a:pt x="103380" y="77422"/>
                </a:cubicBezTo>
                <a:cubicBezTo>
                  <a:pt x="103165" y="79352"/>
                  <a:pt x="102847" y="81312"/>
                  <a:pt x="102415" y="83241"/>
                </a:cubicBezTo>
                <a:lnTo>
                  <a:pt x="92725" y="73538"/>
                </a:lnTo>
                <a:close/>
                <a:moveTo>
                  <a:pt x="100803" y="92280"/>
                </a:moveTo>
                <a:lnTo>
                  <a:pt x="99837" y="100029"/>
                </a:lnTo>
                <a:lnTo>
                  <a:pt x="90782" y="92280"/>
                </a:lnTo>
                <a:lnTo>
                  <a:pt x="90947" y="89219"/>
                </a:lnTo>
                <a:lnTo>
                  <a:pt x="91417" y="86148"/>
                </a:lnTo>
                <a:close/>
                <a:moveTo>
                  <a:pt x="90134" y="100029"/>
                </a:moveTo>
                <a:lnTo>
                  <a:pt x="90134" y="99394"/>
                </a:lnTo>
                <a:cubicBezTo>
                  <a:pt x="91646" y="100476"/>
                  <a:pt x="92992" y="101502"/>
                  <a:pt x="94173" y="102470"/>
                </a:cubicBezTo>
                <a:cubicBezTo>
                  <a:pt x="95367" y="103432"/>
                  <a:pt x="96484" y="104450"/>
                  <a:pt x="97577" y="105525"/>
                </a:cubicBezTo>
                <a:close/>
                <a:moveTo>
                  <a:pt x="90782" y="176611"/>
                </a:moveTo>
                <a:lnTo>
                  <a:pt x="90630" y="178719"/>
                </a:lnTo>
                <a:lnTo>
                  <a:pt x="90452" y="181131"/>
                </a:lnTo>
                <a:lnTo>
                  <a:pt x="89487" y="179201"/>
                </a:lnTo>
                <a:cubicBezTo>
                  <a:pt x="89919" y="177905"/>
                  <a:pt x="90363" y="177043"/>
                  <a:pt x="90782" y="176611"/>
                </a:cubicBezTo>
                <a:close/>
                <a:moveTo>
                  <a:pt x="89817" y="105213"/>
                </a:moveTo>
                <a:cubicBezTo>
                  <a:pt x="91328" y="106290"/>
                  <a:pt x="92776" y="107357"/>
                  <a:pt x="94173" y="108448"/>
                </a:cubicBezTo>
                <a:cubicBezTo>
                  <a:pt x="95583" y="109504"/>
                  <a:pt x="97030" y="110581"/>
                  <a:pt x="98542" y="111662"/>
                </a:cubicBezTo>
                <a:cubicBezTo>
                  <a:pt x="98313" y="112744"/>
                  <a:pt x="98174" y="113870"/>
                  <a:pt x="98046" y="115066"/>
                </a:cubicBezTo>
                <a:cubicBezTo>
                  <a:pt x="97945" y="116247"/>
                  <a:pt x="97894" y="117377"/>
                  <a:pt x="97894" y="118459"/>
                </a:cubicBezTo>
                <a:lnTo>
                  <a:pt x="98046" y="119903"/>
                </a:lnTo>
                <a:lnTo>
                  <a:pt x="98224" y="121366"/>
                </a:lnTo>
                <a:cubicBezTo>
                  <a:pt x="96713" y="120081"/>
                  <a:pt x="95189" y="118836"/>
                  <a:pt x="93690" y="117645"/>
                </a:cubicBezTo>
                <a:cubicBezTo>
                  <a:pt x="92192" y="116450"/>
                  <a:pt x="90680" y="115334"/>
                  <a:pt x="89169" y="114252"/>
                </a:cubicBezTo>
                <a:cubicBezTo>
                  <a:pt x="89169" y="112541"/>
                  <a:pt x="89220" y="110977"/>
                  <a:pt x="89334" y="109569"/>
                </a:cubicBezTo>
                <a:cubicBezTo>
                  <a:pt x="89436" y="108169"/>
                  <a:pt x="89601" y="106712"/>
                  <a:pt x="89817" y="105213"/>
                </a:cubicBezTo>
                <a:close/>
                <a:moveTo>
                  <a:pt x="88521" y="125558"/>
                </a:moveTo>
                <a:cubicBezTo>
                  <a:pt x="90452" y="126634"/>
                  <a:pt x="92840" y="127880"/>
                  <a:pt x="95646" y="129278"/>
                </a:cubicBezTo>
                <a:cubicBezTo>
                  <a:pt x="98428" y="130673"/>
                  <a:pt x="99837" y="132136"/>
                  <a:pt x="99837" y="133644"/>
                </a:cubicBezTo>
                <a:cubicBezTo>
                  <a:pt x="98542" y="135360"/>
                  <a:pt x="97246" y="137077"/>
                  <a:pt x="95964" y="138803"/>
                </a:cubicBezTo>
                <a:cubicBezTo>
                  <a:pt x="94656" y="140530"/>
                  <a:pt x="93487" y="142355"/>
                  <a:pt x="92408" y="144315"/>
                </a:cubicBezTo>
                <a:lnTo>
                  <a:pt x="87226" y="140744"/>
                </a:lnTo>
                <a:close/>
                <a:moveTo>
                  <a:pt x="92408" y="50920"/>
                </a:moveTo>
                <a:lnTo>
                  <a:pt x="91747" y="53192"/>
                </a:lnTo>
                <a:lnTo>
                  <a:pt x="86591" y="47691"/>
                </a:lnTo>
                <a:close/>
                <a:moveTo>
                  <a:pt x="88204" y="151082"/>
                </a:moveTo>
                <a:lnTo>
                  <a:pt x="85943" y="148825"/>
                </a:lnTo>
                <a:lnTo>
                  <a:pt x="86109" y="148021"/>
                </a:lnTo>
                <a:lnTo>
                  <a:pt x="86261" y="147539"/>
                </a:lnTo>
                <a:lnTo>
                  <a:pt x="89817" y="149787"/>
                </a:lnTo>
                <a:close/>
                <a:moveTo>
                  <a:pt x="89487" y="224107"/>
                </a:moveTo>
                <a:lnTo>
                  <a:pt x="89487" y="223789"/>
                </a:lnTo>
                <a:cubicBezTo>
                  <a:pt x="88839" y="222266"/>
                  <a:pt x="88356" y="220818"/>
                  <a:pt x="88039" y="219424"/>
                </a:cubicBezTo>
                <a:cubicBezTo>
                  <a:pt x="87709" y="218010"/>
                  <a:pt x="87328" y="216567"/>
                  <a:pt x="86909" y="215053"/>
                </a:cubicBezTo>
                <a:lnTo>
                  <a:pt x="85296" y="217975"/>
                </a:lnTo>
                <a:cubicBezTo>
                  <a:pt x="86147" y="219474"/>
                  <a:pt x="87442" y="221532"/>
                  <a:pt x="89169" y="224107"/>
                </a:cubicBezTo>
                <a:close/>
                <a:moveTo>
                  <a:pt x="84648" y="74832"/>
                </a:moveTo>
                <a:lnTo>
                  <a:pt x="84648" y="73538"/>
                </a:lnTo>
                <a:lnTo>
                  <a:pt x="86591" y="75800"/>
                </a:lnTo>
                <a:close/>
                <a:moveTo>
                  <a:pt x="85296" y="88078"/>
                </a:moveTo>
                <a:lnTo>
                  <a:pt x="84648" y="87433"/>
                </a:lnTo>
                <a:lnTo>
                  <a:pt x="84648" y="82274"/>
                </a:lnTo>
                <a:lnTo>
                  <a:pt x="85943" y="83241"/>
                </a:lnTo>
                <a:cubicBezTo>
                  <a:pt x="85512" y="85384"/>
                  <a:pt x="85296" y="87011"/>
                  <a:pt x="85296" y="88078"/>
                </a:cubicBezTo>
                <a:close/>
                <a:moveTo>
                  <a:pt x="84013" y="196970"/>
                </a:moveTo>
                <a:cubicBezTo>
                  <a:pt x="84648" y="195874"/>
                  <a:pt x="85613" y="194490"/>
                  <a:pt x="86909" y="192764"/>
                </a:cubicBezTo>
                <a:cubicBezTo>
                  <a:pt x="88204" y="191037"/>
                  <a:pt x="88839" y="189956"/>
                  <a:pt x="88839" y="189524"/>
                </a:cubicBezTo>
                <a:cubicBezTo>
                  <a:pt x="88420" y="191266"/>
                  <a:pt x="87874" y="192878"/>
                  <a:pt x="87226" y="194376"/>
                </a:cubicBezTo>
                <a:cubicBezTo>
                  <a:pt x="86591" y="195874"/>
                  <a:pt x="85715" y="197298"/>
                  <a:pt x="84648" y="198583"/>
                </a:cubicBezTo>
                <a:close/>
                <a:moveTo>
                  <a:pt x="83365" y="57395"/>
                </a:moveTo>
                <a:lnTo>
                  <a:pt x="86591" y="58689"/>
                </a:lnTo>
                <a:lnTo>
                  <a:pt x="89817" y="60292"/>
                </a:lnTo>
                <a:cubicBezTo>
                  <a:pt x="89385" y="61587"/>
                  <a:pt x="89068" y="62931"/>
                  <a:pt x="88839" y="64340"/>
                </a:cubicBezTo>
                <a:cubicBezTo>
                  <a:pt x="88636" y="65724"/>
                  <a:pt x="88420" y="67188"/>
                  <a:pt x="88204" y="68711"/>
                </a:cubicBezTo>
                <a:lnTo>
                  <a:pt x="85943" y="66275"/>
                </a:lnTo>
                <a:lnTo>
                  <a:pt x="84013" y="63849"/>
                </a:lnTo>
                <a:close/>
                <a:moveTo>
                  <a:pt x="85613" y="271608"/>
                </a:moveTo>
                <a:lnTo>
                  <a:pt x="85613" y="272902"/>
                </a:lnTo>
                <a:lnTo>
                  <a:pt x="83035" y="270641"/>
                </a:lnTo>
                <a:lnTo>
                  <a:pt x="83035" y="267401"/>
                </a:lnTo>
                <a:close/>
                <a:moveTo>
                  <a:pt x="87226" y="282924"/>
                </a:moveTo>
                <a:lnTo>
                  <a:pt x="88204" y="288395"/>
                </a:lnTo>
                <a:lnTo>
                  <a:pt x="82718" y="283569"/>
                </a:lnTo>
                <a:lnTo>
                  <a:pt x="82718" y="280002"/>
                </a:lnTo>
                <a:close/>
                <a:moveTo>
                  <a:pt x="90452" y="32516"/>
                </a:moveTo>
                <a:cubicBezTo>
                  <a:pt x="91100" y="33582"/>
                  <a:pt x="91925" y="34777"/>
                  <a:pt x="92890" y="36058"/>
                </a:cubicBezTo>
                <a:cubicBezTo>
                  <a:pt x="93855" y="37353"/>
                  <a:pt x="94871" y="38751"/>
                  <a:pt x="95964" y="40265"/>
                </a:cubicBezTo>
                <a:lnTo>
                  <a:pt x="94821" y="43172"/>
                </a:lnTo>
                <a:lnTo>
                  <a:pt x="93690" y="46079"/>
                </a:lnTo>
                <a:cubicBezTo>
                  <a:pt x="91963" y="44799"/>
                  <a:pt x="90134" y="43553"/>
                  <a:pt x="88204" y="42358"/>
                </a:cubicBezTo>
                <a:cubicBezTo>
                  <a:pt x="86261" y="41177"/>
                  <a:pt x="84330" y="40061"/>
                  <a:pt x="82400" y="38970"/>
                </a:cubicBezTo>
                <a:close/>
                <a:moveTo>
                  <a:pt x="82400" y="51898"/>
                </a:moveTo>
                <a:lnTo>
                  <a:pt x="82057" y="50603"/>
                </a:lnTo>
                <a:lnTo>
                  <a:pt x="83365" y="52543"/>
                </a:lnTo>
                <a:close/>
                <a:moveTo>
                  <a:pt x="81740" y="290008"/>
                </a:moveTo>
                <a:lnTo>
                  <a:pt x="81410" y="289691"/>
                </a:lnTo>
                <a:lnTo>
                  <a:pt x="81410" y="289373"/>
                </a:lnTo>
                <a:lnTo>
                  <a:pt x="81740" y="289691"/>
                </a:lnTo>
                <a:close/>
                <a:moveTo>
                  <a:pt x="310822" y="103596"/>
                </a:moveTo>
                <a:lnTo>
                  <a:pt x="312435" y="102951"/>
                </a:lnTo>
                <a:lnTo>
                  <a:pt x="312435" y="103914"/>
                </a:lnTo>
                <a:cubicBezTo>
                  <a:pt x="312435" y="104563"/>
                  <a:pt x="310695" y="107089"/>
                  <a:pt x="307266" y="111508"/>
                </a:cubicBezTo>
                <a:cubicBezTo>
                  <a:pt x="303812" y="115919"/>
                  <a:pt x="299786" y="120984"/>
                  <a:pt x="295150" y="126699"/>
                </a:cubicBezTo>
                <a:cubicBezTo>
                  <a:pt x="290502" y="132399"/>
                  <a:pt x="285880" y="138064"/>
                  <a:pt x="281257" y="143656"/>
                </a:cubicBezTo>
                <a:cubicBezTo>
                  <a:pt x="276621" y="149241"/>
                  <a:pt x="273218" y="153558"/>
                  <a:pt x="271071" y="156583"/>
                </a:cubicBezTo>
                <a:lnTo>
                  <a:pt x="270106" y="156252"/>
                </a:lnTo>
                <a:cubicBezTo>
                  <a:pt x="269458" y="156252"/>
                  <a:pt x="268544" y="156366"/>
                  <a:pt x="267363" y="156583"/>
                </a:cubicBezTo>
                <a:cubicBezTo>
                  <a:pt x="266169" y="156788"/>
                  <a:pt x="265369" y="156911"/>
                  <a:pt x="264937" y="156911"/>
                </a:cubicBezTo>
                <a:lnTo>
                  <a:pt x="264290" y="156583"/>
                </a:lnTo>
                <a:lnTo>
                  <a:pt x="263959" y="156252"/>
                </a:lnTo>
                <a:lnTo>
                  <a:pt x="258143" y="154321"/>
                </a:lnTo>
                <a:lnTo>
                  <a:pt x="256530" y="153989"/>
                </a:lnTo>
                <a:cubicBezTo>
                  <a:pt x="248999" y="147956"/>
                  <a:pt x="241709" y="144364"/>
                  <a:pt x="234724" y="143169"/>
                </a:cubicBezTo>
                <a:cubicBezTo>
                  <a:pt x="227726" y="141978"/>
                  <a:pt x="220462" y="141393"/>
                  <a:pt x="212918" y="141393"/>
                </a:cubicBezTo>
                <a:cubicBezTo>
                  <a:pt x="207952" y="141393"/>
                  <a:pt x="203266" y="141557"/>
                  <a:pt x="198846" y="141874"/>
                </a:cubicBezTo>
                <a:cubicBezTo>
                  <a:pt x="194440" y="142207"/>
                  <a:pt x="190249" y="143055"/>
                  <a:pt x="186248" y="144455"/>
                </a:cubicBezTo>
                <a:cubicBezTo>
                  <a:pt x="182273" y="145863"/>
                  <a:pt x="178514" y="148021"/>
                  <a:pt x="174958" y="150933"/>
                </a:cubicBezTo>
                <a:cubicBezTo>
                  <a:pt x="171389" y="153840"/>
                  <a:pt x="168125" y="157879"/>
                  <a:pt x="165090" y="163033"/>
                </a:cubicBezTo>
                <a:cubicBezTo>
                  <a:pt x="163159" y="164978"/>
                  <a:pt x="160518" y="167185"/>
                  <a:pt x="157178" y="169665"/>
                </a:cubicBezTo>
                <a:cubicBezTo>
                  <a:pt x="153838" y="172141"/>
                  <a:pt x="150879" y="176710"/>
                  <a:pt x="148300" y="183403"/>
                </a:cubicBezTo>
                <a:lnTo>
                  <a:pt x="143449" y="193731"/>
                </a:lnTo>
                <a:lnTo>
                  <a:pt x="141506" y="199546"/>
                </a:lnTo>
                <a:cubicBezTo>
                  <a:pt x="141506" y="201059"/>
                  <a:pt x="141404" y="202125"/>
                  <a:pt x="141176" y="202770"/>
                </a:cubicBezTo>
                <a:cubicBezTo>
                  <a:pt x="141620" y="204933"/>
                  <a:pt x="141887" y="206977"/>
                  <a:pt x="142001" y="208931"/>
                </a:cubicBezTo>
                <a:cubicBezTo>
                  <a:pt x="142103" y="210862"/>
                  <a:pt x="142598" y="213019"/>
                  <a:pt x="143449" y="215370"/>
                </a:cubicBezTo>
                <a:cubicBezTo>
                  <a:pt x="143246" y="216031"/>
                  <a:pt x="143131" y="217113"/>
                  <a:pt x="143131" y="218610"/>
                </a:cubicBezTo>
                <a:lnTo>
                  <a:pt x="143284" y="221850"/>
                </a:lnTo>
                <a:cubicBezTo>
                  <a:pt x="143385" y="222917"/>
                  <a:pt x="143449" y="224107"/>
                  <a:pt x="143449" y="225392"/>
                </a:cubicBezTo>
                <a:lnTo>
                  <a:pt x="141823" y="225719"/>
                </a:lnTo>
                <a:cubicBezTo>
                  <a:pt x="140109" y="226370"/>
                  <a:pt x="139245" y="227981"/>
                  <a:pt x="139245" y="230571"/>
                </a:cubicBezTo>
                <a:cubicBezTo>
                  <a:pt x="139245" y="234664"/>
                  <a:pt x="140858" y="238816"/>
                  <a:pt x="144097" y="243008"/>
                </a:cubicBezTo>
                <a:cubicBezTo>
                  <a:pt x="147335" y="247210"/>
                  <a:pt x="150764" y="251030"/>
                  <a:pt x="154422" y="254487"/>
                </a:cubicBezTo>
                <a:cubicBezTo>
                  <a:pt x="155082" y="255986"/>
                  <a:pt x="155413" y="257598"/>
                  <a:pt x="155413" y="259325"/>
                </a:cubicBezTo>
                <a:lnTo>
                  <a:pt x="153787" y="260937"/>
                </a:lnTo>
                <a:lnTo>
                  <a:pt x="153457" y="260937"/>
                </a:lnTo>
                <a:lnTo>
                  <a:pt x="154422" y="262882"/>
                </a:lnTo>
                <a:cubicBezTo>
                  <a:pt x="155514" y="263963"/>
                  <a:pt x="156492" y="265079"/>
                  <a:pt x="157343" y="266270"/>
                </a:cubicBezTo>
                <a:cubicBezTo>
                  <a:pt x="158194" y="267450"/>
                  <a:pt x="159070" y="268582"/>
                  <a:pt x="159934" y="269663"/>
                </a:cubicBezTo>
                <a:cubicBezTo>
                  <a:pt x="160785" y="270323"/>
                  <a:pt x="162080" y="271479"/>
                  <a:pt x="163807" y="273220"/>
                </a:cubicBezTo>
                <a:cubicBezTo>
                  <a:pt x="165522" y="274932"/>
                  <a:pt x="167249" y="276624"/>
                  <a:pt x="168976" y="278235"/>
                </a:cubicBezTo>
                <a:cubicBezTo>
                  <a:pt x="170703" y="279848"/>
                  <a:pt x="172215" y="281297"/>
                  <a:pt x="173497" y="282576"/>
                </a:cubicBezTo>
                <a:cubicBezTo>
                  <a:pt x="174793" y="283887"/>
                  <a:pt x="175644" y="284536"/>
                  <a:pt x="176088" y="284536"/>
                </a:cubicBezTo>
                <a:lnTo>
                  <a:pt x="178018" y="284853"/>
                </a:lnTo>
                <a:cubicBezTo>
                  <a:pt x="180393" y="284853"/>
                  <a:pt x="183251" y="285498"/>
                  <a:pt x="186591" y="286784"/>
                </a:cubicBezTo>
                <a:cubicBezTo>
                  <a:pt x="189918" y="288078"/>
                  <a:pt x="193093" y="289592"/>
                  <a:pt x="196129" y="291317"/>
                </a:cubicBezTo>
                <a:lnTo>
                  <a:pt x="218087" y="293893"/>
                </a:lnTo>
                <a:cubicBezTo>
                  <a:pt x="217884" y="293893"/>
                  <a:pt x="219166" y="293297"/>
                  <a:pt x="221973" y="292116"/>
                </a:cubicBezTo>
                <a:cubicBezTo>
                  <a:pt x="224767" y="290935"/>
                  <a:pt x="227675" y="289805"/>
                  <a:pt x="230685" y="288728"/>
                </a:cubicBezTo>
                <a:cubicBezTo>
                  <a:pt x="231117" y="286997"/>
                  <a:pt x="232146" y="285384"/>
                  <a:pt x="233759" y="283887"/>
                </a:cubicBezTo>
                <a:cubicBezTo>
                  <a:pt x="235359" y="282378"/>
                  <a:pt x="237683" y="281079"/>
                  <a:pt x="240693" y="280002"/>
                </a:cubicBezTo>
                <a:lnTo>
                  <a:pt x="240693" y="279684"/>
                </a:lnTo>
                <a:cubicBezTo>
                  <a:pt x="240693" y="278375"/>
                  <a:pt x="240921" y="277527"/>
                  <a:pt x="241341" y="277095"/>
                </a:cubicBezTo>
                <a:lnTo>
                  <a:pt x="241988" y="276444"/>
                </a:lnTo>
                <a:lnTo>
                  <a:pt x="242636" y="276281"/>
                </a:lnTo>
                <a:lnTo>
                  <a:pt x="243284" y="276127"/>
                </a:lnTo>
                <a:lnTo>
                  <a:pt x="243614" y="276281"/>
                </a:lnTo>
                <a:lnTo>
                  <a:pt x="243931" y="276444"/>
                </a:lnTo>
                <a:lnTo>
                  <a:pt x="246853" y="277740"/>
                </a:lnTo>
                <a:lnTo>
                  <a:pt x="246205" y="275478"/>
                </a:lnTo>
                <a:lnTo>
                  <a:pt x="247640" y="272734"/>
                </a:lnTo>
                <a:cubicBezTo>
                  <a:pt x="248605" y="271975"/>
                  <a:pt x="249748" y="271291"/>
                  <a:pt x="251043" y="270641"/>
                </a:cubicBezTo>
                <a:cubicBezTo>
                  <a:pt x="252326" y="269980"/>
                  <a:pt x="253571" y="269232"/>
                  <a:pt x="254765" y="268369"/>
                </a:cubicBezTo>
                <a:cubicBezTo>
                  <a:pt x="255946" y="267515"/>
                  <a:pt x="256746" y="266325"/>
                  <a:pt x="257178" y="264811"/>
                </a:cubicBezTo>
                <a:lnTo>
                  <a:pt x="256860" y="262882"/>
                </a:lnTo>
                <a:lnTo>
                  <a:pt x="257508" y="260138"/>
                </a:lnTo>
                <a:lnTo>
                  <a:pt x="259451" y="259007"/>
                </a:lnTo>
                <a:lnTo>
                  <a:pt x="262029" y="259975"/>
                </a:lnTo>
                <a:lnTo>
                  <a:pt x="294020" y="291963"/>
                </a:lnTo>
                <a:lnTo>
                  <a:pt x="294338" y="292116"/>
                </a:lnTo>
                <a:lnTo>
                  <a:pt x="294655" y="292280"/>
                </a:lnTo>
                <a:lnTo>
                  <a:pt x="294503" y="292598"/>
                </a:lnTo>
                <a:lnTo>
                  <a:pt x="294338" y="292930"/>
                </a:lnTo>
                <a:cubicBezTo>
                  <a:pt x="290033" y="298099"/>
                  <a:pt x="285397" y="302986"/>
                  <a:pt x="280431" y="307624"/>
                </a:cubicBezTo>
                <a:cubicBezTo>
                  <a:pt x="275491" y="312259"/>
                  <a:pt x="270220" y="316410"/>
                  <a:pt x="264607" y="320072"/>
                </a:cubicBezTo>
                <a:cubicBezTo>
                  <a:pt x="263743" y="320920"/>
                  <a:pt x="263324" y="322115"/>
                  <a:pt x="263324" y="323624"/>
                </a:cubicBezTo>
                <a:lnTo>
                  <a:pt x="263642" y="325558"/>
                </a:lnTo>
                <a:cubicBezTo>
                  <a:pt x="261711" y="326853"/>
                  <a:pt x="259971" y="328247"/>
                  <a:pt x="258473" y="329760"/>
                </a:cubicBezTo>
                <a:lnTo>
                  <a:pt x="257825" y="329443"/>
                </a:lnTo>
                <a:cubicBezTo>
                  <a:pt x="255895" y="329443"/>
                  <a:pt x="253469" y="329924"/>
                  <a:pt x="250561" y="330891"/>
                </a:cubicBezTo>
                <a:cubicBezTo>
                  <a:pt x="247640" y="331853"/>
                  <a:pt x="244579" y="333149"/>
                  <a:pt x="241341" y="334765"/>
                </a:cubicBezTo>
                <a:cubicBezTo>
                  <a:pt x="238115" y="336389"/>
                  <a:pt x="234889" y="338104"/>
                  <a:pt x="231650" y="339944"/>
                </a:cubicBezTo>
                <a:cubicBezTo>
                  <a:pt x="228425" y="341776"/>
                  <a:pt x="225732" y="343650"/>
                  <a:pt x="223586" y="345586"/>
                </a:cubicBezTo>
                <a:lnTo>
                  <a:pt x="212918" y="347858"/>
                </a:lnTo>
                <a:lnTo>
                  <a:pt x="212270" y="347540"/>
                </a:lnTo>
                <a:lnTo>
                  <a:pt x="202898" y="349152"/>
                </a:lnTo>
                <a:cubicBezTo>
                  <a:pt x="201386" y="349355"/>
                  <a:pt x="199989" y="349519"/>
                  <a:pt x="198707" y="349633"/>
                </a:cubicBezTo>
                <a:cubicBezTo>
                  <a:pt x="197411" y="349748"/>
                  <a:pt x="196218" y="349787"/>
                  <a:pt x="195138" y="349787"/>
                </a:cubicBezTo>
                <a:cubicBezTo>
                  <a:pt x="193004" y="349787"/>
                  <a:pt x="191480" y="349688"/>
                  <a:pt x="190617" y="349469"/>
                </a:cubicBezTo>
                <a:cubicBezTo>
                  <a:pt x="189969" y="347744"/>
                  <a:pt x="188686" y="346180"/>
                  <a:pt x="186743" y="344782"/>
                </a:cubicBezTo>
                <a:cubicBezTo>
                  <a:pt x="184813" y="343387"/>
                  <a:pt x="182540" y="342143"/>
                  <a:pt x="179949" y="341061"/>
                </a:cubicBezTo>
                <a:cubicBezTo>
                  <a:pt x="177371" y="339994"/>
                  <a:pt x="174742" y="338968"/>
                  <a:pt x="172037" y="338000"/>
                </a:cubicBezTo>
                <a:cubicBezTo>
                  <a:pt x="169344" y="337037"/>
                  <a:pt x="167033" y="336225"/>
                  <a:pt x="165090" y="335574"/>
                </a:cubicBezTo>
                <a:lnTo>
                  <a:pt x="156048" y="328465"/>
                </a:lnTo>
                <a:cubicBezTo>
                  <a:pt x="156492" y="329760"/>
                  <a:pt x="156911" y="331258"/>
                  <a:pt x="157343" y="332985"/>
                </a:cubicBezTo>
                <a:cubicBezTo>
                  <a:pt x="153685" y="332340"/>
                  <a:pt x="150129" y="331169"/>
                  <a:pt x="146688" y="329443"/>
                </a:cubicBezTo>
                <a:cubicBezTo>
                  <a:pt x="143246" y="327716"/>
                  <a:pt x="140109" y="325771"/>
                  <a:pt x="137315" y="323624"/>
                </a:cubicBezTo>
                <a:cubicBezTo>
                  <a:pt x="134508" y="321466"/>
                  <a:pt x="132083" y="319208"/>
                  <a:pt x="130050" y="316842"/>
                </a:cubicBezTo>
                <a:cubicBezTo>
                  <a:pt x="127980" y="314471"/>
                  <a:pt x="126647" y="312194"/>
                  <a:pt x="125999" y="310060"/>
                </a:cubicBezTo>
                <a:lnTo>
                  <a:pt x="125682" y="309732"/>
                </a:lnTo>
                <a:lnTo>
                  <a:pt x="123243" y="307455"/>
                </a:lnTo>
                <a:lnTo>
                  <a:pt x="121160" y="305209"/>
                </a:lnTo>
                <a:lnTo>
                  <a:pt x="121160" y="304881"/>
                </a:lnTo>
                <a:cubicBezTo>
                  <a:pt x="120716" y="303799"/>
                  <a:pt x="120132" y="302570"/>
                  <a:pt x="119383" y="301160"/>
                </a:cubicBezTo>
                <a:cubicBezTo>
                  <a:pt x="118620" y="299762"/>
                  <a:pt x="117820" y="298313"/>
                  <a:pt x="116944" y="296814"/>
                </a:cubicBezTo>
                <a:lnTo>
                  <a:pt x="119218" y="296814"/>
                </a:lnTo>
                <a:cubicBezTo>
                  <a:pt x="120525" y="296170"/>
                  <a:pt x="121160" y="295395"/>
                  <a:pt x="121160" y="294542"/>
                </a:cubicBezTo>
                <a:cubicBezTo>
                  <a:pt x="121160" y="292394"/>
                  <a:pt x="119979" y="291090"/>
                  <a:pt x="117605" y="290658"/>
                </a:cubicBezTo>
                <a:lnTo>
                  <a:pt x="115014" y="290831"/>
                </a:lnTo>
                <a:lnTo>
                  <a:pt x="113083" y="290986"/>
                </a:lnTo>
                <a:cubicBezTo>
                  <a:pt x="112004" y="289477"/>
                  <a:pt x="110823" y="287760"/>
                  <a:pt x="109527" y="285816"/>
                </a:cubicBezTo>
                <a:cubicBezTo>
                  <a:pt x="108245" y="283887"/>
                  <a:pt x="106936" y="282259"/>
                  <a:pt x="105654" y="280964"/>
                </a:cubicBezTo>
                <a:lnTo>
                  <a:pt x="106619" y="281615"/>
                </a:lnTo>
                <a:lnTo>
                  <a:pt x="107597" y="280816"/>
                </a:lnTo>
                <a:lnTo>
                  <a:pt x="109210" y="280647"/>
                </a:lnTo>
                <a:cubicBezTo>
                  <a:pt x="107267" y="278489"/>
                  <a:pt x="105438" y="276127"/>
                  <a:pt x="103698" y="273548"/>
                </a:cubicBezTo>
                <a:cubicBezTo>
                  <a:pt x="101996" y="270958"/>
                  <a:pt x="100371" y="268369"/>
                  <a:pt x="98859" y="265779"/>
                </a:cubicBezTo>
                <a:cubicBezTo>
                  <a:pt x="97348" y="263200"/>
                  <a:pt x="96015" y="260788"/>
                  <a:pt x="94821" y="258511"/>
                </a:cubicBezTo>
                <a:cubicBezTo>
                  <a:pt x="93627" y="256254"/>
                  <a:pt x="92725" y="254487"/>
                  <a:pt x="92078" y="253178"/>
                </a:cubicBezTo>
                <a:lnTo>
                  <a:pt x="91747" y="252533"/>
                </a:lnTo>
                <a:lnTo>
                  <a:pt x="91100" y="250599"/>
                </a:lnTo>
                <a:lnTo>
                  <a:pt x="91417" y="249303"/>
                </a:lnTo>
                <a:cubicBezTo>
                  <a:pt x="89919" y="245865"/>
                  <a:pt x="88636" y="242408"/>
                  <a:pt x="87556" y="238965"/>
                </a:cubicBezTo>
                <a:cubicBezTo>
                  <a:pt x="86477" y="235512"/>
                  <a:pt x="85715" y="231970"/>
                  <a:pt x="85296" y="228314"/>
                </a:cubicBezTo>
                <a:lnTo>
                  <a:pt x="85296" y="227005"/>
                </a:lnTo>
                <a:lnTo>
                  <a:pt x="84013" y="225238"/>
                </a:lnTo>
                <a:lnTo>
                  <a:pt x="82718" y="223463"/>
                </a:lnTo>
                <a:lnTo>
                  <a:pt x="82057" y="224424"/>
                </a:lnTo>
                <a:lnTo>
                  <a:pt x="80775" y="222812"/>
                </a:lnTo>
                <a:lnTo>
                  <a:pt x="78819" y="216998"/>
                </a:lnTo>
                <a:cubicBezTo>
                  <a:pt x="79263" y="215916"/>
                  <a:pt x="79797" y="214518"/>
                  <a:pt x="80444" y="212791"/>
                </a:cubicBezTo>
                <a:cubicBezTo>
                  <a:pt x="81092" y="211080"/>
                  <a:pt x="81410" y="209998"/>
                  <a:pt x="81410" y="209566"/>
                </a:cubicBezTo>
                <a:cubicBezTo>
                  <a:pt x="81410" y="208703"/>
                  <a:pt x="80978" y="207637"/>
                  <a:pt x="80127" y="206342"/>
                </a:cubicBezTo>
                <a:lnTo>
                  <a:pt x="79479" y="205692"/>
                </a:lnTo>
                <a:lnTo>
                  <a:pt x="79479" y="204397"/>
                </a:lnTo>
                <a:lnTo>
                  <a:pt x="80775" y="202125"/>
                </a:lnTo>
                <a:lnTo>
                  <a:pt x="83035" y="204879"/>
                </a:lnTo>
                <a:lnTo>
                  <a:pt x="85613" y="206009"/>
                </a:lnTo>
                <a:cubicBezTo>
                  <a:pt x="86909" y="206009"/>
                  <a:pt x="88242" y="204829"/>
                  <a:pt x="89665" y="202453"/>
                </a:cubicBezTo>
                <a:cubicBezTo>
                  <a:pt x="91049" y="200081"/>
                  <a:pt x="92344" y="197298"/>
                  <a:pt x="93538" y="194058"/>
                </a:cubicBezTo>
                <a:cubicBezTo>
                  <a:pt x="94719" y="190834"/>
                  <a:pt x="95646" y="187430"/>
                  <a:pt x="96281" y="183874"/>
                </a:cubicBezTo>
                <a:cubicBezTo>
                  <a:pt x="96929" y="180332"/>
                  <a:pt x="97246" y="177246"/>
                  <a:pt x="97246" y="174667"/>
                </a:cubicBezTo>
                <a:lnTo>
                  <a:pt x="97081" y="171769"/>
                </a:lnTo>
                <a:lnTo>
                  <a:pt x="96611" y="169179"/>
                </a:lnTo>
                <a:cubicBezTo>
                  <a:pt x="97030" y="167453"/>
                  <a:pt x="97246" y="165791"/>
                  <a:pt x="97246" y="164179"/>
                </a:cubicBezTo>
                <a:cubicBezTo>
                  <a:pt x="97246" y="162552"/>
                  <a:pt x="97246" y="160874"/>
                  <a:pt x="97246" y="159173"/>
                </a:cubicBezTo>
                <a:lnTo>
                  <a:pt x="99837" y="158196"/>
                </a:lnTo>
                <a:cubicBezTo>
                  <a:pt x="101768" y="156683"/>
                  <a:pt x="103279" y="155542"/>
                  <a:pt x="104346" y="154803"/>
                </a:cubicBezTo>
                <a:lnTo>
                  <a:pt x="106936" y="152873"/>
                </a:lnTo>
                <a:lnTo>
                  <a:pt x="108880" y="150933"/>
                </a:lnTo>
                <a:cubicBezTo>
                  <a:pt x="109527" y="150170"/>
                  <a:pt x="110493" y="148924"/>
                  <a:pt x="111788" y="147208"/>
                </a:cubicBezTo>
                <a:lnTo>
                  <a:pt x="112753" y="143338"/>
                </a:lnTo>
                <a:lnTo>
                  <a:pt x="107267" y="149470"/>
                </a:lnTo>
                <a:lnTo>
                  <a:pt x="105806" y="150120"/>
                </a:lnTo>
                <a:lnTo>
                  <a:pt x="104346" y="150120"/>
                </a:lnTo>
                <a:lnTo>
                  <a:pt x="104346" y="149787"/>
                </a:lnTo>
                <a:lnTo>
                  <a:pt x="104676" y="150120"/>
                </a:lnTo>
                <a:lnTo>
                  <a:pt x="105324" y="148825"/>
                </a:lnTo>
                <a:cubicBezTo>
                  <a:pt x="106403" y="147743"/>
                  <a:pt x="107533" y="146563"/>
                  <a:pt x="108715" y="145278"/>
                </a:cubicBezTo>
                <a:cubicBezTo>
                  <a:pt x="109908" y="143973"/>
                  <a:pt x="111026" y="142688"/>
                  <a:pt x="112105" y="141393"/>
                </a:cubicBezTo>
                <a:lnTo>
                  <a:pt x="112588" y="141557"/>
                </a:lnTo>
                <a:lnTo>
                  <a:pt x="113401" y="141725"/>
                </a:lnTo>
                <a:lnTo>
                  <a:pt x="114696" y="141075"/>
                </a:lnTo>
                <a:lnTo>
                  <a:pt x="115014" y="141393"/>
                </a:lnTo>
                <a:cubicBezTo>
                  <a:pt x="115014" y="140530"/>
                  <a:pt x="115611" y="139349"/>
                  <a:pt x="116804" y="137837"/>
                </a:cubicBezTo>
                <a:cubicBezTo>
                  <a:pt x="117973" y="136328"/>
                  <a:pt x="119268" y="134825"/>
                  <a:pt x="120665" y="133317"/>
                </a:cubicBezTo>
                <a:cubicBezTo>
                  <a:pt x="122075" y="131804"/>
                  <a:pt x="123370" y="130410"/>
                  <a:pt x="124551" y="129110"/>
                </a:cubicBezTo>
                <a:cubicBezTo>
                  <a:pt x="125733" y="127830"/>
                  <a:pt x="126329" y="126967"/>
                  <a:pt x="126329" y="126521"/>
                </a:cubicBezTo>
                <a:lnTo>
                  <a:pt x="134089" y="115864"/>
                </a:lnTo>
                <a:lnTo>
                  <a:pt x="134089" y="113925"/>
                </a:lnTo>
                <a:lnTo>
                  <a:pt x="141823" y="104880"/>
                </a:lnTo>
                <a:lnTo>
                  <a:pt x="147335" y="107471"/>
                </a:lnTo>
                <a:cubicBezTo>
                  <a:pt x="147983" y="104677"/>
                  <a:pt x="150231" y="102405"/>
                  <a:pt x="154104" y="100679"/>
                </a:cubicBezTo>
                <a:lnTo>
                  <a:pt x="149913" y="96804"/>
                </a:lnTo>
                <a:lnTo>
                  <a:pt x="152174" y="94875"/>
                </a:lnTo>
                <a:cubicBezTo>
                  <a:pt x="154104" y="94875"/>
                  <a:pt x="155247" y="94225"/>
                  <a:pt x="155565" y="92929"/>
                </a:cubicBezTo>
                <a:cubicBezTo>
                  <a:pt x="155895" y="91635"/>
                  <a:pt x="157127" y="90668"/>
                  <a:pt x="159286" y="90022"/>
                </a:cubicBezTo>
                <a:lnTo>
                  <a:pt x="158968" y="89705"/>
                </a:lnTo>
                <a:lnTo>
                  <a:pt x="160581" y="88728"/>
                </a:lnTo>
                <a:lnTo>
                  <a:pt x="162842" y="88396"/>
                </a:lnTo>
                <a:lnTo>
                  <a:pt x="165420" y="88728"/>
                </a:lnTo>
                <a:lnTo>
                  <a:pt x="174145" y="86783"/>
                </a:lnTo>
                <a:cubicBezTo>
                  <a:pt x="175009" y="86148"/>
                  <a:pt x="176088" y="85499"/>
                  <a:pt x="177371" y="84854"/>
                </a:cubicBezTo>
                <a:cubicBezTo>
                  <a:pt x="178666" y="84203"/>
                  <a:pt x="179631" y="83886"/>
                  <a:pt x="180292" y="83886"/>
                </a:cubicBezTo>
                <a:lnTo>
                  <a:pt x="183518" y="85816"/>
                </a:lnTo>
                <a:cubicBezTo>
                  <a:pt x="186743" y="85171"/>
                  <a:pt x="189766" y="84854"/>
                  <a:pt x="192547" y="84854"/>
                </a:cubicBezTo>
                <a:lnTo>
                  <a:pt x="191912" y="83886"/>
                </a:lnTo>
                <a:lnTo>
                  <a:pt x="191265" y="82923"/>
                </a:lnTo>
                <a:cubicBezTo>
                  <a:pt x="198376" y="82274"/>
                  <a:pt x="205057" y="81028"/>
                  <a:pt x="211305" y="79203"/>
                </a:cubicBezTo>
                <a:cubicBezTo>
                  <a:pt x="217541" y="77358"/>
                  <a:pt x="222291" y="76445"/>
                  <a:pt x="225516" y="76445"/>
                </a:cubicBezTo>
                <a:cubicBezTo>
                  <a:pt x="228323" y="76445"/>
                  <a:pt x="232349" y="76940"/>
                  <a:pt x="237632" y="77908"/>
                </a:cubicBezTo>
                <a:cubicBezTo>
                  <a:pt x="242903" y="78871"/>
                  <a:pt x="248338" y="80002"/>
                  <a:pt x="253939" y="81312"/>
                </a:cubicBezTo>
                <a:cubicBezTo>
                  <a:pt x="259553" y="82592"/>
                  <a:pt x="264937" y="83940"/>
                  <a:pt x="270106" y="85335"/>
                </a:cubicBezTo>
                <a:cubicBezTo>
                  <a:pt x="275275" y="86743"/>
                  <a:pt x="279263" y="87865"/>
                  <a:pt x="282057" y="88728"/>
                </a:cubicBezTo>
                <a:cubicBezTo>
                  <a:pt x="284648" y="89591"/>
                  <a:pt x="287124" y="90782"/>
                  <a:pt x="289486" y="92280"/>
                </a:cubicBezTo>
                <a:cubicBezTo>
                  <a:pt x="291861" y="93783"/>
                  <a:pt x="294173" y="95292"/>
                  <a:pt x="296433" y="96804"/>
                </a:cubicBezTo>
                <a:cubicBezTo>
                  <a:pt x="298694" y="98313"/>
                  <a:pt x="300967" y="99711"/>
                  <a:pt x="303228" y="101007"/>
                </a:cubicBezTo>
                <a:cubicBezTo>
                  <a:pt x="305488" y="102301"/>
                  <a:pt x="308016" y="103154"/>
                  <a:pt x="310822" y="103596"/>
                </a:cubicBezTo>
                <a:close/>
                <a:moveTo>
                  <a:pt x="76571" y="43172"/>
                </a:moveTo>
                <a:lnTo>
                  <a:pt x="77066" y="42839"/>
                </a:lnTo>
                <a:lnTo>
                  <a:pt x="77536" y="42522"/>
                </a:lnTo>
                <a:lnTo>
                  <a:pt x="77536" y="43172"/>
                </a:lnTo>
                <a:close/>
                <a:moveTo>
                  <a:pt x="72050" y="69028"/>
                </a:moveTo>
                <a:cubicBezTo>
                  <a:pt x="72253" y="67719"/>
                  <a:pt x="72469" y="66374"/>
                  <a:pt x="72697" y="64989"/>
                </a:cubicBezTo>
                <a:cubicBezTo>
                  <a:pt x="72900" y="63566"/>
                  <a:pt x="73231" y="62231"/>
                  <a:pt x="73663" y="60937"/>
                </a:cubicBezTo>
                <a:cubicBezTo>
                  <a:pt x="74958" y="62663"/>
                  <a:pt x="76038" y="64167"/>
                  <a:pt x="76888" y="65471"/>
                </a:cubicBezTo>
                <a:cubicBezTo>
                  <a:pt x="77752" y="66756"/>
                  <a:pt x="78184" y="68799"/>
                  <a:pt x="78184" y="71607"/>
                </a:cubicBezTo>
                <a:close/>
                <a:moveTo>
                  <a:pt x="78184" y="78717"/>
                </a:moveTo>
                <a:lnTo>
                  <a:pt x="78184" y="82923"/>
                </a:lnTo>
                <a:lnTo>
                  <a:pt x="71084" y="77422"/>
                </a:lnTo>
                <a:lnTo>
                  <a:pt x="71237" y="76445"/>
                </a:lnTo>
                <a:lnTo>
                  <a:pt x="71402" y="75482"/>
                </a:lnTo>
                <a:close/>
                <a:moveTo>
                  <a:pt x="70767" y="86148"/>
                </a:moveTo>
                <a:lnTo>
                  <a:pt x="70767" y="84854"/>
                </a:lnTo>
                <a:lnTo>
                  <a:pt x="77854" y="90350"/>
                </a:lnTo>
                <a:lnTo>
                  <a:pt x="77854" y="90985"/>
                </a:lnTo>
                <a:close/>
                <a:moveTo>
                  <a:pt x="70767" y="91635"/>
                </a:moveTo>
                <a:cubicBezTo>
                  <a:pt x="71834" y="92498"/>
                  <a:pt x="73015" y="93312"/>
                  <a:pt x="74310" y="94061"/>
                </a:cubicBezTo>
                <a:cubicBezTo>
                  <a:pt x="75593" y="94810"/>
                  <a:pt x="76787" y="95737"/>
                  <a:pt x="77854" y="96804"/>
                </a:cubicBezTo>
                <a:cubicBezTo>
                  <a:pt x="77854" y="98313"/>
                  <a:pt x="77803" y="99826"/>
                  <a:pt x="77701" y="101324"/>
                </a:cubicBezTo>
                <a:cubicBezTo>
                  <a:pt x="77587" y="102837"/>
                  <a:pt x="77536" y="104345"/>
                  <a:pt x="77536" y="105843"/>
                </a:cubicBezTo>
                <a:lnTo>
                  <a:pt x="70437" y="101324"/>
                </a:lnTo>
                <a:lnTo>
                  <a:pt x="70589" y="98100"/>
                </a:lnTo>
                <a:lnTo>
                  <a:pt x="70767" y="94875"/>
                </a:lnTo>
                <a:close/>
                <a:moveTo>
                  <a:pt x="77206" y="118777"/>
                </a:moveTo>
                <a:lnTo>
                  <a:pt x="75923" y="133317"/>
                </a:lnTo>
                <a:lnTo>
                  <a:pt x="70437" y="129110"/>
                </a:lnTo>
                <a:lnTo>
                  <a:pt x="70437" y="113925"/>
                </a:lnTo>
                <a:close/>
                <a:moveTo>
                  <a:pt x="75923" y="147208"/>
                </a:moveTo>
                <a:lnTo>
                  <a:pt x="76088" y="147857"/>
                </a:lnTo>
                <a:lnTo>
                  <a:pt x="76241" y="148825"/>
                </a:lnTo>
                <a:lnTo>
                  <a:pt x="70437" y="144315"/>
                </a:lnTo>
                <a:lnTo>
                  <a:pt x="70437" y="142355"/>
                </a:lnTo>
                <a:close/>
                <a:moveTo>
                  <a:pt x="83365" y="160140"/>
                </a:moveTo>
                <a:cubicBezTo>
                  <a:pt x="82718" y="161852"/>
                  <a:pt x="82057" y="163682"/>
                  <a:pt x="81410" y="165623"/>
                </a:cubicBezTo>
                <a:cubicBezTo>
                  <a:pt x="80775" y="167567"/>
                  <a:pt x="80241" y="169611"/>
                  <a:pt x="79797" y="171769"/>
                </a:cubicBezTo>
                <a:cubicBezTo>
                  <a:pt x="78082" y="170678"/>
                  <a:pt x="76418" y="169512"/>
                  <a:pt x="74793" y="168218"/>
                </a:cubicBezTo>
                <a:cubicBezTo>
                  <a:pt x="73180" y="166922"/>
                  <a:pt x="71504" y="165727"/>
                  <a:pt x="69789" y="164645"/>
                </a:cubicBezTo>
                <a:cubicBezTo>
                  <a:pt x="69992" y="162284"/>
                  <a:pt x="70119" y="160086"/>
                  <a:pt x="70119" y="158032"/>
                </a:cubicBezTo>
                <a:cubicBezTo>
                  <a:pt x="70119" y="155984"/>
                  <a:pt x="70119" y="153790"/>
                  <a:pt x="70119" y="151399"/>
                </a:cubicBezTo>
                <a:cubicBezTo>
                  <a:pt x="72253" y="152710"/>
                  <a:pt x="74577" y="154524"/>
                  <a:pt x="77066" y="156911"/>
                </a:cubicBezTo>
                <a:cubicBezTo>
                  <a:pt x="79530" y="159263"/>
                  <a:pt x="81308" y="160458"/>
                  <a:pt x="82400" y="160458"/>
                </a:cubicBezTo>
                <a:close/>
                <a:moveTo>
                  <a:pt x="74958" y="193731"/>
                </a:moveTo>
                <a:cubicBezTo>
                  <a:pt x="73878" y="192233"/>
                  <a:pt x="73066" y="191266"/>
                  <a:pt x="72520" y="190834"/>
                </a:cubicBezTo>
                <a:cubicBezTo>
                  <a:pt x="71986" y="190402"/>
                  <a:pt x="71186" y="189321"/>
                  <a:pt x="70119" y="187594"/>
                </a:cubicBezTo>
                <a:lnTo>
                  <a:pt x="70437" y="187277"/>
                </a:lnTo>
                <a:lnTo>
                  <a:pt x="68494" y="185665"/>
                </a:lnTo>
                <a:lnTo>
                  <a:pt x="69459" y="175316"/>
                </a:lnTo>
                <a:cubicBezTo>
                  <a:pt x="70958" y="176393"/>
                  <a:pt x="72418" y="177296"/>
                  <a:pt x="73828" y="178069"/>
                </a:cubicBezTo>
                <a:cubicBezTo>
                  <a:pt x="75225" y="178818"/>
                  <a:pt x="76673" y="179632"/>
                  <a:pt x="78184" y="180486"/>
                </a:cubicBezTo>
                <a:cubicBezTo>
                  <a:pt x="77752" y="183507"/>
                  <a:pt x="77257" y="186201"/>
                  <a:pt x="76736" y="188562"/>
                </a:cubicBezTo>
                <a:cubicBezTo>
                  <a:pt x="76190" y="190938"/>
                  <a:pt x="75821" y="192983"/>
                  <a:pt x="75593" y="194709"/>
                </a:cubicBezTo>
                <a:close/>
                <a:moveTo>
                  <a:pt x="68494" y="238638"/>
                </a:moveTo>
                <a:lnTo>
                  <a:pt x="71237" y="240582"/>
                </a:lnTo>
                <a:lnTo>
                  <a:pt x="73980" y="242204"/>
                </a:lnTo>
                <a:lnTo>
                  <a:pt x="74958" y="244452"/>
                </a:lnTo>
                <a:cubicBezTo>
                  <a:pt x="75161" y="247910"/>
                  <a:pt x="75440" y="251348"/>
                  <a:pt x="75758" y="254805"/>
                </a:cubicBezTo>
                <a:cubicBezTo>
                  <a:pt x="76088" y="258233"/>
                  <a:pt x="76355" y="261800"/>
                  <a:pt x="76571" y="265462"/>
                </a:cubicBezTo>
                <a:lnTo>
                  <a:pt x="74310" y="263517"/>
                </a:lnTo>
                <a:lnTo>
                  <a:pt x="73345" y="260302"/>
                </a:lnTo>
                <a:lnTo>
                  <a:pt x="74958" y="258045"/>
                </a:lnTo>
                <a:lnTo>
                  <a:pt x="74310" y="255768"/>
                </a:lnTo>
                <a:lnTo>
                  <a:pt x="74628" y="255450"/>
                </a:lnTo>
                <a:cubicBezTo>
                  <a:pt x="72253" y="253079"/>
                  <a:pt x="70805" y="250484"/>
                  <a:pt x="70259" y="247692"/>
                </a:cubicBezTo>
                <a:cubicBezTo>
                  <a:pt x="69725" y="244898"/>
                  <a:pt x="69141" y="241878"/>
                  <a:pt x="68494" y="238638"/>
                </a:cubicBezTo>
                <a:close/>
                <a:moveTo>
                  <a:pt x="70119" y="192764"/>
                </a:moveTo>
                <a:lnTo>
                  <a:pt x="69789" y="193731"/>
                </a:lnTo>
                <a:lnTo>
                  <a:pt x="69789" y="196320"/>
                </a:lnTo>
                <a:lnTo>
                  <a:pt x="67846" y="194709"/>
                </a:lnTo>
                <a:lnTo>
                  <a:pt x="68163" y="192447"/>
                </a:lnTo>
                <a:close/>
                <a:moveTo>
                  <a:pt x="68163" y="222177"/>
                </a:moveTo>
                <a:cubicBezTo>
                  <a:pt x="68163" y="223244"/>
                  <a:pt x="68278" y="224474"/>
                  <a:pt x="68494" y="225888"/>
                </a:cubicBezTo>
                <a:cubicBezTo>
                  <a:pt x="68697" y="227282"/>
                  <a:pt x="69027" y="228632"/>
                  <a:pt x="69459" y="229926"/>
                </a:cubicBezTo>
                <a:cubicBezTo>
                  <a:pt x="68811" y="229277"/>
                  <a:pt x="67846" y="228527"/>
                  <a:pt x="66550" y="227649"/>
                </a:cubicBezTo>
                <a:lnTo>
                  <a:pt x="65255" y="221850"/>
                </a:lnTo>
                <a:cubicBezTo>
                  <a:pt x="66550" y="221850"/>
                  <a:pt x="67528" y="221631"/>
                  <a:pt x="68163" y="221199"/>
                </a:cubicBezTo>
                <a:close/>
                <a:moveTo>
                  <a:pt x="65255" y="98417"/>
                </a:moveTo>
                <a:lnTo>
                  <a:pt x="64608" y="97782"/>
                </a:lnTo>
                <a:cubicBezTo>
                  <a:pt x="64608" y="96268"/>
                  <a:pt x="64658" y="94810"/>
                  <a:pt x="64785" y="93411"/>
                </a:cubicBezTo>
                <a:cubicBezTo>
                  <a:pt x="64887" y="92018"/>
                  <a:pt x="65039" y="90553"/>
                  <a:pt x="65255" y="89046"/>
                </a:cubicBezTo>
                <a:close/>
                <a:moveTo>
                  <a:pt x="64290" y="269331"/>
                </a:moveTo>
                <a:cubicBezTo>
                  <a:pt x="65573" y="269980"/>
                  <a:pt x="66817" y="270641"/>
                  <a:pt x="68011" y="271291"/>
                </a:cubicBezTo>
                <a:cubicBezTo>
                  <a:pt x="69192" y="271936"/>
                  <a:pt x="70221" y="273002"/>
                  <a:pt x="71084" y="274515"/>
                </a:cubicBezTo>
                <a:close/>
                <a:moveTo>
                  <a:pt x="63960" y="283887"/>
                </a:moveTo>
                <a:lnTo>
                  <a:pt x="63820" y="283073"/>
                </a:lnTo>
                <a:lnTo>
                  <a:pt x="63642" y="282576"/>
                </a:lnTo>
                <a:lnTo>
                  <a:pt x="63642" y="276762"/>
                </a:lnTo>
                <a:lnTo>
                  <a:pt x="74310" y="284204"/>
                </a:lnTo>
                <a:lnTo>
                  <a:pt x="76241" y="288078"/>
                </a:lnTo>
                <a:cubicBezTo>
                  <a:pt x="77117" y="289805"/>
                  <a:pt x="78285" y="290658"/>
                  <a:pt x="79797" y="290658"/>
                </a:cubicBezTo>
                <a:lnTo>
                  <a:pt x="81092" y="290008"/>
                </a:lnTo>
                <a:cubicBezTo>
                  <a:pt x="84750" y="293045"/>
                  <a:pt x="88356" y="295942"/>
                  <a:pt x="91925" y="298744"/>
                </a:cubicBezTo>
                <a:cubicBezTo>
                  <a:pt x="95468" y="301552"/>
                  <a:pt x="99075" y="304449"/>
                  <a:pt x="102733" y="307455"/>
                </a:cubicBezTo>
                <a:lnTo>
                  <a:pt x="101768" y="307455"/>
                </a:lnTo>
                <a:cubicBezTo>
                  <a:pt x="97894" y="305313"/>
                  <a:pt x="94021" y="303254"/>
                  <a:pt x="90134" y="301324"/>
                </a:cubicBezTo>
                <a:cubicBezTo>
                  <a:pt x="86261" y="299395"/>
                  <a:pt x="82273" y="297667"/>
                  <a:pt x="78184" y="296170"/>
                </a:cubicBezTo>
                <a:cubicBezTo>
                  <a:pt x="75821" y="293779"/>
                  <a:pt x="73396" y="291570"/>
                  <a:pt x="70907" y="289537"/>
                </a:cubicBezTo>
                <a:cubicBezTo>
                  <a:pt x="68430" y="287483"/>
                  <a:pt x="66119" y="285602"/>
                  <a:pt x="63960" y="283887"/>
                </a:cubicBezTo>
                <a:close/>
                <a:moveTo>
                  <a:pt x="64938" y="124591"/>
                </a:moveTo>
                <a:lnTo>
                  <a:pt x="62677" y="122978"/>
                </a:lnTo>
                <a:lnTo>
                  <a:pt x="63642" y="108765"/>
                </a:lnTo>
                <a:lnTo>
                  <a:pt x="64938" y="109733"/>
                </a:lnTo>
                <a:close/>
                <a:moveTo>
                  <a:pt x="62677" y="262232"/>
                </a:moveTo>
                <a:lnTo>
                  <a:pt x="62677" y="261904"/>
                </a:lnTo>
                <a:lnTo>
                  <a:pt x="63960" y="262882"/>
                </a:lnTo>
                <a:close/>
                <a:moveTo>
                  <a:pt x="66220" y="256085"/>
                </a:moveTo>
                <a:lnTo>
                  <a:pt x="66550" y="257712"/>
                </a:lnTo>
                <a:lnTo>
                  <a:pt x="64455" y="255937"/>
                </a:lnTo>
                <a:lnTo>
                  <a:pt x="62347" y="254487"/>
                </a:lnTo>
                <a:lnTo>
                  <a:pt x="62347" y="253511"/>
                </a:lnTo>
                <a:close/>
                <a:moveTo>
                  <a:pt x="64608" y="139766"/>
                </a:moveTo>
                <a:cubicBezTo>
                  <a:pt x="63325" y="138917"/>
                  <a:pt x="62448" y="138154"/>
                  <a:pt x="62029" y="137519"/>
                </a:cubicBezTo>
                <a:lnTo>
                  <a:pt x="62029" y="135906"/>
                </a:lnTo>
                <a:lnTo>
                  <a:pt x="64608" y="137837"/>
                </a:lnTo>
                <a:close/>
                <a:moveTo>
                  <a:pt x="63325" y="181131"/>
                </a:moveTo>
                <a:lnTo>
                  <a:pt x="63160" y="180813"/>
                </a:lnTo>
                <a:lnTo>
                  <a:pt x="62995" y="180486"/>
                </a:lnTo>
                <a:lnTo>
                  <a:pt x="62029" y="170807"/>
                </a:lnTo>
                <a:lnTo>
                  <a:pt x="63642" y="171769"/>
                </a:lnTo>
                <a:cubicBezTo>
                  <a:pt x="63642" y="173272"/>
                  <a:pt x="63642" y="174781"/>
                  <a:pt x="63642" y="176278"/>
                </a:cubicBezTo>
                <a:cubicBezTo>
                  <a:pt x="63642" y="177792"/>
                  <a:pt x="63541" y="179404"/>
                  <a:pt x="63325" y="181131"/>
                </a:cubicBezTo>
                <a:close/>
                <a:moveTo>
                  <a:pt x="72367" y="219255"/>
                </a:moveTo>
                <a:lnTo>
                  <a:pt x="70437" y="218610"/>
                </a:lnTo>
                <a:lnTo>
                  <a:pt x="68494" y="219915"/>
                </a:lnTo>
                <a:cubicBezTo>
                  <a:pt x="68494" y="219042"/>
                  <a:pt x="68062" y="217975"/>
                  <a:pt x="67198" y="216681"/>
                </a:cubicBezTo>
                <a:lnTo>
                  <a:pt x="63960" y="214735"/>
                </a:lnTo>
                <a:cubicBezTo>
                  <a:pt x="63541" y="212359"/>
                  <a:pt x="63274" y="210102"/>
                  <a:pt x="63160" y="207955"/>
                </a:cubicBezTo>
                <a:cubicBezTo>
                  <a:pt x="63045" y="205806"/>
                  <a:pt x="62677" y="203534"/>
                  <a:pt x="62029" y="201158"/>
                </a:cubicBezTo>
                <a:cubicBezTo>
                  <a:pt x="64608" y="203320"/>
                  <a:pt x="67630" y="205365"/>
                  <a:pt x="71084" y="207320"/>
                </a:cubicBezTo>
                <a:cubicBezTo>
                  <a:pt x="71923" y="212042"/>
                  <a:pt x="73231" y="216894"/>
                  <a:pt x="74958" y="221850"/>
                </a:cubicBezTo>
                <a:lnTo>
                  <a:pt x="73663" y="220564"/>
                </a:lnTo>
                <a:close/>
                <a:moveTo>
                  <a:pt x="66220" y="49635"/>
                </a:moveTo>
                <a:cubicBezTo>
                  <a:pt x="67732" y="48773"/>
                  <a:pt x="69192" y="47860"/>
                  <a:pt x="70589" y="46892"/>
                </a:cubicBezTo>
                <a:cubicBezTo>
                  <a:pt x="71986" y="45925"/>
                  <a:pt x="73548" y="44898"/>
                  <a:pt x="75275" y="43831"/>
                </a:cubicBezTo>
                <a:cubicBezTo>
                  <a:pt x="73548" y="45330"/>
                  <a:pt x="71834" y="47542"/>
                  <a:pt x="70119" y="50449"/>
                </a:cubicBezTo>
                <a:cubicBezTo>
                  <a:pt x="68379" y="53356"/>
                  <a:pt x="66995" y="58893"/>
                  <a:pt x="65903" y="67084"/>
                </a:cubicBezTo>
                <a:cubicBezTo>
                  <a:pt x="64836" y="66007"/>
                  <a:pt x="64074" y="64062"/>
                  <a:pt x="63642" y="61270"/>
                </a:cubicBezTo>
                <a:cubicBezTo>
                  <a:pt x="63223" y="58462"/>
                  <a:pt x="62448" y="56199"/>
                  <a:pt x="61382" y="54473"/>
                </a:cubicBezTo>
                <a:close/>
                <a:moveTo>
                  <a:pt x="64290" y="147208"/>
                </a:moveTo>
                <a:cubicBezTo>
                  <a:pt x="64290" y="149584"/>
                  <a:pt x="64290" y="151846"/>
                  <a:pt x="64290" y="153989"/>
                </a:cubicBezTo>
                <a:cubicBezTo>
                  <a:pt x="64290" y="156137"/>
                  <a:pt x="64188" y="158399"/>
                  <a:pt x="63960" y="160786"/>
                </a:cubicBezTo>
                <a:lnTo>
                  <a:pt x="61712" y="159173"/>
                </a:lnTo>
                <a:cubicBezTo>
                  <a:pt x="61712" y="157660"/>
                  <a:pt x="61661" y="156137"/>
                  <a:pt x="61547" y="154639"/>
                </a:cubicBezTo>
                <a:cubicBezTo>
                  <a:pt x="61433" y="153126"/>
                  <a:pt x="61382" y="151513"/>
                  <a:pt x="61382" y="149787"/>
                </a:cubicBezTo>
                <a:lnTo>
                  <a:pt x="61547" y="147539"/>
                </a:lnTo>
                <a:lnTo>
                  <a:pt x="61712" y="145278"/>
                </a:lnTo>
                <a:close/>
                <a:moveTo>
                  <a:pt x="61712" y="244134"/>
                </a:moveTo>
                <a:lnTo>
                  <a:pt x="60734" y="233811"/>
                </a:lnTo>
                <a:lnTo>
                  <a:pt x="62347" y="234778"/>
                </a:lnTo>
                <a:lnTo>
                  <a:pt x="64290" y="246729"/>
                </a:lnTo>
                <a:close/>
                <a:moveTo>
                  <a:pt x="58804" y="65471"/>
                </a:moveTo>
                <a:lnTo>
                  <a:pt x="57191" y="66439"/>
                </a:lnTo>
                <a:lnTo>
                  <a:pt x="56530" y="63516"/>
                </a:lnTo>
                <a:lnTo>
                  <a:pt x="54600" y="61905"/>
                </a:lnTo>
                <a:lnTo>
                  <a:pt x="57838" y="58363"/>
                </a:lnTo>
                <a:close/>
                <a:moveTo>
                  <a:pt x="57191" y="132682"/>
                </a:moveTo>
                <a:lnTo>
                  <a:pt x="57191" y="133317"/>
                </a:lnTo>
                <a:lnTo>
                  <a:pt x="54600" y="131055"/>
                </a:lnTo>
                <a:close/>
                <a:moveTo>
                  <a:pt x="57838" y="272902"/>
                </a:moveTo>
                <a:lnTo>
                  <a:pt x="57838" y="276444"/>
                </a:lnTo>
                <a:cubicBezTo>
                  <a:pt x="56746" y="275150"/>
                  <a:pt x="55565" y="273969"/>
                  <a:pt x="54282" y="272902"/>
                </a:cubicBezTo>
                <a:lnTo>
                  <a:pt x="52974" y="270323"/>
                </a:lnTo>
                <a:lnTo>
                  <a:pt x="53152" y="269980"/>
                </a:lnTo>
                <a:lnTo>
                  <a:pt x="53304" y="269663"/>
                </a:lnTo>
                <a:close/>
                <a:moveTo>
                  <a:pt x="57191" y="68711"/>
                </a:moveTo>
                <a:cubicBezTo>
                  <a:pt x="57610" y="70412"/>
                  <a:pt x="58156" y="71974"/>
                  <a:pt x="58804" y="73384"/>
                </a:cubicBezTo>
                <a:cubicBezTo>
                  <a:pt x="59451" y="74782"/>
                  <a:pt x="59769" y="76762"/>
                  <a:pt x="59769" y="79352"/>
                </a:cubicBezTo>
                <a:cubicBezTo>
                  <a:pt x="58486" y="78504"/>
                  <a:pt x="57127" y="77754"/>
                  <a:pt x="55730" y="77104"/>
                </a:cubicBezTo>
                <a:cubicBezTo>
                  <a:pt x="54333" y="76445"/>
                  <a:pt x="52873" y="75800"/>
                  <a:pt x="51361" y="75149"/>
                </a:cubicBezTo>
                <a:cubicBezTo>
                  <a:pt x="52441" y="73865"/>
                  <a:pt x="53470" y="72570"/>
                  <a:pt x="54435" y="71290"/>
                </a:cubicBezTo>
                <a:cubicBezTo>
                  <a:pt x="55413" y="69996"/>
                  <a:pt x="56327" y="68581"/>
                  <a:pt x="57191" y="67084"/>
                </a:cubicBezTo>
                <a:close/>
                <a:moveTo>
                  <a:pt x="50396" y="244785"/>
                </a:moveTo>
                <a:lnTo>
                  <a:pt x="56213" y="248986"/>
                </a:lnTo>
                <a:lnTo>
                  <a:pt x="56213" y="249636"/>
                </a:lnTo>
                <a:close/>
                <a:moveTo>
                  <a:pt x="59769" y="85171"/>
                </a:moveTo>
                <a:lnTo>
                  <a:pt x="59769" y="95202"/>
                </a:lnTo>
                <a:lnTo>
                  <a:pt x="53952" y="92280"/>
                </a:lnTo>
                <a:lnTo>
                  <a:pt x="51539" y="89536"/>
                </a:lnTo>
                <a:lnTo>
                  <a:pt x="49431" y="86783"/>
                </a:lnTo>
                <a:lnTo>
                  <a:pt x="49596" y="83568"/>
                </a:lnTo>
                <a:lnTo>
                  <a:pt x="50079" y="80334"/>
                </a:lnTo>
                <a:close/>
                <a:moveTo>
                  <a:pt x="52657" y="98100"/>
                </a:moveTo>
                <a:cubicBezTo>
                  <a:pt x="54600" y="100476"/>
                  <a:pt x="56746" y="102634"/>
                  <a:pt x="59134" y="104563"/>
                </a:cubicBezTo>
                <a:lnTo>
                  <a:pt x="58156" y="119104"/>
                </a:lnTo>
                <a:lnTo>
                  <a:pt x="47500" y="108765"/>
                </a:lnTo>
                <a:cubicBezTo>
                  <a:pt x="47704" y="107029"/>
                  <a:pt x="47818" y="105094"/>
                  <a:pt x="47818" y="102951"/>
                </a:cubicBezTo>
                <a:cubicBezTo>
                  <a:pt x="47818" y="100793"/>
                  <a:pt x="48021" y="98417"/>
                  <a:pt x="48466" y="95837"/>
                </a:cubicBezTo>
                <a:close/>
                <a:moveTo>
                  <a:pt x="47170" y="212473"/>
                </a:moveTo>
                <a:lnTo>
                  <a:pt x="47170" y="211179"/>
                </a:lnTo>
                <a:lnTo>
                  <a:pt x="54282" y="216031"/>
                </a:lnTo>
                <a:lnTo>
                  <a:pt x="54282" y="217975"/>
                </a:lnTo>
                <a:close/>
                <a:moveTo>
                  <a:pt x="47818" y="116515"/>
                </a:moveTo>
                <a:lnTo>
                  <a:pt x="46853" y="116197"/>
                </a:lnTo>
                <a:lnTo>
                  <a:pt x="46853" y="115547"/>
                </a:lnTo>
                <a:close/>
                <a:moveTo>
                  <a:pt x="46853" y="175316"/>
                </a:moveTo>
                <a:cubicBezTo>
                  <a:pt x="48555" y="176824"/>
                  <a:pt x="50129" y="178323"/>
                  <a:pt x="51539" y="179851"/>
                </a:cubicBezTo>
                <a:cubicBezTo>
                  <a:pt x="52923" y="181348"/>
                  <a:pt x="54485" y="182758"/>
                  <a:pt x="56213" y="184052"/>
                </a:cubicBezTo>
                <a:lnTo>
                  <a:pt x="56213" y="184369"/>
                </a:lnTo>
                <a:lnTo>
                  <a:pt x="46853" y="176278"/>
                </a:lnTo>
                <a:close/>
                <a:moveTo>
                  <a:pt x="46853" y="185337"/>
                </a:moveTo>
                <a:lnTo>
                  <a:pt x="46853" y="183403"/>
                </a:lnTo>
                <a:lnTo>
                  <a:pt x="55895" y="191151"/>
                </a:lnTo>
                <a:close/>
                <a:moveTo>
                  <a:pt x="46853" y="201490"/>
                </a:moveTo>
                <a:lnTo>
                  <a:pt x="46853" y="190501"/>
                </a:lnTo>
                <a:lnTo>
                  <a:pt x="54282" y="195685"/>
                </a:lnTo>
                <a:lnTo>
                  <a:pt x="54282" y="207320"/>
                </a:lnTo>
                <a:close/>
                <a:moveTo>
                  <a:pt x="54600" y="225074"/>
                </a:moveTo>
                <a:cubicBezTo>
                  <a:pt x="53304" y="224211"/>
                  <a:pt x="52009" y="223408"/>
                  <a:pt x="50714" y="222659"/>
                </a:cubicBezTo>
                <a:cubicBezTo>
                  <a:pt x="49431" y="221899"/>
                  <a:pt x="48135" y="220981"/>
                  <a:pt x="46853" y="219915"/>
                </a:cubicBezTo>
                <a:lnTo>
                  <a:pt x="46853" y="218938"/>
                </a:lnTo>
                <a:cubicBezTo>
                  <a:pt x="48135" y="220020"/>
                  <a:pt x="49431" y="221036"/>
                  <a:pt x="50714" y="222014"/>
                </a:cubicBezTo>
                <a:cubicBezTo>
                  <a:pt x="52009" y="222976"/>
                  <a:pt x="53304" y="223993"/>
                  <a:pt x="54600" y="225074"/>
                </a:cubicBezTo>
                <a:close/>
                <a:moveTo>
                  <a:pt x="46523" y="159808"/>
                </a:moveTo>
                <a:cubicBezTo>
                  <a:pt x="48237" y="161103"/>
                  <a:pt x="50282" y="162552"/>
                  <a:pt x="52657" y="164179"/>
                </a:cubicBezTo>
                <a:cubicBezTo>
                  <a:pt x="55032" y="165791"/>
                  <a:pt x="56213" y="167453"/>
                  <a:pt x="56213" y="169179"/>
                </a:cubicBezTo>
                <a:lnTo>
                  <a:pt x="56213" y="174667"/>
                </a:lnTo>
                <a:lnTo>
                  <a:pt x="46523" y="165954"/>
                </a:lnTo>
                <a:close/>
                <a:moveTo>
                  <a:pt x="46205" y="131714"/>
                </a:moveTo>
                <a:cubicBezTo>
                  <a:pt x="49431" y="134930"/>
                  <a:pt x="52873" y="138064"/>
                  <a:pt x="56530" y="141075"/>
                </a:cubicBezTo>
                <a:lnTo>
                  <a:pt x="55895" y="155934"/>
                </a:lnTo>
                <a:cubicBezTo>
                  <a:pt x="54168" y="154857"/>
                  <a:pt x="52555" y="153889"/>
                  <a:pt x="51044" y="153027"/>
                </a:cubicBezTo>
                <a:cubicBezTo>
                  <a:pt x="49533" y="152164"/>
                  <a:pt x="47920" y="151310"/>
                  <a:pt x="46205" y="150438"/>
                </a:cubicBezTo>
                <a:close/>
                <a:moveTo>
                  <a:pt x="42649" y="246079"/>
                </a:moveTo>
                <a:lnTo>
                  <a:pt x="56530" y="257063"/>
                </a:lnTo>
                <a:lnTo>
                  <a:pt x="56695" y="257866"/>
                </a:lnTo>
                <a:lnTo>
                  <a:pt x="56860" y="258690"/>
                </a:lnTo>
                <a:lnTo>
                  <a:pt x="47170" y="253178"/>
                </a:lnTo>
                <a:close/>
                <a:moveTo>
                  <a:pt x="42319" y="84203"/>
                </a:moveTo>
                <a:lnTo>
                  <a:pt x="43932" y="86783"/>
                </a:lnTo>
                <a:lnTo>
                  <a:pt x="43779" y="87115"/>
                </a:lnTo>
                <a:lnTo>
                  <a:pt x="43614" y="87433"/>
                </a:lnTo>
                <a:lnTo>
                  <a:pt x="40058" y="86148"/>
                </a:lnTo>
                <a:close/>
                <a:moveTo>
                  <a:pt x="41671" y="126852"/>
                </a:moveTo>
                <a:lnTo>
                  <a:pt x="41671" y="129442"/>
                </a:lnTo>
                <a:cubicBezTo>
                  <a:pt x="41239" y="127716"/>
                  <a:pt x="40693" y="126317"/>
                  <a:pt x="40058" y="125241"/>
                </a:cubicBezTo>
                <a:close/>
                <a:moveTo>
                  <a:pt x="36833" y="211179"/>
                </a:moveTo>
                <a:lnTo>
                  <a:pt x="38610" y="212473"/>
                </a:lnTo>
                <a:lnTo>
                  <a:pt x="40376" y="213759"/>
                </a:lnTo>
                <a:lnTo>
                  <a:pt x="40376" y="215713"/>
                </a:lnTo>
                <a:lnTo>
                  <a:pt x="37468" y="213759"/>
                </a:lnTo>
                <a:close/>
                <a:moveTo>
                  <a:pt x="38445" y="113275"/>
                </a:moveTo>
                <a:cubicBezTo>
                  <a:pt x="38014" y="111563"/>
                  <a:pt x="37633" y="110011"/>
                  <a:pt x="37315" y="108601"/>
                </a:cubicBezTo>
                <a:cubicBezTo>
                  <a:pt x="36985" y="107203"/>
                  <a:pt x="36604" y="105645"/>
                  <a:pt x="36185" y="103914"/>
                </a:cubicBezTo>
                <a:lnTo>
                  <a:pt x="42001" y="110378"/>
                </a:lnTo>
                <a:lnTo>
                  <a:pt x="42001" y="113925"/>
                </a:lnTo>
                <a:close/>
                <a:moveTo>
                  <a:pt x="35855" y="219573"/>
                </a:moveTo>
                <a:lnTo>
                  <a:pt x="37150" y="218938"/>
                </a:lnTo>
                <a:lnTo>
                  <a:pt x="40376" y="220882"/>
                </a:lnTo>
                <a:lnTo>
                  <a:pt x="41354" y="223625"/>
                </a:lnTo>
                <a:lnTo>
                  <a:pt x="43614" y="224757"/>
                </a:lnTo>
                <a:lnTo>
                  <a:pt x="44910" y="224107"/>
                </a:lnTo>
                <a:lnTo>
                  <a:pt x="54917" y="230243"/>
                </a:lnTo>
                <a:cubicBezTo>
                  <a:pt x="54917" y="231539"/>
                  <a:pt x="54968" y="232883"/>
                  <a:pt x="55083" y="234282"/>
                </a:cubicBezTo>
                <a:cubicBezTo>
                  <a:pt x="55184" y="235690"/>
                  <a:pt x="55248" y="237035"/>
                  <a:pt x="55248" y="238320"/>
                </a:cubicBezTo>
                <a:close/>
                <a:moveTo>
                  <a:pt x="35220" y="203117"/>
                </a:moveTo>
                <a:lnTo>
                  <a:pt x="34889" y="201490"/>
                </a:lnTo>
                <a:lnTo>
                  <a:pt x="40058" y="206009"/>
                </a:lnTo>
                <a:lnTo>
                  <a:pt x="40058" y="206977"/>
                </a:lnTo>
                <a:close/>
                <a:moveTo>
                  <a:pt x="42967" y="93247"/>
                </a:moveTo>
                <a:lnTo>
                  <a:pt x="42319" y="103269"/>
                </a:lnTo>
                <a:cubicBezTo>
                  <a:pt x="40808" y="101552"/>
                  <a:pt x="39360" y="99761"/>
                  <a:pt x="37963" y="97936"/>
                </a:cubicBezTo>
                <a:cubicBezTo>
                  <a:pt x="36553" y="96104"/>
                  <a:pt x="35105" y="94329"/>
                  <a:pt x="33607" y="92598"/>
                </a:cubicBezTo>
                <a:lnTo>
                  <a:pt x="35537" y="90350"/>
                </a:lnTo>
                <a:close/>
                <a:moveTo>
                  <a:pt x="31333" y="114569"/>
                </a:moveTo>
                <a:lnTo>
                  <a:pt x="30686" y="114252"/>
                </a:lnTo>
                <a:lnTo>
                  <a:pt x="30686" y="103914"/>
                </a:lnTo>
                <a:cubicBezTo>
                  <a:pt x="32413" y="107575"/>
                  <a:pt x="33708" y="111563"/>
                  <a:pt x="34572" y="115864"/>
                </a:cubicBezTo>
                <a:close/>
                <a:moveTo>
                  <a:pt x="32311" y="189524"/>
                </a:moveTo>
                <a:lnTo>
                  <a:pt x="30686" y="181131"/>
                </a:lnTo>
                <a:cubicBezTo>
                  <a:pt x="34991" y="183075"/>
                  <a:pt x="37518" y="184965"/>
                  <a:pt x="38293" y="186781"/>
                </a:cubicBezTo>
                <a:cubicBezTo>
                  <a:pt x="39030" y="188611"/>
                  <a:pt x="39411" y="191484"/>
                  <a:pt x="39411" y="195354"/>
                </a:cubicBezTo>
                <a:close/>
                <a:moveTo>
                  <a:pt x="35537" y="122329"/>
                </a:moveTo>
                <a:cubicBezTo>
                  <a:pt x="35956" y="125990"/>
                  <a:pt x="36286" y="129696"/>
                  <a:pt x="36502" y="133470"/>
                </a:cubicBezTo>
                <a:cubicBezTo>
                  <a:pt x="36718" y="137241"/>
                  <a:pt x="36833" y="140962"/>
                  <a:pt x="36833" y="144632"/>
                </a:cubicBezTo>
                <a:cubicBezTo>
                  <a:pt x="35537" y="143338"/>
                  <a:pt x="34343" y="142038"/>
                  <a:pt x="33276" y="140744"/>
                </a:cubicBezTo>
                <a:cubicBezTo>
                  <a:pt x="32184" y="139448"/>
                  <a:pt x="31118" y="138268"/>
                  <a:pt x="30038" y="137192"/>
                </a:cubicBezTo>
                <a:cubicBezTo>
                  <a:pt x="30038" y="134384"/>
                  <a:pt x="30089" y="131714"/>
                  <a:pt x="30203" y="129110"/>
                </a:cubicBezTo>
                <a:cubicBezTo>
                  <a:pt x="30305" y="126521"/>
                  <a:pt x="30368" y="123945"/>
                  <a:pt x="30368" y="121366"/>
                </a:cubicBezTo>
                <a:close/>
                <a:moveTo>
                  <a:pt x="31016" y="175643"/>
                </a:moveTo>
                <a:cubicBezTo>
                  <a:pt x="30571" y="175212"/>
                  <a:pt x="30305" y="174300"/>
                  <a:pt x="30203" y="172900"/>
                </a:cubicBezTo>
                <a:cubicBezTo>
                  <a:pt x="30089" y="171492"/>
                  <a:pt x="30038" y="169928"/>
                  <a:pt x="30038" y="168218"/>
                </a:cubicBezTo>
                <a:lnTo>
                  <a:pt x="38115" y="175643"/>
                </a:lnTo>
                <a:lnTo>
                  <a:pt x="38293" y="177752"/>
                </a:lnTo>
                <a:lnTo>
                  <a:pt x="38445" y="180168"/>
                </a:lnTo>
                <a:cubicBezTo>
                  <a:pt x="37150" y="179315"/>
                  <a:pt x="35905" y="178491"/>
                  <a:pt x="34724" y="177752"/>
                </a:cubicBezTo>
                <a:cubicBezTo>
                  <a:pt x="33543" y="176978"/>
                  <a:pt x="32311" y="176278"/>
                  <a:pt x="31016" y="175643"/>
                </a:cubicBezTo>
                <a:close/>
                <a:moveTo>
                  <a:pt x="29720" y="147857"/>
                </a:moveTo>
                <a:lnTo>
                  <a:pt x="32641" y="149306"/>
                </a:lnTo>
                <a:lnTo>
                  <a:pt x="35855" y="151082"/>
                </a:lnTo>
                <a:lnTo>
                  <a:pt x="36833" y="152049"/>
                </a:lnTo>
                <a:lnTo>
                  <a:pt x="36985" y="154485"/>
                </a:lnTo>
                <a:lnTo>
                  <a:pt x="37150" y="156911"/>
                </a:lnTo>
                <a:cubicBezTo>
                  <a:pt x="34572" y="154524"/>
                  <a:pt x="32095" y="152049"/>
                  <a:pt x="29720" y="149470"/>
                </a:cubicBezTo>
                <a:close/>
                <a:moveTo>
                  <a:pt x="29720" y="160140"/>
                </a:moveTo>
                <a:cubicBezTo>
                  <a:pt x="31016" y="161207"/>
                  <a:pt x="32311" y="162284"/>
                  <a:pt x="33607" y="163365"/>
                </a:cubicBezTo>
                <a:cubicBezTo>
                  <a:pt x="34889" y="164442"/>
                  <a:pt x="36185" y="165523"/>
                  <a:pt x="37468" y="166605"/>
                </a:cubicBezTo>
                <a:lnTo>
                  <a:pt x="37468" y="168218"/>
                </a:lnTo>
                <a:lnTo>
                  <a:pt x="29720" y="161103"/>
                </a:lnTo>
                <a:close/>
                <a:moveTo>
                  <a:pt x="30038" y="208281"/>
                </a:moveTo>
                <a:cubicBezTo>
                  <a:pt x="27676" y="206977"/>
                  <a:pt x="25745" y="205692"/>
                  <a:pt x="24221" y="204397"/>
                </a:cubicBezTo>
                <a:lnTo>
                  <a:pt x="24221" y="200840"/>
                </a:lnTo>
                <a:lnTo>
                  <a:pt x="26660" y="202770"/>
                </a:lnTo>
                <a:lnTo>
                  <a:pt x="29073" y="205048"/>
                </a:lnTo>
                <a:close/>
                <a:moveTo>
                  <a:pt x="23904" y="193731"/>
                </a:moveTo>
                <a:cubicBezTo>
                  <a:pt x="23688" y="192878"/>
                  <a:pt x="23586" y="191583"/>
                  <a:pt x="23586" y="189857"/>
                </a:cubicBezTo>
                <a:lnTo>
                  <a:pt x="27130" y="194058"/>
                </a:lnTo>
                <a:lnTo>
                  <a:pt x="27308" y="195354"/>
                </a:lnTo>
                <a:lnTo>
                  <a:pt x="27447" y="196653"/>
                </a:lnTo>
                <a:close/>
                <a:moveTo>
                  <a:pt x="22939" y="219255"/>
                </a:moveTo>
                <a:lnTo>
                  <a:pt x="22621" y="218938"/>
                </a:lnTo>
                <a:lnTo>
                  <a:pt x="23256" y="216845"/>
                </a:lnTo>
                <a:lnTo>
                  <a:pt x="23586" y="214404"/>
                </a:lnTo>
                <a:cubicBezTo>
                  <a:pt x="25517" y="216567"/>
                  <a:pt x="27447" y="218545"/>
                  <a:pt x="29403" y="220387"/>
                </a:cubicBezTo>
                <a:cubicBezTo>
                  <a:pt x="31333" y="222217"/>
                  <a:pt x="33276" y="224107"/>
                  <a:pt x="35220" y="226037"/>
                </a:cubicBezTo>
                <a:cubicBezTo>
                  <a:pt x="32832" y="224528"/>
                  <a:pt x="30622" y="223195"/>
                  <a:pt x="28590" y="222014"/>
                </a:cubicBezTo>
                <a:cubicBezTo>
                  <a:pt x="26533" y="220818"/>
                  <a:pt x="24653" y="219915"/>
                  <a:pt x="22939" y="219255"/>
                </a:cubicBezTo>
                <a:close/>
                <a:moveTo>
                  <a:pt x="22291" y="179851"/>
                </a:moveTo>
                <a:lnTo>
                  <a:pt x="21974" y="177246"/>
                </a:lnTo>
                <a:lnTo>
                  <a:pt x="23904" y="177905"/>
                </a:lnTo>
                <a:lnTo>
                  <a:pt x="25199" y="184369"/>
                </a:lnTo>
                <a:close/>
                <a:moveTo>
                  <a:pt x="21643" y="97449"/>
                </a:moveTo>
                <a:cubicBezTo>
                  <a:pt x="22507" y="95078"/>
                  <a:pt x="23688" y="92498"/>
                  <a:pt x="25199" y="89705"/>
                </a:cubicBezTo>
                <a:lnTo>
                  <a:pt x="25199" y="93247"/>
                </a:lnTo>
                <a:lnTo>
                  <a:pt x="24552" y="94061"/>
                </a:lnTo>
                <a:lnTo>
                  <a:pt x="24221" y="94558"/>
                </a:lnTo>
                <a:close/>
                <a:moveTo>
                  <a:pt x="20361" y="133644"/>
                </a:moveTo>
                <a:lnTo>
                  <a:pt x="23586" y="138154"/>
                </a:lnTo>
                <a:lnTo>
                  <a:pt x="23586" y="139131"/>
                </a:lnTo>
                <a:lnTo>
                  <a:pt x="21974" y="138486"/>
                </a:lnTo>
                <a:lnTo>
                  <a:pt x="20361" y="139766"/>
                </a:lnTo>
                <a:close/>
                <a:moveTo>
                  <a:pt x="22291" y="170807"/>
                </a:moveTo>
                <a:lnTo>
                  <a:pt x="21008" y="170474"/>
                </a:lnTo>
                <a:lnTo>
                  <a:pt x="19053" y="157879"/>
                </a:lnTo>
                <a:close/>
                <a:moveTo>
                  <a:pt x="18735" y="208931"/>
                </a:moveTo>
                <a:lnTo>
                  <a:pt x="18087" y="211828"/>
                </a:lnTo>
                <a:lnTo>
                  <a:pt x="16805" y="206977"/>
                </a:lnTo>
                <a:close/>
                <a:moveTo>
                  <a:pt x="14531" y="220882"/>
                </a:moveTo>
                <a:lnTo>
                  <a:pt x="15496" y="222177"/>
                </a:lnTo>
                <a:lnTo>
                  <a:pt x="16474" y="223463"/>
                </a:lnTo>
                <a:lnTo>
                  <a:pt x="16474" y="225074"/>
                </a:lnTo>
                <a:close/>
                <a:moveTo>
                  <a:pt x="15814" y="196653"/>
                </a:moveTo>
                <a:lnTo>
                  <a:pt x="17922" y="198097"/>
                </a:lnTo>
                <a:cubicBezTo>
                  <a:pt x="18671" y="197983"/>
                  <a:pt x="19053" y="199000"/>
                  <a:pt x="19053" y="201158"/>
                </a:cubicBezTo>
                <a:lnTo>
                  <a:pt x="17770" y="200840"/>
                </a:lnTo>
                <a:lnTo>
                  <a:pt x="15496" y="202125"/>
                </a:lnTo>
                <a:cubicBezTo>
                  <a:pt x="14201" y="198266"/>
                  <a:pt x="13236" y="194376"/>
                  <a:pt x="12588" y="190501"/>
                </a:cubicBezTo>
                <a:lnTo>
                  <a:pt x="14201" y="191802"/>
                </a:lnTo>
                <a:close/>
                <a:moveTo>
                  <a:pt x="13236" y="184052"/>
                </a:moveTo>
                <a:lnTo>
                  <a:pt x="11305" y="182108"/>
                </a:lnTo>
                <a:lnTo>
                  <a:pt x="11623" y="181780"/>
                </a:lnTo>
                <a:lnTo>
                  <a:pt x="11623" y="181462"/>
                </a:lnTo>
                <a:lnTo>
                  <a:pt x="13236" y="182108"/>
                </a:lnTo>
                <a:close/>
                <a:moveTo>
                  <a:pt x="9045" y="157879"/>
                </a:moveTo>
                <a:lnTo>
                  <a:pt x="9693" y="156252"/>
                </a:lnTo>
                <a:lnTo>
                  <a:pt x="11953" y="161421"/>
                </a:lnTo>
                <a:cubicBezTo>
                  <a:pt x="11509" y="163147"/>
                  <a:pt x="11140" y="164759"/>
                  <a:pt x="10823" y="166272"/>
                </a:cubicBezTo>
                <a:cubicBezTo>
                  <a:pt x="10493" y="167771"/>
                  <a:pt x="10010" y="169293"/>
                  <a:pt x="9375" y="170807"/>
                </a:cubicBezTo>
                <a:cubicBezTo>
                  <a:pt x="9146" y="168421"/>
                  <a:pt x="8981" y="166158"/>
                  <a:pt x="8867" y="164010"/>
                </a:cubicBezTo>
                <a:cubicBezTo>
                  <a:pt x="8778" y="161852"/>
                  <a:pt x="8728" y="159808"/>
                  <a:pt x="8728" y="157879"/>
                </a:cubicBezTo>
                <a:close/>
                <a:moveTo>
                  <a:pt x="159616" y="229926"/>
                </a:moveTo>
                <a:lnTo>
                  <a:pt x="159934" y="227981"/>
                </a:lnTo>
                <a:cubicBezTo>
                  <a:pt x="159489" y="226037"/>
                  <a:pt x="158689" y="224528"/>
                  <a:pt x="157508" y="223463"/>
                </a:cubicBezTo>
                <a:cubicBezTo>
                  <a:pt x="156314" y="222381"/>
                  <a:pt x="155196" y="220981"/>
                  <a:pt x="154104" y="219255"/>
                </a:cubicBezTo>
                <a:lnTo>
                  <a:pt x="154104" y="211511"/>
                </a:lnTo>
                <a:cubicBezTo>
                  <a:pt x="154104" y="209566"/>
                  <a:pt x="154384" y="207572"/>
                  <a:pt x="154917" y="205528"/>
                </a:cubicBezTo>
                <a:cubicBezTo>
                  <a:pt x="155450" y="203484"/>
                  <a:pt x="156162" y="201386"/>
                  <a:pt x="157025" y="199228"/>
                </a:cubicBezTo>
                <a:cubicBezTo>
                  <a:pt x="157229" y="197298"/>
                  <a:pt x="157660" y="194862"/>
                  <a:pt x="158321" y="191965"/>
                </a:cubicBezTo>
                <a:cubicBezTo>
                  <a:pt x="158968" y="189058"/>
                  <a:pt x="159705" y="186146"/>
                  <a:pt x="160581" y="183229"/>
                </a:cubicBezTo>
                <a:cubicBezTo>
                  <a:pt x="161432" y="180332"/>
                  <a:pt x="162347" y="177688"/>
                  <a:pt x="163325" y="175316"/>
                </a:cubicBezTo>
                <a:cubicBezTo>
                  <a:pt x="164303" y="172955"/>
                  <a:pt x="165420" y="171338"/>
                  <a:pt x="166703" y="170474"/>
                </a:cubicBezTo>
                <a:lnTo>
                  <a:pt x="168328" y="171125"/>
                </a:lnTo>
                <a:lnTo>
                  <a:pt x="170106" y="170474"/>
                </a:lnTo>
                <a:lnTo>
                  <a:pt x="171884" y="168218"/>
                </a:lnTo>
                <a:cubicBezTo>
                  <a:pt x="172951" y="168218"/>
                  <a:pt x="173497" y="169066"/>
                  <a:pt x="173497" y="170807"/>
                </a:cubicBezTo>
                <a:cubicBezTo>
                  <a:pt x="176723" y="169293"/>
                  <a:pt x="179746" y="167721"/>
                  <a:pt x="182540" y="166118"/>
                </a:cubicBezTo>
                <a:cubicBezTo>
                  <a:pt x="185334" y="164507"/>
                  <a:pt x="188140" y="162943"/>
                  <a:pt x="190934" y="161421"/>
                </a:cubicBezTo>
                <a:cubicBezTo>
                  <a:pt x="196548" y="160140"/>
                  <a:pt x="202618" y="158782"/>
                  <a:pt x="209197" y="157382"/>
                </a:cubicBezTo>
                <a:cubicBezTo>
                  <a:pt x="215775" y="155984"/>
                  <a:pt x="221097" y="154108"/>
                  <a:pt x="225199" y="151732"/>
                </a:cubicBezTo>
                <a:lnTo>
                  <a:pt x="225516" y="151732"/>
                </a:lnTo>
                <a:cubicBezTo>
                  <a:pt x="227447" y="152164"/>
                  <a:pt x="229390" y="152481"/>
                  <a:pt x="231333" y="152710"/>
                </a:cubicBezTo>
                <a:cubicBezTo>
                  <a:pt x="233263" y="152913"/>
                  <a:pt x="235219" y="153027"/>
                  <a:pt x="237150" y="153027"/>
                </a:cubicBezTo>
                <a:lnTo>
                  <a:pt x="237315" y="152710"/>
                </a:lnTo>
                <a:lnTo>
                  <a:pt x="237467" y="152367"/>
                </a:lnTo>
                <a:lnTo>
                  <a:pt x="242306" y="153359"/>
                </a:lnTo>
                <a:lnTo>
                  <a:pt x="243779" y="155607"/>
                </a:lnTo>
                <a:cubicBezTo>
                  <a:pt x="244313" y="156683"/>
                  <a:pt x="244846" y="157814"/>
                  <a:pt x="245392" y="159010"/>
                </a:cubicBezTo>
                <a:cubicBezTo>
                  <a:pt x="245938" y="160190"/>
                  <a:pt x="246573" y="161207"/>
                  <a:pt x="247322" y="162071"/>
                </a:cubicBezTo>
                <a:lnTo>
                  <a:pt x="249748" y="163365"/>
                </a:lnTo>
                <a:cubicBezTo>
                  <a:pt x="248465" y="162284"/>
                  <a:pt x="247589" y="160989"/>
                  <a:pt x="247170" y="159490"/>
                </a:cubicBezTo>
                <a:cubicBezTo>
                  <a:pt x="246725" y="157978"/>
                  <a:pt x="246205" y="156470"/>
                  <a:pt x="245544" y="154972"/>
                </a:cubicBezTo>
                <a:lnTo>
                  <a:pt x="247818" y="156583"/>
                </a:lnTo>
                <a:lnTo>
                  <a:pt x="248783" y="159010"/>
                </a:lnTo>
                <a:lnTo>
                  <a:pt x="250713" y="160786"/>
                </a:lnTo>
                <a:lnTo>
                  <a:pt x="258143" y="164010"/>
                </a:lnTo>
                <a:cubicBezTo>
                  <a:pt x="259222" y="165077"/>
                  <a:pt x="260746" y="166158"/>
                  <a:pt x="262677" y="167240"/>
                </a:cubicBezTo>
                <a:cubicBezTo>
                  <a:pt x="264607" y="168317"/>
                  <a:pt x="266220" y="168853"/>
                  <a:pt x="267515" y="168853"/>
                </a:cubicBezTo>
                <a:lnTo>
                  <a:pt x="269776" y="167567"/>
                </a:lnTo>
                <a:lnTo>
                  <a:pt x="270424" y="168049"/>
                </a:lnTo>
                <a:lnTo>
                  <a:pt x="271071" y="168535"/>
                </a:lnTo>
                <a:lnTo>
                  <a:pt x="271732" y="169179"/>
                </a:lnTo>
                <a:lnTo>
                  <a:pt x="275923" y="164645"/>
                </a:lnTo>
                <a:lnTo>
                  <a:pt x="275593" y="164328"/>
                </a:lnTo>
                <a:lnTo>
                  <a:pt x="276240" y="163682"/>
                </a:lnTo>
                <a:lnTo>
                  <a:pt x="279149" y="160786"/>
                </a:lnTo>
                <a:lnTo>
                  <a:pt x="280926" y="157879"/>
                </a:lnTo>
                <a:lnTo>
                  <a:pt x="282387" y="154972"/>
                </a:lnTo>
                <a:cubicBezTo>
                  <a:pt x="284101" y="153240"/>
                  <a:pt x="286730" y="150714"/>
                  <a:pt x="290312" y="147376"/>
                </a:cubicBezTo>
                <a:cubicBezTo>
                  <a:pt x="293855" y="144033"/>
                  <a:pt x="297678" y="140426"/>
                  <a:pt x="301767" y="136541"/>
                </a:cubicBezTo>
                <a:cubicBezTo>
                  <a:pt x="305857" y="132682"/>
                  <a:pt x="309730" y="128629"/>
                  <a:pt x="313400" y="124427"/>
                </a:cubicBezTo>
                <a:cubicBezTo>
                  <a:pt x="317058" y="120220"/>
                  <a:pt x="319979" y="116310"/>
                  <a:pt x="322138" y="112640"/>
                </a:cubicBezTo>
                <a:lnTo>
                  <a:pt x="323103" y="111344"/>
                </a:lnTo>
                <a:cubicBezTo>
                  <a:pt x="323522" y="110264"/>
                  <a:pt x="324005" y="109083"/>
                  <a:pt x="324538" y="107802"/>
                </a:cubicBezTo>
                <a:cubicBezTo>
                  <a:pt x="325084" y="106508"/>
                  <a:pt x="325351" y="104767"/>
                  <a:pt x="325351" y="102634"/>
                </a:cubicBezTo>
                <a:cubicBezTo>
                  <a:pt x="325351" y="100476"/>
                  <a:pt x="324983" y="97782"/>
                  <a:pt x="324221" y="94558"/>
                </a:cubicBezTo>
                <a:cubicBezTo>
                  <a:pt x="323471" y="91318"/>
                  <a:pt x="322011" y="87230"/>
                  <a:pt x="319865" y="82274"/>
                </a:cubicBezTo>
                <a:lnTo>
                  <a:pt x="311470" y="75149"/>
                </a:lnTo>
                <a:cubicBezTo>
                  <a:pt x="306288" y="70199"/>
                  <a:pt x="300904" y="65357"/>
                  <a:pt x="295303" y="60619"/>
                </a:cubicBezTo>
                <a:cubicBezTo>
                  <a:pt x="289702" y="55881"/>
                  <a:pt x="284152" y="51412"/>
                  <a:pt x="278679" y="47209"/>
                </a:cubicBezTo>
                <a:cubicBezTo>
                  <a:pt x="273167" y="43008"/>
                  <a:pt x="267896" y="39233"/>
                  <a:pt x="262842" y="35909"/>
                </a:cubicBezTo>
                <a:cubicBezTo>
                  <a:pt x="257762" y="32565"/>
                  <a:pt x="253304" y="29926"/>
                  <a:pt x="249430" y="27996"/>
                </a:cubicBezTo>
                <a:lnTo>
                  <a:pt x="248288" y="27500"/>
                </a:lnTo>
                <a:lnTo>
                  <a:pt x="247170" y="26702"/>
                </a:lnTo>
                <a:cubicBezTo>
                  <a:pt x="242636" y="23030"/>
                  <a:pt x="238928" y="20932"/>
                  <a:pt x="236007" y="20401"/>
                </a:cubicBezTo>
                <a:cubicBezTo>
                  <a:pt x="233111" y="19855"/>
                  <a:pt x="229606" y="19141"/>
                  <a:pt x="225516" y="18303"/>
                </a:cubicBezTo>
                <a:lnTo>
                  <a:pt x="221643" y="15386"/>
                </a:lnTo>
                <a:lnTo>
                  <a:pt x="221008" y="15068"/>
                </a:lnTo>
                <a:lnTo>
                  <a:pt x="220665" y="15068"/>
                </a:lnTo>
                <a:cubicBezTo>
                  <a:pt x="218519" y="15068"/>
                  <a:pt x="217426" y="15827"/>
                  <a:pt x="217426" y="17325"/>
                </a:cubicBezTo>
                <a:lnTo>
                  <a:pt x="217757" y="18620"/>
                </a:lnTo>
                <a:lnTo>
                  <a:pt x="210340" y="11178"/>
                </a:lnTo>
                <a:lnTo>
                  <a:pt x="209045" y="13758"/>
                </a:lnTo>
                <a:lnTo>
                  <a:pt x="209692" y="15550"/>
                </a:lnTo>
                <a:lnTo>
                  <a:pt x="210340" y="16997"/>
                </a:lnTo>
                <a:lnTo>
                  <a:pt x="202898" y="16362"/>
                </a:lnTo>
                <a:cubicBezTo>
                  <a:pt x="202898" y="14205"/>
                  <a:pt x="201488" y="12325"/>
                  <a:pt x="198707" y="10697"/>
                </a:cubicBezTo>
                <a:cubicBezTo>
                  <a:pt x="195900" y="9085"/>
                  <a:pt x="192547" y="7800"/>
                  <a:pt x="188686" y="6823"/>
                </a:cubicBezTo>
                <a:cubicBezTo>
                  <a:pt x="184813" y="5846"/>
                  <a:pt x="180724" y="5161"/>
                  <a:pt x="176405" y="4729"/>
                </a:cubicBezTo>
                <a:cubicBezTo>
                  <a:pt x="172088" y="4283"/>
                  <a:pt x="168443" y="4079"/>
                  <a:pt x="165420" y="4079"/>
                </a:cubicBezTo>
                <a:cubicBezTo>
                  <a:pt x="160035" y="4079"/>
                  <a:pt x="154968" y="4397"/>
                  <a:pt x="150231" y="5047"/>
                </a:cubicBezTo>
                <a:lnTo>
                  <a:pt x="148618" y="3753"/>
                </a:lnTo>
                <a:cubicBezTo>
                  <a:pt x="142801" y="1390"/>
                  <a:pt x="137201" y="195"/>
                  <a:pt x="131816" y="195"/>
                </a:cubicBezTo>
                <a:cubicBezTo>
                  <a:pt x="125351" y="195"/>
                  <a:pt x="118900" y="1286"/>
                  <a:pt x="112436" y="3435"/>
                </a:cubicBezTo>
                <a:cubicBezTo>
                  <a:pt x="105971" y="5578"/>
                  <a:pt x="99888" y="8222"/>
                  <a:pt x="94173" y="11347"/>
                </a:cubicBezTo>
                <a:cubicBezTo>
                  <a:pt x="88471" y="14468"/>
                  <a:pt x="83365" y="17861"/>
                  <a:pt x="78819" y="21533"/>
                </a:cubicBezTo>
                <a:cubicBezTo>
                  <a:pt x="74310" y="25188"/>
                  <a:pt x="70767" y="28527"/>
                  <a:pt x="68163" y="31553"/>
                </a:cubicBezTo>
                <a:lnTo>
                  <a:pt x="60099" y="38319"/>
                </a:lnTo>
                <a:cubicBezTo>
                  <a:pt x="58359" y="39630"/>
                  <a:pt x="56581" y="41445"/>
                  <a:pt x="54765" y="43831"/>
                </a:cubicBezTo>
                <a:cubicBezTo>
                  <a:pt x="52923" y="46183"/>
                  <a:pt x="52009" y="48024"/>
                  <a:pt x="52009" y="49304"/>
                </a:cubicBezTo>
                <a:lnTo>
                  <a:pt x="52657" y="51248"/>
                </a:lnTo>
                <a:cubicBezTo>
                  <a:pt x="48135" y="55768"/>
                  <a:pt x="43932" y="60292"/>
                  <a:pt x="40058" y="64826"/>
                </a:cubicBezTo>
                <a:cubicBezTo>
                  <a:pt x="36185" y="69346"/>
                  <a:pt x="32730" y="73538"/>
                  <a:pt x="29720" y="77422"/>
                </a:cubicBezTo>
                <a:lnTo>
                  <a:pt x="28095" y="76445"/>
                </a:lnTo>
                <a:cubicBezTo>
                  <a:pt x="27028" y="76673"/>
                  <a:pt x="25631" y="77957"/>
                  <a:pt x="23904" y="80334"/>
                </a:cubicBezTo>
                <a:cubicBezTo>
                  <a:pt x="22177" y="82696"/>
                  <a:pt x="20234" y="86783"/>
                  <a:pt x="18087" y="92598"/>
                </a:cubicBezTo>
                <a:lnTo>
                  <a:pt x="15179" y="100679"/>
                </a:lnTo>
                <a:cubicBezTo>
                  <a:pt x="13884" y="99394"/>
                  <a:pt x="12817" y="98744"/>
                  <a:pt x="11953" y="98744"/>
                </a:cubicBezTo>
                <a:cubicBezTo>
                  <a:pt x="10442" y="98744"/>
                  <a:pt x="9375" y="100362"/>
                  <a:pt x="8728" y="103596"/>
                </a:cubicBezTo>
                <a:lnTo>
                  <a:pt x="8080" y="102301"/>
                </a:lnTo>
                <a:lnTo>
                  <a:pt x="7762" y="101642"/>
                </a:lnTo>
                <a:lnTo>
                  <a:pt x="5159" y="100029"/>
                </a:lnTo>
                <a:cubicBezTo>
                  <a:pt x="3660" y="100029"/>
                  <a:pt x="2898" y="101225"/>
                  <a:pt x="2898" y="103596"/>
                </a:cubicBezTo>
                <a:lnTo>
                  <a:pt x="5489" y="119104"/>
                </a:lnTo>
                <a:cubicBezTo>
                  <a:pt x="4194" y="125558"/>
                  <a:pt x="3216" y="132399"/>
                  <a:pt x="2568" y="139627"/>
                </a:cubicBezTo>
                <a:cubicBezTo>
                  <a:pt x="1933" y="146831"/>
                  <a:pt x="1603" y="153240"/>
                  <a:pt x="1603" y="158841"/>
                </a:cubicBezTo>
                <a:cubicBezTo>
                  <a:pt x="1603" y="163365"/>
                  <a:pt x="1933" y="167567"/>
                  <a:pt x="2568" y="171442"/>
                </a:cubicBezTo>
                <a:lnTo>
                  <a:pt x="320" y="170474"/>
                </a:lnTo>
                <a:lnTo>
                  <a:pt x="-1458" y="171278"/>
                </a:lnTo>
                <a:cubicBezTo>
                  <a:pt x="-2220" y="171823"/>
                  <a:pt x="-2588" y="172736"/>
                  <a:pt x="-2588" y="174032"/>
                </a:cubicBezTo>
                <a:lnTo>
                  <a:pt x="-1293" y="176611"/>
                </a:lnTo>
                <a:lnTo>
                  <a:pt x="4841" y="183075"/>
                </a:lnTo>
                <a:lnTo>
                  <a:pt x="5806" y="187912"/>
                </a:lnTo>
                <a:lnTo>
                  <a:pt x="4524" y="187594"/>
                </a:lnTo>
                <a:cubicBezTo>
                  <a:pt x="3216" y="187594"/>
                  <a:pt x="2479" y="188244"/>
                  <a:pt x="2250" y="189524"/>
                </a:cubicBezTo>
                <a:lnTo>
                  <a:pt x="2250" y="190834"/>
                </a:lnTo>
                <a:cubicBezTo>
                  <a:pt x="2250" y="199446"/>
                  <a:pt x="3990" y="208475"/>
                  <a:pt x="7432" y="217975"/>
                </a:cubicBezTo>
                <a:cubicBezTo>
                  <a:pt x="10874" y="227450"/>
                  <a:pt x="15281" y="236276"/>
                  <a:pt x="20678" y="244452"/>
                </a:cubicBezTo>
                <a:cubicBezTo>
                  <a:pt x="19815" y="244670"/>
                  <a:pt x="19395" y="245761"/>
                  <a:pt x="19395" y="247692"/>
                </a:cubicBezTo>
                <a:cubicBezTo>
                  <a:pt x="20462" y="250713"/>
                  <a:pt x="22075" y="253888"/>
                  <a:pt x="24221" y="257217"/>
                </a:cubicBezTo>
                <a:cubicBezTo>
                  <a:pt x="26380" y="260569"/>
                  <a:pt x="28971" y="264161"/>
                  <a:pt x="31994" y="268051"/>
                </a:cubicBezTo>
                <a:lnTo>
                  <a:pt x="33924" y="270323"/>
                </a:lnTo>
                <a:cubicBezTo>
                  <a:pt x="35855" y="273969"/>
                  <a:pt x="37747" y="277462"/>
                  <a:pt x="39576" y="280816"/>
                </a:cubicBezTo>
                <a:cubicBezTo>
                  <a:pt x="41405" y="284139"/>
                  <a:pt x="43284" y="286883"/>
                  <a:pt x="45240" y="289045"/>
                </a:cubicBezTo>
                <a:lnTo>
                  <a:pt x="44910" y="289045"/>
                </a:lnTo>
                <a:cubicBezTo>
                  <a:pt x="42967" y="289045"/>
                  <a:pt x="42001" y="289691"/>
                  <a:pt x="42001" y="290986"/>
                </a:cubicBezTo>
                <a:cubicBezTo>
                  <a:pt x="42001" y="292280"/>
                  <a:pt x="42903" y="293893"/>
                  <a:pt x="44745" y="295837"/>
                </a:cubicBezTo>
                <a:cubicBezTo>
                  <a:pt x="46573" y="297782"/>
                  <a:pt x="48783" y="299598"/>
                  <a:pt x="51361" y="301324"/>
                </a:cubicBezTo>
                <a:cubicBezTo>
                  <a:pt x="53952" y="303051"/>
                  <a:pt x="56581" y="304499"/>
                  <a:pt x="59273" y="305695"/>
                </a:cubicBezTo>
                <a:cubicBezTo>
                  <a:pt x="61979" y="306875"/>
                  <a:pt x="64188" y="307455"/>
                  <a:pt x="65903" y="307455"/>
                </a:cubicBezTo>
                <a:cubicBezTo>
                  <a:pt x="70640" y="310914"/>
                  <a:pt x="75974" y="314471"/>
                  <a:pt x="81892" y="318127"/>
                </a:cubicBezTo>
                <a:cubicBezTo>
                  <a:pt x="87823" y="321784"/>
                  <a:pt x="93741" y="325186"/>
                  <a:pt x="99672" y="328311"/>
                </a:cubicBezTo>
                <a:cubicBezTo>
                  <a:pt x="105590" y="331422"/>
                  <a:pt x="111191" y="334229"/>
                  <a:pt x="116474" y="336706"/>
                </a:cubicBezTo>
                <a:cubicBezTo>
                  <a:pt x="121745" y="339171"/>
                  <a:pt x="126101" y="341175"/>
                  <a:pt x="129543" y="342688"/>
                </a:cubicBezTo>
                <a:cubicBezTo>
                  <a:pt x="132146" y="343770"/>
                  <a:pt x="135054" y="345050"/>
                  <a:pt x="138280" y="346573"/>
                </a:cubicBezTo>
                <a:cubicBezTo>
                  <a:pt x="141506" y="348071"/>
                  <a:pt x="144744" y="349519"/>
                  <a:pt x="147983" y="350919"/>
                </a:cubicBezTo>
                <a:cubicBezTo>
                  <a:pt x="151209" y="352327"/>
                  <a:pt x="154219" y="353508"/>
                  <a:pt x="157025" y="354486"/>
                </a:cubicBezTo>
                <a:cubicBezTo>
                  <a:pt x="159807" y="355452"/>
                  <a:pt x="162080" y="355934"/>
                  <a:pt x="163807" y="355934"/>
                </a:cubicBezTo>
                <a:cubicBezTo>
                  <a:pt x="165738" y="355934"/>
                  <a:pt x="166703" y="354739"/>
                  <a:pt x="166703" y="352377"/>
                </a:cubicBezTo>
                <a:cubicBezTo>
                  <a:pt x="168443" y="353240"/>
                  <a:pt x="170157" y="354158"/>
                  <a:pt x="171884" y="355121"/>
                </a:cubicBezTo>
                <a:cubicBezTo>
                  <a:pt x="173599" y="356098"/>
                  <a:pt x="175326" y="357219"/>
                  <a:pt x="177053" y="358523"/>
                </a:cubicBezTo>
                <a:lnTo>
                  <a:pt x="174793" y="358523"/>
                </a:lnTo>
                <a:lnTo>
                  <a:pt x="172532" y="359174"/>
                </a:lnTo>
                <a:lnTo>
                  <a:pt x="183848" y="358841"/>
                </a:lnTo>
                <a:lnTo>
                  <a:pt x="184495" y="359174"/>
                </a:lnTo>
                <a:lnTo>
                  <a:pt x="210658" y="359174"/>
                </a:lnTo>
                <a:lnTo>
                  <a:pt x="208232" y="357864"/>
                </a:lnTo>
                <a:cubicBezTo>
                  <a:pt x="207686" y="358083"/>
                  <a:pt x="206771" y="357979"/>
                  <a:pt x="205489" y="357547"/>
                </a:cubicBezTo>
                <a:cubicBezTo>
                  <a:pt x="206987" y="356470"/>
                  <a:pt x="208600" y="355770"/>
                  <a:pt x="210340" y="355452"/>
                </a:cubicBezTo>
                <a:cubicBezTo>
                  <a:pt x="212054" y="355121"/>
                  <a:pt x="213883" y="354739"/>
                  <a:pt x="215814" y="354307"/>
                </a:cubicBezTo>
                <a:cubicBezTo>
                  <a:pt x="214963" y="356470"/>
                  <a:pt x="214531" y="358083"/>
                  <a:pt x="214531" y="359174"/>
                </a:cubicBezTo>
                <a:lnTo>
                  <a:pt x="225834" y="359174"/>
                </a:lnTo>
                <a:cubicBezTo>
                  <a:pt x="227993" y="357661"/>
                  <a:pt x="230533" y="355720"/>
                  <a:pt x="233429" y="353344"/>
                </a:cubicBezTo>
                <a:cubicBezTo>
                  <a:pt x="236337" y="350968"/>
                  <a:pt x="238978" y="349787"/>
                  <a:pt x="241341" y="349787"/>
                </a:cubicBezTo>
                <a:lnTo>
                  <a:pt x="243614" y="350437"/>
                </a:lnTo>
                <a:lnTo>
                  <a:pt x="243931" y="351082"/>
                </a:lnTo>
                <a:lnTo>
                  <a:pt x="245227" y="349787"/>
                </a:lnTo>
                <a:lnTo>
                  <a:pt x="246357" y="349152"/>
                </a:lnTo>
                <a:lnTo>
                  <a:pt x="247500" y="348503"/>
                </a:lnTo>
                <a:lnTo>
                  <a:pt x="250396" y="346245"/>
                </a:lnTo>
                <a:cubicBezTo>
                  <a:pt x="250396" y="345154"/>
                  <a:pt x="251361" y="343968"/>
                  <a:pt x="253304" y="342688"/>
                </a:cubicBezTo>
                <a:cubicBezTo>
                  <a:pt x="255234" y="341378"/>
                  <a:pt x="257063" y="340212"/>
                  <a:pt x="258803" y="339132"/>
                </a:cubicBezTo>
                <a:lnTo>
                  <a:pt x="261064" y="337186"/>
                </a:lnTo>
                <a:lnTo>
                  <a:pt x="259451" y="337519"/>
                </a:lnTo>
                <a:lnTo>
                  <a:pt x="260099" y="336542"/>
                </a:lnTo>
                <a:cubicBezTo>
                  <a:pt x="262448" y="334166"/>
                  <a:pt x="264836" y="332022"/>
                  <a:pt x="267185" y="330088"/>
                </a:cubicBezTo>
                <a:cubicBezTo>
                  <a:pt x="269573" y="328134"/>
                  <a:pt x="272151" y="326203"/>
                  <a:pt x="274958" y="324273"/>
                </a:cubicBezTo>
                <a:lnTo>
                  <a:pt x="276570" y="323624"/>
                </a:lnTo>
                <a:lnTo>
                  <a:pt x="269458" y="329760"/>
                </a:lnTo>
                <a:cubicBezTo>
                  <a:pt x="271186" y="328678"/>
                  <a:pt x="272849" y="327716"/>
                  <a:pt x="274462" y="326853"/>
                </a:cubicBezTo>
                <a:cubicBezTo>
                  <a:pt x="276088" y="325990"/>
                  <a:pt x="277650" y="325558"/>
                  <a:pt x="279149" y="325558"/>
                </a:cubicBezTo>
                <a:cubicBezTo>
                  <a:pt x="281523" y="324045"/>
                  <a:pt x="283835" y="322596"/>
                  <a:pt x="286095" y="321188"/>
                </a:cubicBezTo>
                <a:cubicBezTo>
                  <a:pt x="288356" y="319788"/>
                  <a:pt x="290680" y="318240"/>
                  <a:pt x="293030" y="316514"/>
                </a:cubicBezTo>
                <a:cubicBezTo>
                  <a:pt x="294770" y="314570"/>
                  <a:pt x="296166" y="312525"/>
                  <a:pt x="297259" y="310378"/>
                </a:cubicBezTo>
                <a:cubicBezTo>
                  <a:pt x="298325" y="308220"/>
                  <a:pt x="299608" y="306062"/>
                  <a:pt x="301120" y="303913"/>
                </a:cubicBezTo>
                <a:lnTo>
                  <a:pt x="304028" y="299395"/>
                </a:lnTo>
                <a:cubicBezTo>
                  <a:pt x="305539" y="299395"/>
                  <a:pt x="306288" y="298516"/>
                  <a:pt x="306288" y="296814"/>
                </a:cubicBezTo>
                <a:lnTo>
                  <a:pt x="306619" y="296814"/>
                </a:lnTo>
                <a:lnTo>
                  <a:pt x="306288" y="296488"/>
                </a:lnTo>
                <a:cubicBezTo>
                  <a:pt x="306288" y="293680"/>
                  <a:pt x="304942" y="291253"/>
                  <a:pt x="302250" y="289219"/>
                </a:cubicBezTo>
                <a:cubicBezTo>
                  <a:pt x="299558" y="287166"/>
                  <a:pt x="297132" y="285067"/>
                  <a:pt x="294985" y="282924"/>
                </a:cubicBezTo>
                <a:lnTo>
                  <a:pt x="295633" y="280329"/>
                </a:lnTo>
                <a:cubicBezTo>
                  <a:pt x="295189" y="278603"/>
                  <a:pt x="294223" y="276444"/>
                  <a:pt x="292712" y="273865"/>
                </a:cubicBezTo>
                <a:cubicBezTo>
                  <a:pt x="291214" y="271291"/>
                  <a:pt x="289486" y="268800"/>
                  <a:pt x="287556" y="266438"/>
                </a:cubicBezTo>
                <a:cubicBezTo>
                  <a:pt x="285625" y="264062"/>
                  <a:pt x="283670" y="262068"/>
                  <a:pt x="281739" y="260455"/>
                </a:cubicBezTo>
                <a:cubicBezTo>
                  <a:pt x="279796" y="258828"/>
                  <a:pt x="278183" y="258045"/>
                  <a:pt x="276888" y="258045"/>
                </a:cubicBezTo>
                <a:cubicBezTo>
                  <a:pt x="275593" y="258045"/>
                  <a:pt x="274843" y="258779"/>
                  <a:pt x="274627" y="260302"/>
                </a:cubicBezTo>
                <a:lnTo>
                  <a:pt x="269776" y="254156"/>
                </a:lnTo>
                <a:cubicBezTo>
                  <a:pt x="269776" y="252861"/>
                  <a:pt x="269344" y="251616"/>
                  <a:pt x="268493" y="250435"/>
                </a:cubicBezTo>
                <a:cubicBezTo>
                  <a:pt x="267630" y="249254"/>
                  <a:pt x="266550" y="248554"/>
                  <a:pt x="265255" y="248341"/>
                </a:cubicBezTo>
                <a:lnTo>
                  <a:pt x="261711" y="244134"/>
                </a:lnTo>
                <a:cubicBezTo>
                  <a:pt x="256974" y="239833"/>
                  <a:pt x="251043" y="235690"/>
                  <a:pt x="243931" y="231702"/>
                </a:cubicBezTo>
                <a:cubicBezTo>
                  <a:pt x="236832" y="227703"/>
                  <a:pt x="230355" y="224211"/>
                  <a:pt x="224551" y="221199"/>
                </a:cubicBezTo>
                <a:lnTo>
                  <a:pt x="215496" y="216681"/>
                </a:lnTo>
                <a:lnTo>
                  <a:pt x="212918" y="214735"/>
                </a:lnTo>
                <a:lnTo>
                  <a:pt x="210658" y="213759"/>
                </a:lnTo>
                <a:lnTo>
                  <a:pt x="210010" y="214086"/>
                </a:lnTo>
                <a:cubicBezTo>
                  <a:pt x="206568" y="212359"/>
                  <a:pt x="204130" y="210911"/>
                  <a:pt x="202745" y="209730"/>
                </a:cubicBezTo>
                <a:cubicBezTo>
                  <a:pt x="201336" y="208540"/>
                  <a:pt x="200205" y="207955"/>
                  <a:pt x="199354" y="207955"/>
                </a:cubicBezTo>
                <a:lnTo>
                  <a:pt x="197741" y="208281"/>
                </a:lnTo>
                <a:lnTo>
                  <a:pt x="196446" y="206659"/>
                </a:lnTo>
                <a:cubicBezTo>
                  <a:pt x="196218" y="205365"/>
                  <a:pt x="195671" y="204283"/>
                  <a:pt x="194820" y="203435"/>
                </a:cubicBezTo>
                <a:lnTo>
                  <a:pt x="192230" y="202125"/>
                </a:lnTo>
                <a:cubicBezTo>
                  <a:pt x="190731" y="202125"/>
                  <a:pt x="189868" y="203320"/>
                  <a:pt x="189652" y="205692"/>
                </a:cubicBezTo>
                <a:lnTo>
                  <a:pt x="189652" y="206977"/>
                </a:lnTo>
                <a:cubicBezTo>
                  <a:pt x="187924" y="207637"/>
                  <a:pt x="187074" y="208803"/>
                  <a:pt x="187074" y="210544"/>
                </a:cubicBezTo>
                <a:cubicBezTo>
                  <a:pt x="184686" y="211398"/>
                  <a:pt x="182590" y="212791"/>
                  <a:pt x="180774" y="214735"/>
                </a:cubicBezTo>
                <a:cubicBezTo>
                  <a:pt x="178933" y="216681"/>
                  <a:pt x="177104" y="218724"/>
                  <a:pt x="175275" y="220882"/>
                </a:cubicBezTo>
                <a:cubicBezTo>
                  <a:pt x="173434" y="223031"/>
                  <a:pt x="171567" y="224960"/>
                  <a:pt x="169624" y="226687"/>
                </a:cubicBezTo>
                <a:cubicBezTo>
                  <a:pt x="167681" y="228413"/>
                  <a:pt x="165522" y="229495"/>
                  <a:pt x="163159" y="229926"/>
                </a:cubicBezTo>
                <a:lnTo>
                  <a:pt x="159616" y="229926"/>
                </a:lnTo>
              </a:path>
            </a:pathLst>
          </a:custGeom>
          <a:solidFill>
            <a:srgbClr val="FFFFFF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5" name="Freeform: Shape 484">
            <a:extLst>
              <a:ext uri="{FF2B5EF4-FFF2-40B4-BE49-F238E27FC236}">
                <a16:creationId xmlns:a16="http://schemas.microsoft.com/office/drawing/2014/main" id="{31FB684D-63F9-414C-6DF3-AE84CA811F45}"/>
              </a:ext>
            </a:extLst>
          </p:cNvPr>
          <p:cNvSpPr/>
          <p:nvPr/>
        </p:nvSpPr>
        <p:spPr>
          <a:xfrm flipV="1">
            <a:off x="6841082" y="5803329"/>
            <a:ext cx="363804" cy="464934"/>
          </a:xfrm>
          <a:custGeom>
            <a:avLst/>
            <a:gdLst>
              <a:gd name="connsiteX0" fmla="*/ 352597 w 363804"/>
              <a:gd name="connsiteY0" fmla="*/ 182715 h 464934"/>
              <a:gd name="connsiteX1" fmla="*/ 353422 w 363804"/>
              <a:gd name="connsiteY1" fmla="*/ 163322 h 464934"/>
              <a:gd name="connsiteX2" fmla="*/ 353575 w 363804"/>
              <a:gd name="connsiteY2" fmla="*/ 145224 h 464934"/>
              <a:gd name="connsiteX3" fmla="*/ 354705 w 363804"/>
              <a:gd name="connsiteY3" fmla="*/ 166393 h 464934"/>
              <a:gd name="connsiteX4" fmla="*/ 355175 w 363804"/>
              <a:gd name="connsiteY4" fmla="*/ 187551 h 464934"/>
              <a:gd name="connsiteX5" fmla="*/ 354210 w 363804"/>
              <a:gd name="connsiteY5" fmla="*/ 183032 h 464934"/>
              <a:gd name="connsiteX6" fmla="*/ 353575 w 363804"/>
              <a:gd name="connsiteY6" fmla="*/ 183032 h 464934"/>
              <a:gd name="connsiteX7" fmla="*/ 353092 w 363804"/>
              <a:gd name="connsiteY7" fmla="*/ 182863 h 464934"/>
              <a:gd name="connsiteX8" fmla="*/ 334194 w 363804"/>
              <a:gd name="connsiteY8" fmla="*/ 277046 h 464934"/>
              <a:gd name="connsiteX9" fmla="*/ 337103 w 363804"/>
              <a:gd name="connsiteY9" fmla="*/ 269302 h 464934"/>
              <a:gd name="connsiteX10" fmla="*/ 339681 w 363804"/>
              <a:gd name="connsiteY10" fmla="*/ 261554 h 464934"/>
              <a:gd name="connsiteX11" fmla="*/ 341294 w 363804"/>
              <a:gd name="connsiteY11" fmla="*/ 262520 h 464934"/>
              <a:gd name="connsiteX12" fmla="*/ 345167 w 363804"/>
              <a:gd name="connsiteY12" fmla="*/ 259282 h 464934"/>
              <a:gd name="connsiteX13" fmla="*/ 334194 w 363804"/>
              <a:gd name="connsiteY13" fmla="*/ 277046 h 464934"/>
              <a:gd name="connsiteX14" fmla="*/ 323526 w 363804"/>
              <a:gd name="connsiteY14" fmla="*/ 42810 h 464934"/>
              <a:gd name="connsiteX15" fmla="*/ 320618 w 363804"/>
              <a:gd name="connsiteY15" fmla="*/ 39254 h 464934"/>
              <a:gd name="connsiteX16" fmla="*/ 325787 w 363804"/>
              <a:gd name="connsiteY16" fmla="*/ 44741 h 464934"/>
              <a:gd name="connsiteX17" fmla="*/ 320288 w 363804"/>
              <a:gd name="connsiteY17" fmla="*/ 59941 h 464934"/>
              <a:gd name="connsiteX18" fmla="*/ 320618 w 363804"/>
              <a:gd name="connsiteY18" fmla="*/ 59614 h 464934"/>
              <a:gd name="connsiteX19" fmla="*/ 321266 w 363804"/>
              <a:gd name="connsiteY19" fmla="*/ 60576 h 464934"/>
              <a:gd name="connsiteX20" fmla="*/ 316414 w 363804"/>
              <a:gd name="connsiteY20" fmla="*/ 71574 h 464934"/>
              <a:gd name="connsiteX21" fmla="*/ 322891 w 363804"/>
              <a:gd name="connsiteY21" fmla="*/ 69948 h 464934"/>
              <a:gd name="connsiteX22" fmla="*/ 323209 w 363804"/>
              <a:gd name="connsiteY22" fmla="*/ 69620 h 464934"/>
              <a:gd name="connsiteX23" fmla="*/ 323856 w 363804"/>
              <a:gd name="connsiteY23" fmla="*/ 70265 h 464934"/>
              <a:gd name="connsiteX24" fmla="*/ 320618 w 363804"/>
              <a:gd name="connsiteY24" fmla="*/ 71574 h 464934"/>
              <a:gd name="connsiteX25" fmla="*/ 314801 w 363804"/>
              <a:gd name="connsiteY25" fmla="*/ 41199 h 464934"/>
              <a:gd name="connsiteX26" fmla="*/ 326752 w 363804"/>
              <a:gd name="connsiteY26" fmla="*/ 54925 h 464934"/>
              <a:gd name="connsiteX27" fmla="*/ 339351 w 363804"/>
              <a:gd name="connsiteY27" fmla="*/ 68335 h 464934"/>
              <a:gd name="connsiteX28" fmla="*/ 338233 w 363804"/>
              <a:gd name="connsiteY28" fmla="*/ 68171 h 464934"/>
              <a:gd name="connsiteX29" fmla="*/ 337103 w 363804"/>
              <a:gd name="connsiteY29" fmla="*/ 68007 h 464934"/>
              <a:gd name="connsiteX30" fmla="*/ 334347 w 363804"/>
              <a:gd name="connsiteY30" fmla="*/ 68171 h 464934"/>
              <a:gd name="connsiteX31" fmla="*/ 331603 w 363804"/>
              <a:gd name="connsiteY31" fmla="*/ 68652 h 464934"/>
              <a:gd name="connsiteX32" fmla="*/ 331603 w 363804"/>
              <a:gd name="connsiteY32" fmla="*/ 67689 h 464934"/>
              <a:gd name="connsiteX33" fmla="*/ 323361 w 363804"/>
              <a:gd name="connsiteY33" fmla="*/ 54276 h 464934"/>
              <a:gd name="connsiteX34" fmla="*/ 314801 w 363804"/>
              <a:gd name="connsiteY34" fmla="*/ 41199 h 464934"/>
              <a:gd name="connsiteX35" fmla="*/ 315119 w 363804"/>
              <a:gd name="connsiteY35" fmla="*/ 62838 h 464934"/>
              <a:gd name="connsiteX36" fmla="*/ 313836 w 363804"/>
              <a:gd name="connsiteY36" fmla="*/ 62838 h 464934"/>
              <a:gd name="connsiteX37" fmla="*/ 314319 w 363804"/>
              <a:gd name="connsiteY37" fmla="*/ 62674 h 464934"/>
              <a:gd name="connsiteX38" fmla="*/ 314801 w 363804"/>
              <a:gd name="connsiteY38" fmla="*/ 62521 h 464934"/>
              <a:gd name="connsiteX39" fmla="*/ 314154 w 363804"/>
              <a:gd name="connsiteY39" fmla="*/ 298384 h 464934"/>
              <a:gd name="connsiteX40" fmla="*/ 313836 w 363804"/>
              <a:gd name="connsiteY40" fmla="*/ 298066 h 464934"/>
              <a:gd name="connsiteX41" fmla="*/ 311893 w 363804"/>
              <a:gd name="connsiteY41" fmla="*/ 299678 h 464934"/>
              <a:gd name="connsiteX42" fmla="*/ 311245 w 363804"/>
              <a:gd name="connsiteY42" fmla="*/ 299678 h 464934"/>
              <a:gd name="connsiteX43" fmla="*/ 309645 w 363804"/>
              <a:gd name="connsiteY43" fmla="*/ 304188 h 464934"/>
              <a:gd name="connsiteX44" fmla="*/ 311893 w 363804"/>
              <a:gd name="connsiteY44" fmla="*/ 302257 h 464934"/>
              <a:gd name="connsiteX45" fmla="*/ 314154 w 363804"/>
              <a:gd name="connsiteY45" fmla="*/ 298384 h 464934"/>
              <a:gd name="connsiteX46" fmla="*/ 299942 w 363804"/>
              <a:gd name="connsiteY46" fmla="*/ 57336 h 464934"/>
              <a:gd name="connsiteX47" fmla="*/ 298330 w 363804"/>
              <a:gd name="connsiteY47" fmla="*/ 56056 h 464934"/>
              <a:gd name="connsiteX48" fmla="*/ 301873 w 363804"/>
              <a:gd name="connsiteY48" fmla="*/ 56220 h 464934"/>
              <a:gd name="connsiteX49" fmla="*/ 305429 w 363804"/>
              <a:gd name="connsiteY49" fmla="*/ 56701 h 464934"/>
              <a:gd name="connsiteX50" fmla="*/ 308337 w 363804"/>
              <a:gd name="connsiteY50" fmla="*/ 51205 h 464934"/>
              <a:gd name="connsiteX51" fmla="*/ 303486 w 363804"/>
              <a:gd name="connsiteY51" fmla="*/ 47811 h 464934"/>
              <a:gd name="connsiteX52" fmla="*/ 298647 w 363804"/>
              <a:gd name="connsiteY52" fmla="*/ 44106 h 464934"/>
              <a:gd name="connsiteX53" fmla="*/ 302521 w 363804"/>
              <a:gd name="connsiteY53" fmla="*/ 41997 h 464934"/>
              <a:gd name="connsiteX54" fmla="*/ 304781 w 363804"/>
              <a:gd name="connsiteY54" fmla="*/ 38921 h 464934"/>
              <a:gd name="connsiteX55" fmla="*/ 301390 w 363804"/>
              <a:gd name="connsiteY55" fmla="*/ 34084 h 464934"/>
              <a:gd name="connsiteX56" fmla="*/ 293796 w 363804"/>
              <a:gd name="connsiteY56" fmla="*/ 30859 h 464934"/>
              <a:gd name="connsiteX57" fmla="*/ 302838 w 363804"/>
              <a:gd name="connsiteY57" fmla="*/ 28915 h 464934"/>
              <a:gd name="connsiteX58" fmla="*/ 308654 w 363804"/>
              <a:gd name="connsiteY58" fmla="*/ 41362 h 464934"/>
              <a:gd name="connsiteX59" fmla="*/ 315767 w 363804"/>
              <a:gd name="connsiteY59" fmla="*/ 52816 h 464934"/>
              <a:gd name="connsiteX60" fmla="*/ 308337 w 363804"/>
              <a:gd name="connsiteY60" fmla="*/ 51205 h 464934"/>
              <a:gd name="connsiteX61" fmla="*/ 293478 w 363804"/>
              <a:gd name="connsiteY61" fmla="*/ 48943 h 464934"/>
              <a:gd name="connsiteX62" fmla="*/ 290570 w 363804"/>
              <a:gd name="connsiteY62" fmla="*/ 48308 h 464934"/>
              <a:gd name="connsiteX63" fmla="*/ 288627 w 363804"/>
              <a:gd name="connsiteY63" fmla="*/ 47980 h 464934"/>
              <a:gd name="connsiteX64" fmla="*/ 290887 w 363804"/>
              <a:gd name="connsiteY64" fmla="*/ 47330 h 464934"/>
              <a:gd name="connsiteX65" fmla="*/ 287014 w 363804"/>
              <a:gd name="connsiteY65" fmla="*/ 65417 h 464934"/>
              <a:gd name="connsiteX66" fmla="*/ 286379 w 363804"/>
              <a:gd name="connsiteY66" fmla="*/ 63483 h 464934"/>
              <a:gd name="connsiteX67" fmla="*/ 288144 w 363804"/>
              <a:gd name="connsiteY67" fmla="*/ 63319 h 464934"/>
              <a:gd name="connsiteX68" fmla="*/ 290239 w 363804"/>
              <a:gd name="connsiteY68" fmla="*/ 63156 h 464934"/>
              <a:gd name="connsiteX69" fmla="*/ 294291 w 363804"/>
              <a:gd name="connsiteY69" fmla="*/ 63319 h 464934"/>
              <a:gd name="connsiteX70" fmla="*/ 298647 w 363804"/>
              <a:gd name="connsiteY70" fmla="*/ 63483 h 464934"/>
              <a:gd name="connsiteX71" fmla="*/ 302521 w 363804"/>
              <a:gd name="connsiteY71" fmla="*/ 66063 h 464934"/>
              <a:gd name="connsiteX72" fmla="*/ 298482 w 363804"/>
              <a:gd name="connsiteY72" fmla="*/ 66242 h 464934"/>
              <a:gd name="connsiteX73" fmla="*/ 294443 w 363804"/>
              <a:gd name="connsiteY73" fmla="*/ 66395 h 464934"/>
              <a:gd name="connsiteX74" fmla="*/ 290239 w 363804"/>
              <a:gd name="connsiteY74" fmla="*/ 66242 h 464934"/>
              <a:gd name="connsiteX75" fmla="*/ 286379 w 363804"/>
              <a:gd name="connsiteY75" fmla="*/ 66063 h 464934"/>
              <a:gd name="connsiteX76" fmla="*/ 292818 w 363804"/>
              <a:gd name="connsiteY76" fmla="*/ 40216 h 464934"/>
              <a:gd name="connsiteX77" fmla="*/ 289440 w 363804"/>
              <a:gd name="connsiteY77" fmla="*/ 37959 h 464934"/>
              <a:gd name="connsiteX78" fmla="*/ 286049 w 363804"/>
              <a:gd name="connsiteY78" fmla="*/ 36030 h 464934"/>
              <a:gd name="connsiteX79" fmla="*/ 297034 w 363804"/>
              <a:gd name="connsiteY79" fmla="*/ 37959 h 464934"/>
              <a:gd name="connsiteX80" fmla="*/ 284436 w 363804"/>
              <a:gd name="connsiteY80" fmla="*/ 133601 h 464934"/>
              <a:gd name="connsiteX81" fmla="*/ 281527 w 363804"/>
              <a:gd name="connsiteY81" fmla="*/ 132306 h 464934"/>
              <a:gd name="connsiteX82" fmla="*/ 280550 w 363804"/>
              <a:gd name="connsiteY82" fmla="*/ 132623 h 464934"/>
              <a:gd name="connsiteX83" fmla="*/ 280550 w 363804"/>
              <a:gd name="connsiteY83" fmla="*/ 117766 h 464934"/>
              <a:gd name="connsiteX84" fmla="*/ 282658 w 363804"/>
              <a:gd name="connsiteY84" fmla="*/ 125678 h 464934"/>
              <a:gd name="connsiteX85" fmla="*/ 284436 w 363804"/>
              <a:gd name="connsiteY85" fmla="*/ 133601 h 464934"/>
              <a:gd name="connsiteX86" fmla="*/ 283140 w 363804"/>
              <a:gd name="connsiteY86" fmla="*/ 162354 h 464934"/>
              <a:gd name="connsiteX87" fmla="*/ 280219 w 363804"/>
              <a:gd name="connsiteY87" fmla="*/ 157185 h 464934"/>
              <a:gd name="connsiteX88" fmla="*/ 280550 w 363804"/>
              <a:gd name="connsiteY88" fmla="*/ 148310 h 464934"/>
              <a:gd name="connsiteX89" fmla="*/ 280550 w 363804"/>
              <a:gd name="connsiteY89" fmla="*/ 139405 h 464934"/>
              <a:gd name="connsiteX90" fmla="*/ 282327 w 363804"/>
              <a:gd name="connsiteY90" fmla="*/ 143608 h 464934"/>
              <a:gd name="connsiteX91" fmla="*/ 284766 w 363804"/>
              <a:gd name="connsiteY91" fmla="*/ 149109 h 464934"/>
              <a:gd name="connsiteX92" fmla="*/ 282493 w 363804"/>
              <a:gd name="connsiteY92" fmla="*/ 151371 h 464934"/>
              <a:gd name="connsiteX93" fmla="*/ 282493 w 363804"/>
              <a:gd name="connsiteY93" fmla="*/ 153300 h 464934"/>
              <a:gd name="connsiteX94" fmla="*/ 281845 w 363804"/>
              <a:gd name="connsiteY94" fmla="*/ 64450 h 464934"/>
              <a:gd name="connsiteX95" fmla="*/ 282162 w 363804"/>
              <a:gd name="connsiteY95" fmla="*/ 65264 h 464934"/>
              <a:gd name="connsiteX96" fmla="*/ 282810 w 363804"/>
              <a:gd name="connsiteY96" fmla="*/ 66063 h 464934"/>
              <a:gd name="connsiteX97" fmla="*/ 280550 w 363804"/>
              <a:gd name="connsiteY97" fmla="*/ 65591 h 464934"/>
              <a:gd name="connsiteX98" fmla="*/ 278606 w 363804"/>
              <a:gd name="connsiteY98" fmla="*/ 65417 h 464934"/>
              <a:gd name="connsiteX99" fmla="*/ 281845 w 363804"/>
              <a:gd name="connsiteY99" fmla="*/ 64132 h 464934"/>
              <a:gd name="connsiteX100" fmla="*/ 284766 w 363804"/>
              <a:gd name="connsiteY100" fmla="*/ 21816 h 464934"/>
              <a:gd name="connsiteX101" fmla="*/ 278606 w 363804"/>
              <a:gd name="connsiteY101" fmla="*/ 22451 h 464934"/>
              <a:gd name="connsiteX102" fmla="*/ 278289 w 363804"/>
              <a:gd name="connsiteY102" fmla="*/ 20522 h 464934"/>
              <a:gd name="connsiteX103" fmla="*/ 282810 w 363804"/>
              <a:gd name="connsiteY103" fmla="*/ 216950 h 464934"/>
              <a:gd name="connsiteX104" fmla="*/ 280714 w 363804"/>
              <a:gd name="connsiteY104" fmla="*/ 224396 h 464934"/>
              <a:gd name="connsiteX105" fmla="*/ 278289 w 363804"/>
              <a:gd name="connsiteY105" fmla="*/ 231823 h 464934"/>
              <a:gd name="connsiteX106" fmla="*/ 278289 w 363804"/>
              <a:gd name="connsiteY106" fmla="*/ 231495 h 464934"/>
              <a:gd name="connsiteX107" fmla="*/ 280397 w 363804"/>
              <a:gd name="connsiteY107" fmla="*/ 219862 h 464934"/>
              <a:gd name="connsiteX108" fmla="*/ 282810 w 363804"/>
              <a:gd name="connsiteY108" fmla="*/ 208555 h 464934"/>
              <a:gd name="connsiteX109" fmla="*/ 282493 w 363804"/>
              <a:gd name="connsiteY109" fmla="*/ 58963 h 464934"/>
              <a:gd name="connsiteX110" fmla="*/ 280550 w 363804"/>
              <a:gd name="connsiteY110" fmla="*/ 56538 h 464934"/>
              <a:gd name="connsiteX111" fmla="*/ 277959 w 363804"/>
              <a:gd name="connsiteY111" fmla="*/ 54127 h 464934"/>
              <a:gd name="connsiteX112" fmla="*/ 288309 w 363804"/>
              <a:gd name="connsiteY112" fmla="*/ 55089 h 464934"/>
              <a:gd name="connsiteX113" fmla="*/ 291535 w 363804"/>
              <a:gd name="connsiteY113" fmla="*/ 57996 h 464934"/>
              <a:gd name="connsiteX114" fmla="*/ 283788 w 363804"/>
              <a:gd name="connsiteY114" fmla="*/ 189495 h 464934"/>
              <a:gd name="connsiteX115" fmla="*/ 279102 w 363804"/>
              <a:gd name="connsiteY115" fmla="*/ 198549 h 464934"/>
              <a:gd name="connsiteX116" fmla="*/ 276346 w 363804"/>
              <a:gd name="connsiteY116" fmla="*/ 208873 h 464934"/>
              <a:gd name="connsiteX117" fmla="*/ 277324 w 363804"/>
              <a:gd name="connsiteY117" fmla="*/ 201447 h 464934"/>
              <a:gd name="connsiteX118" fmla="*/ 278784 w 363804"/>
              <a:gd name="connsiteY118" fmla="*/ 186434 h 464934"/>
              <a:gd name="connsiteX119" fmla="*/ 279902 w 363804"/>
              <a:gd name="connsiteY119" fmla="*/ 171408 h 464934"/>
              <a:gd name="connsiteX120" fmla="*/ 282810 w 363804"/>
              <a:gd name="connsiteY120" fmla="*/ 174305 h 464934"/>
              <a:gd name="connsiteX121" fmla="*/ 284588 w 363804"/>
              <a:gd name="connsiteY121" fmla="*/ 174955 h 464934"/>
              <a:gd name="connsiteX122" fmla="*/ 286379 w 363804"/>
              <a:gd name="connsiteY122" fmla="*/ 175600 h 464934"/>
              <a:gd name="connsiteX123" fmla="*/ 284766 w 363804"/>
              <a:gd name="connsiteY123" fmla="*/ 182546 h 464934"/>
              <a:gd name="connsiteX124" fmla="*/ 283788 w 363804"/>
              <a:gd name="connsiteY124" fmla="*/ 189495 h 464934"/>
              <a:gd name="connsiteX125" fmla="*/ 275711 w 363804"/>
              <a:gd name="connsiteY125" fmla="*/ 93531 h 464934"/>
              <a:gd name="connsiteX126" fmla="*/ 275711 w 363804"/>
              <a:gd name="connsiteY126" fmla="*/ 84493 h 464934"/>
              <a:gd name="connsiteX127" fmla="*/ 276346 w 363804"/>
              <a:gd name="connsiteY127" fmla="*/ 84493 h 464934"/>
              <a:gd name="connsiteX128" fmla="*/ 276193 w 363804"/>
              <a:gd name="connsiteY128" fmla="*/ 85787 h 464934"/>
              <a:gd name="connsiteX129" fmla="*/ 276028 w 363804"/>
              <a:gd name="connsiteY129" fmla="*/ 87067 h 464934"/>
              <a:gd name="connsiteX130" fmla="*/ 276028 w 363804"/>
              <a:gd name="connsiteY130" fmla="*/ 93531 h 464934"/>
              <a:gd name="connsiteX131" fmla="*/ 275381 w 363804"/>
              <a:gd name="connsiteY131" fmla="*/ 35062 h 464934"/>
              <a:gd name="connsiteX132" fmla="*/ 285083 w 363804"/>
              <a:gd name="connsiteY132" fmla="*/ 43128 h 464934"/>
              <a:gd name="connsiteX133" fmla="*/ 283788 w 363804"/>
              <a:gd name="connsiteY133" fmla="*/ 43455 h 464934"/>
              <a:gd name="connsiteX134" fmla="*/ 275381 w 363804"/>
              <a:gd name="connsiteY134" fmla="*/ 35062 h 464934"/>
              <a:gd name="connsiteX135" fmla="*/ 275381 w 363804"/>
              <a:gd name="connsiteY135" fmla="*/ 78013 h 464934"/>
              <a:gd name="connsiteX136" fmla="*/ 275381 w 363804"/>
              <a:gd name="connsiteY136" fmla="*/ 77378 h 464934"/>
              <a:gd name="connsiteX137" fmla="*/ 276346 w 363804"/>
              <a:gd name="connsiteY137" fmla="*/ 77696 h 464934"/>
              <a:gd name="connsiteX138" fmla="*/ 275063 w 363804"/>
              <a:gd name="connsiteY138" fmla="*/ 69948 h 464934"/>
              <a:gd name="connsiteX139" fmla="*/ 285083 w 363804"/>
              <a:gd name="connsiteY139" fmla="*/ 72542 h 464934"/>
              <a:gd name="connsiteX140" fmla="*/ 296717 w 363804"/>
              <a:gd name="connsiteY140" fmla="*/ 72860 h 464934"/>
              <a:gd name="connsiteX141" fmla="*/ 286049 w 363804"/>
              <a:gd name="connsiteY141" fmla="*/ 74635 h 464934"/>
              <a:gd name="connsiteX142" fmla="*/ 277324 w 363804"/>
              <a:gd name="connsiteY142" fmla="*/ 77378 h 464934"/>
              <a:gd name="connsiteX143" fmla="*/ 277959 w 363804"/>
              <a:gd name="connsiteY143" fmla="*/ 75116 h 464934"/>
              <a:gd name="connsiteX144" fmla="*/ 275063 w 363804"/>
              <a:gd name="connsiteY144" fmla="*/ 70596 h 464934"/>
              <a:gd name="connsiteX145" fmla="*/ 281845 w 363804"/>
              <a:gd name="connsiteY145" fmla="*/ 257351 h 464934"/>
              <a:gd name="connsiteX146" fmla="*/ 275063 w 363804"/>
              <a:gd name="connsiteY146" fmla="*/ 257986 h 464934"/>
              <a:gd name="connsiteX147" fmla="*/ 281845 w 363804"/>
              <a:gd name="connsiteY147" fmla="*/ 257986 h 464934"/>
              <a:gd name="connsiteX148" fmla="*/ 275063 w 363804"/>
              <a:gd name="connsiteY148" fmla="*/ 131656 h 464934"/>
              <a:gd name="connsiteX149" fmla="*/ 275063 w 363804"/>
              <a:gd name="connsiteY149" fmla="*/ 132306 h 464934"/>
              <a:gd name="connsiteX150" fmla="*/ 274898 w 363804"/>
              <a:gd name="connsiteY150" fmla="*/ 131973 h 464934"/>
              <a:gd name="connsiteX151" fmla="*/ 274733 w 363804"/>
              <a:gd name="connsiteY151" fmla="*/ 131656 h 464934"/>
              <a:gd name="connsiteX152" fmla="*/ 277324 w 363804"/>
              <a:gd name="connsiteY152" fmla="*/ 59614 h 464934"/>
              <a:gd name="connsiteX153" fmla="*/ 275711 w 363804"/>
              <a:gd name="connsiteY153" fmla="*/ 60095 h 464934"/>
              <a:gd name="connsiteX154" fmla="*/ 274415 w 363804"/>
              <a:gd name="connsiteY154" fmla="*/ 60259 h 464934"/>
              <a:gd name="connsiteX155" fmla="*/ 274098 w 363804"/>
              <a:gd name="connsiteY155" fmla="*/ 57019 h 464934"/>
              <a:gd name="connsiteX156" fmla="*/ 274415 w 363804"/>
              <a:gd name="connsiteY156" fmla="*/ 166546 h 464934"/>
              <a:gd name="connsiteX157" fmla="*/ 274415 w 363804"/>
              <a:gd name="connsiteY157" fmla="*/ 169469 h 464934"/>
              <a:gd name="connsiteX158" fmla="*/ 274098 w 363804"/>
              <a:gd name="connsiteY158" fmla="*/ 172376 h 464934"/>
              <a:gd name="connsiteX159" fmla="*/ 274098 w 363804"/>
              <a:gd name="connsiteY159" fmla="*/ 166229 h 464934"/>
              <a:gd name="connsiteX160" fmla="*/ 274098 w 363804"/>
              <a:gd name="connsiteY160" fmla="*/ 140383 h 464934"/>
              <a:gd name="connsiteX161" fmla="*/ 275063 w 363804"/>
              <a:gd name="connsiteY161" fmla="*/ 140055 h 464934"/>
              <a:gd name="connsiteX162" fmla="*/ 275063 w 363804"/>
              <a:gd name="connsiteY162" fmla="*/ 141995 h 464934"/>
              <a:gd name="connsiteX163" fmla="*/ 273768 w 363804"/>
              <a:gd name="connsiteY163" fmla="*/ 140700 h 464934"/>
              <a:gd name="connsiteX164" fmla="*/ 273450 w 363804"/>
              <a:gd name="connsiteY164" fmla="*/ 140055 h 464934"/>
              <a:gd name="connsiteX165" fmla="*/ 273768 w 363804"/>
              <a:gd name="connsiteY165" fmla="*/ 159129 h 464934"/>
              <a:gd name="connsiteX166" fmla="*/ 273603 w 363804"/>
              <a:gd name="connsiteY166" fmla="*/ 157503 h 464934"/>
              <a:gd name="connsiteX167" fmla="*/ 273450 w 363804"/>
              <a:gd name="connsiteY167" fmla="*/ 155572 h 464934"/>
              <a:gd name="connsiteX168" fmla="*/ 274733 w 363804"/>
              <a:gd name="connsiteY168" fmla="*/ 157835 h 464934"/>
              <a:gd name="connsiteX169" fmla="*/ 274733 w 363804"/>
              <a:gd name="connsiteY169" fmla="*/ 160092 h 464934"/>
              <a:gd name="connsiteX170" fmla="*/ 273133 w 363804"/>
              <a:gd name="connsiteY170" fmla="*/ 224714 h 464934"/>
              <a:gd name="connsiteX171" fmla="*/ 273450 w 363804"/>
              <a:gd name="connsiteY171" fmla="*/ 223746 h 464934"/>
              <a:gd name="connsiteX172" fmla="*/ 273768 w 363804"/>
              <a:gd name="connsiteY172" fmla="*/ 223096 h 464934"/>
              <a:gd name="connsiteX173" fmla="*/ 273768 w 363804"/>
              <a:gd name="connsiteY173" fmla="*/ 225359 h 464934"/>
              <a:gd name="connsiteX174" fmla="*/ 268599 w 363804"/>
              <a:gd name="connsiteY174" fmla="*/ 181737 h 464934"/>
              <a:gd name="connsiteX175" fmla="*/ 268281 w 363804"/>
              <a:gd name="connsiteY175" fmla="*/ 179321 h 464934"/>
              <a:gd name="connsiteX176" fmla="*/ 268281 w 363804"/>
              <a:gd name="connsiteY176" fmla="*/ 177213 h 464934"/>
              <a:gd name="connsiteX177" fmla="*/ 268599 w 363804"/>
              <a:gd name="connsiteY177" fmla="*/ 177213 h 464934"/>
              <a:gd name="connsiteX178" fmla="*/ 268599 w 363804"/>
              <a:gd name="connsiteY178" fmla="*/ 171080 h 464934"/>
              <a:gd name="connsiteX179" fmla="*/ 267951 w 363804"/>
              <a:gd name="connsiteY179" fmla="*/ 170749 h 464934"/>
              <a:gd name="connsiteX180" fmla="*/ 267303 w 363804"/>
              <a:gd name="connsiteY180" fmla="*/ 160092 h 464934"/>
              <a:gd name="connsiteX181" fmla="*/ 268281 w 363804"/>
              <a:gd name="connsiteY181" fmla="*/ 161060 h 464934"/>
              <a:gd name="connsiteX182" fmla="*/ 268434 w 363804"/>
              <a:gd name="connsiteY182" fmla="*/ 166075 h 464934"/>
              <a:gd name="connsiteX183" fmla="*/ 268599 w 363804"/>
              <a:gd name="connsiteY183" fmla="*/ 171080 h 464934"/>
              <a:gd name="connsiteX184" fmla="*/ 266656 w 363804"/>
              <a:gd name="connsiteY184" fmla="*/ 152983 h 464934"/>
              <a:gd name="connsiteX185" fmla="*/ 265691 w 363804"/>
              <a:gd name="connsiteY185" fmla="*/ 141018 h 464934"/>
              <a:gd name="connsiteX186" fmla="*/ 266656 w 363804"/>
              <a:gd name="connsiteY186" fmla="*/ 141667 h 464934"/>
              <a:gd name="connsiteX187" fmla="*/ 267951 w 363804"/>
              <a:gd name="connsiteY187" fmla="*/ 153945 h 464934"/>
              <a:gd name="connsiteX188" fmla="*/ 268599 w 363804"/>
              <a:gd name="connsiteY188" fmla="*/ 112279 h 464934"/>
              <a:gd name="connsiteX189" fmla="*/ 269412 w 363804"/>
              <a:gd name="connsiteY189" fmla="*/ 115504 h 464934"/>
              <a:gd name="connsiteX190" fmla="*/ 271837 w 363804"/>
              <a:gd name="connsiteY190" fmla="*/ 117131 h 464934"/>
              <a:gd name="connsiteX191" fmla="*/ 273768 w 363804"/>
              <a:gd name="connsiteY191" fmla="*/ 115176 h 464934"/>
              <a:gd name="connsiteX192" fmla="*/ 274733 w 363804"/>
              <a:gd name="connsiteY192" fmla="*/ 108722 h 464934"/>
              <a:gd name="connsiteX193" fmla="*/ 275063 w 363804"/>
              <a:gd name="connsiteY193" fmla="*/ 117929 h 464934"/>
              <a:gd name="connsiteX194" fmla="*/ 275063 w 363804"/>
              <a:gd name="connsiteY194" fmla="*/ 127137 h 464934"/>
              <a:gd name="connsiteX195" fmla="*/ 272485 w 363804"/>
              <a:gd name="connsiteY195" fmla="*/ 126159 h 464934"/>
              <a:gd name="connsiteX196" fmla="*/ 271189 w 363804"/>
              <a:gd name="connsiteY196" fmla="*/ 126492 h 464934"/>
              <a:gd name="connsiteX197" fmla="*/ 270212 w 363804"/>
              <a:gd name="connsiteY197" fmla="*/ 125524 h 464934"/>
              <a:gd name="connsiteX198" fmla="*/ 270377 w 363804"/>
              <a:gd name="connsiteY198" fmla="*/ 124875 h 464934"/>
              <a:gd name="connsiteX199" fmla="*/ 270529 w 363804"/>
              <a:gd name="connsiteY199" fmla="*/ 124230 h 464934"/>
              <a:gd name="connsiteX200" fmla="*/ 271189 w 363804"/>
              <a:gd name="connsiteY200" fmla="*/ 123580 h 464934"/>
              <a:gd name="connsiteX201" fmla="*/ 268599 w 363804"/>
              <a:gd name="connsiteY201" fmla="*/ 120340 h 464934"/>
              <a:gd name="connsiteX202" fmla="*/ 264560 w 363804"/>
              <a:gd name="connsiteY202" fmla="*/ 105334 h 464934"/>
              <a:gd name="connsiteX203" fmla="*/ 262134 w 363804"/>
              <a:gd name="connsiteY203" fmla="*/ 88680 h 464934"/>
              <a:gd name="connsiteX204" fmla="*/ 264713 w 363804"/>
              <a:gd name="connsiteY204" fmla="*/ 87717 h 464934"/>
              <a:gd name="connsiteX205" fmla="*/ 265360 w 363804"/>
              <a:gd name="connsiteY205" fmla="*/ 86750 h 464934"/>
              <a:gd name="connsiteX206" fmla="*/ 265538 w 363804"/>
              <a:gd name="connsiteY206" fmla="*/ 85936 h 464934"/>
              <a:gd name="connsiteX207" fmla="*/ 265691 w 363804"/>
              <a:gd name="connsiteY207" fmla="*/ 85455 h 464934"/>
              <a:gd name="connsiteX208" fmla="*/ 264560 w 363804"/>
              <a:gd name="connsiteY208" fmla="*/ 82547 h 464934"/>
              <a:gd name="connsiteX209" fmla="*/ 262134 w 363804"/>
              <a:gd name="connsiteY209" fmla="*/ 79323 h 464934"/>
              <a:gd name="connsiteX210" fmla="*/ 266326 w 363804"/>
              <a:gd name="connsiteY210" fmla="*/ 75434 h 464934"/>
              <a:gd name="connsiteX211" fmla="*/ 267303 w 363804"/>
              <a:gd name="connsiteY211" fmla="*/ 73186 h 464934"/>
              <a:gd name="connsiteX212" fmla="*/ 266326 w 363804"/>
              <a:gd name="connsiteY212" fmla="*/ 70750 h 464934"/>
              <a:gd name="connsiteX213" fmla="*/ 264078 w 363804"/>
              <a:gd name="connsiteY213" fmla="*/ 69620 h 464934"/>
              <a:gd name="connsiteX214" fmla="*/ 262465 w 363804"/>
              <a:gd name="connsiteY214" fmla="*/ 70265 h 464934"/>
              <a:gd name="connsiteX215" fmla="*/ 261169 w 363804"/>
              <a:gd name="connsiteY215" fmla="*/ 71247 h 464934"/>
              <a:gd name="connsiteX216" fmla="*/ 261169 w 363804"/>
              <a:gd name="connsiteY216" fmla="*/ 64132 h 464934"/>
              <a:gd name="connsiteX217" fmla="*/ 263747 w 363804"/>
              <a:gd name="connsiteY217" fmla="*/ 66723 h 464934"/>
              <a:gd name="connsiteX218" fmla="*/ 266656 w 363804"/>
              <a:gd name="connsiteY218" fmla="*/ 69784 h 464934"/>
              <a:gd name="connsiteX219" fmla="*/ 269894 w 363804"/>
              <a:gd name="connsiteY219" fmla="*/ 72860 h 464934"/>
              <a:gd name="connsiteX220" fmla="*/ 269894 w 363804"/>
              <a:gd name="connsiteY220" fmla="*/ 76402 h 464934"/>
              <a:gd name="connsiteX221" fmla="*/ 270212 w 363804"/>
              <a:gd name="connsiteY221" fmla="*/ 79968 h 464934"/>
              <a:gd name="connsiteX222" fmla="*/ 269246 w 363804"/>
              <a:gd name="connsiteY222" fmla="*/ 80285 h 464934"/>
              <a:gd name="connsiteX223" fmla="*/ 267951 w 363804"/>
              <a:gd name="connsiteY223" fmla="*/ 82865 h 464934"/>
              <a:gd name="connsiteX224" fmla="*/ 270529 w 363804"/>
              <a:gd name="connsiteY224" fmla="*/ 86104 h 464934"/>
              <a:gd name="connsiteX225" fmla="*/ 270212 w 363804"/>
              <a:gd name="connsiteY225" fmla="*/ 99033 h 464934"/>
              <a:gd name="connsiteX226" fmla="*/ 268599 w 363804"/>
              <a:gd name="connsiteY226" fmla="*/ 112279 h 464934"/>
              <a:gd name="connsiteX227" fmla="*/ 275711 w 363804"/>
              <a:gd name="connsiteY227" fmla="*/ 44423 h 464934"/>
              <a:gd name="connsiteX228" fmla="*/ 272625 w 363804"/>
              <a:gd name="connsiteY228" fmla="*/ 44904 h 464934"/>
              <a:gd name="connsiteX229" fmla="*/ 269564 w 363804"/>
              <a:gd name="connsiteY229" fmla="*/ 45717 h 464934"/>
              <a:gd name="connsiteX230" fmla="*/ 260522 w 363804"/>
              <a:gd name="connsiteY230" fmla="*/ 37641 h 464934"/>
              <a:gd name="connsiteX231" fmla="*/ 265043 w 363804"/>
              <a:gd name="connsiteY231" fmla="*/ 35697 h 464934"/>
              <a:gd name="connsiteX232" fmla="*/ 258909 w 363804"/>
              <a:gd name="connsiteY232" fmla="*/ 146529 h 464934"/>
              <a:gd name="connsiteX233" fmla="*/ 259061 w 363804"/>
              <a:gd name="connsiteY233" fmla="*/ 140878 h 464934"/>
              <a:gd name="connsiteX234" fmla="*/ 259239 w 363804"/>
              <a:gd name="connsiteY234" fmla="*/ 135546 h 464934"/>
              <a:gd name="connsiteX235" fmla="*/ 259887 w 363804"/>
              <a:gd name="connsiteY235" fmla="*/ 136181 h 464934"/>
              <a:gd name="connsiteX236" fmla="*/ 260852 w 363804"/>
              <a:gd name="connsiteY236" fmla="*/ 148141 h 464934"/>
              <a:gd name="connsiteX237" fmla="*/ 258591 w 363804"/>
              <a:gd name="connsiteY237" fmla="*/ 153300 h 464934"/>
              <a:gd name="connsiteX238" fmla="*/ 261499 w 363804"/>
              <a:gd name="connsiteY238" fmla="*/ 155572 h 464934"/>
              <a:gd name="connsiteX239" fmla="*/ 262465 w 363804"/>
              <a:gd name="connsiteY239" fmla="*/ 168486 h 464934"/>
              <a:gd name="connsiteX240" fmla="*/ 259709 w 363804"/>
              <a:gd name="connsiteY240" fmla="*/ 166725 h 464934"/>
              <a:gd name="connsiteX241" fmla="*/ 257613 w 363804"/>
              <a:gd name="connsiteY241" fmla="*/ 164617 h 464934"/>
              <a:gd name="connsiteX242" fmla="*/ 256966 w 363804"/>
              <a:gd name="connsiteY242" fmla="*/ 173987 h 464934"/>
              <a:gd name="connsiteX243" fmla="*/ 257131 w 363804"/>
              <a:gd name="connsiteY243" fmla="*/ 172847 h 464934"/>
              <a:gd name="connsiteX244" fmla="*/ 257283 w 363804"/>
              <a:gd name="connsiteY244" fmla="*/ 171725 h 464934"/>
              <a:gd name="connsiteX245" fmla="*/ 259887 w 363804"/>
              <a:gd name="connsiteY245" fmla="*/ 173670 h 464934"/>
              <a:gd name="connsiteX246" fmla="*/ 262782 w 363804"/>
              <a:gd name="connsiteY246" fmla="*/ 175283 h 464934"/>
              <a:gd name="connsiteX247" fmla="*/ 262782 w 363804"/>
              <a:gd name="connsiteY247" fmla="*/ 180451 h 464934"/>
              <a:gd name="connsiteX248" fmla="*/ 262465 w 363804"/>
              <a:gd name="connsiteY248" fmla="*/ 179475 h 464934"/>
              <a:gd name="connsiteX249" fmla="*/ 262134 w 363804"/>
              <a:gd name="connsiteY249" fmla="*/ 178825 h 464934"/>
              <a:gd name="connsiteX250" fmla="*/ 261817 w 363804"/>
              <a:gd name="connsiteY250" fmla="*/ 178507 h 464934"/>
              <a:gd name="connsiteX251" fmla="*/ 259556 w 363804"/>
              <a:gd name="connsiteY251" fmla="*/ 183676 h 464934"/>
              <a:gd name="connsiteX252" fmla="*/ 260204 w 363804"/>
              <a:gd name="connsiteY252" fmla="*/ 183830 h 464934"/>
              <a:gd name="connsiteX253" fmla="*/ 260852 w 363804"/>
              <a:gd name="connsiteY253" fmla="*/ 184009 h 464934"/>
              <a:gd name="connsiteX254" fmla="*/ 262782 w 363804"/>
              <a:gd name="connsiteY254" fmla="*/ 182382 h 464934"/>
              <a:gd name="connsiteX255" fmla="*/ 262947 w 363804"/>
              <a:gd name="connsiteY255" fmla="*/ 184808 h 464934"/>
              <a:gd name="connsiteX256" fmla="*/ 263100 w 363804"/>
              <a:gd name="connsiteY256" fmla="*/ 187233 h 464934"/>
              <a:gd name="connsiteX257" fmla="*/ 263100 w 363804"/>
              <a:gd name="connsiteY257" fmla="*/ 191108 h 464934"/>
              <a:gd name="connsiteX258" fmla="*/ 255683 w 363804"/>
              <a:gd name="connsiteY258" fmla="*/ 185622 h 464934"/>
              <a:gd name="connsiteX259" fmla="*/ 256318 w 363804"/>
              <a:gd name="connsiteY259" fmla="*/ 181102 h 464934"/>
              <a:gd name="connsiteX260" fmla="*/ 259239 w 363804"/>
              <a:gd name="connsiteY260" fmla="*/ 183676 h 464934"/>
              <a:gd name="connsiteX261" fmla="*/ 259239 w 363804"/>
              <a:gd name="connsiteY261" fmla="*/ 183350 h 464934"/>
              <a:gd name="connsiteX262" fmla="*/ 260522 w 363804"/>
              <a:gd name="connsiteY262" fmla="*/ 226008 h 464934"/>
              <a:gd name="connsiteX263" fmla="*/ 259887 w 363804"/>
              <a:gd name="connsiteY263" fmla="*/ 227288 h 464934"/>
              <a:gd name="connsiteX264" fmla="*/ 254375 w 363804"/>
              <a:gd name="connsiteY264" fmla="*/ 220506 h 464934"/>
              <a:gd name="connsiteX265" fmla="*/ 263747 w 363804"/>
              <a:gd name="connsiteY265" fmla="*/ 203376 h 464934"/>
              <a:gd name="connsiteX266" fmla="*/ 263747 w 363804"/>
              <a:gd name="connsiteY266" fmla="*/ 208873 h 464934"/>
              <a:gd name="connsiteX267" fmla="*/ 263430 w 363804"/>
              <a:gd name="connsiteY267" fmla="*/ 214374 h 464934"/>
              <a:gd name="connsiteX268" fmla="*/ 254057 w 363804"/>
              <a:gd name="connsiteY268" fmla="*/ 204672 h 464934"/>
              <a:gd name="connsiteX269" fmla="*/ 254553 w 363804"/>
              <a:gd name="connsiteY269" fmla="*/ 200797 h 464934"/>
              <a:gd name="connsiteX270" fmla="*/ 254692 w 363804"/>
              <a:gd name="connsiteY270" fmla="*/ 196937 h 464934"/>
              <a:gd name="connsiteX271" fmla="*/ 268599 w 363804"/>
              <a:gd name="connsiteY271" fmla="*/ 58963 h 464934"/>
              <a:gd name="connsiteX272" fmla="*/ 260026 w 363804"/>
              <a:gd name="connsiteY272" fmla="*/ 49756 h 464934"/>
              <a:gd name="connsiteX273" fmla="*/ 250501 w 363804"/>
              <a:gd name="connsiteY273" fmla="*/ 40533 h 464934"/>
              <a:gd name="connsiteX274" fmla="*/ 251632 w 363804"/>
              <a:gd name="connsiteY274" fmla="*/ 40395 h 464934"/>
              <a:gd name="connsiteX275" fmla="*/ 252762 w 363804"/>
              <a:gd name="connsiteY275" fmla="*/ 40216 h 464934"/>
              <a:gd name="connsiteX276" fmla="*/ 268281 w 363804"/>
              <a:gd name="connsiteY276" fmla="*/ 52499 h 464934"/>
              <a:gd name="connsiteX277" fmla="*/ 268599 w 363804"/>
              <a:gd name="connsiteY277" fmla="*/ 55739 h 464934"/>
              <a:gd name="connsiteX278" fmla="*/ 252114 w 363804"/>
              <a:gd name="connsiteY278" fmla="*/ 94831 h 464934"/>
              <a:gd name="connsiteX279" fmla="*/ 250831 w 363804"/>
              <a:gd name="connsiteY279" fmla="*/ 92405 h 464934"/>
              <a:gd name="connsiteX280" fmla="*/ 248888 w 363804"/>
              <a:gd name="connsiteY280" fmla="*/ 91601 h 464934"/>
              <a:gd name="connsiteX281" fmla="*/ 248076 w 363804"/>
              <a:gd name="connsiteY281" fmla="*/ 83996 h 464934"/>
              <a:gd name="connsiteX282" fmla="*/ 247606 w 363804"/>
              <a:gd name="connsiteY282" fmla="*/ 76402 h 464934"/>
              <a:gd name="connsiteX283" fmla="*/ 249701 w 363804"/>
              <a:gd name="connsiteY283" fmla="*/ 78664 h 464934"/>
              <a:gd name="connsiteX284" fmla="*/ 252114 w 363804"/>
              <a:gd name="connsiteY284" fmla="*/ 80936 h 464934"/>
              <a:gd name="connsiteX285" fmla="*/ 251149 w 363804"/>
              <a:gd name="connsiteY285" fmla="*/ 83843 h 464934"/>
              <a:gd name="connsiteX286" fmla="*/ 252292 w 363804"/>
              <a:gd name="connsiteY286" fmla="*/ 93368 h 464934"/>
              <a:gd name="connsiteX287" fmla="*/ 253409 w 363804"/>
              <a:gd name="connsiteY287" fmla="*/ 102893 h 464934"/>
              <a:gd name="connsiteX288" fmla="*/ 252114 w 363804"/>
              <a:gd name="connsiteY288" fmla="*/ 101280 h 464934"/>
              <a:gd name="connsiteX289" fmla="*/ 251797 w 363804"/>
              <a:gd name="connsiteY289" fmla="*/ 26008 h 464934"/>
              <a:gd name="connsiteX290" fmla="*/ 252444 w 363804"/>
              <a:gd name="connsiteY290" fmla="*/ 26326 h 464934"/>
              <a:gd name="connsiteX291" fmla="*/ 248888 w 363804"/>
              <a:gd name="connsiteY291" fmla="*/ 26971 h 464934"/>
              <a:gd name="connsiteX292" fmla="*/ 246958 w 363804"/>
              <a:gd name="connsiteY292" fmla="*/ 25040 h 464934"/>
              <a:gd name="connsiteX293" fmla="*/ 254692 w 363804"/>
              <a:gd name="connsiteY293" fmla="*/ 69302 h 464934"/>
              <a:gd name="connsiteX294" fmla="*/ 246310 w 363804"/>
              <a:gd name="connsiteY294" fmla="*/ 51850 h 464934"/>
              <a:gd name="connsiteX295" fmla="*/ 255353 w 363804"/>
              <a:gd name="connsiteY295" fmla="*/ 59296 h 464934"/>
              <a:gd name="connsiteX296" fmla="*/ 255683 w 363804"/>
              <a:gd name="connsiteY296" fmla="*/ 64946 h 464934"/>
              <a:gd name="connsiteX297" fmla="*/ 255683 w 363804"/>
              <a:gd name="connsiteY297" fmla="*/ 70596 h 464934"/>
              <a:gd name="connsiteX298" fmla="*/ 246958 w 363804"/>
              <a:gd name="connsiteY298" fmla="*/ 257986 h 464934"/>
              <a:gd name="connsiteX299" fmla="*/ 249536 w 363804"/>
              <a:gd name="connsiteY299" fmla="*/ 255407 h 464934"/>
              <a:gd name="connsiteX300" fmla="*/ 248888 w 363804"/>
              <a:gd name="connsiteY300" fmla="*/ 252817 h 464934"/>
              <a:gd name="connsiteX301" fmla="*/ 249219 w 363804"/>
              <a:gd name="connsiteY301" fmla="*/ 251532 h 464934"/>
              <a:gd name="connsiteX302" fmla="*/ 257283 w 363804"/>
              <a:gd name="connsiteY302" fmla="*/ 257669 h 464934"/>
              <a:gd name="connsiteX303" fmla="*/ 259556 w 363804"/>
              <a:gd name="connsiteY303" fmla="*/ 257986 h 464934"/>
              <a:gd name="connsiteX304" fmla="*/ 254692 w 363804"/>
              <a:gd name="connsiteY304" fmla="*/ 262189 h 464934"/>
              <a:gd name="connsiteX305" fmla="*/ 249536 w 363804"/>
              <a:gd name="connsiteY305" fmla="*/ 265745 h 464934"/>
              <a:gd name="connsiteX306" fmla="*/ 248888 w 363804"/>
              <a:gd name="connsiteY306" fmla="*/ 263800 h 464934"/>
              <a:gd name="connsiteX307" fmla="*/ 249219 w 363804"/>
              <a:gd name="connsiteY307" fmla="*/ 263800 h 464934"/>
              <a:gd name="connsiteX308" fmla="*/ 245650 w 363804"/>
              <a:gd name="connsiteY308" fmla="*/ 260258 h 464934"/>
              <a:gd name="connsiteX309" fmla="*/ 244037 w 363804"/>
              <a:gd name="connsiteY309" fmla="*/ 34417 h 464934"/>
              <a:gd name="connsiteX310" fmla="*/ 243719 w 363804"/>
              <a:gd name="connsiteY310" fmla="*/ 34084 h 464934"/>
              <a:gd name="connsiteX311" fmla="*/ 246310 w 363804"/>
              <a:gd name="connsiteY311" fmla="*/ 34417 h 464934"/>
              <a:gd name="connsiteX312" fmla="*/ 245332 w 363804"/>
              <a:gd name="connsiteY312" fmla="*/ 34565 h 464934"/>
              <a:gd name="connsiteX313" fmla="*/ 244367 w 363804"/>
              <a:gd name="connsiteY313" fmla="*/ 34734 h 464934"/>
              <a:gd name="connsiteX314" fmla="*/ 243719 w 363804"/>
              <a:gd name="connsiteY314" fmla="*/ 194983 h 464934"/>
              <a:gd name="connsiteX315" fmla="*/ 245167 w 363804"/>
              <a:gd name="connsiteY315" fmla="*/ 192402 h 464934"/>
              <a:gd name="connsiteX316" fmla="*/ 246641 w 363804"/>
              <a:gd name="connsiteY316" fmla="*/ 189495 h 464934"/>
              <a:gd name="connsiteX317" fmla="*/ 247276 w 363804"/>
              <a:gd name="connsiteY317" fmla="*/ 190140 h 464934"/>
              <a:gd name="connsiteX318" fmla="*/ 246780 w 363804"/>
              <a:gd name="connsiteY318" fmla="*/ 193534 h 464934"/>
              <a:gd name="connsiteX319" fmla="*/ 245993 w 363804"/>
              <a:gd name="connsiteY319" fmla="*/ 196937 h 464934"/>
              <a:gd name="connsiteX320" fmla="*/ 248571 w 363804"/>
              <a:gd name="connsiteY320" fmla="*/ 159775 h 464934"/>
              <a:gd name="connsiteX321" fmla="*/ 248393 w 363804"/>
              <a:gd name="connsiteY321" fmla="*/ 162835 h 464934"/>
              <a:gd name="connsiteX322" fmla="*/ 247923 w 363804"/>
              <a:gd name="connsiteY322" fmla="*/ 165896 h 464934"/>
              <a:gd name="connsiteX323" fmla="*/ 243072 w 363804"/>
              <a:gd name="connsiteY323" fmla="*/ 160742 h 464934"/>
              <a:gd name="connsiteX324" fmla="*/ 242424 w 363804"/>
              <a:gd name="connsiteY324" fmla="*/ 144256 h 464934"/>
              <a:gd name="connsiteX325" fmla="*/ 243237 w 363804"/>
              <a:gd name="connsiteY325" fmla="*/ 147967 h 464934"/>
              <a:gd name="connsiteX326" fmla="*/ 244367 w 363804"/>
              <a:gd name="connsiteY326" fmla="*/ 151038 h 464934"/>
              <a:gd name="connsiteX327" fmla="*/ 242094 w 363804"/>
              <a:gd name="connsiteY327" fmla="*/ 177213 h 464934"/>
              <a:gd name="connsiteX328" fmla="*/ 243402 w 363804"/>
              <a:gd name="connsiteY328" fmla="*/ 174955 h 464934"/>
              <a:gd name="connsiteX329" fmla="*/ 243402 w 363804"/>
              <a:gd name="connsiteY329" fmla="*/ 169786 h 464934"/>
              <a:gd name="connsiteX330" fmla="*/ 245332 w 363804"/>
              <a:gd name="connsiteY330" fmla="*/ 171408 h 464934"/>
              <a:gd name="connsiteX331" fmla="*/ 246310 w 363804"/>
              <a:gd name="connsiteY331" fmla="*/ 172376 h 464934"/>
              <a:gd name="connsiteX332" fmla="*/ 245167 w 363804"/>
              <a:gd name="connsiteY332" fmla="*/ 175918 h 464934"/>
              <a:gd name="connsiteX333" fmla="*/ 244037 w 363804"/>
              <a:gd name="connsiteY333" fmla="*/ 179475 h 464934"/>
              <a:gd name="connsiteX334" fmla="*/ 241776 w 363804"/>
              <a:gd name="connsiteY334" fmla="*/ 129066 h 464934"/>
              <a:gd name="connsiteX335" fmla="*/ 241446 w 363804"/>
              <a:gd name="connsiteY335" fmla="*/ 126492 h 464934"/>
              <a:gd name="connsiteX336" fmla="*/ 241446 w 363804"/>
              <a:gd name="connsiteY336" fmla="*/ 123912 h 464934"/>
              <a:gd name="connsiteX337" fmla="*/ 244037 w 363804"/>
              <a:gd name="connsiteY337" fmla="*/ 125360 h 464934"/>
              <a:gd name="connsiteX338" fmla="*/ 246958 w 363804"/>
              <a:gd name="connsiteY338" fmla="*/ 127137 h 464934"/>
              <a:gd name="connsiteX339" fmla="*/ 247923 w 363804"/>
              <a:gd name="connsiteY339" fmla="*/ 134578 h 464934"/>
              <a:gd name="connsiteX340" fmla="*/ 240811 w 363804"/>
              <a:gd name="connsiteY340" fmla="*/ 117766 h 464934"/>
              <a:gd name="connsiteX341" fmla="*/ 240811 w 363804"/>
              <a:gd name="connsiteY341" fmla="*/ 117131 h 464934"/>
              <a:gd name="connsiteX342" fmla="*/ 242094 w 363804"/>
              <a:gd name="connsiteY342" fmla="*/ 118411 h 464934"/>
              <a:gd name="connsiteX343" fmla="*/ 245993 w 363804"/>
              <a:gd name="connsiteY343" fmla="*/ 334569 h 464934"/>
              <a:gd name="connsiteX344" fmla="*/ 241129 w 363804"/>
              <a:gd name="connsiteY344" fmla="*/ 332624 h 464934"/>
              <a:gd name="connsiteX345" fmla="*/ 241129 w 363804"/>
              <a:gd name="connsiteY345" fmla="*/ 335545 h 464934"/>
              <a:gd name="connsiteX346" fmla="*/ 240976 w 363804"/>
              <a:gd name="connsiteY346" fmla="*/ 335863 h 464934"/>
              <a:gd name="connsiteX347" fmla="*/ 240811 w 363804"/>
              <a:gd name="connsiteY347" fmla="*/ 336190 h 464934"/>
              <a:gd name="connsiteX348" fmla="*/ 242919 w 363804"/>
              <a:gd name="connsiteY348" fmla="*/ 335545 h 464934"/>
              <a:gd name="connsiteX349" fmla="*/ 244037 w 363804"/>
              <a:gd name="connsiteY349" fmla="*/ 99668 h 464934"/>
              <a:gd name="connsiteX350" fmla="*/ 244367 w 363804"/>
              <a:gd name="connsiteY350" fmla="*/ 103225 h 464934"/>
              <a:gd name="connsiteX351" fmla="*/ 240341 w 363804"/>
              <a:gd name="connsiteY351" fmla="*/ 100313 h 464934"/>
              <a:gd name="connsiteX352" fmla="*/ 239516 w 363804"/>
              <a:gd name="connsiteY352" fmla="*/ 98065 h 464934"/>
              <a:gd name="connsiteX353" fmla="*/ 239516 w 363804"/>
              <a:gd name="connsiteY353" fmla="*/ 96454 h 464934"/>
              <a:gd name="connsiteX354" fmla="*/ 239516 w 363804"/>
              <a:gd name="connsiteY354" fmla="*/ 94831 h 464934"/>
              <a:gd name="connsiteX355" fmla="*/ 239198 w 363804"/>
              <a:gd name="connsiteY355" fmla="*/ 26971 h 464934"/>
              <a:gd name="connsiteX356" fmla="*/ 240811 w 363804"/>
              <a:gd name="connsiteY356" fmla="*/ 28598 h 464934"/>
              <a:gd name="connsiteX357" fmla="*/ 240481 w 363804"/>
              <a:gd name="connsiteY357" fmla="*/ 29248 h 464934"/>
              <a:gd name="connsiteX358" fmla="*/ 238220 w 363804"/>
              <a:gd name="connsiteY358" fmla="*/ 74154 h 464934"/>
              <a:gd name="connsiteX359" fmla="*/ 240811 w 363804"/>
              <a:gd name="connsiteY359" fmla="*/ 68652 h 464934"/>
              <a:gd name="connsiteX360" fmla="*/ 241446 w 363804"/>
              <a:gd name="connsiteY360" fmla="*/ 69620 h 464934"/>
              <a:gd name="connsiteX361" fmla="*/ 242094 w 363804"/>
              <a:gd name="connsiteY361" fmla="*/ 79005 h 464934"/>
              <a:gd name="connsiteX362" fmla="*/ 243072 w 363804"/>
              <a:gd name="connsiteY362" fmla="*/ 88680 h 464934"/>
              <a:gd name="connsiteX363" fmla="*/ 240811 w 363804"/>
              <a:gd name="connsiteY363" fmla="*/ 85138 h 464934"/>
              <a:gd name="connsiteX364" fmla="*/ 238868 w 363804"/>
              <a:gd name="connsiteY364" fmla="*/ 81581 h 464934"/>
              <a:gd name="connsiteX365" fmla="*/ 237903 w 363804"/>
              <a:gd name="connsiteY365" fmla="*/ 44423 h 464934"/>
              <a:gd name="connsiteX366" fmla="*/ 239033 w 363804"/>
              <a:gd name="connsiteY366" fmla="*/ 45555 h 464934"/>
              <a:gd name="connsiteX367" fmla="*/ 240163 w 363804"/>
              <a:gd name="connsiteY367" fmla="*/ 46695 h 464934"/>
              <a:gd name="connsiteX368" fmla="*/ 240163 w 363804"/>
              <a:gd name="connsiteY368" fmla="*/ 49920 h 464934"/>
              <a:gd name="connsiteX369" fmla="*/ 237903 w 363804"/>
              <a:gd name="connsiteY369" fmla="*/ 52816 h 464934"/>
              <a:gd name="connsiteX370" fmla="*/ 237420 w 363804"/>
              <a:gd name="connsiteY370" fmla="*/ 50555 h 464934"/>
              <a:gd name="connsiteX371" fmla="*/ 237255 w 363804"/>
              <a:gd name="connsiteY371" fmla="*/ 48308 h 464934"/>
              <a:gd name="connsiteX372" fmla="*/ 237903 w 363804"/>
              <a:gd name="connsiteY372" fmla="*/ 44423 h 464934"/>
              <a:gd name="connsiteX373" fmla="*/ 237903 w 363804"/>
              <a:gd name="connsiteY373" fmla="*/ 271232 h 464934"/>
              <a:gd name="connsiteX374" fmla="*/ 236620 w 363804"/>
              <a:gd name="connsiteY374" fmla="*/ 268653 h 464934"/>
              <a:gd name="connsiteX375" fmla="*/ 242424 w 363804"/>
              <a:gd name="connsiteY375" fmla="*/ 264451 h 464934"/>
              <a:gd name="connsiteX376" fmla="*/ 245650 w 363804"/>
              <a:gd name="connsiteY376" fmla="*/ 268008 h 464934"/>
              <a:gd name="connsiteX377" fmla="*/ 241776 w 363804"/>
              <a:gd name="connsiteY377" fmla="*/ 269783 h 464934"/>
              <a:gd name="connsiteX378" fmla="*/ 237903 w 363804"/>
              <a:gd name="connsiteY378" fmla="*/ 271232 h 464934"/>
              <a:gd name="connsiteX379" fmla="*/ 236620 w 363804"/>
              <a:gd name="connsiteY379" fmla="*/ 136508 h 464934"/>
              <a:gd name="connsiteX380" fmla="*/ 237103 w 363804"/>
              <a:gd name="connsiteY380" fmla="*/ 145706 h 464934"/>
              <a:gd name="connsiteX381" fmla="*/ 237255 w 363804"/>
              <a:gd name="connsiteY381" fmla="*/ 154923 h 464934"/>
              <a:gd name="connsiteX382" fmla="*/ 236455 w 363804"/>
              <a:gd name="connsiteY382" fmla="*/ 153945 h 464934"/>
              <a:gd name="connsiteX383" fmla="*/ 235642 w 363804"/>
              <a:gd name="connsiteY383" fmla="*/ 153300 h 464934"/>
              <a:gd name="connsiteX384" fmla="*/ 235795 w 363804"/>
              <a:gd name="connsiteY384" fmla="*/ 148628 h 464934"/>
              <a:gd name="connsiteX385" fmla="*/ 235972 w 363804"/>
              <a:gd name="connsiteY385" fmla="*/ 143939 h 464934"/>
              <a:gd name="connsiteX386" fmla="*/ 235795 w 363804"/>
              <a:gd name="connsiteY386" fmla="*/ 139405 h 464934"/>
              <a:gd name="connsiteX387" fmla="*/ 235642 w 363804"/>
              <a:gd name="connsiteY387" fmla="*/ 134895 h 464934"/>
              <a:gd name="connsiteX388" fmla="*/ 237585 w 363804"/>
              <a:gd name="connsiteY388" fmla="*/ 164935 h 464934"/>
              <a:gd name="connsiteX389" fmla="*/ 237738 w 363804"/>
              <a:gd name="connsiteY389" fmla="*/ 168337 h 464934"/>
              <a:gd name="connsiteX390" fmla="*/ 237903 w 363804"/>
              <a:gd name="connsiteY390" fmla="*/ 171725 h 464934"/>
              <a:gd name="connsiteX391" fmla="*/ 235325 w 363804"/>
              <a:gd name="connsiteY391" fmla="*/ 167856 h 464934"/>
              <a:gd name="connsiteX392" fmla="*/ 235325 w 363804"/>
              <a:gd name="connsiteY392" fmla="*/ 162671 h 464934"/>
              <a:gd name="connsiteX393" fmla="*/ 235325 w 363804"/>
              <a:gd name="connsiteY393" fmla="*/ 114859 h 464934"/>
              <a:gd name="connsiteX394" fmla="*/ 235007 w 363804"/>
              <a:gd name="connsiteY394" fmla="*/ 113241 h 464934"/>
              <a:gd name="connsiteX395" fmla="*/ 235147 w 363804"/>
              <a:gd name="connsiteY395" fmla="*/ 113891 h 464934"/>
              <a:gd name="connsiteX396" fmla="*/ 235007 w 363804"/>
              <a:gd name="connsiteY396" fmla="*/ 182382 h 464934"/>
              <a:gd name="connsiteX397" fmla="*/ 241776 w 363804"/>
              <a:gd name="connsiteY397" fmla="*/ 184326 h 464934"/>
              <a:gd name="connsiteX398" fmla="*/ 242094 w 363804"/>
              <a:gd name="connsiteY398" fmla="*/ 184654 h 464934"/>
              <a:gd name="connsiteX399" fmla="*/ 238868 w 363804"/>
              <a:gd name="connsiteY399" fmla="*/ 191108 h 464934"/>
              <a:gd name="connsiteX400" fmla="*/ 235795 w 363804"/>
              <a:gd name="connsiteY400" fmla="*/ 186916 h 464934"/>
              <a:gd name="connsiteX401" fmla="*/ 234677 w 363804"/>
              <a:gd name="connsiteY401" fmla="*/ 182715 h 464934"/>
              <a:gd name="connsiteX402" fmla="*/ 235972 w 363804"/>
              <a:gd name="connsiteY402" fmla="*/ 248943 h 464934"/>
              <a:gd name="connsiteX403" fmla="*/ 236620 w 363804"/>
              <a:gd name="connsiteY403" fmla="*/ 247980 h 464934"/>
              <a:gd name="connsiteX404" fmla="*/ 236938 w 363804"/>
              <a:gd name="connsiteY404" fmla="*/ 247012 h 464934"/>
              <a:gd name="connsiteX405" fmla="*/ 242424 w 363804"/>
              <a:gd name="connsiteY405" fmla="*/ 253135 h 464934"/>
              <a:gd name="connsiteX406" fmla="*/ 241129 w 363804"/>
              <a:gd name="connsiteY406" fmla="*/ 255740 h 464934"/>
              <a:gd name="connsiteX407" fmla="*/ 234359 w 363804"/>
              <a:gd name="connsiteY407" fmla="*/ 250238 h 464934"/>
              <a:gd name="connsiteX408" fmla="*/ 233051 w 363804"/>
              <a:gd name="connsiteY408" fmla="*/ 242811 h 464934"/>
              <a:gd name="connsiteX409" fmla="*/ 233394 w 363804"/>
              <a:gd name="connsiteY409" fmla="*/ 243129 h 464934"/>
              <a:gd name="connsiteX410" fmla="*/ 232734 w 363804"/>
              <a:gd name="connsiteY410" fmla="*/ 243129 h 464934"/>
              <a:gd name="connsiteX411" fmla="*/ 231439 w 363804"/>
              <a:gd name="connsiteY411" fmla="*/ 201774 h 464934"/>
              <a:gd name="connsiteX412" fmla="*/ 231439 w 363804"/>
              <a:gd name="connsiteY412" fmla="*/ 200479 h 464934"/>
              <a:gd name="connsiteX413" fmla="*/ 232404 w 363804"/>
              <a:gd name="connsiteY413" fmla="*/ 201447 h 464934"/>
              <a:gd name="connsiteX414" fmla="*/ 231769 w 363804"/>
              <a:gd name="connsiteY414" fmla="*/ 202091 h 464934"/>
              <a:gd name="connsiteX415" fmla="*/ 233712 w 363804"/>
              <a:gd name="connsiteY415" fmla="*/ 333586 h 464934"/>
              <a:gd name="connsiteX416" fmla="*/ 233051 w 363804"/>
              <a:gd name="connsiteY416" fmla="*/ 333918 h 464934"/>
              <a:gd name="connsiteX417" fmla="*/ 231121 w 363804"/>
              <a:gd name="connsiteY417" fmla="*/ 334569 h 464934"/>
              <a:gd name="connsiteX418" fmla="*/ 233864 w 363804"/>
              <a:gd name="connsiteY418" fmla="*/ 335545 h 464934"/>
              <a:gd name="connsiteX419" fmla="*/ 236938 w 363804"/>
              <a:gd name="connsiteY419" fmla="*/ 336190 h 464934"/>
              <a:gd name="connsiteX420" fmla="*/ 230156 w 363804"/>
              <a:gd name="connsiteY420" fmla="*/ 157835 h 464934"/>
              <a:gd name="connsiteX421" fmla="*/ 230156 w 363804"/>
              <a:gd name="connsiteY421" fmla="*/ 158812 h 464934"/>
              <a:gd name="connsiteX422" fmla="*/ 229496 w 363804"/>
              <a:gd name="connsiteY422" fmla="*/ 157185 h 464934"/>
              <a:gd name="connsiteX423" fmla="*/ 228848 w 363804"/>
              <a:gd name="connsiteY423" fmla="*/ 26971 h 464934"/>
              <a:gd name="connsiteX424" fmla="*/ 235007 w 363804"/>
              <a:gd name="connsiteY424" fmla="*/ 32800 h 464934"/>
              <a:gd name="connsiteX425" fmla="*/ 233712 w 363804"/>
              <a:gd name="connsiteY425" fmla="*/ 32800 h 464934"/>
              <a:gd name="connsiteX426" fmla="*/ 229178 w 363804"/>
              <a:gd name="connsiteY426" fmla="*/ 103543 h 464934"/>
              <a:gd name="connsiteX427" fmla="*/ 229343 w 363804"/>
              <a:gd name="connsiteY427" fmla="*/ 106460 h 464934"/>
              <a:gd name="connsiteX428" fmla="*/ 229496 w 363804"/>
              <a:gd name="connsiteY428" fmla="*/ 109372 h 464934"/>
              <a:gd name="connsiteX429" fmla="*/ 228200 w 363804"/>
              <a:gd name="connsiteY429" fmla="*/ 102258 h 464934"/>
              <a:gd name="connsiteX430" fmla="*/ 246641 w 363804"/>
              <a:gd name="connsiteY430" fmla="*/ 234413 h 464934"/>
              <a:gd name="connsiteX431" fmla="*/ 247606 w 363804"/>
              <a:gd name="connsiteY431" fmla="*/ 237156 h 464934"/>
              <a:gd name="connsiteX432" fmla="*/ 249866 w 363804"/>
              <a:gd name="connsiteY432" fmla="*/ 238286 h 464934"/>
              <a:gd name="connsiteX433" fmla="*/ 252114 w 363804"/>
              <a:gd name="connsiteY433" fmla="*/ 235379 h 464934"/>
              <a:gd name="connsiteX434" fmla="*/ 252444 w 363804"/>
              <a:gd name="connsiteY434" fmla="*/ 230210 h 464934"/>
              <a:gd name="connsiteX435" fmla="*/ 255683 w 363804"/>
              <a:gd name="connsiteY435" fmla="*/ 232140 h 464934"/>
              <a:gd name="connsiteX436" fmla="*/ 258909 w 363804"/>
              <a:gd name="connsiteY436" fmla="*/ 235061 h 464934"/>
              <a:gd name="connsiteX437" fmla="*/ 256648 w 363804"/>
              <a:gd name="connsiteY437" fmla="*/ 236992 h 464934"/>
              <a:gd name="connsiteX438" fmla="*/ 255353 w 363804"/>
              <a:gd name="connsiteY438" fmla="*/ 239254 h 464934"/>
              <a:gd name="connsiteX439" fmla="*/ 258591 w 363804"/>
              <a:gd name="connsiteY439" fmla="*/ 242811 h 464934"/>
              <a:gd name="connsiteX440" fmla="*/ 262782 w 363804"/>
              <a:gd name="connsiteY440" fmla="*/ 240385 h 464934"/>
              <a:gd name="connsiteX441" fmla="*/ 266326 w 363804"/>
              <a:gd name="connsiteY441" fmla="*/ 236674 h 464934"/>
              <a:gd name="connsiteX442" fmla="*/ 266326 w 363804"/>
              <a:gd name="connsiteY442" fmla="*/ 238921 h 464934"/>
              <a:gd name="connsiteX443" fmla="*/ 269246 w 363804"/>
              <a:gd name="connsiteY443" fmla="*/ 242811 h 464934"/>
              <a:gd name="connsiteX444" fmla="*/ 260522 w 363804"/>
              <a:gd name="connsiteY444" fmla="*/ 256701 h 464934"/>
              <a:gd name="connsiteX445" fmla="*/ 260204 w 363804"/>
              <a:gd name="connsiteY445" fmla="*/ 253463 h 464934"/>
              <a:gd name="connsiteX446" fmla="*/ 260522 w 363804"/>
              <a:gd name="connsiteY446" fmla="*/ 253135 h 464934"/>
              <a:gd name="connsiteX447" fmla="*/ 252444 w 363804"/>
              <a:gd name="connsiteY447" fmla="*/ 245718 h 464934"/>
              <a:gd name="connsiteX448" fmla="*/ 239833 w 363804"/>
              <a:gd name="connsiteY448" fmla="*/ 233752 h 464934"/>
              <a:gd name="connsiteX449" fmla="*/ 235642 w 363804"/>
              <a:gd name="connsiteY449" fmla="*/ 229550 h 464934"/>
              <a:gd name="connsiteX450" fmla="*/ 236620 w 363804"/>
              <a:gd name="connsiteY450" fmla="*/ 229550 h 464934"/>
              <a:gd name="connsiteX451" fmla="*/ 239198 w 363804"/>
              <a:gd name="connsiteY451" fmla="*/ 227288 h 464934"/>
              <a:gd name="connsiteX452" fmla="*/ 235972 w 363804"/>
              <a:gd name="connsiteY452" fmla="*/ 223428 h 464934"/>
              <a:gd name="connsiteX453" fmla="*/ 229496 w 363804"/>
              <a:gd name="connsiteY453" fmla="*/ 222778 h 464934"/>
              <a:gd name="connsiteX454" fmla="*/ 226917 w 363804"/>
              <a:gd name="connsiteY454" fmla="*/ 219545 h 464934"/>
              <a:gd name="connsiteX455" fmla="*/ 227235 w 363804"/>
              <a:gd name="connsiteY455" fmla="*/ 218249 h 464934"/>
              <a:gd name="connsiteX456" fmla="*/ 233712 w 363804"/>
              <a:gd name="connsiteY456" fmla="*/ 210182 h 464934"/>
              <a:gd name="connsiteX457" fmla="*/ 237420 w 363804"/>
              <a:gd name="connsiteY457" fmla="*/ 214206 h 464934"/>
              <a:gd name="connsiteX458" fmla="*/ 241129 w 363804"/>
              <a:gd name="connsiteY458" fmla="*/ 218894 h 464934"/>
              <a:gd name="connsiteX459" fmla="*/ 240163 w 363804"/>
              <a:gd name="connsiteY459" fmla="*/ 229232 h 464934"/>
              <a:gd name="connsiteX460" fmla="*/ 240163 w 363804"/>
              <a:gd name="connsiteY460" fmla="*/ 230860 h 464934"/>
              <a:gd name="connsiteX461" fmla="*/ 240811 w 363804"/>
              <a:gd name="connsiteY461" fmla="*/ 231659 h 464934"/>
              <a:gd name="connsiteX462" fmla="*/ 241446 w 363804"/>
              <a:gd name="connsiteY462" fmla="*/ 232140 h 464934"/>
              <a:gd name="connsiteX463" fmla="*/ 243072 w 363804"/>
              <a:gd name="connsiteY463" fmla="*/ 233107 h 464934"/>
              <a:gd name="connsiteX464" fmla="*/ 243402 w 363804"/>
              <a:gd name="connsiteY464" fmla="*/ 233271 h 464934"/>
              <a:gd name="connsiteX465" fmla="*/ 243719 w 363804"/>
              <a:gd name="connsiteY465" fmla="*/ 233435 h 464934"/>
              <a:gd name="connsiteX466" fmla="*/ 244850 w 363804"/>
              <a:gd name="connsiteY466" fmla="*/ 232789 h 464934"/>
              <a:gd name="connsiteX467" fmla="*/ 245650 w 363804"/>
              <a:gd name="connsiteY467" fmla="*/ 230528 h 464934"/>
              <a:gd name="connsiteX468" fmla="*/ 245650 w 363804"/>
              <a:gd name="connsiteY468" fmla="*/ 228901 h 464934"/>
              <a:gd name="connsiteX469" fmla="*/ 245993 w 363804"/>
              <a:gd name="connsiteY469" fmla="*/ 224714 h 464934"/>
              <a:gd name="connsiteX470" fmla="*/ 246958 w 363804"/>
              <a:gd name="connsiteY470" fmla="*/ 225676 h 464934"/>
              <a:gd name="connsiteX471" fmla="*/ 246641 w 363804"/>
              <a:gd name="connsiteY471" fmla="*/ 230046 h 464934"/>
              <a:gd name="connsiteX472" fmla="*/ 246641 w 363804"/>
              <a:gd name="connsiteY472" fmla="*/ 234413 h 464934"/>
              <a:gd name="connsiteX473" fmla="*/ 226587 w 363804"/>
              <a:gd name="connsiteY473" fmla="*/ 263165 h 464934"/>
              <a:gd name="connsiteX474" fmla="*/ 232734 w 363804"/>
              <a:gd name="connsiteY474" fmla="*/ 255740 h 464934"/>
              <a:gd name="connsiteX475" fmla="*/ 237585 w 363804"/>
              <a:gd name="connsiteY475" fmla="*/ 260258 h 464934"/>
              <a:gd name="connsiteX476" fmla="*/ 228848 w 363804"/>
              <a:gd name="connsiteY476" fmla="*/ 265096 h 464934"/>
              <a:gd name="connsiteX477" fmla="*/ 224657 w 363804"/>
              <a:gd name="connsiteY477" fmla="*/ 83208 h 464934"/>
              <a:gd name="connsiteX478" fmla="*/ 223692 w 363804"/>
              <a:gd name="connsiteY478" fmla="*/ 80285 h 464934"/>
              <a:gd name="connsiteX479" fmla="*/ 229178 w 363804"/>
              <a:gd name="connsiteY479" fmla="*/ 84820 h 464934"/>
              <a:gd name="connsiteX480" fmla="*/ 229178 w 363804"/>
              <a:gd name="connsiteY480" fmla="*/ 91259 h 464934"/>
              <a:gd name="connsiteX481" fmla="*/ 229813 w 363804"/>
              <a:gd name="connsiteY481" fmla="*/ 126492 h 464934"/>
              <a:gd name="connsiteX482" fmla="*/ 229991 w 363804"/>
              <a:gd name="connsiteY482" fmla="*/ 137639 h 464934"/>
              <a:gd name="connsiteX483" fmla="*/ 230156 w 363804"/>
              <a:gd name="connsiteY483" fmla="*/ 148459 h 464934"/>
              <a:gd name="connsiteX484" fmla="*/ 227235 w 363804"/>
              <a:gd name="connsiteY484" fmla="*/ 146846 h 464934"/>
              <a:gd name="connsiteX485" fmla="*/ 224009 w 363804"/>
              <a:gd name="connsiteY485" fmla="*/ 143290 h 464934"/>
              <a:gd name="connsiteX486" fmla="*/ 223857 w 363804"/>
              <a:gd name="connsiteY486" fmla="*/ 139738 h 464934"/>
              <a:gd name="connsiteX487" fmla="*/ 223692 w 363804"/>
              <a:gd name="connsiteY487" fmla="*/ 136181 h 464934"/>
              <a:gd name="connsiteX488" fmla="*/ 224009 w 363804"/>
              <a:gd name="connsiteY488" fmla="*/ 132623 h 464934"/>
              <a:gd name="connsiteX489" fmla="*/ 223692 w 363804"/>
              <a:gd name="connsiteY489" fmla="*/ 127454 h 464934"/>
              <a:gd name="connsiteX490" fmla="*/ 223374 w 363804"/>
              <a:gd name="connsiteY490" fmla="*/ 122299 h 464934"/>
              <a:gd name="connsiteX491" fmla="*/ 223692 w 363804"/>
              <a:gd name="connsiteY491" fmla="*/ 117131 h 464934"/>
              <a:gd name="connsiteX492" fmla="*/ 223514 w 363804"/>
              <a:gd name="connsiteY492" fmla="*/ 110170 h 464934"/>
              <a:gd name="connsiteX493" fmla="*/ 223044 w 363804"/>
              <a:gd name="connsiteY493" fmla="*/ 103543 h 464934"/>
              <a:gd name="connsiteX494" fmla="*/ 223044 w 363804"/>
              <a:gd name="connsiteY494" fmla="*/ 103225 h 464934"/>
              <a:gd name="connsiteX495" fmla="*/ 224009 w 363804"/>
              <a:gd name="connsiteY495" fmla="*/ 110334 h 464934"/>
              <a:gd name="connsiteX496" fmla="*/ 224657 w 363804"/>
              <a:gd name="connsiteY496" fmla="*/ 117448 h 464934"/>
              <a:gd name="connsiteX497" fmla="*/ 224174 w 363804"/>
              <a:gd name="connsiteY497" fmla="*/ 117284 h 464934"/>
              <a:gd name="connsiteX498" fmla="*/ 224009 w 363804"/>
              <a:gd name="connsiteY498" fmla="*/ 72860 h 464934"/>
              <a:gd name="connsiteX499" fmla="*/ 223514 w 363804"/>
              <a:gd name="connsiteY499" fmla="*/ 61870 h 464934"/>
              <a:gd name="connsiteX500" fmla="*/ 222396 w 363804"/>
              <a:gd name="connsiteY500" fmla="*/ 50555 h 464934"/>
              <a:gd name="connsiteX501" fmla="*/ 227413 w 363804"/>
              <a:gd name="connsiteY501" fmla="*/ 66063 h 464934"/>
              <a:gd name="connsiteX502" fmla="*/ 233394 w 363804"/>
              <a:gd name="connsiteY502" fmla="*/ 81581 h 464934"/>
              <a:gd name="connsiteX503" fmla="*/ 233394 w 363804"/>
              <a:gd name="connsiteY503" fmla="*/ 81898 h 464934"/>
              <a:gd name="connsiteX504" fmla="*/ 221431 w 363804"/>
              <a:gd name="connsiteY504" fmla="*/ 272859 h 464934"/>
              <a:gd name="connsiteX505" fmla="*/ 225304 w 363804"/>
              <a:gd name="connsiteY505" fmla="*/ 272209 h 464934"/>
              <a:gd name="connsiteX506" fmla="*/ 223044 w 363804"/>
              <a:gd name="connsiteY506" fmla="*/ 273822 h 464934"/>
              <a:gd name="connsiteX507" fmla="*/ 223374 w 363804"/>
              <a:gd name="connsiteY507" fmla="*/ 203059 h 464934"/>
              <a:gd name="connsiteX508" fmla="*/ 225304 w 363804"/>
              <a:gd name="connsiteY508" fmla="*/ 203704 h 464934"/>
              <a:gd name="connsiteX509" fmla="*/ 224009 w 363804"/>
              <a:gd name="connsiteY509" fmla="*/ 208555 h 464934"/>
              <a:gd name="connsiteX510" fmla="*/ 222726 w 363804"/>
              <a:gd name="connsiteY510" fmla="*/ 213408 h 464934"/>
              <a:gd name="connsiteX511" fmla="*/ 220783 w 363804"/>
              <a:gd name="connsiteY511" fmla="*/ 208873 h 464934"/>
              <a:gd name="connsiteX512" fmla="*/ 223374 w 363804"/>
              <a:gd name="connsiteY512" fmla="*/ 203059 h 464934"/>
              <a:gd name="connsiteX513" fmla="*/ 229813 w 363804"/>
              <a:gd name="connsiteY513" fmla="*/ 52499 h 464934"/>
              <a:gd name="connsiteX514" fmla="*/ 228200 w 363804"/>
              <a:gd name="connsiteY514" fmla="*/ 53134 h 464934"/>
              <a:gd name="connsiteX515" fmla="*/ 223196 w 363804"/>
              <a:gd name="connsiteY515" fmla="*/ 37309 h 464934"/>
              <a:gd name="connsiteX516" fmla="*/ 219170 w 363804"/>
              <a:gd name="connsiteY516" fmla="*/ 24064 h 464934"/>
              <a:gd name="connsiteX517" fmla="*/ 231439 w 363804"/>
              <a:gd name="connsiteY517" fmla="*/ 37959 h 464934"/>
              <a:gd name="connsiteX518" fmla="*/ 231604 w 363804"/>
              <a:gd name="connsiteY518" fmla="*/ 45222 h 464934"/>
              <a:gd name="connsiteX519" fmla="*/ 231769 w 363804"/>
              <a:gd name="connsiteY519" fmla="*/ 52499 h 464934"/>
              <a:gd name="connsiteX520" fmla="*/ 221761 w 363804"/>
              <a:gd name="connsiteY520" fmla="*/ 175918 h 464934"/>
              <a:gd name="connsiteX521" fmla="*/ 221901 w 363804"/>
              <a:gd name="connsiteY521" fmla="*/ 163967 h 464934"/>
              <a:gd name="connsiteX522" fmla="*/ 222396 w 363804"/>
              <a:gd name="connsiteY522" fmla="*/ 151689 h 464934"/>
              <a:gd name="connsiteX523" fmla="*/ 224657 w 363804"/>
              <a:gd name="connsiteY523" fmla="*/ 159775 h 464934"/>
              <a:gd name="connsiteX524" fmla="*/ 229813 w 363804"/>
              <a:gd name="connsiteY524" fmla="*/ 169136 h 464934"/>
              <a:gd name="connsiteX525" fmla="*/ 229178 w 363804"/>
              <a:gd name="connsiteY525" fmla="*/ 177213 h 464934"/>
              <a:gd name="connsiteX526" fmla="*/ 228200 w 363804"/>
              <a:gd name="connsiteY526" fmla="*/ 185304 h 464934"/>
              <a:gd name="connsiteX527" fmla="*/ 226270 w 363804"/>
              <a:gd name="connsiteY527" fmla="*/ 184971 h 464934"/>
              <a:gd name="connsiteX528" fmla="*/ 223374 w 363804"/>
              <a:gd name="connsiteY528" fmla="*/ 187551 h 464934"/>
              <a:gd name="connsiteX529" fmla="*/ 223692 w 363804"/>
              <a:gd name="connsiteY529" fmla="*/ 189164 h 464934"/>
              <a:gd name="connsiteX530" fmla="*/ 226917 w 363804"/>
              <a:gd name="connsiteY530" fmla="*/ 194665 h 464934"/>
              <a:gd name="connsiteX531" fmla="*/ 226270 w 363804"/>
              <a:gd name="connsiteY531" fmla="*/ 198549 h 464934"/>
              <a:gd name="connsiteX532" fmla="*/ 222879 w 363804"/>
              <a:gd name="connsiteY532" fmla="*/ 196605 h 464934"/>
              <a:gd name="connsiteX533" fmla="*/ 220136 w 363804"/>
              <a:gd name="connsiteY533" fmla="*/ 195310 h 464934"/>
              <a:gd name="connsiteX534" fmla="*/ 218840 w 363804"/>
              <a:gd name="connsiteY534" fmla="*/ 195959 h 464934"/>
              <a:gd name="connsiteX535" fmla="*/ 218523 w 363804"/>
              <a:gd name="connsiteY535" fmla="*/ 195959 h 464934"/>
              <a:gd name="connsiteX536" fmla="*/ 220453 w 363804"/>
              <a:gd name="connsiteY536" fmla="*/ 185775 h 464934"/>
              <a:gd name="connsiteX537" fmla="*/ 221761 w 363804"/>
              <a:gd name="connsiteY537" fmla="*/ 175918 h 464934"/>
              <a:gd name="connsiteX538" fmla="*/ 215932 w 363804"/>
              <a:gd name="connsiteY538" fmla="*/ 142327 h 464934"/>
              <a:gd name="connsiteX539" fmla="*/ 216897 w 363804"/>
              <a:gd name="connsiteY539" fmla="*/ 143608 h 464934"/>
              <a:gd name="connsiteX540" fmla="*/ 216897 w 363804"/>
              <a:gd name="connsiteY540" fmla="*/ 146529 h 464934"/>
              <a:gd name="connsiteX541" fmla="*/ 216249 w 363804"/>
              <a:gd name="connsiteY541" fmla="*/ 152016 h 464934"/>
              <a:gd name="connsiteX542" fmla="*/ 216249 w 363804"/>
              <a:gd name="connsiteY542" fmla="*/ 119377 h 464934"/>
              <a:gd name="connsiteX543" fmla="*/ 216745 w 363804"/>
              <a:gd name="connsiteY543" fmla="*/ 127137 h 464934"/>
              <a:gd name="connsiteX544" fmla="*/ 216897 w 363804"/>
              <a:gd name="connsiteY544" fmla="*/ 135213 h 464934"/>
              <a:gd name="connsiteX545" fmla="*/ 215602 w 363804"/>
              <a:gd name="connsiteY545" fmla="*/ 133274 h 464934"/>
              <a:gd name="connsiteX546" fmla="*/ 215284 w 363804"/>
              <a:gd name="connsiteY546" fmla="*/ 119060 h 464934"/>
              <a:gd name="connsiteX547" fmla="*/ 214636 w 363804"/>
              <a:gd name="connsiteY547" fmla="*/ 16637 h 464934"/>
              <a:gd name="connsiteX548" fmla="*/ 214954 w 363804"/>
              <a:gd name="connsiteY548" fmla="*/ 16964 h 464934"/>
              <a:gd name="connsiteX549" fmla="*/ 215602 w 363804"/>
              <a:gd name="connsiteY549" fmla="*/ 16964 h 464934"/>
              <a:gd name="connsiteX550" fmla="*/ 215132 w 363804"/>
              <a:gd name="connsiteY550" fmla="*/ 17118 h 464934"/>
              <a:gd name="connsiteX551" fmla="*/ 214636 w 363804"/>
              <a:gd name="connsiteY551" fmla="*/ 17282 h 464934"/>
              <a:gd name="connsiteX552" fmla="*/ 224339 w 363804"/>
              <a:gd name="connsiteY552" fmla="*/ 232789 h 464934"/>
              <a:gd name="connsiteX553" fmla="*/ 223374 w 363804"/>
              <a:gd name="connsiteY553" fmla="*/ 236347 h 464934"/>
              <a:gd name="connsiteX554" fmla="*/ 221431 w 363804"/>
              <a:gd name="connsiteY554" fmla="*/ 236992 h 464934"/>
              <a:gd name="connsiteX555" fmla="*/ 217710 w 363804"/>
              <a:gd name="connsiteY555" fmla="*/ 231977 h 464934"/>
              <a:gd name="connsiteX556" fmla="*/ 214319 w 363804"/>
              <a:gd name="connsiteY556" fmla="*/ 226970 h 464934"/>
              <a:gd name="connsiteX557" fmla="*/ 220453 w 363804"/>
              <a:gd name="connsiteY557" fmla="*/ 227938 h 464934"/>
              <a:gd name="connsiteX558" fmla="*/ 210128 w 363804"/>
              <a:gd name="connsiteY558" fmla="*/ 218249 h 464934"/>
              <a:gd name="connsiteX559" fmla="*/ 214954 w 363804"/>
              <a:gd name="connsiteY559" fmla="*/ 220506 h 464934"/>
              <a:gd name="connsiteX560" fmla="*/ 210446 w 363804"/>
              <a:gd name="connsiteY560" fmla="*/ 219227 h 464934"/>
              <a:gd name="connsiteX561" fmla="*/ 212706 w 363804"/>
              <a:gd name="connsiteY561" fmla="*/ 233752 h 464934"/>
              <a:gd name="connsiteX562" fmla="*/ 211411 w 363804"/>
              <a:gd name="connsiteY562" fmla="*/ 232789 h 464934"/>
              <a:gd name="connsiteX563" fmla="*/ 210128 w 363804"/>
              <a:gd name="connsiteY563" fmla="*/ 232140 h 464934"/>
              <a:gd name="connsiteX564" fmla="*/ 210446 w 363804"/>
              <a:gd name="connsiteY564" fmla="*/ 231659 h 464934"/>
              <a:gd name="connsiteX565" fmla="*/ 210763 w 363804"/>
              <a:gd name="connsiteY565" fmla="*/ 230860 h 464934"/>
              <a:gd name="connsiteX566" fmla="*/ 209150 w 363804"/>
              <a:gd name="connsiteY566" fmla="*/ 245718 h 464934"/>
              <a:gd name="connsiteX567" fmla="*/ 218840 w 363804"/>
              <a:gd name="connsiteY567" fmla="*/ 246681 h 464934"/>
              <a:gd name="connsiteX568" fmla="*/ 211741 w 363804"/>
              <a:gd name="connsiteY568" fmla="*/ 248625 h 464934"/>
              <a:gd name="connsiteX569" fmla="*/ 198812 w 363804"/>
              <a:gd name="connsiteY569" fmla="*/ 232140 h 464934"/>
              <a:gd name="connsiteX570" fmla="*/ 203968 w 363804"/>
              <a:gd name="connsiteY570" fmla="*/ 234070 h 464934"/>
              <a:gd name="connsiteX571" fmla="*/ 209480 w 363804"/>
              <a:gd name="connsiteY571" fmla="*/ 237960 h 464934"/>
              <a:gd name="connsiteX572" fmla="*/ 201390 w 363804"/>
              <a:gd name="connsiteY572" fmla="*/ 236029 h 464934"/>
              <a:gd name="connsiteX573" fmla="*/ 196882 w 363804"/>
              <a:gd name="connsiteY573" fmla="*/ 264133 h 464934"/>
              <a:gd name="connsiteX574" fmla="*/ 197517 w 363804"/>
              <a:gd name="connsiteY574" fmla="*/ 261554 h 464934"/>
              <a:gd name="connsiteX575" fmla="*/ 195904 w 363804"/>
              <a:gd name="connsiteY575" fmla="*/ 258631 h 464934"/>
              <a:gd name="connsiteX576" fmla="*/ 208020 w 363804"/>
              <a:gd name="connsiteY576" fmla="*/ 261554 h 464934"/>
              <a:gd name="connsiteX577" fmla="*/ 219488 w 363804"/>
              <a:gd name="connsiteY577" fmla="*/ 264768 h 464934"/>
              <a:gd name="connsiteX578" fmla="*/ 221761 w 363804"/>
              <a:gd name="connsiteY578" fmla="*/ 266712 h 464934"/>
              <a:gd name="connsiteX579" fmla="*/ 211893 w 363804"/>
              <a:gd name="connsiteY579" fmla="*/ 267204 h 464934"/>
              <a:gd name="connsiteX580" fmla="*/ 202038 w 363804"/>
              <a:gd name="connsiteY580" fmla="*/ 267030 h 464934"/>
              <a:gd name="connsiteX581" fmla="*/ 193313 w 363804"/>
              <a:gd name="connsiteY581" fmla="*/ 258949 h 464934"/>
              <a:gd name="connsiteX582" fmla="*/ 193643 w 363804"/>
              <a:gd name="connsiteY582" fmla="*/ 263800 h 464934"/>
              <a:gd name="connsiteX583" fmla="*/ 192348 w 363804"/>
              <a:gd name="connsiteY583" fmla="*/ 258314 h 464934"/>
              <a:gd name="connsiteX584" fmla="*/ 182658 w 363804"/>
              <a:gd name="connsiteY584" fmla="*/ 247330 h 464934"/>
              <a:gd name="connsiteX585" fmla="*/ 190405 w 363804"/>
              <a:gd name="connsiteY585" fmla="*/ 252167 h 464934"/>
              <a:gd name="connsiteX586" fmla="*/ 185566 w 363804"/>
              <a:gd name="connsiteY586" fmla="*/ 250555 h 464934"/>
              <a:gd name="connsiteX587" fmla="*/ 182658 w 363804"/>
              <a:gd name="connsiteY587" fmla="*/ 247330 h 464934"/>
              <a:gd name="connsiteX588" fmla="*/ 182328 w 363804"/>
              <a:gd name="connsiteY588" fmla="*/ 238604 h 464934"/>
              <a:gd name="connsiteX589" fmla="*/ 187179 w 363804"/>
              <a:gd name="connsiteY589" fmla="*/ 240534 h 464934"/>
              <a:gd name="connsiteX590" fmla="*/ 192018 w 363804"/>
              <a:gd name="connsiteY590" fmla="*/ 242146 h 464934"/>
              <a:gd name="connsiteX591" fmla="*/ 200108 w 363804"/>
              <a:gd name="connsiteY591" fmla="*/ 248625 h 464934"/>
              <a:gd name="connsiteX592" fmla="*/ 189440 w 363804"/>
              <a:gd name="connsiteY592" fmla="*/ 245554 h 464934"/>
              <a:gd name="connsiteX593" fmla="*/ 182658 w 363804"/>
              <a:gd name="connsiteY593" fmla="*/ 238921 h 464934"/>
              <a:gd name="connsiteX594" fmla="*/ 175546 w 363804"/>
              <a:gd name="connsiteY594" fmla="*/ 221817 h 464934"/>
              <a:gd name="connsiteX595" fmla="*/ 185249 w 363804"/>
              <a:gd name="connsiteY595" fmla="*/ 226970 h 464934"/>
              <a:gd name="connsiteX596" fmla="*/ 192996 w 363804"/>
              <a:gd name="connsiteY596" fmla="*/ 232789 h 464934"/>
              <a:gd name="connsiteX597" fmla="*/ 187979 w 363804"/>
              <a:gd name="connsiteY597" fmla="*/ 230210 h 464934"/>
              <a:gd name="connsiteX598" fmla="*/ 182988 w 363804"/>
              <a:gd name="connsiteY598" fmla="*/ 227938 h 464934"/>
              <a:gd name="connsiteX599" fmla="*/ 193313 w 363804"/>
              <a:gd name="connsiteY599" fmla="*/ 222778 h 464934"/>
              <a:gd name="connsiteX600" fmla="*/ 192831 w 363804"/>
              <a:gd name="connsiteY600" fmla="*/ 222605 h 464934"/>
              <a:gd name="connsiteX601" fmla="*/ 192348 w 363804"/>
              <a:gd name="connsiteY601" fmla="*/ 222452 h 464934"/>
              <a:gd name="connsiteX602" fmla="*/ 191053 w 363804"/>
              <a:gd name="connsiteY602" fmla="*/ 223428 h 464934"/>
              <a:gd name="connsiteX603" fmla="*/ 183141 w 363804"/>
              <a:gd name="connsiteY603" fmla="*/ 219545 h 464934"/>
              <a:gd name="connsiteX604" fmla="*/ 175228 w 363804"/>
              <a:gd name="connsiteY604" fmla="*/ 214692 h 464934"/>
              <a:gd name="connsiteX605" fmla="*/ 187179 w 363804"/>
              <a:gd name="connsiteY605" fmla="*/ 219227 h 464934"/>
              <a:gd name="connsiteX606" fmla="*/ 199460 w 363804"/>
              <a:gd name="connsiteY606" fmla="*/ 223428 h 464934"/>
              <a:gd name="connsiteX607" fmla="*/ 206890 w 363804"/>
              <a:gd name="connsiteY607" fmla="*/ 225359 h 464934"/>
              <a:gd name="connsiteX608" fmla="*/ 206242 w 363804"/>
              <a:gd name="connsiteY608" fmla="*/ 226970 h 464934"/>
              <a:gd name="connsiteX609" fmla="*/ 199130 w 363804"/>
              <a:gd name="connsiteY609" fmla="*/ 225359 h 464934"/>
              <a:gd name="connsiteX610" fmla="*/ 193313 w 363804"/>
              <a:gd name="connsiteY610" fmla="*/ 222778 h 464934"/>
              <a:gd name="connsiteX611" fmla="*/ 176511 w 363804"/>
              <a:gd name="connsiteY611" fmla="*/ 257351 h 464934"/>
              <a:gd name="connsiteX612" fmla="*/ 174898 w 363804"/>
              <a:gd name="connsiteY612" fmla="*/ 254111 h 464934"/>
              <a:gd name="connsiteX613" fmla="*/ 172968 w 363804"/>
              <a:gd name="connsiteY613" fmla="*/ 250887 h 464934"/>
              <a:gd name="connsiteX614" fmla="*/ 169082 w 363804"/>
              <a:gd name="connsiteY614" fmla="*/ 247980 h 464934"/>
              <a:gd name="connsiteX615" fmla="*/ 169729 w 363804"/>
              <a:gd name="connsiteY615" fmla="*/ 249275 h 464934"/>
              <a:gd name="connsiteX616" fmla="*/ 167799 w 363804"/>
              <a:gd name="connsiteY616" fmla="*/ 309357 h 464934"/>
              <a:gd name="connsiteX617" fmla="*/ 165526 w 363804"/>
              <a:gd name="connsiteY617" fmla="*/ 307745 h 464934"/>
              <a:gd name="connsiteX618" fmla="*/ 165703 w 363804"/>
              <a:gd name="connsiteY618" fmla="*/ 307427 h 464934"/>
              <a:gd name="connsiteX619" fmla="*/ 165843 w 363804"/>
              <a:gd name="connsiteY619" fmla="*/ 307095 h 464934"/>
              <a:gd name="connsiteX620" fmla="*/ 164878 w 363804"/>
              <a:gd name="connsiteY620" fmla="*/ 305483 h 464934"/>
              <a:gd name="connsiteX621" fmla="*/ 168764 w 363804"/>
              <a:gd name="connsiteY621" fmla="*/ 308390 h 464934"/>
              <a:gd name="connsiteX622" fmla="*/ 172320 w 363804"/>
              <a:gd name="connsiteY622" fmla="*/ 311946 h 464934"/>
              <a:gd name="connsiteX623" fmla="*/ 163913 w 363804"/>
              <a:gd name="connsiteY623" fmla="*/ 201130 h 464934"/>
              <a:gd name="connsiteX624" fmla="*/ 168599 w 363804"/>
              <a:gd name="connsiteY624" fmla="*/ 204200 h 464934"/>
              <a:gd name="connsiteX625" fmla="*/ 175863 w 363804"/>
              <a:gd name="connsiteY625" fmla="*/ 208228 h 464934"/>
              <a:gd name="connsiteX626" fmla="*/ 161982 w 363804"/>
              <a:gd name="connsiteY626" fmla="*/ 204998 h 464934"/>
              <a:gd name="connsiteX627" fmla="*/ 161004 w 363804"/>
              <a:gd name="connsiteY627" fmla="*/ 204021 h 464934"/>
              <a:gd name="connsiteX628" fmla="*/ 159391 w 363804"/>
              <a:gd name="connsiteY628" fmla="*/ 195310 h 464934"/>
              <a:gd name="connsiteX629" fmla="*/ 162617 w 363804"/>
              <a:gd name="connsiteY629" fmla="*/ 196277 h 464934"/>
              <a:gd name="connsiteX630" fmla="*/ 161982 w 363804"/>
              <a:gd name="connsiteY630" fmla="*/ 197572 h 464934"/>
              <a:gd name="connsiteX631" fmla="*/ 163913 w 363804"/>
              <a:gd name="connsiteY631" fmla="*/ 201130 h 464934"/>
              <a:gd name="connsiteX632" fmla="*/ 154870 w 363804"/>
              <a:gd name="connsiteY632" fmla="*/ 340055 h 464934"/>
              <a:gd name="connsiteX633" fmla="*/ 155188 w 363804"/>
              <a:gd name="connsiteY633" fmla="*/ 342631 h 464934"/>
              <a:gd name="connsiteX634" fmla="*/ 155035 w 363804"/>
              <a:gd name="connsiteY634" fmla="*/ 342313 h 464934"/>
              <a:gd name="connsiteX635" fmla="*/ 154870 w 363804"/>
              <a:gd name="connsiteY635" fmla="*/ 341996 h 464934"/>
              <a:gd name="connsiteX636" fmla="*/ 120301 w 363804"/>
              <a:gd name="connsiteY636" fmla="*/ 76728 h 464934"/>
              <a:gd name="connsiteX637" fmla="*/ 121279 w 363804"/>
              <a:gd name="connsiteY637" fmla="*/ 75116 h 464934"/>
              <a:gd name="connsiteX638" fmla="*/ 121914 w 363804"/>
              <a:gd name="connsiteY638" fmla="*/ 73821 h 464934"/>
              <a:gd name="connsiteX639" fmla="*/ 128683 w 363804"/>
              <a:gd name="connsiteY639" fmla="*/ 77696 h 464934"/>
              <a:gd name="connsiteX640" fmla="*/ 125139 w 363804"/>
              <a:gd name="connsiteY640" fmla="*/ 77696 h 464934"/>
              <a:gd name="connsiteX641" fmla="*/ 103486 w 363804"/>
              <a:gd name="connsiteY641" fmla="*/ 75116 h 464934"/>
              <a:gd name="connsiteX642" fmla="*/ 101556 w 363804"/>
              <a:gd name="connsiteY642" fmla="*/ 74789 h 464934"/>
              <a:gd name="connsiteX643" fmla="*/ 102368 w 363804"/>
              <a:gd name="connsiteY643" fmla="*/ 74953 h 464934"/>
              <a:gd name="connsiteX644" fmla="*/ 104146 w 363804"/>
              <a:gd name="connsiteY644" fmla="*/ 58328 h 464934"/>
              <a:gd name="connsiteX645" fmla="*/ 107207 w 363804"/>
              <a:gd name="connsiteY645" fmla="*/ 61389 h 464934"/>
              <a:gd name="connsiteX646" fmla="*/ 110281 w 363804"/>
              <a:gd name="connsiteY646" fmla="*/ 64450 h 464934"/>
              <a:gd name="connsiteX647" fmla="*/ 104312 w 363804"/>
              <a:gd name="connsiteY647" fmla="*/ 61870 h 464934"/>
              <a:gd name="connsiteX648" fmla="*/ 98647 w 363804"/>
              <a:gd name="connsiteY648" fmla="*/ 59941 h 464934"/>
              <a:gd name="connsiteX649" fmla="*/ 97682 w 363804"/>
              <a:gd name="connsiteY649" fmla="*/ 58963 h 464934"/>
              <a:gd name="connsiteX650" fmla="*/ 91548 w 363804"/>
              <a:gd name="connsiteY650" fmla="*/ 49274 h 464934"/>
              <a:gd name="connsiteX651" fmla="*/ 96399 w 363804"/>
              <a:gd name="connsiteY651" fmla="*/ 50555 h 464934"/>
              <a:gd name="connsiteX652" fmla="*/ 95891 w 363804"/>
              <a:gd name="connsiteY652" fmla="*/ 50406 h 464934"/>
              <a:gd name="connsiteX653" fmla="*/ 95422 w 363804"/>
              <a:gd name="connsiteY653" fmla="*/ 50237 h 464934"/>
              <a:gd name="connsiteX654" fmla="*/ 144850 w 363804"/>
              <a:gd name="connsiteY654" fmla="*/ 77378 h 464934"/>
              <a:gd name="connsiteX655" fmla="*/ 140964 w 363804"/>
              <a:gd name="connsiteY655" fmla="*/ 77378 h 464934"/>
              <a:gd name="connsiteX656" fmla="*/ 137103 w 363804"/>
              <a:gd name="connsiteY656" fmla="*/ 77696 h 464934"/>
              <a:gd name="connsiteX657" fmla="*/ 134195 w 363804"/>
              <a:gd name="connsiteY657" fmla="*/ 74789 h 464934"/>
              <a:gd name="connsiteX658" fmla="*/ 127083 w 363804"/>
              <a:gd name="connsiteY658" fmla="*/ 70265 h 464934"/>
              <a:gd name="connsiteX659" fmla="*/ 118358 w 363804"/>
              <a:gd name="connsiteY659" fmla="*/ 64629 h 464934"/>
              <a:gd name="connsiteX660" fmla="*/ 110611 w 363804"/>
              <a:gd name="connsiteY660" fmla="*/ 58328 h 464934"/>
              <a:gd name="connsiteX661" fmla="*/ 111576 w 363804"/>
              <a:gd name="connsiteY661" fmla="*/ 58328 h 464934"/>
              <a:gd name="connsiteX662" fmla="*/ 113189 w 363804"/>
              <a:gd name="connsiteY662" fmla="*/ 56056 h 464934"/>
              <a:gd name="connsiteX663" fmla="*/ 111246 w 363804"/>
              <a:gd name="connsiteY663" fmla="*/ 52816 h 464934"/>
              <a:gd name="connsiteX664" fmla="*/ 111576 w 363804"/>
              <a:gd name="connsiteY664" fmla="*/ 52168 h 464934"/>
              <a:gd name="connsiteX665" fmla="*/ 109963 w 363804"/>
              <a:gd name="connsiteY665" fmla="*/ 52168 h 464934"/>
              <a:gd name="connsiteX666" fmla="*/ 108820 w 363804"/>
              <a:gd name="connsiteY666" fmla="*/ 51850 h 464934"/>
              <a:gd name="connsiteX667" fmla="*/ 107702 w 363804"/>
              <a:gd name="connsiteY667" fmla="*/ 50555 h 464934"/>
              <a:gd name="connsiteX668" fmla="*/ 97187 w 363804"/>
              <a:gd name="connsiteY668" fmla="*/ 40395 h 464934"/>
              <a:gd name="connsiteX669" fmla="*/ 91205 w 363804"/>
              <a:gd name="connsiteY669" fmla="*/ 27937 h 464934"/>
              <a:gd name="connsiteX670" fmla="*/ 91866 w 363804"/>
              <a:gd name="connsiteY670" fmla="*/ 27937 h 464934"/>
              <a:gd name="connsiteX671" fmla="*/ 92831 w 363804"/>
              <a:gd name="connsiteY671" fmla="*/ 29883 h 464934"/>
              <a:gd name="connsiteX672" fmla="*/ 93478 w 363804"/>
              <a:gd name="connsiteY672" fmla="*/ 30528 h 464934"/>
              <a:gd name="connsiteX673" fmla="*/ 105112 w 363804"/>
              <a:gd name="connsiteY673" fmla="*/ 42643 h 464934"/>
              <a:gd name="connsiteX674" fmla="*/ 118040 w 363804"/>
              <a:gd name="connsiteY674" fmla="*/ 55892 h 464934"/>
              <a:gd name="connsiteX675" fmla="*/ 130156 w 363804"/>
              <a:gd name="connsiteY675" fmla="*/ 66559 h 464934"/>
              <a:gd name="connsiteX676" fmla="*/ 139033 w 363804"/>
              <a:gd name="connsiteY676" fmla="*/ 70929 h 464934"/>
              <a:gd name="connsiteX677" fmla="*/ 139033 w 363804"/>
              <a:gd name="connsiteY677" fmla="*/ 70596 h 464934"/>
              <a:gd name="connsiteX678" fmla="*/ 143237 w 363804"/>
              <a:gd name="connsiteY678" fmla="*/ 76084 h 464934"/>
              <a:gd name="connsiteX679" fmla="*/ 87344 w 363804"/>
              <a:gd name="connsiteY679" fmla="*/ 94182 h 464934"/>
              <a:gd name="connsiteX680" fmla="*/ 86049 w 363804"/>
              <a:gd name="connsiteY680" fmla="*/ 91259 h 464934"/>
              <a:gd name="connsiteX681" fmla="*/ 87014 w 363804"/>
              <a:gd name="connsiteY681" fmla="*/ 89646 h 464934"/>
              <a:gd name="connsiteX682" fmla="*/ 87344 w 363804"/>
              <a:gd name="connsiteY682" fmla="*/ 94182 h 464934"/>
              <a:gd name="connsiteX683" fmla="*/ 89592 w 363804"/>
              <a:gd name="connsiteY683" fmla="*/ 452168 h 464934"/>
              <a:gd name="connsiteX684" fmla="*/ 87014 w 363804"/>
              <a:gd name="connsiteY684" fmla="*/ 452168 h 464934"/>
              <a:gd name="connsiteX685" fmla="*/ 87344 w 363804"/>
              <a:gd name="connsiteY685" fmla="*/ 450555 h 464934"/>
              <a:gd name="connsiteX686" fmla="*/ 85566 w 363804"/>
              <a:gd name="connsiteY686" fmla="*/ 428900 h 464934"/>
              <a:gd name="connsiteX687" fmla="*/ 83471 w 363804"/>
              <a:gd name="connsiteY687" fmla="*/ 407594 h 464934"/>
              <a:gd name="connsiteX688" fmla="*/ 82506 w 363804"/>
              <a:gd name="connsiteY688" fmla="*/ 399830 h 464934"/>
              <a:gd name="connsiteX689" fmla="*/ 82506 w 363804"/>
              <a:gd name="connsiteY689" fmla="*/ 380755 h 464934"/>
              <a:gd name="connsiteX690" fmla="*/ 82823 w 363804"/>
              <a:gd name="connsiteY690" fmla="*/ 362037 h 464934"/>
              <a:gd name="connsiteX691" fmla="*/ 84766 w 363804"/>
              <a:gd name="connsiteY691" fmla="*/ 365098 h 464934"/>
              <a:gd name="connsiteX692" fmla="*/ 87014 w 363804"/>
              <a:gd name="connsiteY692" fmla="*/ 366874 h 464934"/>
              <a:gd name="connsiteX693" fmla="*/ 87827 w 363804"/>
              <a:gd name="connsiteY693" fmla="*/ 408556 h 464934"/>
              <a:gd name="connsiteX694" fmla="*/ 88309 w 363804"/>
              <a:gd name="connsiteY694" fmla="*/ 450555 h 464934"/>
              <a:gd name="connsiteX695" fmla="*/ 81845 w 363804"/>
              <a:gd name="connsiteY695" fmla="*/ 450555 h 464934"/>
              <a:gd name="connsiteX696" fmla="*/ 82176 w 363804"/>
              <a:gd name="connsiteY696" fmla="*/ 451205 h 464934"/>
              <a:gd name="connsiteX697" fmla="*/ 80550 w 363804"/>
              <a:gd name="connsiteY697" fmla="*/ 447167 h 464934"/>
              <a:gd name="connsiteX698" fmla="*/ 80550 w 363804"/>
              <a:gd name="connsiteY698" fmla="*/ 441501 h 464934"/>
              <a:gd name="connsiteX699" fmla="*/ 81198 w 363804"/>
              <a:gd name="connsiteY699" fmla="*/ 440866 h 464934"/>
              <a:gd name="connsiteX700" fmla="*/ 97682 w 363804"/>
              <a:gd name="connsiteY700" fmla="*/ 68335 h 464934"/>
              <a:gd name="connsiteX701" fmla="*/ 81845 w 363804"/>
              <a:gd name="connsiteY701" fmla="*/ 66395 h 464934"/>
              <a:gd name="connsiteX702" fmla="*/ 77959 w 363804"/>
              <a:gd name="connsiteY702" fmla="*/ 60908 h 464934"/>
              <a:gd name="connsiteX703" fmla="*/ 87179 w 363804"/>
              <a:gd name="connsiteY703" fmla="*/ 62357 h 464934"/>
              <a:gd name="connsiteX704" fmla="*/ 94126 w 363804"/>
              <a:gd name="connsiteY704" fmla="*/ 64450 h 464934"/>
              <a:gd name="connsiteX705" fmla="*/ 72803 w 363804"/>
              <a:gd name="connsiteY705" fmla="*/ 52168 h 464934"/>
              <a:gd name="connsiteX706" fmla="*/ 74898 w 363804"/>
              <a:gd name="connsiteY706" fmla="*/ 52028 h 464934"/>
              <a:gd name="connsiteX707" fmla="*/ 77324 w 363804"/>
              <a:gd name="connsiteY707" fmla="*/ 51850 h 464934"/>
              <a:gd name="connsiteX708" fmla="*/ 83788 w 363804"/>
              <a:gd name="connsiteY708" fmla="*/ 53134 h 464934"/>
              <a:gd name="connsiteX709" fmla="*/ 73768 w 363804"/>
              <a:gd name="connsiteY709" fmla="*/ 54127 h 464934"/>
              <a:gd name="connsiteX710" fmla="*/ 71838 w 363804"/>
              <a:gd name="connsiteY710" fmla="*/ 359115 h 464934"/>
              <a:gd name="connsiteX711" fmla="*/ 74098 w 363804"/>
              <a:gd name="connsiteY711" fmla="*/ 376895 h 464934"/>
              <a:gd name="connsiteX712" fmla="*/ 71838 w 363804"/>
              <a:gd name="connsiteY712" fmla="*/ 394347 h 464934"/>
              <a:gd name="connsiteX713" fmla="*/ 71660 w 363804"/>
              <a:gd name="connsiteY713" fmla="*/ 376414 h 464934"/>
              <a:gd name="connsiteX714" fmla="*/ 71190 w 363804"/>
              <a:gd name="connsiteY714" fmla="*/ 358465 h 464934"/>
              <a:gd name="connsiteX715" fmla="*/ 69577 w 363804"/>
              <a:gd name="connsiteY715" fmla="*/ 439899 h 464934"/>
              <a:gd name="connsiteX716" fmla="*/ 70047 w 363804"/>
              <a:gd name="connsiteY716" fmla="*/ 440052 h 464934"/>
              <a:gd name="connsiteX717" fmla="*/ 70542 w 363804"/>
              <a:gd name="connsiteY717" fmla="*/ 440216 h 464934"/>
              <a:gd name="connsiteX718" fmla="*/ 72155 w 363804"/>
              <a:gd name="connsiteY718" fmla="*/ 437642 h 464934"/>
              <a:gd name="connsiteX719" fmla="*/ 72155 w 363804"/>
              <a:gd name="connsiteY719" fmla="*/ 416304 h 464934"/>
              <a:gd name="connsiteX720" fmla="*/ 73768 w 363804"/>
              <a:gd name="connsiteY720" fmla="*/ 415656 h 464934"/>
              <a:gd name="connsiteX721" fmla="*/ 72485 w 363804"/>
              <a:gd name="connsiteY721" fmla="*/ 443758 h 464934"/>
              <a:gd name="connsiteX722" fmla="*/ 85084 w 363804"/>
              <a:gd name="connsiteY722" fmla="*/ 26971 h 464934"/>
              <a:gd name="connsiteX723" fmla="*/ 93161 w 363804"/>
              <a:gd name="connsiteY723" fmla="*/ 43455 h 464934"/>
              <a:gd name="connsiteX724" fmla="*/ 91383 w 363804"/>
              <a:gd name="connsiteY724" fmla="*/ 42974 h 464934"/>
              <a:gd name="connsiteX725" fmla="*/ 89592 w 363804"/>
              <a:gd name="connsiteY725" fmla="*/ 42810 h 464934"/>
              <a:gd name="connsiteX726" fmla="*/ 87179 w 363804"/>
              <a:gd name="connsiteY726" fmla="*/ 42974 h 464934"/>
              <a:gd name="connsiteX727" fmla="*/ 85401 w 363804"/>
              <a:gd name="connsiteY727" fmla="*/ 44741 h 464934"/>
              <a:gd name="connsiteX728" fmla="*/ 84119 w 363804"/>
              <a:gd name="connsiteY728" fmla="*/ 43773 h 464934"/>
              <a:gd name="connsiteX729" fmla="*/ 82176 w 363804"/>
              <a:gd name="connsiteY729" fmla="*/ 42974 h 464934"/>
              <a:gd name="connsiteX730" fmla="*/ 80550 w 363804"/>
              <a:gd name="connsiteY730" fmla="*/ 42161 h 464934"/>
              <a:gd name="connsiteX731" fmla="*/ 68917 w 363804"/>
              <a:gd name="connsiteY731" fmla="*/ 31177 h 464934"/>
              <a:gd name="connsiteX732" fmla="*/ 79585 w 363804"/>
              <a:gd name="connsiteY732" fmla="*/ 27620 h 464934"/>
              <a:gd name="connsiteX733" fmla="*/ 80550 w 363804"/>
              <a:gd name="connsiteY733" fmla="*/ 26008 h 464934"/>
              <a:gd name="connsiteX734" fmla="*/ 76029 w 363804"/>
              <a:gd name="connsiteY734" fmla="*/ 293864 h 464934"/>
              <a:gd name="connsiteX735" fmla="*/ 76676 w 363804"/>
              <a:gd name="connsiteY735" fmla="*/ 309520 h 464934"/>
              <a:gd name="connsiteX736" fmla="*/ 76676 w 363804"/>
              <a:gd name="connsiteY736" fmla="*/ 325192 h 464934"/>
              <a:gd name="connsiteX737" fmla="*/ 76346 w 363804"/>
              <a:gd name="connsiteY737" fmla="*/ 332956 h 464934"/>
              <a:gd name="connsiteX738" fmla="*/ 76029 w 363804"/>
              <a:gd name="connsiteY738" fmla="*/ 340700 h 464934"/>
              <a:gd name="connsiteX739" fmla="*/ 73120 w 363804"/>
              <a:gd name="connsiteY739" fmla="*/ 338770 h 464934"/>
              <a:gd name="connsiteX740" fmla="*/ 70872 w 363804"/>
              <a:gd name="connsiteY740" fmla="*/ 341996 h 464934"/>
              <a:gd name="connsiteX741" fmla="*/ 71012 w 363804"/>
              <a:gd name="connsiteY741" fmla="*/ 345715 h 464934"/>
              <a:gd name="connsiteX742" fmla="*/ 71190 w 363804"/>
              <a:gd name="connsiteY742" fmla="*/ 349426 h 464934"/>
              <a:gd name="connsiteX743" fmla="*/ 70872 w 363804"/>
              <a:gd name="connsiteY743" fmla="*/ 349109 h 464934"/>
              <a:gd name="connsiteX744" fmla="*/ 70377 w 363804"/>
              <a:gd name="connsiteY744" fmla="*/ 334886 h 464934"/>
              <a:gd name="connsiteX745" fmla="*/ 69577 w 363804"/>
              <a:gd name="connsiteY745" fmla="*/ 320672 h 464934"/>
              <a:gd name="connsiteX746" fmla="*/ 71190 w 363804"/>
              <a:gd name="connsiteY746" fmla="*/ 318410 h 464934"/>
              <a:gd name="connsiteX747" fmla="*/ 72485 w 363804"/>
              <a:gd name="connsiteY747" fmla="*/ 318083 h 464934"/>
              <a:gd name="connsiteX748" fmla="*/ 68282 w 363804"/>
              <a:gd name="connsiteY748" fmla="*/ 314853 h 464934"/>
              <a:gd name="connsiteX749" fmla="*/ 68282 w 363804"/>
              <a:gd name="connsiteY749" fmla="*/ 297421 h 464934"/>
              <a:gd name="connsiteX750" fmla="*/ 70872 w 363804"/>
              <a:gd name="connsiteY750" fmla="*/ 298701 h 464934"/>
              <a:gd name="connsiteX751" fmla="*/ 72485 w 363804"/>
              <a:gd name="connsiteY751" fmla="*/ 299033 h 464934"/>
              <a:gd name="connsiteX752" fmla="*/ 74416 w 363804"/>
              <a:gd name="connsiteY752" fmla="*/ 297073 h 464934"/>
              <a:gd name="connsiteX753" fmla="*/ 73120 w 363804"/>
              <a:gd name="connsiteY753" fmla="*/ 293531 h 464934"/>
              <a:gd name="connsiteX754" fmla="*/ 71520 w 363804"/>
              <a:gd name="connsiteY754" fmla="*/ 292237 h 464934"/>
              <a:gd name="connsiteX755" fmla="*/ 72155 w 363804"/>
              <a:gd name="connsiteY755" fmla="*/ 291592 h 464934"/>
              <a:gd name="connsiteX756" fmla="*/ 73286 w 363804"/>
              <a:gd name="connsiteY756" fmla="*/ 292237 h 464934"/>
              <a:gd name="connsiteX757" fmla="*/ 74416 w 363804"/>
              <a:gd name="connsiteY757" fmla="*/ 292554 h 464934"/>
              <a:gd name="connsiteX758" fmla="*/ 76029 w 363804"/>
              <a:gd name="connsiteY758" fmla="*/ 291592 h 464934"/>
              <a:gd name="connsiteX759" fmla="*/ 70872 w 363804"/>
              <a:gd name="connsiteY759" fmla="*/ 88363 h 464934"/>
              <a:gd name="connsiteX760" fmla="*/ 73768 w 363804"/>
              <a:gd name="connsiteY760" fmla="*/ 114526 h 464934"/>
              <a:gd name="connsiteX761" fmla="*/ 67304 w 363804"/>
              <a:gd name="connsiteY761" fmla="*/ 107744 h 464934"/>
              <a:gd name="connsiteX762" fmla="*/ 67634 w 363804"/>
              <a:gd name="connsiteY762" fmla="*/ 102893 h 464934"/>
              <a:gd name="connsiteX763" fmla="*/ 68434 w 363804"/>
              <a:gd name="connsiteY763" fmla="*/ 103072 h 464934"/>
              <a:gd name="connsiteX764" fmla="*/ 68917 w 363804"/>
              <a:gd name="connsiteY764" fmla="*/ 103225 h 464934"/>
              <a:gd name="connsiteX765" fmla="*/ 71190 w 363804"/>
              <a:gd name="connsiteY765" fmla="*/ 100962 h 464934"/>
              <a:gd name="connsiteX766" fmla="*/ 69907 w 363804"/>
              <a:gd name="connsiteY766" fmla="*/ 97738 h 464934"/>
              <a:gd name="connsiteX767" fmla="*/ 67951 w 363804"/>
              <a:gd name="connsiteY767" fmla="*/ 95461 h 464934"/>
              <a:gd name="connsiteX768" fmla="*/ 67799 w 363804"/>
              <a:gd name="connsiteY768" fmla="*/ 86586 h 464934"/>
              <a:gd name="connsiteX769" fmla="*/ 67634 w 363804"/>
              <a:gd name="connsiteY769" fmla="*/ 77696 h 464934"/>
              <a:gd name="connsiteX770" fmla="*/ 71990 w 363804"/>
              <a:gd name="connsiteY770" fmla="*/ 80618 h 464934"/>
              <a:gd name="connsiteX771" fmla="*/ 76346 w 363804"/>
              <a:gd name="connsiteY771" fmla="*/ 82216 h 464934"/>
              <a:gd name="connsiteX772" fmla="*/ 76841 w 363804"/>
              <a:gd name="connsiteY772" fmla="*/ 82067 h 464934"/>
              <a:gd name="connsiteX773" fmla="*/ 77324 w 363804"/>
              <a:gd name="connsiteY773" fmla="*/ 81898 h 464934"/>
              <a:gd name="connsiteX774" fmla="*/ 77324 w 363804"/>
              <a:gd name="connsiteY774" fmla="*/ 99996 h 464934"/>
              <a:gd name="connsiteX775" fmla="*/ 76841 w 363804"/>
              <a:gd name="connsiteY775" fmla="*/ 95461 h 464934"/>
              <a:gd name="connsiteX776" fmla="*/ 76524 w 363804"/>
              <a:gd name="connsiteY776" fmla="*/ 90624 h 464934"/>
              <a:gd name="connsiteX777" fmla="*/ 75546 w 363804"/>
              <a:gd name="connsiteY777" fmla="*/ 86750 h 464934"/>
              <a:gd name="connsiteX778" fmla="*/ 73451 w 363804"/>
              <a:gd name="connsiteY778" fmla="*/ 85138 h 464934"/>
              <a:gd name="connsiteX779" fmla="*/ 70872 w 363804"/>
              <a:gd name="connsiteY779" fmla="*/ 88363 h 464934"/>
              <a:gd name="connsiteX780" fmla="*/ 67634 w 363804"/>
              <a:gd name="connsiteY780" fmla="*/ 288680 h 464934"/>
              <a:gd name="connsiteX781" fmla="*/ 65691 w 363804"/>
              <a:gd name="connsiteY781" fmla="*/ 267675 h 464934"/>
              <a:gd name="connsiteX782" fmla="*/ 68599 w 363804"/>
              <a:gd name="connsiteY782" fmla="*/ 270582 h 464934"/>
              <a:gd name="connsiteX783" fmla="*/ 69729 w 363804"/>
              <a:gd name="connsiteY783" fmla="*/ 283193 h 464934"/>
              <a:gd name="connsiteX784" fmla="*/ 70872 w 363804"/>
              <a:gd name="connsiteY784" fmla="*/ 289975 h 464934"/>
              <a:gd name="connsiteX785" fmla="*/ 70872 w 363804"/>
              <a:gd name="connsiteY785" fmla="*/ 291592 h 464934"/>
              <a:gd name="connsiteX786" fmla="*/ 66339 w 363804"/>
              <a:gd name="connsiteY786" fmla="*/ 394660 h 464934"/>
              <a:gd name="connsiteX787" fmla="*/ 66008 w 363804"/>
              <a:gd name="connsiteY787" fmla="*/ 373491 h 464934"/>
              <a:gd name="connsiteX788" fmla="*/ 65361 w 363804"/>
              <a:gd name="connsiteY788" fmla="*/ 352651 h 464934"/>
              <a:gd name="connsiteX789" fmla="*/ 65691 w 363804"/>
              <a:gd name="connsiteY789" fmla="*/ 352984 h 464934"/>
              <a:gd name="connsiteX790" fmla="*/ 66186 w 363804"/>
              <a:gd name="connsiteY790" fmla="*/ 373809 h 464934"/>
              <a:gd name="connsiteX791" fmla="*/ 66339 w 363804"/>
              <a:gd name="connsiteY791" fmla="*/ 394660 h 464934"/>
              <a:gd name="connsiteX792" fmla="*/ 65361 w 363804"/>
              <a:gd name="connsiteY792" fmla="*/ 190140 h 464934"/>
              <a:gd name="connsiteX793" fmla="*/ 65361 w 363804"/>
              <a:gd name="connsiteY793" fmla="*/ 193365 h 464934"/>
              <a:gd name="connsiteX794" fmla="*/ 65691 w 363804"/>
              <a:gd name="connsiteY794" fmla="*/ 200479 h 464934"/>
              <a:gd name="connsiteX795" fmla="*/ 64713 w 363804"/>
              <a:gd name="connsiteY795" fmla="*/ 199184 h 464934"/>
              <a:gd name="connsiteX796" fmla="*/ 64891 w 363804"/>
              <a:gd name="connsiteY796" fmla="*/ 194665 h 464934"/>
              <a:gd name="connsiteX797" fmla="*/ 65361 w 363804"/>
              <a:gd name="connsiteY797" fmla="*/ 190140 h 464934"/>
              <a:gd name="connsiteX798" fmla="*/ 64713 w 363804"/>
              <a:gd name="connsiteY798" fmla="*/ 343279 h 464934"/>
              <a:gd name="connsiteX799" fmla="*/ 65043 w 363804"/>
              <a:gd name="connsiteY799" fmla="*/ 340055 h 464934"/>
              <a:gd name="connsiteX800" fmla="*/ 65208 w 363804"/>
              <a:gd name="connsiteY800" fmla="*/ 341996 h 464934"/>
              <a:gd name="connsiteX801" fmla="*/ 65361 w 363804"/>
              <a:gd name="connsiteY801" fmla="*/ 343607 h 464934"/>
              <a:gd name="connsiteX802" fmla="*/ 68599 w 363804"/>
              <a:gd name="connsiteY802" fmla="*/ 38276 h 464934"/>
              <a:gd name="connsiteX803" fmla="*/ 65691 w 363804"/>
              <a:gd name="connsiteY803" fmla="*/ 37309 h 464934"/>
              <a:gd name="connsiteX804" fmla="*/ 64396 w 363804"/>
              <a:gd name="connsiteY804" fmla="*/ 34417 h 464934"/>
              <a:gd name="connsiteX805" fmla="*/ 66008 w 363804"/>
              <a:gd name="connsiteY805" fmla="*/ 215337 h 464934"/>
              <a:gd name="connsiteX806" fmla="*/ 66008 w 363804"/>
              <a:gd name="connsiteY806" fmla="*/ 218731 h 464934"/>
              <a:gd name="connsiteX807" fmla="*/ 66339 w 363804"/>
              <a:gd name="connsiteY807" fmla="*/ 222452 h 464934"/>
              <a:gd name="connsiteX808" fmla="*/ 63430 w 363804"/>
              <a:gd name="connsiteY808" fmla="*/ 219227 h 464934"/>
              <a:gd name="connsiteX809" fmla="*/ 63595 w 363804"/>
              <a:gd name="connsiteY809" fmla="*/ 216305 h 464934"/>
              <a:gd name="connsiteX810" fmla="*/ 63748 w 363804"/>
              <a:gd name="connsiteY810" fmla="*/ 213408 h 464934"/>
              <a:gd name="connsiteX811" fmla="*/ 67951 w 363804"/>
              <a:gd name="connsiteY811" fmla="*/ 237309 h 464934"/>
              <a:gd name="connsiteX812" fmla="*/ 67951 w 363804"/>
              <a:gd name="connsiteY812" fmla="*/ 262838 h 464934"/>
              <a:gd name="connsiteX813" fmla="*/ 64713 w 363804"/>
              <a:gd name="connsiteY813" fmla="*/ 259608 h 464934"/>
              <a:gd name="connsiteX814" fmla="*/ 61817 w 363804"/>
              <a:gd name="connsiteY814" fmla="*/ 236674 h 464934"/>
              <a:gd name="connsiteX815" fmla="*/ 62135 w 363804"/>
              <a:gd name="connsiteY815" fmla="*/ 234413 h 464934"/>
              <a:gd name="connsiteX816" fmla="*/ 60204 w 363804"/>
              <a:gd name="connsiteY816" fmla="*/ 160092 h 464934"/>
              <a:gd name="connsiteX817" fmla="*/ 62135 w 363804"/>
              <a:gd name="connsiteY817" fmla="*/ 161705 h 464934"/>
              <a:gd name="connsiteX818" fmla="*/ 61170 w 363804"/>
              <a:gd name="connsiteY818" fmla="*/ 169469 h 464934"/>
              <a:gd name="connsiteX819" fmla="*/ 61170 w 363804"/>
              <a:gd name="connsiteY819" fmla="*/ 66723 h 464934"/>
              <a:gd name="connsiteX820" fmla="*/ 57944 w 363804"/>
              <a:gd name="connsiteY820" fmla="*/ 59614 h 464934"/>
              <a:gd name="connsiteX821" fmla="*/ 64078 w 363804"/>
              <a:gd name="connsiteY821" fmla="*/ 67372 h 464934"/>
              <a:gd name="connsiteX822" fmla="*/ 62783 w 363804"/>
              <a:gd name="connsiteY822" fmla="*/ 67689 h 464934"/>
              <a:gd name="connsiteX823" fmla="*/ 57944 w 363804"/>
              <a:gd name="connsiteY823" fmla="*/ 141995 h 464934"/>
              <a:gd name="connsiteX824" fmla="*/ 64078 w 363804"/>
              <a:gd name="connsiteY824" fmla="*/ 147814 h 464934"/>
              <a:gd name="connsiteX825" fmla="*/ 63100 w 363804"/>
              <a:gd name="connsiteY825" fmla="*/ 153300 h 464934"/>
              <a:gd name="connsiteX826" fmla="*/ 58909 w 363804"/>
              <a:gd name="connsiteY826" fmla="*/ 149427 h 464934"/>
              <a:gd name="connsiteX827" fmla="*/ 57626 w 363804"/>
              <a:gd name="connsiteY827" fmla="*/ 386584 h 464934"/>
              <a:gd name="connsiteX828" fmla="*/ 60522 w 363804"/>
              <a:gd name="connsiteY828" fmla="*/ 373988 h 464934"/>
              <a:gd name="connsiteX829" fmla="*/ 60522 w 363804"/>
              <a:gd name="connsiteY829" fmla="*/ 382064 h 464934"/>
              <a:gd name="connsiteX830" fmla="*/ 60852 w 363804"/>
              <a:gd name="connsiteY830" fmla="*/ 390141 h 464934"/>
              <a:gd name="connsiteX831" fmla="*/ 61487 w 363804"/>
              <a:gd name="connsiteY831" fmla="*/ 113891 h 464934"/>
              <a:gd name="connsiteX832" fmla="*/ 60369 w 363804"/>
              <a:gd name="connsiteY832" fmla="*/ 119060 h 464934"/>
              <a:gd name="connsiteX833" fmla="*/ 59239 w 363804"/>
              <a:gd name="connsiteY833" fmla="*/ 124230 h 464934"/>
              <a:gd name="connsiteX834" fmla="*/ 56801 w 363804"/>
              <a:gd name="connsiteY834" fmla="*/ 116634 h 464934"/>
              <a:gd name="connsiteX835" fmla="*/ 55036 w 363804"/>
              <a:gd name="connsiteY835" fmla="*/ 108722 h 464934"/>
              <a:gd name="connsiteX836" fmla="*/ 71520 w 363804"/>
              <a:gd name="connsiteY836" fmla="*/ 73821 h 464934"/>
              <a:gd name="connsiteX837" fmla="*/ 65856 w 363804"/>
              <a:gd name="connsiteY837" fmla="*/ 61870 h 464934"/>
              <a:gd name="connsiteX838" fmla="*/ 54388 w 363804"/>
              <a:gd name="connsiteY838" fmla="*/ 49920 h 464934"/>
              <a:gd name="connsiteX839" fmla="*/ 66339 w 363804"/>
              <a:gd name="connsiteY839" fmla="*/ 52168 h 464934"/>
              <a:gd name="connsiteX840" fmla="*/ 74416 w 363804"/>
              <a:gd name="connsiteY840" fmla="*/ 65100 h 464934"/>
              <a:gd name="connsiteX841" fmla="*/ 73120 w 363804"/>
              <a:gd name="connsiteY841" fmla="*/ 65100 h 464934"/>
              <a:gd name="connsiteX842" fmla="*/ 70872 w 363804"/>
              <a:gd name="connsiteY842" fmla="*/ 67689 h 464934"/>
              <a:gd name="connsiteX843" fmla="*/ 72155 w 363804"/>
              <a:gd name="connsiteY843" fmla="*/ 70265 h 464934"/>
              <a:gd name="connsiteX844" fmla="*/ 72155 w 363804"/>
              <a:gd name="connsiteY844" fmla="*/ 71247 h 464934"/>
              <a:gd name="connsiteX845" fmla="*/ 77324 w 363804"/>
              <a:gd name="connsiteY845" fmla="*/ 72691 h 464934"/>
              <a:gd name="connsiteX846" fmla="*/ 83788 w 363804"/>
              <a:gd name="connsiteY846" fmla="*/ 75434 h 464934"/>
              <a:gd name="connsiteX847" fmla="*/ 84436 w 363804"/>
              <a:gd name="connsiteY847" fmla="*/ 76084 h 464934"/>
              <a:gd name="connsiteX848" fmla="*/ 84119 w 363804"/>
              <a:gd name="connsiteY848" fmla="*/ 88680 h 464934"/>
              <a:gd name="connsiteX849" fmla="*/ 83153 w 363804"/>
              <a:gd name="connsiteY849" fmla="*/ 118411 h 464934"/>
              <a:gd name="connsiteX850" fmla="*/ 86049 w 363804"/>
              <a:gd name="connsiteY850" fmla="*/ 120022 h 464934"/>
              <a:gd name="connsiteX851" fmla="*/ 86049 w 363804"/>
              <a:gd name="connsiteY851" fmla="*/ 118728 h 464934"/>
              <a:gd name="connsiteX852" fmla="*/ 87662 w 363804"/>
              <a:gd name="connsiteY852" fmla="*/ 115504 h 464934"/>
              <a:gd name="connsiteX853" fmla="*/ 87179 w 363804"/>
              <a:gd name="connsiteY853" fmla="*/ 109193 h 464934"/>
              <a:gd name="connsiteX854" fmla="*/ 87014 w 363804"/>
              <a:gd name="connsiteY854" fmla="*/ 103225 h 464934"/>
              <a:gd name="connsiteX855" fmla="*/ 87014 w 363804"/>
              <a:gd name="connsiteY855" fmla="*/ 99187 h 464934"/>
              <a:gd name="connsiteX856" fmla="*/ 87344 w 363804"/>
              <a:gd name="connsiteY856" fmla="*/ 95461 h 464934"/>
              <a:gd name="connsiteX857" fmla="*/ 87662 w 363804"/>
              <a:gd name="connsiteY857" fmla="*/ 103389 h 464934"/>
              <a:gd name="connsiteX858" fmla="*/ 88309 w 363804"/>
              <a:gd name="connsiteY858" fmla="*/ 111301 h 464934"/>
              <a:gd name="connsiteX859" fmla="*/ 88144 w 363804"/>
              <a:gd name="connsiteY859" fmla="*/ 113409 h 464934"/>
              <a:gd name="connsiteX860" fmla="*/ 87979 w 363804"/>
              <a:gd name="connsiteY860" fmla="*/ 115504 h 464934"/>
              <a:gd name="connsiteX861" fmla="*/ 88627 w 363804"/>
              <a:gd name="connsiteY861" fmla="*/ 115504 h 464934"/>
              <a:gd name="connsiteX862" fmla="*/ 91548 w 363804"/>
              <a:gd name="connsiteY862" fmla="*/ 112597 h 464934"/>
              <a:gd name="connsiteX863" fmla="*/ 91548 w 363804"/>
              <a:gd name="connsiteY863" fmla="*/ 118728 h 464934"/>
              <a:gd name="connsiteX864" fmla="*/ 91866 w 363804"/>
              <a:gd name="connsiteY864" fmla="*/ 121005 h 464934"/>
              <a:gd name="connsiteX865" fmla="*/ 92513 w 363804"/>
              <a:gd name="connsiteY865" fmla="*/ 108722 h 464934"/>
              <a:gd name="connsiteX866" fmla="*/ 92831 w 363804"/>
              <a:gd name="connsiteY866" fmla="*/ 104202 h 464934"/>
              <a:gd name="connsiteX867" fmla="*/ 94787 w 363804"/>
              <a:gd name="connsiteY867" fmla="*/ 100962 h 464934"/>
              <a:gd name="connsiteX868" fmla="*/ 94787 w 363804"/>
              <a:gd name="connsiteY868" fmla="*/ 96126 h 464934"/>
              <a:gd name="connsiteX869" fmla="*/ 96069 w 363804"/>
              <a:gd name="connsiteY869" fmla="*/ 93849 h 464934"/>
              <a:gd name="connsiteX870" fmla="*/ 95422 w 363804"/>
              <a:gd name="connsiteY870" fmla="*/ 87400 h 464934"/>
              <a:gd name="connsiteX871" fmla="*/ 93313 w 363804"/>
              <a:gd name="connsiteY871" fmla="*/ 84314 h 464934"/>
              <a:gd name="connsiteX872" fmla="*/ 91866 w 363804"/>
              <a:gd name="connsiteY872" fmla="*/ 82216 h 464934"/>
              <a:gd name="connsiteX873" fmla="*/ 94126 w 363804"/>
              <a:gd name="connsiteY873" fmla="*/ 82216 h 464934"/>
              <a:gd name="connsiteX874" fmla="*/ 95104 w 363804"/>
              <a:gd name="connsiteY874" fmla="*/ 82547 h 464934"/>
              <a:gd name="connsiteX875" fmla="*/ 95752 w 363804"/>
              <a:gd name="connsiteY875" fmla="*/ 83208 h 464934"/>
              <a:gd name="connsiteX876" fmla="*/ 98330 w 363804"/>
              <a:gd name="connsiteY876" fmla="*/ 86432 h 464934"/>
              <a:gd name="connsiteX877" fmla="*/ 98812 w 363804"/>
              <a:gd name="connsiteY877" fmla="*/ 86268 h 464934"/>
              <a:gd name="connsiteX878" fmla="*/ 99295 w 363804"/>
              <a:gd name="connsiteY878" fmla="*/ 86104 h 464934"/>
              <a:gd name="connsiteX879" fmla="*/ 99295 w 363804"/>
              <a:gd name="connsiteY879" fmla="*/ 84493 h 464934"/>
              <a:gd name="connsiteX880" fmla="*/ 105112 w 363804"/>
              <a:gd name="connsiteY880" fmla="*/ 85618 h 464934"/>
              <a:gd name="connsiteX881" fmla="*/ 115119 w 363804"/>
              <a:gd name="connsiteY881" fmla="*/ 86104 h 464934"/>
              <a:gd name="connsiteX882" fmla="*/ 123857 w 363804"/>
              <a:gd name="connsiteY882" fmla="*/ 85936 h 464934"/>
              <a:gd name="connsiteX883" fmla="*/ 129991 w 363804"/>
              <a:gd name="connsiteY883" fmla="*/ 85455 h 464934"/>
              <a:gd name="connsiteX884" fmla="*/ 140494 w 363804"/>
              <a:gd name="connsiteY884" fmla="*/ 87717 h 464934"/>
              <a:gd name="connsiteX885" fmla="*/ 149054 w 363804"/>
              <a:gd name="connsiteY885" fmla="*/ 89329 h 464934"/>
              <a:gd name="connsiteX886" fmla="*/ 146793 w 363804"/>
              <a:gd name="connsiteY886" fmla="*/ 100313 h 464934"/>
              <a:gd name="connsiteX887" fmla="*/ 146145 w 363804"/>
              <a:gd name="connsiteY887" fmla="*/ 111946 h 464934"/>
              <a:gd name="connsiteX888" fmla="*/ 146476 w 363804"/>
              <a:gd name="connsiteY888" fmla="*/ 121005 h 464934"/>
              <a:gd name="connsiteX889" fmla="*/ 147441 w 363804"/>
              <a:gd name="connsiteY889" fmla="*/ 130044 h 464934"/>
              <a:gd name="connsiteX890" fmla="*/ 147123 w 363804"/>
              <a:gd name="connsiteY890" fmla="*/ 134400 h 464934"/>
              <a:gd name="connsiteX891" fmla="*/ 147123 w 363804"/>
              <a:gd name="connsiteY891" fmla="*/ 138770 h 464934"/>
              <a:gd name="connsiteX892" fmla="*/ 148088 w 363804"/>
              <a:gd name="connsiteY892" fmla="*/ 141513 h 464934"/>
              <a:gd name="connsiteX893" fmla="*/ 150349 w 363804"/>
              <a:gd name="connsiteY893" fmla="*/ 142645 h 464934"/>
              <a:gd name="connsiteX894" fmla="*/ 149854 w 363804"/>
              <a:gd name="connsiteY894" fmla="*/ 147000 h 464934"/>
              <a:gd name="connsiteX895" fmla="*/ 149701 w 363804"/>
              <a:gd name="connsiteY895" fmla="*/ 151038 h 464934"/>
              <a:gd name="connsiteX896" fmla="*/ 150984 w 363804"/>
              <a:gd name="connsiteY896" fmla="*/ 160425 h 464934"/>
              <a:gd name="connsiteX897" fmla="*/ 152927 w 363804"/>
              <a:gd name="connsiteY897" fmla="*/ 169136 h 464934"/>
              <a:gd name="connsiteX898" fmla="*/ 151479 w 363804"/>
              <a:gd name="connsiteY898" fmla="*/ 166864 h 464934"/>
              <a:gd name="connsiteX899" fmla="*/ 149054 w 363804"/>
              <a:gd name="connsiteY899" fmla="*/ 165896 h 464934"/>
              <a:gd name="connsiteX900" fmla="*/ 147441 w 363804"/>
              <a:gd name="connsiteY900" fmla="*/ 168654 h 464934"/>
              <a:gd name="connsiteX901" fmla="*/ 146145 w 363804"/>
              <a:gd name="connsiteY901" fmla="*/ 175436 h 464934"/>
              <a:gd name="connsiteX902" fmla="*/ 145180 w 363804"/>
              <a:gd name="connsiteY902" fmla="*/ 184326 h 464934"/>
              <a:gd name="connsiteX903" fmla="*/ 144850 w 363804"/>
              <a:gd name="connsiteY903" fmla="*/ 193365 h 464934"/>
              <a:gd name="connsiteX904" fmla="*/ 145510 w 363804"/>
              <a:gd name="connsiteY904" fmla="*/ 200961 h 464934"/>
              <a:gd name="connsiteX905" fmla="*/ 148088 w 363804"/>
              <a:gd name="connsiteY905" fmla="*/ 206944 h 464934"/>
              <a:gd name="connsiteX906" fmla="*/ 148406 w 363804"/>
              <a:gd name="connsiteY906" fmla="*/ 208555 h 464934"/>
              <a:gd name="connsiteX907" fmla="*/ 148736 w 363804"/>
              <a:gd name="connsiteY907" fmla="*/ 209206 h 464934"/>
              <a:gd name="connsiteX908" fmla="*/ 149054 w 363804"/>
              <a:gd name="connsiteY908" fmla="*/ 210182 h 464934"/>
              <a:gd name="connsiteX909" fmla="*/ 149371 w 363804"/>
              <a:gd name="connsiteY909" fmla="*/ 208228 h 464934"/>
              <a:gd name="connsiteX910" fmla="*/ 150349 w 363804"/>
              <a:gd name="connsiteY910" fmla="*/ 208873 h 464934"/>
              <a:gd name="connsiteX911" fmla="*/ 150984 w 363804"/>
              <a:gd name="connsiteY911" fmla="*/ 214374 h 464934"/>
              <a:gd name="connsiteX912" fmla="*/ 151809 w 363804"/>
              <a:gd name="connsiteY912" fmla="*/ 218413 h 464934"/>
              <a:gd name="connsiteX913" fmla="*/ 153092 w 363804"/>
              <a:gd name="connsiteY913" fmla="*/ 222288 h 464934"/>
              <a:gd name="connsiteX914" fmla="*/ 155188 w 363804"/>
              <a:gd name="connsiteY914" fmla="*/ 227288 h 464934"/>
              <a:gd name="connsiteX915" fmla="*/ 155188 w 363804"/>
              <a:gd name="connsiteY915" fmla="*/ 228256 h 464934"/>
              <a:gd name="connsiteX916" fmla="*/ 155518 w 363804"/>
              <a:gd name="connsiteY916" fmla="*/ 227938 h 464934"/>
              <a:gd name="connsiteX917" fmla="*/ 158426 w 363804"/>
              <a:gd name="connsiteY917" fmla="*/ 230210 h 464934"/>
              <a:gd name="connsiteX918" fmla="*/ 158896 w 363804"/>
              <a:gd name="connsiteY918" fmla="*/ 230046 h 464934"/>
              <a:gd name="connsiteX919" fmla="*/ 159391 w 363804"/>
              <a:gd name="connsiteY919" fmla="*/ 229867 h 464934"/>
              <a:gd name="connsiteX920" fmla="*/ 160369 w 363804"/>
              <a:gd name="connsiteY920" fmla="*/ 233107 h 464934"/>
              <a:gd name="connsiteX921" fmla="*/ 161334 w 363804"/>
              <a:gd name="connsiteY921" fmla="*/ 232140 h 464934"/>
              <a:gd name="connsiteX922" fmla="*/ 159722 w 363804"/>
              <a:gd name="connsiteY922" fmla="*/ 229550 h 464934"/>
              <a:gd name="connsiteX923" fmla="*/ 160687 w 363804"/>
              <a:gd name="connsiteY923" fmla="*/ 228256 h 464934"/>
              <a:gd name="connsiteX924" fmla="*/ 160687 w 363804"/>
              <a:gd name="connsiteY924" fmla="*/ 224396 h 464934"/>
              <a:gd name="connsiteX925" fmla="*/ 173768 w 363804"/>
              <a:gd name="connsiteY925" fmla="*/ 245872 h 464934"/>
              <a:gd name="connsiteX926" fmla="*/ 190405 w 363804"/>
              <a:gd name="connsiteY926" fmla="*/ 266062 h 464934"/>
              <a:gd name="connsiteX927" fmla="*/ 190075 w 363804"/>
              <a:gd name="connsiteY927" fmla="*/ 267675 h 464934"/>
              <a:gd name="connsiteX928" fmla="*/ 186862 w 363804"/>
              <a:gd name="connsiteY928" fmla="*/ 263483 h 464934"/>
              <a:gd name="connsiteX929" fmla="*/ 189440 w 363804"/>
              <a:gd name="connsiteY929" fmla="*/ 268653 h 464934"/>
              <a:gd name="connsiteX930" fmla="*/ 190900 w 363804"/>
              <a:gd name="connsiteY930" fmla="*/ 269466 h 464934"/>
              <a:gd name="connsiteX931" fmla="*/ 192018 w 363804"/>
              <a:gd name="connsiteY931" fmla="*/ 270915 h 464934"/>
              <a:gd name="connsiteX932" fmla="*/ 194609 w 363804"/>
              <a:gd name="connsiteY932" fmla="*/ 272859 h 464934"/>
              <a:gd name="connsiteX933" fmla="*/ 199777 w 363804"/>
              <a:gd name="connsiteY933" fmla="*/ 276401 h 464934"/>
              <a:gd name="connsiteX934" fmla="*/ 205277 w 363804"/>
              <a:gd name="connsiteY934" fmla="*/ 279805 h 464934"/>
              <a:gd name="connsiteX935" fmla="*/ 208833 w 363804"/>
              <a:gd name="connsiteY935" fmla="*/ 281253 h 464934"/>
              <a:gd name="connsiteX936" fmla="*/ 209480 w 363804"/>
              <a:gd name="connsiteY936" fmla="*/ 281099 h 464934"/>
              <a:gd name="connsiteX937" fmla="*/ 210128 w 363804"/>
              <a:gd name="connsiteY937" fmla="*/ 280935 h 464934"/>
              <a:gd name="connsiteX938" fmla="*/ 210446 w 363804"/>
              <a:gd name="connsiteY938" fmla="*/ 281253 h 464934"/>
              <a:gd name="connsiteX939" fmla="*/ 212706 w 363804"/>
              <a:gd name="connsiteY939" fmla="*/ 280935 h 464934"/>
              <a:gd name="connsiteX940" fmla="*/ 218840 w 363804"/>
              <a:gd name="connsiteY940" fmla="*/ 282548 h 464934"/>
              <a:gd name="connsiteX941" fmla="*/ 224339 w 363804"/>
              <a:gd name="connsiteY941" fmla="*/ 283193 h 464934"/>
              <a:gd name="connsiteX942" fmla="*/ 231439 w 363804"/>
              <a:gd name="connsiteY942" fmla="*/ 280935 h 464934"/>
              <a:gd name="connsiteX943" fmla="*/ 239833 w 363804"/>
              <a:gd name="connsiteY943" fmla="*/ 278991 h 464934"/>
              <a:gd name="connsiteX944" fmla="*/ 245497 w 363804"/>
              <a:gd name="connsiteY944" fmla="*/ 276729 h 464934"/>
              <a:gd name="connsiteX945" fmla="*/ 250019 w 363804"/>
              <a:gd name="connsiteY945" fmla="*/ 273822 h 464934"/>
              <a:gd name="connsiteX946" fmla="*/ 255353 w 363804"/>
              <a:gd name="connsiteY946" fmla="*/ 269947 h 464934"/>
              <a:gd name="connsiteX947" fmla="*/ 257283 w 363804"/>
              <a:gd name="connsiteY947" fmla="*/ 271560 h 464934"/>
              <a:gd name="connsiteX948" fmla="*/ 262134 w 363804"/>
              <a:gd name="connsiteY948" fmla="*/ 267204 h 464934"/>
              <a:gd name="connsiteX949" fmla="*/ 267621 w 363804"/>
              <a:gd name="connsiteY949" fmla="*/ 264133 h 464934"/>
              <a:gd name="connsiteX950" fmla="*/ 270529 w 363804"/>
              <a:gd name="connsiteY950" fmla="*/ 258314 h 464934"/>
              <a:gd name="connsiteX951" fmla="*/ 277324 w 363804"/>
              <a:gd name="connsiteY951" fmla="*/ 247330 h 464934"/>
              <a:gd name="connsiteX952" fmla="*/ 285731 w 363804"/>
              <a:gd name="connsiteY952" fmla="*/ 235696 h 464934"/>
              <a:gd name="connsiteX953" fmla="*/ 289274 w 363804"/>
              <a:gd name="connsiteY953" fmla="*/ 227288 h 464934"/>
              <a:gd name="connsiteX954" fmla="*/ 288309 w 363804"/>
              <a:gd name="connsiteY954" fmla="*/ 219545 h 464934"/>
              <a:gd name="connsiteX955" fmla="*/ 289440 w 363804"/>
              <a:gd name="connsiteY955" fmla="*/ 210004 h 464934"/>
              <a:gd name="connsiteX956" fmla="*/ 289922 w 363804"/>
              <a:gd name="connsiteY956" fmla="*/ 200162 h 464934"/>
              <a:gd name="connsiteX957" fmla="*/ 292500 w 363804"/>
              <a:gd name="connsiteY957" fmla="*/ 202091 h 464934"/>
              <a:gd name="connsiteX958" fmla="*/ 295256 w 363804"/>
              <a:gd name="connsiteY958" fmla="*/ 197409 h 464934"/>
              <a:gd name="connsiteX959" fmla="*/ 296056 w 363804"/>
              <a:gd name="connsiteY959" fmla="*/ 186266 h 464934"/>
              <a:gd name="connsiteX960" fmla="*/ 295408 w 363804"/>
              <a:gd name="connsiteY960" fmla="*/ 177049 h 464934"/>
              <a:gd name="connsiteX961" fmla="*/ 294126 w 363804"/>
              <a:gd name="connsiteY961" fmla="*/ 168168 h 464934"/>
              <a:gd name="connsiteX962" fmla="*/ 295408 w 363804"/>
              <a:gd name="connsiteY962" fmla="*/ 169469 h 464934"/>
              <a:gd name="connsiteX963" fmla="*/ 296399 w 363804"/>
              <a:gd name="connsiteY963" fmla="*/ 161705 h 464934"/>
              <a:gd name="connsiteX964" fmla="*/ 298012 w 363804"/>
              <a:gd name="connsiteY964" fmla="*/ 153945 h 464934"/>
              <a:gd name="connsiteX965" fmla="*/ 293478 w 363804"/>
              <a:gd name="connsiteY965" fmla="*/ 143939 h 464934"/>
              <a:gd name="connsiteX966" fmla="*/ 291205 w 363804"/>
              <a:gd name="connsiteY966" fmla="*/ 131973 h 464934"/>
              <a:gd name="connsiteX967" fmla="*/ 293161 w 363804"/>
              <a:gd name="connsiteY967" fmla="*/ 129399 h 464934"/>
              <a:gd name="connsiteX968" fmla="*/ 290735 w 363804"/>
              <a:gd name="connsiteY968" fmla="*/ 111946 h 464934"/>
              <a:gd name="connsiteX969" fmla="*/ 286379 w 363804"/>
              <a:gd name="connsiteY969" fmla="*/ 94831 h 464934"/>
              <a:gd name="connsiteX970" fmla="*/ 287661 w 363804"/>
              <a:gd name="connsiteY970" fmla="*/ 81253 h 464934"/>
              <a:gd name="connsiteX971" fmla="*/ 294126 w 363804"/>
              <a:gd name="connsiteY971" fmla="*/ 79968 h 464934"/>
              <a:gd name="connsiteX972" fmla="*/ 293796 w 363804"/>
              <a:gd name="connsiteY972" fmla="*/ 81253 h 464934"/>
              <a:gd name="connsiteX973" fmla="*/ 295574 w 363804"/>
              <a:gd name="connsiteY973" fmla="*/ 80772 h 464934"/>
              <a:gd name="connsiteX974" fmla="*/ 296717 w 363804"/>
              <a:gd name="connsiteY974" fmla="*/ 80285 h 464934"/>
              <a:gd name="connsiteX975" fmla="*/ 296399 w 363804"/>
              <a:gd name="connsiteY975" fmla="*/ 79640 h 464934"/>
              <a:gd name="connsiteX976" fmla="*/ 299117 w 363804"/>
              <a:gd name="connsiteY976" fmla="*/ 79155 h 464934"/>
              <a:gd name="connsiteX977" fmla="*/ 301873 w 363804"/>
              <a:gd name="connsiteY977" fmla="*/ 79005 h 464934"/>
              <a:gd name="connsiteX978" fmla="*/ 302838 w 363804"/>
              <a:gd name="connsiteY978" fmla="*/ 79968 h 464934"/>
              <a:gd name="connsiteX979" fmla="*/ 305429 w 363804"/>
              <a:gd name="connsiteY979" fmla="*/ 79640 h 464934"/>
              <a:gd name="connsiteX980" fmla="*/ 309963 w 363804"/>
              <a:gd name="connsiteY980" fmla="*/ 79640 h 464934"/>
              <a:gd name="connsiteX981" fmla="*/ 314319 w 363804"/>
              <a:gd name="connsiteY981" fmla="*/ 79640 h 464934"/>
              <a:gd name="connsiteX982" fmla="*/ 317380 w 363804"/>
              <a:gd name="connsiteY982" fmla="*/ 79968 h 464934"/>
              <a:gd name="connsiteX983" fmla="*/ 316414 w 363804"/>
              <a:gd name="connsiteY983" fmla="*/ 82547 h 464934"/>
              <a:gd name="connsiteX984" fmla="*/ 317227 w 363804"/>
              <a:gd name="connsiteY984" fmla="*/ 85306 h 464934"/>
              <a:gd name="connsiteX985" fmla="*/ 319323 w 363804"/>
              <a:gd name="connsiteY985" fmla="*/ 86432 h 464934"/>
              <a:gd name="connsiteX986" fmla="*/ 322244 w 363804"/>
              <a:gd name="connsiteY986" fmla="*/ 84493 h 464934"/>
              <a:gd name="connsiteX987" fmla="*/ 326434 w 363804"/>
              <a:gd name="connsiteY987" fmla="*/ 81898 h 464934"/>
              <a:gd name="connsiteX988" fmla="*/ 329508 w 363804"/>
              <a:gd name="connsiteY988" fmla="*/ 82547 h 464934"/>
              <a:gd name="connsiteX989" fmla="*/ 332569 w 363804"/>
              <a:gd name="connsiteY989" fmla="*/ 82865 h 464934"/>
              <a:gd name="connsiteX990" fmla="*/ 333864 w 363804"/>
              <a:gd name="connsiteY990" fmla="*/ 85138 h 464934"/>
              <a:gd name="connsiteX991" fmla="*/ 335807 w 363804"/>
              <a:gd name="connsiteY991" fmla="*/ 88530 h 464934"/>
              <a:gd name="connsiteX992" fmla="*/ 337585 w 363804"/>
              <a:gd name="connsiteY992" fmla="*/ 91755 h 464934"/>
              <a:gd name="connsiteX993" fmla="*/ 339033 w 363804"/>
              <a:gd name="connsiteY993" fmla="*/ 93214 h 464934"/>
              <a:gd name="connsiteX994" fmla="*/ 340963 w 363804"/>
              <a:gd name="connsiteY994" fmla="*/ 91919 h 464934"/>
              <a:gd name="connsiteX995" fmla="*/ 344532 w 363804"/>
              <a:gd name="connsiteY995" fmla="*/ 93849 h 464934"/>
              <a:gd name="connsiteX996" fmla="*/ 345167 w 363804"/>
              <a:gd name="connsiteY996" fmla="*/ 98065 h 464934"/>
              <a:gd name="connsiteX997" fmla="*/ 347440 w 363804"/>
              <a:gd name="connsiteY997" fmla="*/ 99996 h 464934"/>
              <a:gd name="connsiteX998" fmla="*/ 348736 w 363804"/>
              <a:gd name="connsiteY998" fmla="*/ 109055 h 464934"/>
              <a:gd name="connsiteX999" fmla="*/ 349866 w 363804"/>
              <a:gd name="connsiteY999" fmla="*/ 122766 h 464934"/>
              <a:gd name="connsiteX1000" fmla="*/ 350349 w 363804"/>
              <a:gd name="connsiteY1000" fmla="*/ 136826 h 464934"/>
              <a:gd name="connsiteX1001" fmla="*/ 350184 w 363804"/>
              <a:gd name="connsiteY1001" fmla="*/ 140878 h 464934"/>
              <a:gd name="connsiteX1002" fmla="*/ 348088 w 363804"/>
              <a:gd name="connsiteY1002" fmla="*/ 142973 h 464934"/>
              <a:gd name="connsiteX1003" fmla="*/ 346145 w 363804"/>
              <a:gd name="connsiteY1003" fmla="*/ 141995 h 464934"/>
              <a:gd name="connsiteX1004" fmla="*/ 344532 w 363804"/>
              <a:gd name="connsiteY1004" fmla="*/ 139738 h 464934"/>
              <a:gd name="connsiteX1005" fmla="*/ 344532 w 363804"/>
              <a:gd name="connsiteY1005" fmla="*/ 140700 h 464934"/>
              <a:gd name="connsiteX1006" fmla="*/ 347758 w 363804"/>
              <a:gd name="connsiteY1006" fmla="*/ 143608 h 464934"/>
              <a:gd name="connsiteX1007" fmla="*/ 348736 w 363804"/>
              <a:gd name="connsiteY1007" fmla="*/ 146211 h 464934"/>
              <a:gd name="connsiteX1008" fmla="*/ 348736 w 363804"/>
              <a:gd name="connsiteY1008" fmla="*/ 146529 h 464934"/>
              <a:gd name="connsiteX1009" fmla="*/ 350831 w 363804"/>
              <a:gd name="connsiteY1009" fmla="*/ 155241 h 464934"/>
              <a:gd name="connsiteX1010" fmla="*/ 351631 w 363804"/>
              <a:gd name="connsiteY1010" fmla="*/ 162671 h 464934"/>
              <a:gd name="connsiteX1011" fmla="*/ 348406 w 363804"/>
              <a:gd name="connsiteY1011" fmla="*/ 168818 h 464934"/>
              <a:gd name="connsiteX1012" fmla="*/ 346462 w 363804"/>
              <a:gd name="connsiteY1012" fmla="*/ 167856 h 464934"/>
              <a:gd name="connsiteX1013" fmla="*/ 346297 w 363804"/>
              <a:gd name="connsiteY1013" fmla="*/ 173174 h 464934"/>
              <a:gd name="connsiteX1014" fmla="*/ 345815 w 363804"/>
              <a:gd name="connsiteY1014" fmla="*/ 178507 h 464934"/>
              <a:gd name="connsiteX1015" fmla="*/ 346145 w 363804"/>
              <a:gd name="connsiteY1015" fmla="*/ 178507 h 464934"/>
              <a:gd name="connsiteX1016" fmla="*/ 347758 w 363804"/>
              <a:gd name="connsiteY1016" fmla="*/ 177862 h 464934"/>
              <a:gd name="connsiteX1017" fmla="*/ 350984 w 363804"/>
              <a:gd name="connsiteY1017" fmla="*/ 180120 h 464934"/>
              <a:gd name="connsiteX1018" fmla="*/ 351631 w 363804"/>
              <a:gd name="connsiteY1018" fmla="*/ 182064 h 464934"/>
              <a:gd name="connsiteX1019" fmla="*/ 349523 w 363804"/>
              <a:gd name="connsiteY1019" fmla="*/ 182382 h 464934"/>
              <a:gd name="connsiteX1020" fmla="*/ 348736 w 363804"/>
              <a:gd name="connsiteY1020" fmla="*/ 185304 h 464934"/>
              <a:gd name="connsiteX1021" fmla="*/ 348736 w 363804"/>
              <a:gd name="connsiteY1021" fmla="*/ 191108 h 464934"/>
              <a:gd name="connsiteX1022" fmla="*/ 349053 w 363804"/>
              <a:gd name="connsiteY1022" fmla="*/ 197255 h 464934"/>
              <a:gd name="connsiteX1023" fmla="*/ 346793 w 363804"/>
              <a:gd name="connsiteY1023" fmla="*/ 200797 h 464934"/>
              <a:gd name="connsiteX1024" fmla="*/ 344367 w 363804"/>
              <a:gd name="connsiteY1024" fmla="*/ 209042 h 464934"/>
              <a:gd name="connsiteX1025" fmla="*/ 342437 w 363804"/>
              <a:gd name="connsiteY1025" fmla="*/ 217932 h 464934"/>
              <a:gd name="connsiteX1026" fmla="*/ 341611 w 363804"/>
              <a:gd name="connsiteY1026" fmla="*/ 223096 h 464934"/>
              <a:gd name="connsiteX1027" fmla="*/ 340646 w 363804"/>
              <a:gd name="connsiteY1027" fmla="*/ 232789 h 464934"/>
              <a:gd name="connsiteX1028" fmla="*/ 338385 w 363804"/>
              <a:gd name="connsiteY1028" fmla="*/ 240216 h 464934"/>
              <a:gd name="connsiteX1029" fmla="*/ 337738 w 363804"/>
              <a:gd name="connsiteY1029" fmla="*/ 248625 h 464934"/>
              <a:gd name="connsiteX1030" fmla="*/ 337738 w 363804"/>
              <a:gd name="connsiteY1030" fmla="*/ 252336 h 464934"/>
              <a:gd name="connsiteX1031" fmla="*/ 338068 w 363804"/>
              <a:gd name="connsiteY1031" fmla="*/ 255740 h 464934"/>
              <a:gd name="connsiteX1032" fmla="*/ 335160 w 363804"/>
              <a:gd name="connsiteY1032" fmla="*/ 265582 h 464934"/>
              <a:gd name="connsiteX1033" fmla="*/ 332569 w 363804"/>
              <a:gd name="connsiteY1033" fmla="*/ 277046 h 464934"/>
              <a:gd name="connsiteX1034" fmla="*/ 332734 w 363804"/>
              <a:gd name="connsiteY1034" fmla="*/ 274799 h 464934"/>
              <a:gd name="connsiteX1035" fmla="*/ 332899 w 363804"/>
              <a:gd name="connsiteY1035" fmla="*/ 273187 h 464934"/>
              <a:gd name="connsiteX1036" fmla="*/ 332734 w 363804"/>
              <a:gd name="connsiteY1036" fmla="*/ 271396 h 464934"/>
              <a:gd name="connsiteX1037" fmla="*/ 332569 w 363804"/>
              <a:gd name="connsiteY1037" fmla="*/ 269947 h 464934"/>
              <a:gd name="connsiteX1038" fmla="*/ 332569 w 363804"/>
              <a:gd name="connsiteY1038" fmla="*/ 268653 h 464934"/>
              <a:gd name="connsiteX1039" fmla="*/ 329330 w 363804"/>
              <a:gd name="connsiteY1039" fmla="*/ 266712 h 464934"/>
              <a:gd name="connsiteX1040" fmla="*/ 327082 w 363804"/>
              <a:gd name="connsiteY1040" fmla="*/ 268489 h 464934"/>
              <a:gd name="connsiteX1041" fmla="*/ 325622 w 363804"/>
              <a:gd name="connsiteY1041" fmla="*/ 272542 h 464934"/>
              <a:gd name="connsiteX1042" fmla="*/ 324491 w 363804"/>
              <a:gd name="connsiteY1042" fmla="*/ 278014 h 464934"/>
              <a:gd name="connsiteX1043" fmla="*/ 324491 w 363804"/>
              <a:gd name="connsiteY1043" fmla="*/ 279626 h 464934"/>
              <a:gd name="connsiteX1044" fmla="*/ 324822 w 363804"/>
              <a:gd name="connsiteY1044" fmla="*/ 282231 h 464934"/>
              <a:gd name="connsiteX1045" fmla="*/ 325469 w 363804"/>
              <a:gd name="connsiteY1045" fmla="*/ 283511 h 464934"/>
              <a:gd name="connsiteX1046" fmla="*/ 324822 w 363804"/>
              <a:gd name="connsiteY1046" fmla="*/ 287881 h 464934"/>
              <a:gd name="connsiteX1047" fmla="*/ 323996 w 363804"/>
              <a:gd name="connsiteY1047" fmla="*/ 293531 h 464934"/>
              <a:gd name="connsiteX1048" fmla="*/ 323031 w 363804"/>
              <a:gd name="connsiteY1048" fmla="*/ 299033 h 464934"/>
              <a:gd name="connsiteX1049" fmla="*/ 321913 w 363804"/>
              <a:gd name="connsiteY1049" fmla="*/ 302892 h 464934"/>
              <a:gd name="connsiteX1050" fmla="*/ 322066 w 363804"/>
              <a:gd name="connsiteY1050" fmla="*/ 301777 h 464934"/>
              <a:gd name="connsiteX1051" fmla="*/ 322244 w 363804"/>
              <a:gd name="connsiteY1051" fmla="*/ 300646 h 464934"/>
              <a:gd name="connsiteX1052" fmla="*/ 321101 w 363804"/>
              <a:gd name="connsiteY1052" fmla="*/ 297570 h 464934"/>
              <a:gd name="connsiteX1053" fmla="*/ 318357 w 363804"/>
              <a:gd name="connsiteY1053" fmla="*/ 296443 h 464934"/>
              <a:gd name="connsiteX1054" fmla="*/ 314636 w 363804"/>
              <a:gd name="connsiteY1054" fmla="*/ 299832 h 464934"/>
              <a:gd name="connsiteX1055" fmla="*/ 313506 w 363804"/>
              <a:gd name="connsiteY1055" fmla="*/ 305814 h 464934"/>
              <a:gd name="connsiteX1056" fmla="*/ 309315 w 363804"/>
              <a:gd name="connsiteY1056" fmla="*/ 307591 h 464934"/>
              <a:gd name="connsiteX1057" fmla="*/ 303168 w 363804"/>
              <a:gd name="connsiteY1057" fmla="*/ 311946 h 464934"/>
              <a:gd name="connsiteX1058" fmla="*/ 297186 w 363804"/>
              <a:gd name="connsiteY1058" fmla="*/ 317280 h 464934"/>
              <a:gd name="connsiteX1059" fmla="*/ 293478 w 363804"/>
              <a:gd name="connsiteY1059" fmla="*/ 321952 h 464934"/>
              <a:gd name="connsiteX1060" fmla="*/ 293161 w 363804"/>
              <a:gd name="connsiteY1060" fmla="*/ 322618 h 464934"/>
              <a:gd name="connsiteX1061" fmla="*/ 289757 w 363804"/>
              <a:gd name="connsiteY1061" fmla="*/ 327137 h 464934"/>
              <a:gd name="connsiteX1062" fmla="*/ 286696 w 363804"/>
              <a:gd name="connsiteY1062" fmla="*/ 330035 h 464934"/>
              <a:gd name="connsiteX1063" fmla="*/ 285401 w 363804"/>
              <a:gd name="connsiteY1063" fmla="*/ 330035 h 464934"/>
              <a:gd name="connsiteX1064" fmla="*/ 282162 w 363804"/>
              <a:gd name="connsiteY1064" fmla="*/ 328104 h 464934"/>
              <a:gd name="connsiteX1065" fmla="*/ 276676 w 363804"/>
              <a:gd name="connsiteY1065" fmla="*/ 330035 h 464934"/>
              <a:gd name="connsiteX1066" fmla="*/ 267303 w 363804"/>
              <a:gd name="connsiteY1066" fmla="*/ 334400 h 464934"/>
              <a:gd name="connsiteX1067" fmla="*/ 257613 w 363804"/>
              <a:gd name="connsiteY1067" fmla="*/ 337476 h 464934"/>
              <a:gd name="connsiteX1068" fmla="*/ 256000 w 363804"/>
              <a:gd name="connsiteY1068" fmla="*/ 337476 h 464934"/>
              <a:gd name="connsiteX1069" fmla="*/ 248888 w 363804"/>
              <a:gd name="connsiteY1069" fmla="*/ 341018 h 464934"/>
              <a:gd name="connsiteX1070" fmla="*/ 241446 w 363804"/>
              <a:gd name="connsiteY1070" fmla="*/ 342631 h 464934"/>
              <a:gd name="connsiteX1071" fmla="*/ 229813 w 363804"/>
              <a:gd name="connsiteY1071" fmla="*/ 339737 h 464934"/>
              <a:gd name="connsiteX1072" fmla="*/ 228200 w 363804"/>
              <a:gd name="connsiteY1072" fmla="*/ 340383 h 464934"/>
              <a:gd name="connsiteX1073" fmla="*/ 227730 w 363804"/>
              <a:gd name="connsiteY1073" fmla="*/ 340219 h 464934"/>
              <a:gd name="connsiteX1074" fmla="*/ 226917 w 363804"/>
              <a:gd name="connsiteY1074" fmla="*/ 340055 h 464934"/>
              <a:gd name="connsiteX1075" fmla="*/ 225622 w 363804"/>
              <a:gd name="connsiteY1075" fmla="*/ 339087 h 464934"/>
              <a:gd name="connsiteX1076" fmla="*/ 225304 w 363804"/>
              <a:gd name="connsiteY1076" fmla="*/ 339405 h 464934"/>
              <a:gd name="connsiteX1077" fmla="*/ 224657 w 363804"/>
              <a:gd name="connsiteY1077" fmla="*/ 338438 h 464934"/>
              <a:gd name="connsiteX1078" fmla="*/ 224339 w 363804"/>
              <a:gd name="connsiteY1078" fmla="*/ 338121 h 464934"/>
              <a:gd name="connsiteX1079" fmla="*/ 220783 w 363804"/>
              <a:gd name="connsiteY1079" fmla="*/ 338438 h 464934"/>
              <a:gd name="connsiteX1080" fmla="*/ 217557 w 363804"/>
              <a:gd name="connsiteY1080" fmla="*/ 337793 h 464934"/>
              <a:gd name="connsiteX1081" fmla="*/ 209150 w 363804"/>
              <a:gd name="connsiteY1081" fmla="*/ 332143 h 464934"/>
              <a:gd name="connsiteX1082" fmla="*/ 198812 w 363804"/>
              <a:gd name="connsiteY1082" fmla="*/ 327454 h 464934"/>
              <a:gd name="connsiteX1083" fmla="*/ 189757 w 363804"/>
              <a:gd name="connsiteY1083" fmla="*/ 320341 h 464934"/>
              <a:gd name="connsiteX1084" fmla="*/ 180397 w 363804"/>
              <a:gd name="connsiteY1084" fmla="*/ 314527 h 464934"/>
              <a:gd name="connsiteX1085" fmla="*/ 176511 w 363804"/>
              <a:gd name="connsiteY1085" fmla="*/ 308708 h 464934"/>
              <a:gd name="connsiteX1086" fmla="*/ 170212 w 363804"/>
              <a:gd name="connsiteY1086" fmla="*/ 302575 h 464934"/>
              <a:gd name="connsiteX1087" fmla="*/ 163430 w 363804"/>
              <a:gd name="connsiteY1087" fmla="*/ 297739 h 464934"/>
              <a:gd name="connsiteX1088" fmla="*/ 158109 w 363804"/>
              <a:gd name="connsiteY1088" fmla="*/ 295794 h 464934"/>
              <a:gd name="connsiteX1089" fmla="*/ 156483 w 363804"/>
              <a:gd name="connsiteY1089" fmla="*/ 296443 h 464934"/>
              <a:gd name="connsiteX1090" fmla="*/ 155188 w 363804"/>
              <a:gd name="connsiteY1090" fmla="*/ 298384 h 464934"/>
              <a:gd name="connsiteX1091" fmla="*/ 154553 w 363804"/>
              <a:gd name="connsiteY1091" fmla="*/ 300313 h 464934"/>
              <a:gd name="connsiteX1092" fmla="*/ 151632 w 363804"/>
              <a:gd name="connsiteY1092" fmla="*/ 298855 h 464934"/>
              <a:gd name="connsiteX1093" fmla="*/ 148406 w 363804"/>
              <a:gd name="connsiteY1093" fmla="*/ 295144 h 464934"/>
              <a:gd name="connsiteX1094" fmla="*/ 145180 w 363804"/>
              <a:gd name="connsiteY1094" fmla="*/ 290624 h 464934"/>
              <a:gd name="connsiteX1095" fmla="*/ 142589 w 363804"/>
              <a:gd name="connsiteY1095" fmla="*/ 286433 h 464934"/>
              <a:gd name="connsiteX1096" fmla="*/ 143554 w 363804"/>
              <a:gd name="connsiteY1096" fmla="*/ 296443 h 464934"/>
              <a:gd name="connsiteX1097" fmla="*/ 142919 w 363804"/>
              <a:gd name="connsiteY1097" fmla="*/ 298537 h 464934"/>
              <a:gd name="connsiteX1098" fmla="*/ 142589 w 363804"/>
              <a:gd name="connsiteY1098" fmla="*/ 301608 h 464934"/>
              <a:gd name="connsiteX1099" fmla="*/ 142589 w 363804"/>
              <a:gd name="connsiteY1099" fmla="*/ 302575 h 464934"/>
              <a:gd name="connsiteX1100" fmla="*/ 141459 w 363804"/>
              <a:gd name="connsiteY1100" fmla="*/ 311311 h 464934"/>
              <a:gd name="connsiteX1101" fmla="*/ 140964 w 363804"/>
              <a:gd name="connsiteY1101" fmla="*/ 320990 h 464934"/>
              <a:gd name="connsiteX1102" fmla="*/ 143237 w 363804"/>
              <a:gd name="connsiteY1102" fmla="*/ 341181 h 464934"/>
              <a:gd name="connsiteX1103" fmla="*/ 149054 w 363804"/>
              <a:gd name="connsiteY1103" fmla="*/ 360424 h 464934"/>
              <a:gd name="connsiteX1104" fmla="*/ 148889 w 363804"/>
              <a:gd name="connsiteY1104" fmla="*/ 373020 h 464934"/>
              <a:gd name="connsiteX1105" fmla="*/ 148406 w 363804"/>
              <a:gd name="connsiteY1105" fmla="*/ 385621 h 464934"/>
              <a:gd name="connsiteX1106" fmla="*/ 151149 w 363804"/>
              <a:gd name="connsiteY1106" fmla="*/ 402891 h 464934"/>
              <a:gd name="connsiteX1107" fmla="*/ 153562 w 363804"/>
              <a:gd name="connsiteY1107" fmla="*/ 421157 h 464934"/>
              <a:gd name="connsiteX1108" fmla="*/ 151962 w 363804"/>
              <a:gd name="connsiteY1108" fmla="*/ 421637 h 464934"/>
              <a:gd name="connsiteX1109" fmla="*/ 151314 w 363804"/>
              <a:gd name="connsiteY1109" fmla="*/ 424391 h 464934"/>
              <a:gd name="connsiteX1110" fmla="*/ 152280 w 363804"/>
              <a:gd name="connsiteY1110" fmla="*/ 441184 h 464934"/>
              <a:gd name="connsiteX1111" fmla="*/ 151962 w 363804"/>
              <a:gd name="connsiteY1111" fmla="*/ 442479 h 464934"/>
              <a:gd name="connsiteX1112" fmla="*/ 152280 w 363804"/>
              <a:gd name="connsiteY1112" fmla="*/ 444091 h 464934"/>
              <a:gd name="connsiteX1113" fmla="*/ 150984 w 363804"/>
              <a:gd name="connsiteY1113" fmla="*/ 446035 h 464934"/>
              <a:gd name="connsiteX1114" fmla="*/ 149701 w 363804"/>
              <a:gd name="connsiteY1114" fmla="*/ 449275 h 464934"/>
              <a:gd name="connsiteX1115" fmla="*/ 147758 w 363804"/>
              <a:gd name="connsiteY1115" fmla="*/ 450238 h 464934"/>
              <a:gd name="connsiteX1116" fmla="*/ 146476 w 363804"/>
              <a:gd name="connsiteY1116" fmla="*/ 449920 h 464934"/>
              <a:gd name="connsiteX1117" fmla="*/ 148088 w 363804"/>
              <a:gd name="connsiteY1117" fmla="*/ 453145 h 464934"/>
              <a:gd name="connsiteX1118" fmla="*/ 146298 w 363804"/>
              <a:gd name="connsiteY1118" fmla="*/ 455075 h 464934"/>
              <a:gd name="connsiteX1119" fmla="*/ 141942 w 363804"/>
              <a:gd name="connsiteY1119" fmla="*/ 455393 h 464934"/>
              <a:gd name="connsiteX1120" fmla="*/ 131286 w 363804"/>
              <a:gd name="connsiteY1120" fmla="*/ 455393 h 464934"/>
              <a:gd name="connsiteX1121" fmla="*/ 131286 w 363804"/>
              <a:gd name="connsiteY1121" fmla="*/ 455724 h 464934"/>
              <a:gd name="connsiteX1122" fmla="*/ 129991 w 363804"/>
              <a:gd name="connsiteY1122" fmla="*/ 455075 h 464934"/>
              <a:gd name="connsiteX1123" fmla="*/ 129343 w 363804"/>
              <a:gd name="connsiteY1123" fmla="*/ 455393 h 464934"/>
              <a:gd name="connsiteX1124" fmla="*/ 123044 w 363804"/>
              <a:gd name="connsiteY1124" fmla="*/ 455075 h 464934"/>
              <a:gd name="connsiteX1125" fmla="*/ 112859 w 363804"/>
              <a:gd name="connsiteY1125" fmla="*/ 454112 h 464934"/>
              <a:gd name="connsiteX1126" fmla="*/ 102521 w 363804"/>
              <a:gd name="connsiteY1126" fmla="*/ 452817 h 464934"/>
              <a:gd name="connsiteX1127" fmla="*/ 95752 w 363804"/>
              <a:gd name="connsiteY1127" fmla="*/ 451205 h 464934"/>
              <a:gd name="connsiteX1128" fmla="*/ 94787 w 363804"/>
              <a:gd name="connsiteY1128" fmla="*/ 451205 h 464934"/>
              <a:gd name="connsiteX1129" fmla="*/ 94291 w 363804"/>
              <a:gd name="connsiteY1129" fmla="*/ 451369 h 464934"/>
              <a:gd name="connsiteX1130" fmla="*/ 93796 w 363804"/>
              <a:gd name="connsiteY1130" fmla="*/ 451533 h 464934"/>
              <a:gd name="connsiteX1131" fmla="*/ 93796 w 363804"/>
              <a:gd name="connsiteY1131" fmla="*/ 450555 h 464934"/>
              <a:gd name="connsiteX1132" fmla="*/ 92831 w 363804"/>
              <a:gd name="connsiteY1132" fmla="*/ 373491 h 464934"/>
              <a:gd name="connsiteX1133" fmla="*/ 91548 w 363804"/>
              <a:gd name="connsiteY1133" fmla="*/ 296443 h 464934"/>
              <a:gd name="connsiteX1134" fmla="*/ 90240 w 363804"/>
              <a:gd name="connsiteY1134" fmla="*/ 293864 h 464934"/>
              <a:gd name="connsiteX1135" fmla="*/ 90240 w 363804"/>
              <a:gd name="connsiteY1135" fmla="*/ 276401 h 464934"/>
              <a:gd name="connsiteX1136" fmla="*/ 90888 w 363804"/>
              <a:gd name="connsiteY1136" fmla="*/ 260258 h 464934"/>
              <a:gd name="connsiteX1137" fmla="*/ 90240 w 363804"/>
              <a:gd name="connsiteY1137" fmla="*/ 251850 h 464934"/>
              <a:gd name="connsiteX1138" fmla="*/ 89275 w 363804"/>
              <a:gd name="connsiteY1138" fmla="*/ 244423 h 464934"/>
              <a:gd name="connsiteX1139" fmla="*/ 89275 w 363804"/>
              <a:gd name="connsiteY1139" fmla="*/ 242146 h 464934"/>
              <a:gd name="connsiteX1140" fmla="*/ 89122 w 363804"/>
              <a:gd name="connsiteY1140" fmla="*/ 235201 h 464934"/>
              <a:gd name="connsiteX1141" fmla="*/ 88627 w 363804"/>
              <a:gd name="connsiteY1141" fmla="*/ 228583 h 464934"/>
              <a:gd name="connsiteX1142" fmla="*/ 88957 w 363804"/>
              <a:gd name="connsiteY1142" fmla="*/ 228583 h 464934"/>
              <a:gd name="connsiteX1143" fmla="*/ 89453 w 363804"/>
              <a:gd name="connsiteY1143" fmla="*/ 222605 h 464934"/>
              <a:gd name="connsiteX1144" fmla="*/ 90240 w 363804"/>
              <a:gd name="connsiteY1144" fmla="*/ 216305 h 464934"/>
              <a:gd name="connsiteX1145" fmla="*/ 90240 w 363804"/>
              <a:gd name="connsiteY1145" fmla="*/ 216622 h 464934"/>
              <a:gd name="connsiteX1146" fmla="*/ 92513 w 363804"/>
              <a:gd name="connsiteY1146" fmla="*/ 218249 h 464934"/>
              <a:gd name="connsiteX1147" fmla="*/ 92513 w 363804"/>
              <a:gd name="connsiteY1147" fmla="*/ 203059 h 464934"/>
              <a:gd name="connsiteX1148" fmla="*/ 89122 w 363804"/>
              <a:gd name="connsiteY1148" fmla="*/ 194015 h 464934"/>
              <a:gd name="connsiteX1149" fmla="*/ 87344 w 363804"/>
              <a:gd name="connsiteY1149" fmla="*/ 180120 h 464934"/>
              <a:gd name="connsiteX1150" fmla="*/ 86049 w 363804"/>
              <a:gd name="connsiteY1150" fmla="*/ 163649 h 464934"/>
              <a:gd name="connsiteX1151" fmla="*/ 84436 w 363804"/>
              <a:gd name="connsiteY1151" fmla="*/ 146529 h 464934"/>
              <a:gd name="connsiteX1152" fmla="*/ 82823 w 363804"/>
              <a:gd name="connsiteY1152" fmla="*/ 133933 h 464934"/>
              <a:gd name="connsiteX1153" fmla="*/ 82823 w 363804"/>
              <a:gd name="connsiteY1153" fmla="*/ 79640 h 464934"/>
              <a:gd name="connsiteX1154" fmla="*/ 81528 w 363804"/>
              <a:gd name="connsiteY1154" fmla="*/ 77225 h 464934"/>
              <a:gd name="connsiteX1155" fmla="*/ 79585 w 363804"/>
              <a:gd name="connsiteY1155" fmla="*/ 76402 h 464934"/>
              <a:gd name="connsiteX1156" fmla="*/ 77642 w 363804"/>
              <a:gd name="connsiteY1156" fmla="*/ 77378 h 464934"/>
              <a:gd name="connsiteX1157" fmla="*/ 81528 w 363804"/>
              <a:gd name="connsiteY1157" fmla="*/ 177530 h 464934"/>
              <a:gd name="connsiteX1158" fmla="*/ 76994 w 363804"/>
              <a:gd name="connsiteY1158" fmla="*/ 191922 h 464934"/>
              <a:gd name="connsiteX1159" fmla="*/ 75711 w 363804"/>
              <a:gd name="connsiteY1159" fmla="*/ 210817 h 464934"/>
              <a:gd name="connsiteX1160" fmla="*/ 75546 w 363804"/>
              <a:gd name="connsiteY1160" fmla="*/ 201774 h 464934"/>
              <a:gd name="connsiteX1161" fmla="*/ 75381 w 363804"/>
              <a:gd name="connsiteY1161" fmla="*/ 192735 h 464934"/>
              <a:gd name="connsiteX1162" fmla="*/ 75711 w 363804"/>
              <a:gd name="connsiteY1162" fmla="*/ 189813 h 464934"/>
              <a:gd name="connsiteX1163" fmla="*/ 75381 w 363804"/>
              <a:gd name="connsiteY1163" fmla="*/ 189164 h 464934"/>
              <a:gd name="connsiteX1164" fmla="*/ 74733 w 363804"/>
              <a:gd name="connsiteY1164" fmla="*/ 173021 h 464934"/>
              <a:gd name="connsiteX1165" fmla="*/ 76676 w 363804"/>
              <a:gd name="connsiteY1165" fmla="*/ 174305 h 464934"/>
              <a:gd name="connsiteX1166" fmla="*/ 77489 w 363804"/>
              <a:gd name="connsiteY1166" fmla="*/ 174469 h 464934"/>
              <a:gd name="connsiteX1167" fmla="*/ 77959 w 363804"/>
              <a:gd name="connsiteY1167" fmla="*/ 174637 h 464934"/>
              <a:gd name="connsiteX1168" fmla="*/ 80232 w 363804"/>
              <a:gd name="connsiteY1168" fmla="*/ 172376 h 464934"/>
              <a:gd name="connsiteX1169" fmla="*/ 78937 w 363804"/>
              <a:gd name="connsiteY1169" fmla="*/ 169136 h 464934"/>
              <a:gd name="connsiteX1170" fmla="*/ 74733 w 363804"/>
              <a:gd name="connsiteY1170" fmla="*/ 164935 h 464934"/>
              <a:gd name="connsiteX1171" fmla="*/ 74733 w 363804"/>
              <a:gd name="connsiteY1171" fmla="*/ 149427 h 464934"/>
              <a:gd name="connsiteX1172" fmla="*/ 74251 w 363804"/>
              <a:gd name="connsiteY1172" fmla="*/ 135049 h 464934"/>
              <a:gd name="connsiteX1173" fmla="*/ 71520 w 363804"/>
              <a:gd name="connsiteY1173" fmla="*/ 128422 h 464934"/>
              <a:gd name="connsiteX1174" fmla="*/ 68917 w 363804"/>
              <a:gd name="connsiteY1174" fmla="*/ 131656 h 464934"/>
              <a:gd name="connsiteX1175" fmla="*/ 68917 w 363804"/>
              <a:gd name="connsiteY1175" fmla="*/ 143939 h 464934"/>
              <a:gd name="connsiteX1176" fmla="*/ 59557 w 363804"/>
              <a:gd name="connsiteY1176" fmla="*/ 134895 h 464934"/>
              <a:gd name="connsiteX1177" fmla="*/ 54388 w 363804"/>
              <a:gd name="connsiteY1177" fmla="*/ 127772 h 464934"/>
              <a:gd name="connsiteX1178" fmla="*/ 53740 w 363804"/>
              <a:gd name="connsiteY1178" fmla="*/ 126159 h 464934"/>
              <a:gd name="connsiteX1179" fmla="*/ 56979 w 363804"/>
              <a:gd name="connsiteY1179" fmla="*/ 130858 h 464934"/>
              <a:gd name="connsiteX1180" fmla="*/ 60852 w 363804"/>
              <a:gd name="connsiteY1180" fmla="*/ 132956 h 464934"/>
              <a:gd name="connsiteX1181" fmla="*/ 62783 w 363804"/>
              <a:gd name="connsiteY1181" fmla="*/ 131175 h 464934"/>
              <a:gd name="connsiteX1182" fmla="*/ 64396 w 363804"/>
              <a:gd name="connsiteY1182" fmla="*/ 126973 h 464934"/>
              <a:gd name="connsiteX1183" fmla="*/ 65538 w 363804"/>
              <a:gd name="connsiteY1183" fmla="*/ 121968 h 464934"/>
              <a:gd name="connsiteX1184" fmla="*/ 66339 w 363804"/>
              <a:gd name="connsiteY1184" fmla="*/ 117766 h 464934"/>
              <a:gd name="connsiteX1185" fmla="*/ 70542 w 363804"/>
              <a:gd name="connsiteY1185" fmla="*/ 120340 h 464934"/>
              <a:gd name="connsiteX1186" fmla="*/ 74098 w 363804"/>
              <a:gd name="connsiteY1186" fmla="*/ 122299 h 464934"/>
              <a:gd name="connsiteX1187" fmla="*/ 75063 w 363804"/>
              <a:gd name="connsiteY1187" fmla="*/ 122299 h 464934"/>
              <a:gd name="connsiteX1188" fmla="*/ 77324 w 363804"/>
              <a:gd name="connsiteY1188" fmla="*/ 135863 h 464934"/>
              <a:gd name="connsiteX1189" fmla="*/ 78137 w 363804"/>
              <a:gd name="connsiteY1189" fmla="*/ 141995 h 464934"/>
              <a:gd name="connsiteX1190" fmla="*/ 78784 w 363804"/>
              <a:gd name="connsiteY1190" fmla="*/ 149753 h 464934"/>
              <a:gd name="connsiteX1191" fmla="*/ 79915 w 363804"/>
              <a:gd name="connsiteY1191" fmla="*/ 156371 h 464934"/>
              <a:gd name="connsiteX1192" fmla="*/ 82176 w 363804"/>
              <a:gd name="connsiteY1192" fmla="*/ 159775 h 464934"/>
              <a:gd name="connsiteX1193" fmla="*/ 72155 w 363804"/>
              <a:gd name="connsiteY1193" fmla="*/ 452499 h 464934"/>
              <a:gd name="connsiteX1194" fmla="*/ 71990 w 363804"/>
              <a:gd name="connsiteY1194" fmla="*/ 454266 h 464934"/>
              <a:gd name="connsiteX1195" fmla="*/ 71838 w 363804"/>
              <a:gd name="connsiteY1195" fmla="*/ 456041 h 464934"/>
              <a:gd name="connsiteX1196" fmla="*/ 62465 w 363804"/>
              <a:gd name="connsiteY1196" fmla="*/ 449424 h 464934"/>
              <a:gd name="connsiteX1197" fmla="*/ 52114 w 363804"/>
              <a:gd name="connsiteY1197" fmla="*/ 439255 h 464934"/>
              <a:gd name="connsiteX1198" fmla="*/ 58592 w 363804"/>
              <a:gd name="connsiteY1198" fmla="*/ 443441 h 464934"/>
              <a:gd name="connsiteX1199" fmla="*/ 60204 w 363804"/>
              <a:gd name="connsiteY1199" fmla="*/ 443758 h 464934"/>
              <a:gd name="connsiteX1200" fmla="*/ 60204 w 363804"/>
              <a:gd name="connsiteY1200" fmla="*/ 444091 h 464934"/>
              <a:gd name="connsiteX1201" fmla="*/ 63430 w 363804"/>
              <a:gd name="connsiteY1201" fmla="*/ 446353 h 464934"/>
              <a:gd name="connsiteX1202" fmla="*/ 65691 w 363804"/>
              <a:gd name="connsiteY1202" fmla="*/ 444408 h 464934"/>
              <a:gd name="connsiteX1203" fmla="*/ 69082 w 363804"/>
              <a:gd name="connsiteY1203" fmla="*/ 448293 h 464934"/>
              <a:gd name="connsiteX1204" fmla="*/ 72155 w 363804"/>
              <a:gd name="connsiteY1204" fmla="*/ 452499 h 464934"/>
              <a:gd name="connsiteX1205" fmla="*/ 58592 w 363804"/>
              <a:gd name="connsiteY1205" fmla="*/ 35062 h 464934"/>
              <a:gd name="connsiteX1206" fmla="*/ 54871 w 363804"/>
              <a:gd name="connsiteY1206" fmla="*/ 33920 h 464934"/>
              <a:gd name="connsiteX1207" fmla="*/ 51467 w 363804"/>
              <a:gd name="connsiteY1207" fmla="*/ 32800 h 464934"/>
              <a:gd name="connsiteX1208" fmla="*/ 54388 w 363804"/>
              <a:gd name="connsiteY1208" fmla="*/ 32626 h 464934"/>
              <a:gd name="connsiteX1209" fmla="*/ 57296 w 363804"/>
              <a:gd name="connsiteY1209" fmla="*/ 32472 h 464934"/>
              <a:gd name="connsiteX1210" fmla="*/ 51467 w 363804"/>
              <a:gd name="connsiteY1210" fmla="*/ 90297 h 464934"/>
              <a:gd name="connsiteX1211" fmla="*/ 57131 w 363804"/>
              <a:gd name="connsiteY1211" fmla="*/ 95143 h 464934"/>
              <a:gd name="connsiteX1212" fmla="*/ 62465 w 363804"/>
              <a:gd name="connsiteY1212" fmla="*/ 99351 h 464934"/>
              <a:gd name="connsiteX1213" fmla="*/ 62465 w 363804"/>
              <a:gd name="connsiteY1213" fmla="*/ 102575 h 464934"/>
              <a:gd name="connsiteX1214" fmla="*/ 57626 w 363804"/>
              <a:gd name="connsiteY1214" fmla="*/ 98065 h 464934"/>
              <a:gd name="connsiteX1215" fmla="*/ 55036 w 363804"/>
              <a:gd name="connsiteY1215" fmla="*/ 95809 h 464934"/>
              <a:gd name="connsiteX1216" fmla="*/ 52114 w 363804"/>
              <a:gd name="connsiteY1216" fmla="*/ 93531 h 464934"/>
              <a:gd name="connsiteX1217" fmla="*/ 62135 w 363804"/>
              <a:gd name="connsiteY1217" fmla="*/ 415656 h 464934"/>
              <a:gd name="connsiteX1218" fmla="*/ 64078 w 363804"/>
              <a:gd name="connsiteY1218" fmla="*/ 417600 h 464934"/>
              <a:gd name="connsiteX1219" fmla="*/ 66669 w 363804"/>
              <a:gd name="connsiteY1219" fmla="*/ 417917 h 464934"/>
              <a:gd name="connsiteX1220" fmla="*/ 66669 w 363804"/>
              <a:gd name="connsiteY1220" fmla="*/ 419544 h 464934"/>
              <a:gd name="connsiteX1221" fmla="*/ 51149 w 363804"/>
              <a:gd name="connsiteY1221" fmla="*/ 407911 h 464934"/>
              <a:gd name="connsiteX1222" fmla="*/ 53258 w 363804"/>
              <a:gd name="connsiteY1222" fmla="*/ 401928 h 464934"/>
              <a:gd name="connsiteX1223" fmla="*/ 55036 w 363804"/>
              <a:gd name="connsiteY1223" fmla="*/ 395628 h 464934"/>
              <a:gd name="connsiteX1224" fmla="*/ 61170 w 363804"/>
              <a:gd name="connsiteY1224" fmla="*/ 400479 h 464934"/>
              <a:gd name="connsiteX1225" fmla="*/ 62135 w 363804"/>
              <a:gd name="connsiteY1225" fmla="*/ 74154 h 464934"/>
              <a:gd name="connsiteX1226" fmla="*/ 62300 w 363804"/>
              <a:gd name="connsiteY1226" fmla="*/ 81734 h 464934"/>
              <a:gd name="connsiteX1227" fmla="*/ 62465 w 363804"/>
              <a:gd name="connsiteY1227" fmla="*/ 89646 h 464934"/>
              <a:gd name="connsiteX1228" fmla="*/ 56979 w 363804"/>
              <a:gd name="connsiteY1228" fmla="*/ 83996 h 464934"/>
              <a:gd name="connsiteX1229" fmla="*/ 51149 w 363804"/>
              <a:gd name="connsiteY1229" fmla="*/ 78346 h 464934"/>
              <a:gd name="connsiteX1230" fmla="*/ 51149 w 363804"/>
              <a:gd name="connsiteY1230" fmla="*/ 72542 h 464934"/>
              <a:gd name="connsiteX1231" fmla="*/ 50832 w 363804"/>
              <a:gd name="connsiteY1231" fmla="*/ 66723 h 464934"/>
              <a:gd name="connsiteX1232" fmla="*/ 55188 w 363804"/>
              <a:gd name="connsiteY1232" fmla="*/ 69620 h 464934"/>
              <a:gd name="connsiteX1233" fmla="*/ 59557 w 363804"/>
              <a:gd name="connsiteY1233" fmla="*/ 72209 h 464934"/>
              <a:gd name="connsiteX1234" fmla="*/ 48254 w 363804"/>
              <a:gd name="connsiteY1234" fmla="*/ 389814 h 464934"/>
              <a:gd name="connsiteX1235" fmla="*/ 50184 w 363804"/>
              <a:gd name="connsiteY1235" fmla="*/ 391425 h 464934"/>
              <a:gd name="connsiteX1236" fmla="*/ 48571 w 363804"/>
              <a:gd name="connsiteY1236" fmla="*/ 397241 h 464934"/>
              <a:gd name="connsiteX1237" fmla="*/ 48254 w 363804"/>
              <a:gd name="connsiteY1237" fmla="*/ 393535 h 464934"/>
              <a:gd name="connsiteX1238" fmla="*/ 48254 w 363804"/>
              <a:gd name="connsiteY1238" fmla="*/ 389814 h 464934"/>
              <a:gd name="connsiteX1239" fmla="*/ 59239 w 363804"/>
              <a:gd name="connsiteY1239" fmla="*/ 346202 h 464934"/>
              <a:gd name="connsiteX1240" fmla="*/ 57944 w 363804"/>
              <a:gd name="connsiteY1240" fmla="*/ 354759 h 464934"/>
              <a:gd name="connsiteX1241" fmla="*/ 56648 w 363804"/>
              <a:gd name="connsiteY1241" fmla="*/ 363318 h 464934"/>
              <a:gd name="connsiteX1242" fmla="*/ 47606 w 363804"/>
              <a:gd name="connsiteY1242" fmla="*/ 354595 h 464934"/>
              <a:gd name="connsiteX1243" fmla="*/ 47606 w 363804"/>
              <a:gd name="connsiteY1243" fmla="*/ 337158 h 464934"/>
              <a:gd name="connsiteX1244" fmla="*/ 47606 w 363804"/>
              <a:gd name="connsiteY1244" fmla="*/ 365897 h 464934"/>
              <a:gd name="connsiteX1245" fmla="*/ 51327 w 363804"/>
              <a:gd name="connsiteY1245" fmla="*/ 368804 h 464934"/>
              <a:gd name="connsiteX1246" fmla="*/ 55036 w 363804"/>
              <a:gd name="connsiteY1246" fmla="*/ 371399 h 464934"/>
              <a:gd name="connsiteX1247" fmla="*/ 52762 w 363804"/>
              <a:gd name="connsiteY1247" fmla="*/ 382064 h 464934"/>
              <a:gd name="connsiteX1248" fmla="*/ 47606 w 363804"/>
              <a:gd name="connsiteY1248" fmla="*/ 377213 h 464934"/>
              <a:gd name="connsiteX1249" fmla="*/ 47276 w 363804"/>
              <a:gd name="connsiteY1249" fmla="*/ 313241 h 464934"/>
              <a:gd name="connsiteX1250" fmla="*/ 53080 w 363804"/>
              <a:gd name="connsiteY1250" fmla="*/ 318410 h 464934"/>
              <a:gd name="connsiteX1251" fmla="*/ 58274 w 363804"/>
              <a:gd name="connsiteY1251" fmla="*/ 322618 h 464934"/>
              <a:gd name="connsiteX1252" fmla="*/ 59239 w 363804"/>
              <a:gd name="connsiteY1252" fmla="*/ 338121 h 464934"/>
              <a:gd name="connsiteX1253" fmla="*/ 56648 w 363804"/>
              <a:gd name="connsiteY1253" fmla="*/ 336330 h 464934"/>
              <a:gd name="connsiteX1254" fmla="*/ 53258 w 363804"/>
              <a:gd name="connsiteY1254" fmla="*/ 332143 h 464934"/>
              <a:gd name="connsiteX1255" fmla="*/ 49854 w 363804"/>
              <a:gd name="connsiteY1255" fmla="*/ 327290 h 464934"/>
              <a:gd name="connsiteX1256" fmla="*/ 47606 w 363804"/>
              <a:gd name="connsiteY1256" fmla="*/ 323912 h 464934"/>
              <a:gd name="connsiteX1257" fmla="*/ 47606 w 363804"/>
              <a:gd name="connsiteY1257" fmla="*/ 318579 h 464934"/>
              <a:gd name="connsiteX1258" fmla="*/ 47276 w 363804"/>
              <a:gd name="connsiteY1258" fmla="*/ 313241 h 464934"/>
              <a:gd name="connsiteX1259" fmla="*/ 53410 w 363804"/>
              <a:gd name="connsiteY1259" fmla="*/ 305155 h 464934"/>
              <a:gd name="connsiteX1260" fmla="*/ 55518 w 363804"/>
              <a:gd name="connsiteY1260" fmla="*/ 307427 h 464934"/>
              <a:gd name="connsiteX1261" fmla="*/ 57626 w 363804"/>
              <a:gd name="connsiteY1261" fmla="*/ 309357 h 464934"/>
              <a:gd name="connsiteX1262" fmla="*/ 57626 w 363804"/>
              <a:gd name="connsiteY1262" fmla="*/ 312596 h 464934"/>
              <a:gd name="connsiteX1263" fmla="*/ 46958 w 363804"/>
              <a:gd name="connsiteY1263" fmla="*/ 303542 h 464934"/>
              <a:gd name="connsiteX1264" fmla="*/ 46311 w 363804"/>
              <a:gd name="connsiteY1264" fmla="*/ 297421 h 464934"/>
              <a:gd name="connsiteX1265" fmla="*/ 50832 w 363804"/>
              <a:gd name="connsiteY1265" fmla="*/ 141995 h 464934"/>
              <a:gd name="connsiteX1266" fmla="*/ 48406 w 363804"/>
              <a:gd name="connsiteY1266" fmla="*/ 139738 h 464934"/>
              <a:gd name="connsiteX1267" fmla="*/ 45993 w 363804"/>
              <a:gd name="connsiteY1267" fmla="*/ 137792 h 464934"/>
              <a:gd name="connsiteX1268" fmla="*/ 48254 w 363804"/>
              <a:gd name="connsiteY1268" fmla="*/ 131343 h 464934"/>
              <a:gd name="connsiteX1269" fmla="*/ 49219 w 363804"/>
              <a:gd name="connsiteY1269" fmla="*/ 131973 h 464934"/>
              <a:gd name="connsiteX1270" fmla="*/ 50184 w 363804"/>
              <a:gd name="connsiteY1270" fmla="*/ 136995 h 464934"/>
              <a:gd name="connsiteX1271" fmla="*/ 50832 w 363804"/>
              <a:gd name="connsiteY1271" fmla="*/ 141995 h 464934"/>
              <a:gd name="connsiteX1272" fmla="*/ 54705 w 363804"/>
              <a:gd name="connsiteY1272" fmla="*/ 228583 h 464934"/>
              <a:gd name="connsiteX1273" fmla="*/ 54388 w 363804"/>
              <a:gd name="connsiteY1273" fmla="*/ 239085 h 464934"/>
              <a:gd name="connsiteX1274" fmla="*/ 54388 w 363804"/>
              <a:gd name="connsiteY1274" fmla="*/ 249275 h 464934"/>
              <a:gd name="connsiteX1275" fmla="*/ 49054 w 363804"/>
              <a:gd name="connsiteY1275" fmla="*/ 242478 h 464934"/>
              <a:gd name="connsiteX1276" fmla="*/ 46311 w 363804"/>
              <a:gd name="connsiteY1276" fmla="*/ 230860 h 464934"/>
              <a:gd name="connsiteX1277" fmla="*/ 45663 w 363804"/>
              <a:gd name="connsiteY1277" fmla="*/ 219862 h 464934"/>
              <a:gd name="connsiteX1278" fmla="*/ 44037 w 363804"/>
              <a:gd name="connsiteY1278" fmla="*/ 196277 h 464934"/>
              <a:gd name="connsiteX1279" fmla="*/ 47924 w 363804"/>
              <a:gd name="connsiteY1279" fmla="*/ 199517 h 464934"/>
              <a:gd name="connsiteX1280" fmla="*/ 51797 w 363804"/>
              <a:gd name="connsiteY1280" fmla="*/ 202741 h 464934"/>
              <a:gd name="connsiteX1281" fmla="*/ 51467 w 363804"/>
              <a:gd name="connsiteY1281" fmla="*/ 205331 h 464934"/>
              <a:gd name="connsiteX1282" fmla="*/ 51645 w 363804"/>
              <a:gd name="connsiteY1282" fmla="*/ 206462 h 464934"/>
              <a:gd name="connsiteX1283" fmla="*/ 51797 w 363804"/>
              <a:gd name="connsiteY1283" fmla="*/ 207593 h 464934"/>
              <a:gd name="connsiteX1284" fmla="*/ 46641 w 363804"/>
              <a:gd name="connsiteY1284" fmla="*/ 203376 h 464934"/>
              <a:gd name="connsiteX1285" fmla="*/ 44037 w 363804"/>
              <a:gd name="connsiteY1285" fmla="*/ 196277 h 464934"/>
              <a:gd name="connsiteX1286" fmla="*/ 56648 w 363804"/>
              <a:gd name="connsiteY1286" fmla="*/ 426009 h 464934"/>
              <a:gd name="connsiteX1287" fmla="*/ 50679 w 363804"/>
              <a:gd name="connsiteY1287" fmla="*/ 417267 h 464934"/>
              <a:gd name="connsiteX1288" fmla="*/ 44037 w 363804"/>
              <a:gd name="connsiteY1288" fmla="*/ 408874 h 464934"/>
              <a:gd name="connsiteX1289" fmla="*/ 55353 w 363804"/>
              <a:gd name="connsiteY1289" fmla="*/ 418413 h 464934"/>
              <a:gd name="connsiteX1290" fmla="*/ 66669 w 363804"/>
              <a:gd name="connsiteY1290" fmla="*/ 425676 h 464934"/>
              <a:gd name="connsiteX1291" fmla="*/ 66669 w 363804"/>
              <a:gd name="connsiteY1291" fmla="*/ 436674 h 464934"/>
              <a:gd name="connsiteX1292" fmla="*/ 52445 w 363804"/>
              <a:gd name="connsiteY1292" fmla="*/ 152651 h 464934"/>
              <a:gd name="connsiteX1293" fmla="*/ 53740 w 363804"/>
              <a:gd name="connsiteY1293" fmla="*/ 165261 h 464934"/>
              <a:gd name="connsiteX1294" fmla="*/ 43720 w 363804"/>
              <a:gd name="connsiteY1294" fmla="*/ 156535 h 464934"/>
              <a:gd name="connsiteX1295" fmla="*/ 44698 w 363804"/>
              <a:gd name="connsiteY1295" fmla="*/ 144589 h 464934"/>
              <a:gd name="connsiteX1296" fmla="*/ 44380 w 363804"/>
              <a:gd name="connsiteY1296" fmla="*/ 276729 h 464934"/>
              <a:gd name="connsiteX1297" fmla="*/ 48889 w 363804"/>
              <a:gd name="connsiteY1297" fmla="*/ 281734 h 464934"/>
              <a:gd name="connsiteX1298" fmla="*/ 53740 w 363804"/>
              <a:gd name="connsiteY1298" fmla="*/ 286750 h 464934"/>
              <a:gd name="connsiteX1299" fmla="*/ 54070 w 363804"/>
              <a:gd name="connsiteY1299" fmla="*/ 288680 h 464934"/>
              <a:gd name="connsiteX1300" fmla="*/ 56801 w 363804"/>
              <a:gd name="connsiteY1300" fmla="*/ 294499 h 464934"/>
              <a:gd name="connsiteX1301" fmla="*/ 56979 w 363804"/>
              <a:gd name="connsiteY1301" fmla="*/ 300963 h 464934"/>
              <a:gd name="connsiteX1302" fmla="*/ 45346 w 363804"/>
              <a:gd name="connsiteY1302" fmla="*/ 287717 h 464934"/>
              <a:gd name="connsiteX1303" fmla="*/ 44698 w 363804"/>
              <a:gd name="connsiteY1303" fmla="*/ 282067 h 464934"/>
              <a:gd name="connsiteX1304" fmla="*/ 43720 w 363804"/>
              <a:gd name="connsiteY1304" fmla="*/ 276401 h 464934"/>
              <a:gd name="connsiteX1305" fmla="*/ 54705 w 363804"/>
              <a:gd name="connsiteY1305" fmla="*/ 179475 h 464934"/>
              <a:gd name="connsiteX1306" fmla="*/ 54705 w 363804"/>
              <a:gd name="connsiteY1306" fmla="*/ 183350 h 464934"/>
              <a:gd name="connsiteX1307" fmla="*/ 55036 w 363804"/>
              <a:gd name="connsiteY1307" fmla="*/ 187233 h 464934"/>
              <a:gd name="connsiteX1308" fmla="*/ 43402 w 363804"/>
              <a:gd name="connsiteY1308" fmla="*/ 173987 h 464934"/>
              <a:gd name="connsiteX1309" fmla="*/ 43402 w 363804"/>
              <a:gd name="connsiteY1309" fmla="*/ 167856 h 464934"/>
              <a:gd name="connsiteX1310" fmla="*/ 48254 w 363804"/>
              <a:gd name="connsiteY1310" fmla="*/ 172376 h 464934"/>
              <a:gd name="connsiteX1311" fmla="*/ 55036 w 363804"/>
              <a:gd name="connsiteY1311" fmla="*/ 198866 h 464934"/>
              <a:gd name="connsiteX1312" fmla="*/ 43720 w 363804"/>
              <a:gd name="connsiteY1312" fmla="*/ 189495 h 464934"/>
              <a:gd name="connsiteX1313" fmla="*/ 43720 w 363804"/>
              <a:gd name="connsiteY1313" fmla="*/ 185939 h 464934"/>
              <a:gd name="connsiteX1314" fmla="*/ 43402 w 363804"/>
              <a:gd name="connsiteY1314" fmla="*/ 182064 h 464934"/>
              <a:gd name="connsiteX1315" fmla="*/ 49371 w 363804"/>
              <a:gd name="connsiteY1315" fmla="*/ 188846 h 464934"/>
              <a:gd name="connsiteX1316" fmla="*/ 55036 w 363804"/>
              <a:gd name="connsiteY1316" fmla="*/ 195628 h 464934"/>
              <a:gd name="connsiteX1317" fmla="*/ 44037 w 363804"/>
              <a:gd name="connsiteY1317" fmla="*/ 127137 h 464934"/>
              <a:gd name="connsiteX1318" fmla="*/ 42755 w 363804"/>
              <a:gd name="connsiteY1318" fmla="*/ 130044 h 464934"/>
              <a:gd name="connsiteX1319" fmla="*/ 42755 w 363804"/>
              <a:gd name="connsiteY1319" fmla="*/ 125841 h 464934"/>
              <a:gd name="connsiteX1320" fmla="*/ 43720 w 363804"/>
              <a:gd name="connsiteY1320" fmla="*/ 61553 h 464934"/>
              <a:gd name="connsiteX1321" fmla="*/ 43885 w 363804"/>
              <a:gd name="connsiteY1321" fmla="*/ 66723 h 464934"/>
              <a:gd name="connsiteX1322" fmla="*/ 44380 w 363804"/>
              <a:gd name="connsiteY1322" fmla="*/ 72209 h 464934"/>
              <a:gd name="connsiteX1323" fmla="*/ 41789 w 363804"/>
              <a:gd name="connsiteY1323" fmla="*/ 70265 h 464934"/>
              <a:gd name="connsiteX1324" fmla="*/ 41789 w 363804"/>
              <a:gd name="connsiteY1324" fmla="*/ 65264 h 464934"/>
              <a:gd name="connsiteX1325" fmla="*/ 42107 w 363804"/>
              <a:gd name="connsiteY1325" fmla="*/ 60259 h 464934"/>
              <a:gd name="connsiteX1326" fmla="*/ 46958 w 363804"/>
              <a:gd name="connsiteY1326" fmla="*/ 101612 h 464934"/>
              <a:gd name="connsiteX1327" fmla="*/ 48571 w 363804"/>
              <a:gd name="connsiteY1327" fmla="*/ 111798 h 464934"/>
              <a:gd name="connsiteX1328" fmla="*/ 51149 w 363804"/>
              <a:gd name="connsiteY1328" fmla="*/ 120340 h 464934"/>
              <a:gd name="connsiteX1329" fmla="*/ 50184 w 363804"/>
              <a:gd name="connsiteY1329" fmla="*/ 119710 h 464934"/>
              <a:gd name="connsiteX1330" fmla="*/ 49219 w 363804"/>
              <a:gd name="connsiteY1330" fmla="*/ 119377 h 464934"/>
              <a:gd name="connsiteX1331" fmla="*/ 47606 w 363804"/>
              <a:gd name="connsiteY1331" fmla="*/ 120022 h 464934"/>
              <a:gd name="connsiteX1332" fmla="*/ 42107 w 363804"/>
              <a:gd name="connsiteY1332" fmla="*/ 114208 h 464934"/>
              <a:gd name="connsiteX1333" fmla="*/ 41942 w 363804"/>
              <a:gd name="connsiteY1333" fmla="*/ 110016 h 464934"/>
              <a:gd name="connsiteX1334" fmla="*/ 41789 w 363804"/>
              <a:gd name="connsiteY1334" fmla="*/ 106132 h 464934"/>
              <a:gd name="connsiteX1335" fmla="*/ 41789 w 363804"/>
              <a:gd name="connsiteY1335" fmla="*/ 96771 h 464934"/>
              <a:gd name="connsiteX1336" fmla="*/ 41789 w 363804"/>
              <a:gd name="connsiteY1336" fmla="*/ 366230 h 464934"/>
              <a:gd name="connsiteX1337" fmla="*/ 42107 w 363804"/>
              <a:gd name="connsiteY1337" fmla="*/ 364934 h 464934"/>
              <a:gd name="connsiteX1338" fmla="*/ 42107 w 363804"/>
              <a:gd name="connsiteY1338" fmla="*/ 367841 h 464934"/>
              <a:gd name="connsiteX1339" fmla="*/ 45028 w 363804"/>
              <a:gd name="connsiteY1339" fmla="*/ 83843 h 464934"/>
              <a:gd name="connsiteX1340" fmla="*/ 45346 w 363804"/>
              <a:gd name="connsiteY1340" fmla="*/ 86586 h 464934"/>
              <a:gd name="connsiteX1341" fmla="*/ 45346 w 363804"/>
              <a:gd name="connsiteY1341" fmla="*/ 89011 h 464934"/>
              <a:gd name="connsiteX1342" fmla="*/ 41789 w 363804"/>
              <a:gd name="connsiteY1342" fmla="*/ 87067 h 464934"/>
              <a:gd name="connsiteX1343" fmla="*/ 41624 w 363804"/>
              <a:gd name="connsiteY1343" fmla="*/ 83525 h 464934"/>
              <a:gd name="connsiteX1344" fmla="*/ 41459 w 363804"/>
              <a:gd name="connsiteY1344" fmla="*/ 79968 h 464934"/>
              <a:gd name="connsiteX1345" fmla="*/ 41459 w 363804"/>
              <a:gd name="connsiteY1345" fmla="*/ 264768 h 464934"/>
              <a:gd name="connsiteX1346" fmla="*/ 41459 w 363804"/>
              <a:gd name="connsiteY1346" fmla="*/ 260909 h 464934"/>
              <a:gd name="connsiteX1347" fmla="*/ 44037 w 363804"/>
              <a:gd name="connsiteY1347" fmla="*/ 262189 h 464934"/>
              <a:gd name="connsiteX1348" fmla="*/ 46958 w 363804"/>
              <a:gd name="connsiteY1348" fmla="*/ 257833 h 464934"/>
              <a:gd name="connsiteX1349" fmla="*/ 47606 w 363804"/>
              <a:gd name="connsiteY1349" fmla="*/ 250555 h 464934"/>
              <a:gd name="connsiteX1350" fmla="*/ 54070 w 363804"/>
              <a:gd name="connsiteY1350" fmla="*/ 256375 h 464934"/>
              <a:gd name="connsiteX1351" fmla="*/ 53740 w 363804"/>
              <a:gd name="connsiteY1351" fmla="*/ 266559 h 464934"/>
              <a:gd name="connsiteX1352" fmla="*/ 53740 w 363804"/>
              <a:gd name="connsiteY1352" fmla="*/ 277046 h 464934"/>
              <a:gd name="connsiteX1353" fmla="*/ 50679 w 363804"/>
              <a:gd name="connsiteY1353" fmla="*/ 274303 h 464934"/>
              <a:gd name="connsiteX1354" fmla="*/ 47606 w 363804"/>
              <a:gd name="connsiteY1354" fmla="*/ 272209 h 464934"/>
              <a:gd name="connsiteX1355" fmla="*/ 41459 w 363804"/>
              <a:gd name="connsiteY1355" fmla="*/ 245068 h 464934"/>
              <a:gd name="connsiteX1356" fmla="*/ 41459 w 363804"/>
              <a:gd name="connsiteY1356" fmla="*/ 247330 h 464934"/>
              <a:gd name="connsiteX1357" fmla="*/ 40481 w 363804"/>
              <a:gd name="connsiteY1357" fmla="*/ 244105 h 464934"/>
              <a:gd name="connsiteX1358" fmla="*/ 39516 w 363804"/>
              <a:gd name="connsiteY1358" fmla="*/ 212763 h 464934"/>
              <a:gd name="connsiteX1359" fmla="*/ 40812 w 363804"/>
              <a:gd name="connsiteY1359" fmla="*/ 230210 h 464934"/>
              <a:gd name="connsiteX1360" fmla="*/ 39834 w 363804"/>
              <a:gd name="connsiteY1360" fmla="*/ 228901 h 464934"/>
              <a:gd name="connsiteX1361" fmla="*/ 39199 w 363804"/>
              <a:gd name="connsiteY1361" fmla="*/ 227938 h 464934"/>
              <a:gd name="connsiteX1362" fmla="*/ 36938 w 363804"/>
              <a:gd name="connsiteY1362" fmla="*/ 209533 h 464934"/>
              <a:gd name="connsiteX1363" fmla="*/ 35008 w 363804"/>
              <a:gd name="connsiteY1363" fmla="*/ 392388 h 464934"/>
              <a:gd name="connsiteX1364" fmla="*/ 37256 w 363804"/>
              <a:gd name="connsiteY1364" fmla="*/ 390776 h 464934"/>
              <a:gd name="connsiteX1365" fmla="*/ 37903 w 363804"/>
              <a:gd name="connsiteY1365" fmla="*/ 395310 h 464934"/>
              <a:gd name="connsiteX1366" fmla="*/ 34360 w 363804"/>
              <a:gd name="connsiteY1366" fmla="*/ 190140 h 464934"/>
              <a:gd name="connsiteX1367" fmla="*/ 38221 w 363804"/>
              <a:gd name="connsiteY1367" fmla="*/ 192402 h 464934"/>
              <a:gd name="connsiteX1368" fmla="*/ 38221 w 363804"/>
              <a:gd name="connsiteY1368" fmla="*/ 197572 h 464934"/>
              <a:gd name="connsiteX1369" fmla="*/ 35008 w 363804"/>
              <a:gd name="connsiteY1369" fmla="*/ 195310 h 464934"/>
              <a:gd name="connsiteX1370" fmla="*/ 34500 w 363804"/>
              <a:gd name="connsiteY1370" fmla="*/ 192884 h 464934"/>
              <a:gd name="connsiteX1371" fmla="*/ 33395 w 363804"/>
              <a:gd name="connsiteY1371" fmla="*/ 263800 h 464934"/>
              <a:gd name="connsiteX1372" fmla="*/ 33395 w 363804"/>
              <a:gd name="connsiteY1372" fmla="*/ 262838 h 464934"/>
              <a:gd name="connsiteX1373" fmla="*/ 34360 w 363804"/>
              <a:gd name="connsiteY1373" fmla="*/ 264451 h 464934"/>
              <a:gd name="connsiteX1374" fmla="*/ 36290 w 363804"/>
              <a:gd name="connsiteY1374" fmla="*/ 104519 h 464934"/>
              <a:gd name="connsiteX1375" fmla="*/ 35008 w 363804"/>
              <a:gd name="connsiteY1375" fmla="*/ 96771 h 464934"/>
              <a:gd name="connsiteX1376" fmla="*/ 33712 w 363804"/>
              <a:gd name="connsiteY1376" fmla="*/ 89011 h 464934"/>
              <a:gd name="connsiteX1377" fmla="*/ 33064 w 363804"/>
              <a:gd name="connsiteY1377" fmla="*/ 89011 h 464934"/>
              <a:gd name="connsiteX1378" fmla="*/ 35008 w 363804"/>
              <a:gd name="connsiteY1378" fmla="*/ 97089 h 464934"/>
              <a:gd name="connsiteX1379" fmla="*/ 35973 w 363804"/>
              <a:gd name="connsiteY1379" fmla="*/ 105165 h 464934"/>
              <a:gd name="connsiteX1380" fmla="*/ 36125 w 363804"/>
              <a:gd name="connsiteY1380" fmla="*/ 104847 h 464934"/>
              <a:gd name="connsiteX1381" fmla="*/ 31121 w 363804"/>
              <a:gd name="connsiteY1381" fmla="*/ 26008 h 464934"/>
              <a:gd name="connsiteX1382" fmla="*/ 31782 w 363804"/>
              <a:gd name="connsiteY1382" fmla="*/ 25675 h 464934"/>
              <a:gd name="connsiteX1383" fmla="*/ 31782 w 363804"/>
              <a:gd name="connsiteY1383" fmla="*/ 26008 h 464934"/>
              <a:gd name="connsiteX1384" fmla="*/ 33395 w 363804"/>
              <a:gd name="connsiteY1384" fmla="*/ 183676 h 464934"/>
              <a:gd name="connsiteX1385" fmla="*/ 32252 w 363804"/>
              <a:gd name="connsiteY1385" fmla="*/ 175918 h 464934"/>
              <a:gd name="connsiteX1386" fmla="*/ 31121 w 363804"/>
              <a:gd name="connsiteY1386" fmla="*/ 168168 h 464934"/>
              <a:gd name="connsiteX1387" fmla="*/ 37586 w 363804"/>
              <a:gd name="connsiteY1387" fmla="*/ 175283 h 464934"/>
              <a:gd name="connsiteX1388" fmla="*/ 37586 w 363804"/>
              <a:gd name="connsiteY1388" fmla="*/ 180615 h 464934"/>
              <a:gd name="connsiteX1389" fmla="*/ 37903 w 363804"/>
              <a:gd name="connsiteY1389" fmla="*/ 185939 h 464934"/>
              <a:gd name="connsiteX1390" fmla="*/ 40164 w 363804"/>
              <a:gd name="connsiteY1390" fmla="*/ 40216 h 464934"/>
              <a:gd name="connsiteX1391" fmla="*/ 35008 w 363804"/>
              <a:gd name="connsiteY1391" fmla="*/ 35697 h 464934"/>
              <a:gd name="connsiteX1392" fmla="*/ 30156 w 363804"/>
              <a:gd name="connsiteY1392" fmla="*/ 32140 h 464934"/>
              <a:gd name="connsiteX1393" fmla="*/ 33712 w 363804"/>
              <a:gd name="connsiteY1393" fmla="*/ 32309 h 464934"/>
              <a:gd name="connsiteX1394" fmla="*/ 37586 w 363804"/>
              <a:gd name="connsiteY1394" fmla="*/ 32472 h 464934"/>
              <a:gd name="connsiteX1395" fmla="*/ 42589 w 363804"/>
              <a:gd name="connsiteY1395" fmla="*/ 34898 h 464934"/>
              <a:gd name="connsiteX1396" fmla="*/ 50997 w 363804"/>
              <a:gd name="connsiteY1396" fmla="*/ 38604 h 464934"/>
              <a:gd name="connsiteX1397" fmla="*/ 62465 w 363804"/>
              <a:gd name="connsiteY1397" fmla="*/ 43773 h 464934"/>
              <a:gd name="connsiteX1398" fmla="*/ 59061 w 363804"/>
              <a:gd name="connsiteY1398" fmla="*/ 43291 h 464934"/>
              <a:gd name="connsiteX1399" fmla="*/ 55671 w 363804"/>
              <a:gd name="connsiteY1399" fmla="*/ 43128 h 464934"/>
              <a:gd name="connsiteX1400" fmla="*/ 50832 w 363804"/>
              <a:gd name="connsiteY1400" fmla="*/ 45717 h 464934"/>
              <a:gd name="connsiteX1401" fmla="*/ 51149 w 363804"/>
              <a:gd name="connsiteY1401" fmla="*/ 47330 h 464934"/>
              <a:gd name="connsiteX1402" fmla="*/ 46641 w 363804"/>
              <a:gd name="connsiteY1402" fmla="*/ 44106 h 464934"/>
              <a:gd name="connsiteX1403" fmla="*/ 45663 w 363804"/>
              <a:gd name="connsiteY1403" fmla="*/ 42493 h 464934"/>
              <a:gd name="connsiteX1404" fmla="*/ 43720 w 363804"/>
              <a:gd name="connsiteY1404" fmla="*/ 40712 h 464934"/>
              <a:gd name="connsiteX1405" fmla="*/ 42107 w 363804"/>
              <a:gd name="connsiteY1405" fmla="*/ 39889 h 464934"/>
              <a:gd name="connsiteX1406" fmla="*/ 41142 w 363804"/>
              <a:gd name="connsiteY1406" fmla="*/ 40533 h 464934"/>
              <a:gd name="connsiteX1407" fmla="*/ 40659 w 363804"/>
              <a:gd name="connsiteY1407" fmla="*/ 40395 h 464934"/>
              <a:gd name="connsiteX1408" fmla="*/ 29509 w 363804"/>
              <a:gd name="connsiteY1408" fmla="*/ 153300 h 464934"/>
              <a:gd name="connsiteX1409" fmla="*/ 37586 w 363804"/>
              <a:gd name="connsiteY1409" fmla="*/ 162354 h 464934"/>
              <a:gd name="connsiteX1410" fmla="*/ 37586 w 363804"/>
              <a:gd name="connsiteY1410" fmla="*/ 167207 h 464934"/>
              <a:gd name="connsiteX1411" fmla="*/ 29826 w 363804"/>
              <a:gd name="connsiteY1411" fmla="*/ 158153 h 464934"/>
              <a:gd name="connsiteX1412" fmla="*/ 29674 w 363804"/>
              <a:gd name="connsiteY1412" fmla="*/ 155736 h 464934"/>
              <a:gd name="connsiteX1413" fmla="*/ 28861 w 363804"/>
              <a:gd name="connsiteY1413" fmla="*/ 95809 h 464934"/>
              <a:gd name="connsiteX1414" fmla="*/ 28861 w 363804"/>
              <a:gd name="connsiteY1414" fmla="*/ 96771 h 464934"/>
              <a:gd name="connsiteX1415" fmla="*/ 28696 w 363804"/>
              <a:gd name="connsiteY1415" fmla="*/ 96275 h 464934"/>
              <a:gd name="connsiteX1416" fmla="*/ 28543 w 363804"/>
              <a:gd name="connsiteY1416" fmla="*/ 95809 h 464934"/>
              <a:gd name="connsiteX1417" fmla="*/ 28543 w 363804"/>
              <a:gd name="connsiteY1417" fmla="*/ 97738 h 464934"/>
              <a:gd name="connsiteX1418" fmla="*/ 28861 w 363804"/>
              <a:gd name="connsiteY1418" fmla="*/ 97089 h 464934"/>
              <a:gd name="connsiteX1419" fmla="*/ 29191 w 363804"/>
              <a:gd name="connsiteY1419" fmla="*/ 98065 h 464934"/>
              <a:gd name="connsiteX1420" fmla="*/ 29826 w 363804"/>
              <a:gd name="connsiteY1420" fmla="*/ 100313 h 464934"/>
              <a:gd name="connsiteX1421" fmla="*/ 31439 w 363804"/>
              <a:gd name="connsiteY1421" fmla="*/ 78664 h 464934"/>
              <a:gd name="connsiteX1422" fmla="*/ 30474 w 363804"/>
              <a:gd name="connsiteY1422" fmla="*/ 77696 h 464934"/>
              <a:gd name="connsiteX1423" fmla="*/ 28861 w 363804"/>
              <a:gd name="connsiteY1423" fmla="*/ 71713 h 464934"/>
              <a:gd name="connsiteX1424" fmla="*/ 28201 w 363804"/>
              <a:gd name="connsiteY1424" fmla="*/ 68652 h 464934"/>
              <a:gd name="connsiteX1425" fmla="*/ 31121 w 363804"/>
              <a:gd name="connsiteY1425" fmla="*/ 112279 h 464934"/>
              <a:gd name="connsiteX1426" fmla="*/ 31604 w 363804"/>
              <a:gd name="connsiteY1426" fmla="*/ 117612 h 464934"/>
              <a:gd name="connsiteX1427" fmla="*/ 31782 w 363804"/>
              <a:gd name="connsiteY1427" fmla="*/ 122945 h 464934"/>
              <a:gd name="connsiteX1428" fmla="*/ 29509 w 363804"/>
              <a:gd name="connsiteY1428" fmla="*/ 120509 h 464934"/>
              <a:gd name="connsiteX1429" fmla="*/ 27566 w 363804"/>
              <a:gd name="connsiteY1429" fmla="*/ 118093 h 464934"/>
              <a:gd name="connsiteX1430" fmla="*/ 27731 w 363804"/>
              <a:gd name="connsiteY1430" fmla="*/ 115821 h 464934"/>
              <a:gd name="connsiteX1431" fmla="*/ 27883 w 363804"/>
              <a:gd name="connsiteY1431" fmla="*/ 113558 h 464934"/>
              <a:gd name="connsiteX1432" fmla="*/ 27731 w 363804"/>
              <a:gd name="connsiteY1432" fmla="*/ 110984 h 464934"/>
              <a:gd name="connsiteX1433" fmla="*/ 27566 w 363804"/>
              <a:gd name="connsiteY1433" fmla="*/ 108404 h 464934"/>
              <a:gd name="connsiteX1434" fmla="*/ 28543 w 363804"/>
              <a:gd name="connsiteY1434" fmla="*/ 109055 h 464934"/>
              <a:gd name="connsiteX1435" fmla="*/ 29509 w 363804"/>
              <a:gd name="connsiteY1435" fmla="*/ 109699 h 464934"/>
              <a:gd name="connsiteX1436" fmla="*/ 31782 w 363804"/>
              <a:gd name="connsiteY1436" fmla="*/ 138125 h 464934"/>
              <a:gd name="connsiteX1437" fmla="*/ 33712 w 363804"/>
              <a:gd name="connsiteY1437" fmla="*/ 140055 h 464934"/>
              <a:gd name="connsiteX1438" fmla="*/ 36290 w 363804"/>
              <a:gd name="connsiteY1438" fmla="*/ 140383 h 464934"/>
              <a:gd name="connsiteX1439" fmla="*/ 36290 w 363804"/>
              <a:gd name="connsiteY1439" fmla="*/ 143290 h 464934"/>
              <a:gd name="connsiteX1440" fmla="*/ 38551 w 363804"/>
              <a:gd name="connsiteY1440" fmla="*/ 149753 h 464934"/>
              <a:gd name="connsiteX1441" fmla="*/ 38221 w 363804"/>
              <a:gd name="connsiteY1441" fmla="*/ 152334 h 464934"/>
              <a:gd name="connsiteX1442" fmla="*/ 32099 w 363804"/>
              <a:gd name="connsiteY1442" fmla="*/ 146351 h 464934"/>
              <a:gd name="connsiteX1443" fmla="*/ 28201 w 363804"/>
              <a:gd name="connsiteY1443" fmla="*/ 141018 h 464934"/>
              <a:gd name="connsiteX1444" fmla="*/ 27235 w 363804"/>
              <a:gd name="connsiteY1444" fmla="*/ 131343 h 464934"/>
              <a:gd name="connsiteX1445" fmla="*/ 31782 w 363804"/>
              <a:gd name="connsiteY1445" fmla="*/ 133601 h 464934"/>
              <a:gd name="connsiteX1446" fmla="*/ 27235 w 363804"/>
              <a:gd name="connsiteY1446" fmla="*/ 325192 h 464934"/>
              <a:gd name="connsiteX1447" fmla="*/ 29191 w 363804"/>
              <a:gd name="connsiteY1447" fmla="*/ 325525 h 464934"/>
              <a:gd name="connsiteX1448" fmla="*/ 29191 w 363804"/>
              <a:gd name="connsiteY1448" fmla="*/ 331974 h 464934"/>
              <a:gd name="connsiteX1449" fmla="*/ 27235 w 363804"/>
              <a:gd name="connsiteY1449" fmla="*/ 325192 h 464934"/>
              <a:gd name="connsiteX1450" fmla="*/ 27883 w 363804"/>
              <a:gd name="connsiteY1450" fmla="*/ 223096 h 464934"/>
              <a:gd name="connsiteX1451" fmla="*/ 29191 w 363804"/>
              <a:gd name="connsiteY1451" fmla="*/ 224714 h 464934"/>
              <a:gd name="connsiteX1452" fmla="*/ 30791 w 363804"/>
              <a:gd name="connsiteY1452" fmla="*/ 226325 h 464934"/>
              <a:gd name="connsiteX1453" fmla="*/ 31439 w 363804"/>
              <a:gd name="connsiteY1453" fmla="*/ 230528 h 464934"/>
              <a:gd name="connsiteX1454" fmla="*/ 26918 w 363804"/>
              <a:gd name="connsiteY1454" fmla="*/ 226970 h 464934"/>
              <a:gd name="connsiteX1455" fmla="*/ 26918 w 363804"/>
              <a:gd name="connsiteY1455" fmla="*/ 221156 h 464934"/>
              <a:gd name="connsiteX1456" fmla="*/ 27235 w 363804"/>
              <a:gd name="connsiteY1456" fmla="*/ 221817 h 464934"/>
              <a:gd name="connsiteX1457" fmla="*/ 27235 w 363804"/>
              <a:gd name="connsiteY1457" fmla="*/ 223096 h 464934"/>
              <a:gd name="connsiteX1458" fmla="*/ 33712 w 363804"/>
              <a:gd name="connsiteY1458" fmla="*/ 238604 h 464934"/>
              <a:gd name="connsiteX1459" fmla="*/ 34677 w 363804"/>
              <a:gd name="connsiteY1459" fmla="*/ 242146 h 464934"/>
              <a:gd name="connsiteX1460" fmla="*/ 35643 w 363804"/>
              <a:gd name="connsiteY1460" fmla="*/ 257351 h 464934"/>
              <a:gd name="connsiteX1461" fmla="*/ 33064 w 363804"/>
              <a:gd name="connsiteY1461" fmla="*/ 254111 h 464934"/>
              <a:gd name="connsiteX1462" fmla="*/ 33064 w 363804"/>
              <a:gd name="connsiteY1462" fmla="*/ 246681 h 464934"/>
              <a:gd name="connsiteX1463" fmla="*/ 30156 w 363804"/>
              <a:gd name="connsiteY1463" fmla="*/ 243456 h 464934"/>
              <a:gd name="connsiteX1464" fmla="*/ 27566 w 363804"/>
              <a:gd name="connsiteY1464" fmla="*/ 246353 h 464934"/>
              <a:gd name="connsiteX1465" fmla="*/ 27235 w 363804"/>
              <a:gd name="connsiteY1465" fmla="*/ 246036 h 464934"/>
              <a:gd name="connsiteX1466" fmla="*/ 26588 w 363804"/>
              <a:gd name="connsiteY1466" fmla="*/ 245385 h 464934"/>
              <a:gd name="connsiteX1467" fmla="*/ 26765 w 363804"/>
              <a:gd name="connsiteY1467" fmla="*/ 239571 h 464934"/>
              <a:gd name="connsiteX1468" fmla="*/ 26918 w 363804"/>
              <a:gd name="connsiteY1468" fmla="*/ 233435 h 464934"/>
              <a:gd name="connsiteX1469" fmla="*/ 28543 w 363804"/>
              <a:gd name="connsiteY1469" fmla="*/ 280618 h 464934"/>
              <a:gd name="connsiteX1470" fmla="*/ 28543 w 363804"/>
              <a:gd name="connsiteY1470" fmla="*/ 283828 h 464934"/>
              <a:gd name="connsiteX1471" fmla="*/ 26588 w 363804"/>
              <a:gd name="connsiteY1471" fmla="*/ 280935 h 464934"/>
              <a:gd name="connsiteX1472" fmla="*/ 26588 w 363804"/>
              <a:gd name="connsiteY1472" fmla="*/ 279308 h 464934"/>
              <a:gd name="connsiteX1473" fmla="*/ 26270 w 363804"/>
              <a:gd name="connsiteY1473" fmla="*/ 268984 h 464934"/>
              <a:gd name="connsiteX1474" fmla="*/ 28201 w 363804"/>
              <a:gd name="connsiteY1474" fmla="*/ 274155 h 464934"/>
              <a:gd name="connsiteX1475" fmla="*/ 26270 w 363804"/>
              <a:gd name="connsiteY1475" fmla="*/ 272859 h 464934"/>
              <a:gd name="connsiteX1476" fmla="*/ 25622 w 363804"/>
              <a:gd name="connsiteY1476" fmla="*/ 259608 h 464934"/>
              <a:gd name="connsiteX1477" fmla="*/ 25800 w 363804"/>
              <a:gd name="connsiteY1477" fmla="*/ 256375 h 464934"/>
              <a:gd name="connsiteX1478" fmla="*/ 25953 w 363804"/>
              <a:gd name="connsiteY1478" fmla="*/ 253135 h 464934"/>
              <a:gd name="connsiteX1479" fmla="*/ 27731 w 363804"/>
              <a:gd name="connsiteY1479" fmla="*/ 257669 h 464934"/>
              <a:gd name="connsiteX1480" fmla="*/ 27883 w 363804"/>
              <a:gd name="connsiteY1480" fmla="*/ 262520 h 464934"/>
              <a:gd name="connsiteX1481" fmla="*/ 26270 w 363804"/>
              <a:gd name="connsiteY1481" fmla="*/ 263800 h 464934"/>
              <a:gd name="connsiteX1482" fmla="*/ 25953 w 363804"/>
              <a:gd name="connsiteY1482" fmla="*/ 263800 h 464934"/>
              <a:gd name="connsiteX1483" fmla="*/ 25800 w 363804"/>
              <a:gd name="connsiteY1483" fmla="*/ 261707 h 464934"/>
              <a:gd name="connsiteX1484" fmla="*/ 30791 w 363804"/>
              <a:gd name="connsiteY1484" fmla="*/ 375282 h 464934"/>
              <a:gd name="connsiteX1485" fmla="*/ 31121 w 363804"/>
              <a:gd name="connsiteY1485" fmla="*/ 382064 h 464934"/>
              <a:gd name="connsiteX1486" fmla="*/ 31782 w 363804"/>
              <a:gd name="connsiteY1486" fmla="*/ 388846 h 464934"/>
              <a:gd name="connsiteX1487" fmla="*/ 24975 w 363804"/>
              <a:gd name="connsiteY1487" fmla="*/ 382064 h 464934"/>
              <a:gd name="connsiteX1488" fmla="*/ 24657 w 363804"/>
              <a:gd name="connsiteY1488" fmla="*/ 377376 h 464934"/>
              <a:gd name="connsiteX1489" fmla="*/ 24340 w 363804"/>
              <a:gd name="connsiteY1489" fmla="*/ 374306 h 464934"/>
              <a:gd name="connsiteX1490" fmla="*/ 24340 w 363804"/>
              <a:gd name="connsiteY1490" fmla="*/ 371081 h 464934"/>
              <a:gd name="connsiteX1491" fmla="*/ 24009 w 363804"/>
              <a:gd name="connsiteY1491" fmla="*/ 332624 h 464934"/>
              <a:gd name="connsiteX1492" fmla="*/ 26918 w 363804"/>
              <a:gd name="connsiteY1492" fmla="*/ 338607 h 464934"/>
              <a:gd name="connsiteX1493" fmla="*/ 29826 w 363804"/>
              <a:gd name="connsiteY1493" fmla="*/ 345220 h 464934"/>
              <a:gd name="connsiteX1494" fmla="*/ 24009 w 363804"/>
              <a:gd name="connsiteY1494" fmla="*/ 342313 h 464934"/>
              <a:gd name="connsiteX1495" fmla="*/ 26918 w 363804"/>
              <a:gd name="connsiteY1495" fmla="*/ 293214 h 464934"/>
              <a:gd name="connsiteX1496" fmla="*/ 26588 w 363804"/>
              <a:gd name="connsiteY1496" fmla="*/ 290624 h 464934"/>
              <a:gd name="connsiteX1497" fmla="*/ 27731 w 363804"/>
              <a:gd name="connsiteY1497" fmla="*/ 292237 h 464934"/>
              <a:gd name="connsiteX1498" fmla="*/ 28861 w 363804"/>
              <a:gd name="connsiteY1498" fmla="*/ 293864 h 464934"/>
              <a:gd name="connsiteX1499" fmla="*/ 29509 w 363804"/>
              <a:gd name="connsiteY1499" fmla="*/ 320023 h 464934"/>
              <a:gd name="connsiteX1500" fmla="*/ 26918 w 363804"/>
              <a:gd name="connsiteY1500" fmla="*/ 319224 h 464934"/>
              <a:gd name="connsiteX1501" fmla="*/ 24340 w 363804"/>
              <a:gd name="connsiteY1501" fmla="*/ 318743 h 464934"/>
              <a:gd name="connsiteX1502" fmla="*/ 24340 w 363804"/>
              <a:gd name="connsiteY1502" fmla="*/ 304188 h 464934"/>
              <a:gd name="connsiteX1503" fmla="*/ 23692 w 363804"/>
              <a:gd name="connsiteY1503" fmla="*/ 289975 h 464934"/>
              <a:gd name="connsiteX1504" fmla="*/ 23692 w 363804"/>
              <a:gd name="connsiteY1504" fmla="*/ 348141 h 464934"/>
              <a:gd name="connsiteX1505" fmla="*/ 28543 w 363804"/>
              <a:gd name="connsiteY1505" fmla="*/ 351039 h 464934"/>
              <a:gd name="connsiteX1506" fmla="*/ 30156 w 363804"/>
              <a:gd name="connsiteY1506" fmla="*/ 358465 h 464934"/>
              <a:gd name="connsiteX1507" fmla="*/ 23692 w 363804"/>
              <a:gd name="connsiteY1507" fmla="*/ 350404 h 464934"/>
              <a:gd name="connsiteX1508" fmla="*/ 24009 w 363804"/>
              <a:gd name="connsiteY1508" fmla="*/ 365579 h 464934"/>
              <a:gd name="connsiteX1509" fmla="*/ 23857 w 363804"/>
              <a:gd name="connsiteY1509" fmla="*/ 362037 h 464934"/>
              <a:gd name="connsiteX1510" fmla="*/ 23692 w 363804"/>
              <a:gd name="connsiteY1510" fmla="*/ 358465 h 464934"/>
              <a:gd name="connsiteX1511" fmla="*/ 30156 w 363804"/>
              <a:gd name="connsiteY1511" fmla="*/ 366230 h 464934"/>
              <a:gd name="connsiteX1512" fmla="*/ 30309 w 363804"/>
              <a:gd name="connsiteY1512" fmla="*/ 368005 h 464934"/>
              <a:gd name="connsiteX1513" fmla="*/ 30474 w 363804"/>
              <a:gd name="connsiteY1513" fmla="*/ 369468 h 464934"/>
              <a:gd name="connsiteX1514" fmla="*/ 23374 w 363804"/>
              <a:gd name="connsiteY1514" fmla="*/ 40533 h 464934"/>
              <a:gd name="connsiteX1515" fmla="*/ 29343 w 363804"/>
              <a:gd name="connsiteY1515" fmla="*/ 47980 h 464934"/>
              <a:gd name="connsiteX1516" fmla="*/ 36608 w 363804"/>
              <a:gd name="connsiteY1516" fmla="*/ 55406 h 464934"/>
              <a:gd name="connsiteX1517" fmla="*/ 35643 w 363804"/>
              <a:gd name="connsiteY1517" fmla="*/ 63801 h 464934"/>
              <a:gd name="connsiteX1518" fmla="*/ 28201 w 363804"/>
              <a:gd name="connsiteY1518" fmla="*/ 51850 h 464934"/>
              <a:gd name="connsiteX1519" fmla="*/ 23374 w 363804"/>
              <a:gd name="connsiteY1519" fmla="*/ 40533 h 464934"/>
              <a:gd name="connsiteX1520" fmla="*/ 29191 w 363804"/>
              <a:gd name="connsiteY1520" fmla="*/ 399830 h 464934"/>
              <a:gd name="connsiteX1521" fmla="*/ 22727 w 363804"/>
              <a:gd name="connsiteY1521" fmla="*/ 394977 h 464934"/>
              <a:gd name="connsiteX1522" fmla="*/ 24975 w 363804"/>
              <a:gd name="connsiteY1522" fmla="*/ 389163 h 464934"/>
              <a:gd name="connsiteX1523" fmla="*/ 28543 w 363804"/>
              <a:gd name="connsiteY1523" fmla="*/ 393038 h 464934"/>
              <a:gd name="connsiteX1524" fmla="*/ 27566 w 363804"/>
              <a:gd name="connsiteY1524" fmla="*/ 395960 h 464934"/>
              <a:gd name="connsiteX1525" fmla="*/ 19171 w 363804"/>
              <a:gd name="connsiteY1525" fmla="*/ 383677 h 464934"/>
              <a:gd name="connsiteX1526" fmla="*/ 21266 w 363804"/>
              <a:gd name="connsiteY1526" fmla="*/ 383196 h 464934"/>
              <a:gd name="connsiteX1527" fmla="*/ 31121 w 363804"/>
              <a:gd name="connsiteY1527" fmla="*/ 383032 h 464934"/>
              <a:gd name="connsiteX1528" fmla="*/ 20149 w 363804"/>
              <a:gd name="connsiteY1528" fmla="*/ 107426 h 464934"/>
              <a:gd name="connsiteX1529" fmla="*/ 18841 w 363804"/>
              <a:gd name="connsiteY1529" fmla="*/ 104519 h 464934"/>
              <a:gd name="connsiteX1530" fmla="*/ 20149 w 363804"/>
              <a:gd name="connsiteY1530" fmla="*/ 105165 h 464934"/>
              <a:gd name="connsiteX1531" fmla="*/ 18193 w 363804"/>
              <a:gd name="connsiteY1531" fmla="*/ 359115 h 464934"/>
              <a:gd name="connsiteX1532" fmla="*/ 18358 w 363804"/>
              <a:gd name="connsiteY1532" fmla="*/ 360564 h 464934"/>
              <a:gd name="connsiteX1533" fmla="*/ 18523 w 363804"/>
              <a:gd name="connsiteY1533" fmla="*/ 362037 h 464934"/>
              <a:gd name="connsiteX1534" fmla="*/ 16910 w 363804"/>
              <a:gd name="connsiteY1534" fmla="*/ 361387 h 464934"/>
              <a:gd name="connsiteX1535" fmla="*/ 17063 w 363804"/>
              <a:gd name="connsiteY1535" fmla="*/ 359929 h 464934"/>
              <a:gd name="connsiteX1536" fmla="*/ 17228 w 363804"/>
              <a:gd name="connsiteY1536" fmla="*/ 358465 h 464934"/>
              <a:gd name="connsiteX1537" fmla="*/ 18841 w 363804"/>
              <a:gd name="connsiteY1537" fmla="*/ 368159 h 464934"/>
              <a:gd name="connsiteX1538" fmla="*/ 18841 w 363804"/>
              <a:gd name="connsiteY1538" fmla="*/ 371716 h 464934"/>
              <a:gd name="connsiteX1539" fmla="*/ 19171 w 363804"/>
              <a:gd name="connsiteY1539" fmla="*/ 375917 h 464934"/>
              <a:gd name="connsiteX1540" fmla="*/ 17558 w 363804"/>
              <a:gd name="connsiteY1540" fmla="*/ 374306 h 464934"/>
              <a:gd name="connsiteX1541" fmla="*/ 17063 w 363804"/>
              <a:gd name="connsiteY1541" fmla="*/ 370748 h 464934"/>
              <a:gd name="connsiteX1542" fmla="*/ 16910 w 363804"/>
              <a:gd name="connsiteY1542" fmla="*/ 367191 h 464934"/>
              <a:gd name="connsiteX1543" fmla="*/ 15945 w 363804"/>
              <a:gd name="connsiteY1543" fmla="*/ 97738 h 464934"/>
              <a:gd name="connsiteX1544" fmla="*/ 17875 w 363804"/>
              <a:gd name="connsiteY1544" fmla="*/ 89979 h 464934"/>
              <a:gd name="connsiteX1545" fmla="*/ 19501 w 363804"/>
              <a:gd name="connsiteY1545" fmla="*/ 99033 h 464934"/>
              <a:gd name="connsiteX1546" fmla="*/ 16262 w 363804"/>
              <a:gd name="connsiteY1546" fmla="*/ 229550 h 464934"/>
              <a:gd name="connsiteX1547" fmla="*/ 15945 w 363804"/>
              <a:gd name="connsiteY1547" fmla="*/ 228256 h 464934"/>
              <a:gd name="connsiteX1548" fmla="*/ 15602 w 363804"/>
              <a:gd name="connsiteY1548" fmla="*/ 390141 h 464934"/>
              <a:gd name="connsiteX1549" fmla="*/ 15945 w 363804"/>
              <a:gd name="connsiteY1549" fmla="*/ 390776 h 464934"/>
              <a:gd name="connsiteX1550" fmla="*/ 15602 w 363804"/>
              <a:gd name="connsiteY1550" fmla="*/ 390459 h 464934"/>
              <a:gd name="connsiteX1551" fmla="*/ 20466 w 363804"/>
              <a:gd name="connsiteY1551" fmla="*/ 117131 h 464934"/>
              <a:gd name="connsiteX1552" fmla="*/ 20784 w 363804"/>
              <a:gd name="connsiteY1552" fmla="*/ 120509 h 464934"/>
              <a:gd name="connsiteX1553" fmla="*/ 20784 w 363804"/>
              <a:gd name="connsiteY1553" fmla="*/ 123912 h 464934"/>
              <a:gd name="connsiteX1554" fmla="*/ 18841 w 363804"/>
              <a:gd name="connsiteY1554" fmla="*/ 125678 h 464934"/>
              <a:gd name="connsiteX1555" fmla="*/ 18523 w 363804"/>
              <a:gd name="connsiteY1555" fmla="*/ 129066 h 464934"/>
              <a:gd name="connsiteX1556" fmla="*/ 20466 w 363804"/>
              <a:gd name="connsiteY1556" fmla="*/ 138125 h 464934"/>
              <a:gd name="connsiteX1557" fmla="*/ 19171 w 363804"/>
              <a:gd name="connsiteY1557" fmla="*/ 137792 h 464934"/>
              <a:gd name="connsiteX1558" fmla="*/ 18193 w 363804"/>
              <a:gd name="connsiteY1558" fmla="*/ 138125 h 464934"/>
              <a:gd name="connsiteX1559" fmla="*/ 16580 w 363804"/>
              <a:gd name="connsiteY1559" fmla="*/ 137475 h 464934"/>
              <a:gd name="connsiteX1560" fmla="*/ 15945 w 363804"/>
              <a:gd name="connsiteY1560" fmla="*/ 137792 h 464934"/>
              <a:gd name="connsiteX1561" fmla="*/ 14815 w 363804"/>
              <a:gd name="connsiteY1561" fmla="*/ 122439 h 464934"/>
              <a:gd name="connsiteX1562" fmla="*/ 14637 w 363804"/>
              <a:gd name="connsiteY1562" fmla="*/ 108077 h 464934"/>
              <a:gd name="connsiteX1563" fmla="*/ 9798 w 363804"/>
              <a:gd name="connsiteY1563" fmla="*/ 363649 h 464934"/>
              <a:gd name="connsiteX1564" fmla="*/ 9798 w 363804"/>
              <a:gd name="connsiteY1564" fmla="*/ 367191 h 464934"/>
              <a:gd name="connsiteX1565" fmla="*/ 7220 w 363804"/>
              <a:gd name="connsiteY1565" fmla="*/ 364448 h 464934"/>
              <a:gd name="connsiteX1566" fmla="*/ 4947 w 363804"/>
              <a:gd name="connsiteY1566" fmla="*/ 361705 h 464934"/>
              <a:gd name="connsiteX1567" fmla="*/ 345167 w 363804"/>
              <a:gd name="connsiteY1567" fmla="*/ 68970 h 464934"/>
              <a:gd name="connsiteX1568" fmla="*/ 343884 w 363804"/>
              <a:gd name="connsiteY1568" fmla="*/ 66242 h 464934"/>
              <a:gd name="connsiteX1569" fmla="*/ 340963 w 363804"/>
              <a:gd name="connsiteY1569" fmla="*/ 62521 h 464934"/>
              <a:gd name="connsiteX1570" fmla="*/ 337420 w 363804"/>
              <a:gd name="connsiteY1570" fmla="*/ 58646 h 464934"/>
              <a:gd name="connsiteX1571" fmla="*/ 334525 w 363804"/>
              <a:gd name="connsiteY1571" fmla="*/ 55406 h 464934"/>
              <a:gd name="connsiteX1572" fmla="*/ 333534 w 363804"/>
              <a:gd name="connsiteY1572" fmla="*/ 54445 h 464934"/>
              <a:gd name="connsiteX1573" fmla="*/ 318357 w 363804"/>
              <a:gd name="connsiteY1573" fmla="*/ 34084 h 464934"/>
              <a:gd name="connsiteX1574" fmla="*/ 303168 w 363804"/>
              <a:gd name="connsiteY1574" fmla="*/ 14375 h 464934"/>
              <a:gd name="connsiteX1575" fmla="*/ 301873 w 363804"/>
              <a:gd name="connsiteY1575" fmla="*/ 13079 h 464934"/>
              <a:gd name="connsiteX1576" fmla="*/ 299612 w 363804"/>
              <a:gd name="connsiteY1576" fmla="*/ 16002 h 464934"/>
              <a:gd name="connsiteX1577" fmla="*/ 301555 w 363804"/>
              <a:gd name="connsiteY1577" fmla="*/ 20522 h 464934"/>
              <a:gd name="connsiteX1578" fmla="*/ 300908 w 363804"/>
              <a:gd name="connsiteY1578" fmla="*/ 21483 h 464934"/>
              <a:gd name="connsiteX1579" fmla="*/ 297504 w 363804"/>
              <a:gd name="connsiteY1579" fmla="*/ 20993 h 464934"/>
              <a:gd name="connsiteX1580" fmla="*/ 296399 w 363804"/>
              <a:gd name="connsiteY1580" fmla="*/ 19871 h 464934"/>
              <a:gd name="connsiteX1581" fmla="*/ 295739 w 363804"/>
              <a:gd name="connsiteY1581" fmla="*/ 18412 h 464934"/>
              <a:gd name="connsiteX1582" fmla="*/ 294126 w 363804"/>
              <a:gd name="connsiteY1582" fmla="*/ 16964 h 464934"/>
              <a:gd name="connsiteX1583" fmla="*/ 280880 w 363804"/>
              <a:gd name="connsiteY1583" fmla="*/ 13407 h 464934"/>
              <a:gd name="connsiteX1584" fmla="*/ 287344 w 363804"/>
              <a:gd name="connsiteY1584" fmla="*/ 13407 h 464934"/>
              <a:gd name="connsiteX1585" fmla="*/ 293961 w 363804"/>
              <a:gd name="connsiteY1585" fmla="*/ 12911 h 464934"/>
              <a:gd name="connsiteX1586" fmla="*/ 296399 w 363804"/>
              <a:gd name="connsiteY1586" fmla="*/ 10183 h 464934"/>
              <a:gd name="connsiteX1587" fmla="*/ 298330 w 363804"/>
              <a:gd name="connsiteY1587" fmla="*/ 7921 h 464934"/>
              <a:gd name="connsiteX1588" fmla="*/ 297364 w 363804"/>
              <a:gd name="connsiteY1588" fmla="*/ 6943 h 464934"/>
              <a:gd name="connsiteX1589" fmla="*/ 263265 w 363804"/>
              <a:gd name="connsiteY1589" fmla="*/ 7429 h 464934"/>
              <a:gd name="connsiteX1590" fmla="*/ 228530 w 363804"/>
              <a:gd name="connsiteY1590" fmla="*/ 8887 h 464934"/>
              <a:gd name="connsiteX1591" fmla="*/ 227235 w 363804"/>
              <a:gd name="connsiteY1591" fmla="*/ 8887 h 464934"/>
              <a:gd name="connsiteX1592" fmla="*/ 227235 w 363804"/>
              <a:gd name="connsiteY1592" fmla="*/ 9537 h 464934"/>
              <a:gd name="connsiteX1593" fmla="*/ 224822 w 363804"/>
              <a:gd name="connsiteY1593" fmla="*/ 11150 h 464934"/>
              <a:gd name="connsiteX1594" fmla="*/ 222079 w 363804"/>
              <a:gd name="connsiteY1594" fmla="*/ 12762 h 464934"/>
              <a:gd name="connsiteX1595" fmla="*/ 215284 w 363804"/>
              <a:gd name="connsiteY1595" fmla="*/ 11150 h 464934"/>
              <a:gd name="connsiteX1596" fmla="*/ 216427 w 363804"/>
              <a:gd name="connsiteY1596" fmla="*/ 7921 h 464934"/>
              <a:gd name="connsiteX1597" fmla="*/ 217557 w 363804"/>
              <a:gd name="connsiteY1597" fmla="*/ 4686 h 464934"/>
              <a:gd name="connsiteX1598" fmla="*/ 216567 w 363804"/>
              <a:gd name="connsiteY1598" fmla="*/ 1625 h 464934"/>
              <a:gd name="connsiteX1599" fmla="*/ 214319 w 363804"/>
              <a:gd name="connsiteY1599" fmla="*/ 161 h 464934"/>
              <a:gd name="connsiteX1600" fmla="*/ 211411 w 363804"/>
              <a:gd name="connsiteY1600" fmla="*/ 3718 h 464934"/>
              <a:gd name="connsiteX1601" fmla="*/ 209480 w 363804"/>
              <a:gd name="connsiteY1601" fmla="*/ 11795 h 464934"/>
              <a:gd name="connsiteX1602" fmla="*/ 208515 w 363804"/>
              <a:gd name="connsiteY1602" fmla="*/ 20993 h 464934"/>
              <a:gd name="connsiteX1603" fmla="*/ 208185 w 363804"/>
              <a:gd name="connsiteY1603" fmla="*/ 27937 h 464934"/>
              <a:gd name="connsiteX1604" fmla="*/ 211246 w 363804"/>
              <a:gd name="connsiteY1604" fmla="*/ 58799 h 464934"/>
              <a:gd name="connsiteX1605" fmla="*/ 215932 w 363804"/>
              <a:gd name="connsiteY1605" fmla="*/ 91259 h 464934"/>
              <a:gd name="connsiteX1606" fmla="*/ 212706 w 363804"/>
              <a:gd name="connsiteY1606" fmla="*/ 83208 h 464934"/>
              <a:gd name="connsiteX1607" fmla="*/ 207525 w 363804"/>
              <a:gd name="connsiteY1607" fmla="*/ 78664 h 464934"/>
              <a:gd name="connsiteX1608" fmla="*/ 205594 w 363804"/>
              <a:gd name="connsiteY1608" fmla="*/ 80618 h 464934"/>
              <a:gd name="connsiteX1609" fmla="*/ 206242 w 363804"/>
              <a:gd name="connsiteY1609" fmla="*/ 82547 h 464934"/>
              <a:gd name="connsiteX1610" fmla="*/ 212223 w 363804"/>
              <a:gd name="connsiteY1610" fmla="*/ 97420 h 464934"/>
              <a:gd name="connsiteX1611" fmla="*/ 215602 w 363804"/>
              <a:gd name="connsiteY1611" fmla="*/ 113558 h 464934"/>
              <a:gd name="connsiteX1612" fmla="*/ 212376 w 363804"/>
              <a:gd name="connsiteY1612" fmla="*/ 112597 h 464934"/>
              <a:gd name="connsiteX1613" fmla="*/ 209150 w 363804"/>
              <a:gd name="connsiteY1613" fmla="*/ 112279 h 464934"/>
              <a:gd name="connsiteX1614" fmla="*/ 207207 w 363804"/>
              <a:gd name="connsiteY1614" fmla="*/ 112597 h 464934"/>
              <a:gd name="connsiteX1615" fmla="*/ 208020 w 363804"/>
              <a:gd name="connsiteY1615" fmla="*/ 116798 h 464934"/>
              <a:gd name="connsiteX1616" fmla="*/ 208833 w 363804"/>
              <a:gd name="connsiteY1616" fmla="*/ 123912 h 464934"/>
              <a:gd name="connsiteX1617" fmla="*/ 208020 w 363804"/>
              <a:gd name="connsiteY1617" fmla="*/ 126159 h 464934"/>
              <a:gd name="connsiteX1618" fmla="*/ 206242 w 363804"/>
              <a:gd name="connsiteY1618" fmla="*/ 126492 h 464934"/>
              <a:gd name="connsiteX1619" fmla="*/ 210128 w 363804"/>
              <a:gd name="connsiteY1619" fmla="*/ 134250 h 464934"/>
              <a:gd name="connsiteX1620" fmla="*/ 211411 w 363804"/>
              <a:gd name="connsiteY1620" fmla="*/ 174955 h 464934"/>
              <a:gd name="connsiteX1621" fmla="*/ 209480 w 363804"/>
              <a:gd name="connsiteY1621" fmla="*/ 186266 h 464934"/>
              <a:gd name="connsiteX1622" fmla="*/ 207855 w 363804"/>
              <a:gd name="connsiteY1622" fmla="*/ 199517 h 464934"/>
              <a:gd name="connsiteX1623" fmla="*/ 205924 w 363804"/>
              <a:gd name="connsiteY1623" fmla="*/ 202741 h 464934"/>
              <a:gd name="connsiteX1624" fmla="*/ 207207 w 363804"/>
              <a:gd name="connsiteY1624" fmla="*/ 205981 h 464934"/>
              <a:gd name="connsiteX1625" fmla="*/ 203651 w 363804"/>
              <a:gd name="connsiteY1625" fmla="*/ 208873 h 464934"/>
              <a:gd name="connsiteX1626" fmla="*/ 199130 w 363804"/>
              <a:gd name="connsiteY1626" fmla="*/ 210182 h 464934"/>
              <a:gd name="connsiteX1627" fmla="*/ 188144 w 363804"/>
              <a:gd name="connsiteY1627" fmla="*/ 207261 h 464934"/>
              <a:gd name="connsiteX1628" fmla="*/ 178619 w 363804"/>
              <a:gd name="connsiteY1628" fmla="*/ 200797 h 464934"/>
              <a:gd name="connsiteX1629" fmla="*/ 169247 w 363804"/>
              <a:gd name="connsiteY1629" fmla="*/ 193698 h 464934"/>
              <a:gd name="connsiteX1630" fmla="*/ 158756 w 363804"/>
              <a:gd name="connsiteY1630" fmla="*/ 189164 h 464934"/>
              <a:gd name="connsiteX1631" fmla="*/ 157448 w 363804"/>
              <a:gd name="connsiteY1631" fmla="*/ 179475 h 464934"/>
              <a:gd name="connsiteX1632" fmla="*/ 156801 w 363804"/>
              <a:gd name="connsiteY1632" fmla="*/ 184009 h 464934"/>
              <a:gd name="connsiteX1633" fmla="*/ 158426 w 363804"/>
              <a:gd name="connsiteY1633" fmla="*/ 163649 h 464934"/>
              <a:gd name="connsiteX1634" fmla="*/ 159544 w 363804"/>
              <a:gd name="connsiteY1634" fmla="*/ 142809 h 464934"/>
              <a:gd name="connsiteX1635" fmla="*/ 160192 w 363804"/>
              <a:gd name="connsiteY1635" fmla="*/ 125043 h 464934"/>
              <a:gd name="connsiteX1636" fmla="*/ 160369 w 363804"/>
              <a:gd name="connsiteY1636" fmla="*/ 113891 h 464934"/>
              <a:gd name="connsiteX1637" fmla="*/ 160039 w 363804"/>
              <a:gd name="connsiteY1637" fmla="*/ 113241 h 464934"/>
              <a:gd name="connsiteX1638" fmla="*/ 157448 w 363804"/>
              <a:gd name="connsiteY1638" fmla="*/ 110334 h 464934"/>
              <a:gd name="connsiteX1639" fmla="*/ 156801 w 363804"/>
              <a:gd name="connsiteY1639" fmla="*/ 93531 h 464934"/>
              <a:gd name="connsiteX1640" fmla="*/ 155353 w 363804"/>
              <a:gd name="connsiteY1640" fmla="*/ 90471 h 464934"/>
              <a:gd name="connsiteX1641" fmla="*/ 153892 w 363804"/>
              <a:gd name="connsiteY1641" fmla="*/ 88680 h 464934"/>
              <a:gd name="connsiteX1642" fmla="*/ 156648 w 363804"/>
              <a:gd name="connsiteY1642" fmla="*/ 86432 h 464934"/>
              <a:gd name="connsiteX1643" fmla="*/ 158109 w 363804"/>
              <a:gd name="connsiteY1643" fmla="*/ 83208 h 464934"/>
              <a:gd name="connsiteX1644" fmla="*/ 154070 w 363804"/>
              <a:gd name="connsiteY1644" fmla="*/ 79005 h 464934"/>
              <a:gd name="connsiteX1645" fmla="*/ 147758 w 363804"/>
              <a:gd name="connsiteY1645" fmla="*/ 76402 h 464934"/>
              <a:gd name="connsiteX1646" fmla="*/ 148088 w 363804"/>
              <a:gd name="connsiteY1646" fmla="*/ 73821 h 464934"/>
              <a:gd name="connsiteX1647" fmla="*/ 142437 w 363804"/>
              <a:gd name="connsiteY1647" fmla="*/ 66877 h 464934"/>
              <a:gd name="connsiteX1648" fmla="*/ 137738 w 363804"/>
              <a:gd name="connsiteY1648" fmla="*/ 59296 h 464934"/>
              <a:gd name="connsiteX1649" fmla="*/ 137738 w 363804"/>
              <a:gd name="connsiteY1649" fmla="*/ 58646 h 464934"/>
              <a:gd name="connsiteX1650" fmla="*/ 126435 w 363804"/>
              <a:gd name="connsiteY1650" fmla="*/ 50887 h 464934"/>
              <a:gd name="connsiteX1651" fmla="*/ 118358 w 363804"/>
              <a:gd name="connsiteY1651" fmla="*/ 42493 h 464934"/>
              <a:gd name="connsiteX1652" fmla="*/ 109633 w 363804"/>
              <a:gd name="connsiteY1652" fmla="*/ 34734 h 464934"/>
              <a:gd name="connsiteX1653" fmla="*/ 108998 w 363804"/>
              <a:gd name="connsiteY1653" fmla="*/ 32800 h 464934"/>
              <a:gd name="connsiteX1654" fmla="*/ 105429 w 363804"/>
              <a:gd name="connsiteY1654" fmla="*/ 30528 h 464934"/>
              <a:gd name="connsiteX1655" fmla="*/ 104464 w 363804"/>
              <a:gd name="connsiteY1655" fmla="*/ 30859 h 464934"/>
              <a:gd name="connsiteX1656" fmla="*/ 98000 w 363804"/>
              <a:gd name="connsiteY1656" fmla="*/ 26643 h 464934"/>
              <a:gd name="connsiteX1657" fmla="*/ 93796 w 363804"/>
              <a:gd name="connsiteY1657" fmla="*/ 21483 h 464934"/>
              <a:gd name="connsiteX1658" fmla="*/ 86366 w 363804"/>
              <a:gd name="connsiteY1658" fmla="*/ 19871 h 464934"/>
              <a:gd name="connsiteX1659" fmla="*/ 84436 w 363804"/>
              <a:gd name="connsiteY1659" fmla="*/ 20839 h 464934"/>
              <a:gd name="connsiteX1660" fmla="*/ 67151 w 363804"/>
              <a:gd name="connsiteY1660" fmla="*/ 18095 h 464934"/>
              <a:gd name="connsiteX1661" fmla="*/ 47606 w 363804"/>
              <a:gd name="connsiteY1661" fmla="*/ 16637 h 464934"/>
              <a:gd name="connsiteX1662" fmla="*/ 38729 w 363804"/>
              <a:gd name="connsiteY1662" fmla="*/ 17118 h 464934"/>
              <a:gd name="connsiteX1663" fmla="*/ 25622 w 363804"/>
              <a:gd name="connsiteY1663" fmla="*/ 18250 h 464934"/>
              <a:gd name="connsiteX1664" fmla="*/ 13672 w 363804"/>
              <a:gd name="connsiteY1664" fmla="*/ 19871 h 464934"/>
              <a:gd name="connsiteX1665" fmla="*/ 8516 w 363804"/>
              <a:gd name="connsiteY1665" fmla="*/ 21816 h 464934"/>
              <a:gd name="connsiteX1666" fmla="*/ 9481 w 363804"/>
              <a:gd name="connsiteY1666" fmla="*/ 24545 h 464934"/>
              <a:gd name="connsiteX1667" fmla="*/ 12059 w 363804"/>
              <a:gd name="connsiteY1667" fmla="*/ 25675 h 464934"/>
              <a:gd name="connsiteX1668" fmla="*/ 14637 w 363804"/>
              <a:gd name="connsiteY1668" fmla="*/ 25675 h 464934"/>
              <a:gd name="connsiteX1669" fmla="*/ 12706 w 363804"/>
              <a:gd name="connsiteY1669" fmla="*/ 31177 h 464934"/>
              <a:gd name="connsiteX1670" fmla="*/ 10763 w 363804"/>
              <a:gd name="connsiteY1670" fmla="*/ 35379 h 464934"/>
              <a:gd name="connsiteX1671" fmla="*/ 11576 w 363804"/>
              <a:gd name="connsiteY1671" fmla="*/ 43942 h 464934"/>
              <a:gd name="connsiteX1672" fmla="*/ 13024 w 363804"/>
              <a:gd name="connsiteY1672" fmla="*/ 51522 h 464934"/>
              <a:gd name="connsiteX1673" fmla="*/ 10763 w 363804"/>
              <a:gd name="connsiteY1673" fmla="*/ 51205 h 464934"/>
              <a:gd name="connsiteX1674" fmla="*/ 6903 w 363804"/>
              <a:gd name="connsiteY1674" fmla="*/ 54445 h 464934"/>
              <a:gd name="connsiteX1675" fmla="*/ 8655 w 363804"/>
              <a:gd name="connsiteY1675" fmla="*/ 60095 h 464934"/>
              <a:gd name="connsiteX1676" fmla="*/ 14954 w 363804"/>
              <a:gd name="connsiteY1676" fmla="*/ 68652 h 464934"/>
              <a:gd name="connsiteX1677" fmla="*/ 16097 w 363804"/>
              <a:gd name="connsiteY1677" fmla="*/ 75434 h 464934"/>
              <a:gd name="connsiteX1678" fmla="*/ 17558 w 363804"/>
              <a:gd name="connsiteY1678" fmla="*/ 81898 h 464934"/>
              <a:gd name="connsiteX1679" fmla="*/ 13341 w 363804"/>
              <a:gd name="connsiteY1679" fmla="*/ 86919 h 464934"/>
              <a:gd name="connsiteX1680" fmla="*/ 10763 w 363804"/>
              <a:gd name="connsiteY1680" fmla="*/ 95629 h 464934"/>
              <a:gd name="connsiteX1681" fmla="*/ 9481 w 363804"/>
              <a:gd name="connsiteY1681" fmla="*/ 106296 h 464934"/>
              <a:gd name="connsiteX1682" fmla="*/ 9151 w 363804"/>
              <a:gd name="connsiteY1682" fmla="*/ 117131 h 464934"/>
              <a:gd name="connsiteX1683" fmla="*/ 12224 w 363804"/>
              <a:gd name="connsiteY1683" fmla="*/ 154442 h 464934"/>
              <a:gd name="connsiteX1684" fmla="*/ 17875 w 363804"/>
              <a:gd name="connsiteY1684" fmla="*/ 189164 h 464934"/>
              <a:gd name="connsiteX1685" fmla="*/ 16580 w 363804"/>
              <a:gd name="connsiteY1685" fmla="*/ 192402 h 464934"/>
              <a:gd name="connsiteX1686" fmla="*/ 16580 w 363804"/>
              <a:gd name="connsiteY1686" fmla="*/ 193365 h 464934"/>
              <a:gd name="connsiteX1687" fmla="*/ 16262 w 363804"/>
              <a:gd name="connsiteY1687" fmla="*/ 194983 h 464934"/>
              <a:gd name="connsiteX1688" fmla="*/ 17228 w 363804"/>
              <a:gd name="connsiteY1688" fmla="*/ 217268 h 464934"/>
              <a:gd name="connsiteX1689" fmla="*/ 16580 w 363804"/>
              <a:gd name="connsiteY1689" fmla="*/ 221817 h 464934"/>
              <a:gd name="connsiteX1690" fmla="*/ 14637 w 363804"/>
              <a:gd name="connsiteY1690" fmla="*/ 221474 h 464934"/>
              <a:gd name="connsiteX1691" fmla="*/ 10446 w 363804"/>
              <a:gd name="connsiteY1691" fmla="*/ 225676 h 464934"/>
              <a:gd name="connsiteX1692" fmla="*/ 12059 w 363804"/>
              <a:gd name="connsiteY1692" fmla="*/ 231977 h 464934"/>
              <a:gd name="connsiteX1693" fmla="*/ 15945 w 363804"/>
              <a:gd name="connsiteY1693" fmla="*/ 239254 h 464934"/>
              <a:gd name="connsiteX1694" fmla="*/ 15780 w 363804"/>
              <a:gd name="connsiteY1694" fmla="*/ 241362 h 464934"/>
              <a:gd name="connsiteX1695" fmla="*/ 15602 w 363804"/>
              <a:gd name="connsiteY1695" fmla="*/ 243456 h 464934"/>
              <a:gd name="connsiteX1696" fmla="*/ 15780 w 363804"/>
              <a:gd name="connsiteY1696" fmla="*/ 247980 h 464934"/>
              <a:gd name="connsiteX1697" fmla="*/ 15945 w 363804"/>
              <a:gd name="connsiteY1697" fmla="*/ 252500 h 464934"/>
              <a:gd name="connsiteX1698" fmla="*/ 14319 w 363804"/>
              <a:gd name="connsiteY1698" fmla="*/ 252167 h 464934"/>
              <a:gd name="connsiteX1699" fmla="*/ 12376 w 363804"/>
              <a:gd name="connsiteY1699" fmla="*/ 255407 h 464934"/>
              <a:gd name="connsiteX1700" fmla="*/ 12376 w 363804"/>
              <a:gd name="connsiteY1700" fmla="*/ 257019 h 464934"/>
              <a:gd name="connsiteX1701" fmla="*/ 15284 w 363804"/>
              <a:gd name="connsiteY1701" fmla="*/ 260909 h 464934"/>
              <a:gd name="connsiteX1702" fmla="*/ 16262 w 363804"/>
              <a:gd name="connsiteY1702" fmla="*/ 266712 h 464934"/>
              <a:gd name="connsiteX1703" fmla="*/ 15602 w 363804"/>
              <a:gd name="connsiteY1703" fmla="*/ 272859 h 464934"/>
              <a:gd name="connsiteX1704" fmla="*/ 13989 w 363804"/>
              <a:gd name="connsiteY1704" fmla="*/ 279308 h 464934"/>
              <a:gd name="connsiteX1705" fmla="*/ 14637 w 363804"/>
              <a:gd name="connsiteY1705" fmla="*/ 294663 h 464934"/>
              <a:gd name="connsiteX1706" fmla="*/ 14637 w 363804"/>
              <a:gd name="connsiteY1706" fmla="*/ 310017 h 464934"/>
              <a:gd name="connsiteX1707" fmla="*/ 12224 w 363804"/>
              <a:gd name="connsiteY1707" fmla="*/ 301127 h 464934"/>
              <a:gd name="connsiteX1708" fmla="*/ 9481 w 363804"/>
              <a:gd name="connsiteY1708" fmla="*/ 292237 h 464934"/>
              <a:gd name="connsiteX1709" fmla="*/ 8185 w 363804"/>
              <a:gd name="connsiteY1709" fmla="*/ 297073 h 464934"/>
              <a:gd name="connsiteX1710" fmla="*/ 7538 w 363804"/>
              <a:gd name="connsiteY1710" fmla="*/ 302892 h 464934"/>
              <a:gd name="connsiteX1711" fmla="*/ 6903 w 363804"/>
              <a:gd name="connsiteY1711" fmla="*/ 308390 h 464934"/>
              <a:gd name="connsiteX1712" fmla="*/ 11741 w 363804"/>
              <a:gd name="connsiteY1712" fmla="*/ 330361 h 464934"/>
              <a:gd name="connsiteX1713" fmla="*/ 10611 w 363804"/>
              <a:gd name="connsiteY1713" fmla="*/ 343126 h 464934"/>
              <a:gd name="connsiteX1714" fmla="*/ 10128 w 363804"/>
              <a:gd name="connsiteY1714" fmla="*/ 357835 h 464934"/>
              <a:gd name="connsiteX1715" fmla="*/ 4947 w 363804"/>
              <a:gd name="connsiteY1715" fmla="*/ 355240 h 464934"/>
              <a:gd name="connsiteX1716" fmla="*/ -222 w 363804"/>
              <a:gd name="connsiteY1716" fmla="*/ 353946 h 464934"/>
              <a:gd name="connsiteX1717" fmla="*/ -2800 w 363804"/>
              <a:gd name="connsiteY1717" fmla="*/ 357185 h 464934"/>
              <a:gd name="connsiteX1718" fmla="*/ 1569 w 363804"/>
              <a:gd name="connsiteY1718" fmla="*/ 366378 h 464934"/>
              <a:gd name="connsiteX1719" fmla="*/ 9798 w 363804"/>
              <a:gd name="connsiteY1719" fmla="*/ 374951 h 464934"/>
              <a:gd name="connsiteX1720" fmla="*/ 9963 w 363804"/>
              <a:gd name="connsiteY1720" fmla="*/ 382863 h 464934"/>
              <a:gd name="connsiteX1721" fmla="*/ 10128 w 363804"/>
              <a:gd name="connsiteY1721" fmla="*/ 389496 h 464934"/>
              <a:gd name="connsiteX1722" fmla="*/ 9151 w 363804"/>
              <a:gd name="connsiteY1722" fmla="*/ 391108 h 464934"/>
              <a:gd name="connsiteX1723" fmla="*/ 9633 w 363804"/>
              <a:gd name="connsiteY1723" fmla="*/ 392884 h 464934"/>
              <a:gd name="connsiteX1724" fmla="*/ 10763 w 363804"/>
              <a:gd name="connsiteY1724" fmla="*/ 394347 h 464934"/>
              <a:gd name="connsiteX1725" fmla="*/ 11094 w 363804"/>
              <a:gd name="connsiteY1725" fmla="*/ 394660 h 464934"/>
              <a:gd name="connsiteX1726" fmla="*/ 18358 w 363804"/>
              <a:gd name="connsiteY1726" fmla="*/ 403222 h 464934"/>
              <a:gd name="connsiteX1727" fmla="*/ 25953 w 363804"/>
              <a:gd name="connsiteY1727" fmla="*/ 411146 h 464934"/>
              <a:gd name="connsiteX1728" fmla="*/ 32417 w 363804"/>
              <a:gd name="connsiteY1728" fmla="*/ 419211 h 464934"/>
              <a:gd name="connsiteX1729" fmla="*/ 39199 w 363804"/>
              <a:gd name="connsiteY1729" fmla="*/ 431162 h 464934"/>
              <a:gd name="connsiteX1730" fmla="*/ 49054 w 363804"/>
              <a:gd name="connsiteY1730" fmla="*/ 443620 h 464934"/>
              <a:gd name="connsiteX1731" fmla="*/ 60204 w 363804"/>
              <a:gd name="connsiteY1731" fmla="*/ 454430 h 464934"/>
              <a:gd name="connsiteX1732" fmla="*/ 70872 w 363804"/>
              <a:gd name="connsiteY1732" fmla="*/ 461553 h 464934"/>
              <a:gd name="connsiteX1733" fmla="*/ 71190 w 363804"/>
              <a:gd name="connsiteY1733" fmla="*/ 461693 h 464934"/>
              <a:gd name="connsiteX1734" fmla="*/ 71520 w 363804"/>
              <a:gd name="connsiteY1734" fmla="*/ 461871 h 464934"/>
              <a:gd name="connsiteX1735" fmla="*/ 71342 w 363804"/>
              <a:gd name="connsiteY1735" fmla="*/ 462987 h 464934"/>
              <a:gd name="connsiteX1736" fmla="*/ 71190 w 363804"/>
              <a:gd name="connsiteY1736" fmla="*/ 464133 h 464934"/>
              <a:gd name="connsiteX1737" fmla="*/ 71190 w 363804"/>
              <a:gd name="connsiteY1737" fmla="*/ 465095 h 464934"/>
              <a:gd name="connsiteX1738" fmla="*/ 95574 w 363804"/>
              <a:gd name="connsiteY1738" fmla="*/ 463648 h 464934"/>
              <a:gd name="connsiteX1739" fmla="*/ 118358 w 363804"/>
              <a:gd name="connsiteY1739" fmla="*/ 462521 h 464934"/>
              <a:gd name="connsiteX1740" fmla="*/ 141142 w 363804"/>
              <a:gd name="connsiteY1740" fmla="*/ 461221 h 464934"/>
              <a:gd name="connsiteX1741" fmla="*/ 158579 w 363804"/>
              <a:gd name="connsiteY1741" fmla="*/ 460080 h 464934"/>
              <a:gd name="connsiteX1742" fmla="*/ 165526 w 363804"/>
              <a:gd name="connsiteY1742" fmla="*/ 459281 h 464934"/>
              <a:gd name="connsiteX1743" fmla="*/ 164726 w 363804"/>
              <a:gd name="connsiteY1743" fmla="*/ 450391 h 464934"/>
              <a:gd name="connsiteX1744" fmla="*/ 162617 w 363804"/>
              <a:gd name="connsiteY1744" fmla="*/ 429233 h 464934"/>
              <a:gd name="connsiteX1745" fmla="*/ 163913 w 363804"/>
              <a:gd name="connsiteY1745" fmla="*/ 419862 h 464934"/>
              <a:gd name="connsiteX1746" fmla="*/ 164560 w 363804"/>
              <a:gd name="connsiteY1746" fmla="*/ 410168 h 464934"/>
              <a:gd name="connsiteX1747" fmla="*/ 163748 w 363804"/>
              <a:gd name="connsiteY1747" fmla="*/ 401928 h 464934"/>
              <a:gd name="connsiteX1748" fmla="*/ 161982 w 363804"/>
              <a:gd name="connsiteY1748" fmla="*/ 393535 h 464934"/>
              <a:gd name="connsiteX1749" fmla="*/ 160192 w 363804"/>
              <a:gd name="connsiteY1749" fmla="*/ 386092 h 464934"/>
              <a:gd name="connsiteX1750" fmla="*/ 159074 w 363804"/>
              <a:gd name="connsiteY1750" fmla="*/ 380755 h 464934"/>
              <a:gd name="connsiteX1751" fmla="*/ 158756 w 363804"/>
              <a:gd name="connsiteY1751" fmla="*/ 375917 h 464934"/>
              <a:gd name="connsiteX1752" fmla="*/ 158756 w 363804"/>
              <a:gd name="connsiteY1752" fmla="*/ 367509 h 464934"/>
              <a:gd name="connsiteX1753" fmla="*/ 158261 w 363804"/>
              <a:gd name="connsiteY1753" fmla="*/ 358951 h 464934"/>
              <a:gd name="connsiteX1754" fmla="*/ 155836 w 363804"/>
              <a:gd name="connsiteY1754" fmla="*/ 353946 h 464934"/>
              <a:gd name="connsiteX1755" fmla="*/ 155836 w 363804"/>
              <a:gd name="connsiteY1755" fmla="*/ 353301 h 464934"/>
              <a:gd name="connsiteX1756" fmla="*/ 156166 w 363804"/>
              <a:gd name="connsiteY1756" fmla="*/ 353629 h 464934"/>
              <a:gd name="connsiteX1757" fmla="*/ 158426 w 363804"/>
              <a:gd name="connsiteY1757" fmla="*/ 354595 h 464934"/>
              <a:gd name="connsiteX1758" fmla="*/ 160687 w 363804"/>
              <a:gd name="connsiteY1758" fmla="*/ 349109 h 464934"/>
              <a:gd name="connsiteX1759" fmla="*/ 158896 w 363804"/>
              <a:gd name="connsiteY1759" fmla="*/ 331339 h 464934"/>
              <a:gd name="connsiteX1760" fmla="*/ 154553 w 363804"/>
              <a:gd name="connsiteY1760" fmla="*/ 310985 h 464934"/>
              <a:gd name="connsiteX1761" fmla="*/ 157791 w 363804"/>
              <a:gd name="connsiteY1761" fmla="*/ 312760 h 464934"/>
              <a:gd name="connsiteX1762" fmla="*/ 161004 w 363804"/>
              <a:gd name="connsiteY1762" fmla="*/ 313892 h 464934"/>
              <a:gd name="connsiteX1763" fmla="*/ 162947 w 363804"/>
              <a:gd name="connsiteY1763" fmla="*/ 313241 h 464934"/>
              <a:gd name="connsiteX1764" fmla="*/ 172968 w 363804"/>
              <a:gd name="connsiteY1764" fmla="*/ 323417 h 464934"/>
              <a:gd name="connsiteX1765" fmla="*/ 186214 w 363804"/>
              <a:gd name="connsiteY1765" fmla="*/ 332307 h 464934"/>
              <a:gd name="connsiteX1766" fmla="*/ 196056 w 363804"/>
              <a:gd name="connsiteY1766" fmla="*/ 341018 h 464934"/>
              <a:gd name="connsiteX1767" fmla="*/ 214154 w 363804"/>
              <a:gd name="connsiteY1767" fmla="*/ 347001 h 464934"/>
              <a:gd name="connsiteX1768" fmla="*/ 234677 w 363804"/>
              <a:gd name="connsiteY1768" fmla="*/ 350558 h 464934"/>
              <a:gd name="connsiteX1769" fmla="*/ 251149 w 363804"/>
              <a:gd name="connsiteY1769" fmla="*/ 351683 h 464934"/>
              <a:gd name="connsiteX1770" fmla="*/ 254057 w 363804"/>
              <a:gd name="connsiteY1770" fmla="*/ 351534 h 464934"/>
              <a:gd name="connsiteX1771" fmla="*/ 256318 w 363804"/>
              <a:gd name="connsiteY1771" fmla="*/ 351366 h 464934"/>
              <a:gd name="connsiteX1772" fmla="*/ 256648 w 363804"/>
              <a:gd name="connsiteY1772" fmla="*/ 351039 h 464934"/>
              <a:gd name="connsiteX1773" fmla="*/ 257931 w 363804"/>
              <a:gd name="connsiteY1773" fmla="*/ 348459 h 464934"/>
              <a:gd name="connsiteX1774" fmla="*/ 291535 w 363804"/>
              <a:gd name="connsiteY1774" fmla="*/ 337957 h 464934"/>
              <a:gd name="connsiteX1775" fmla="*/ 316084 w 363804"/>
              <a:gd name="connsiteY1775" fmla="*/ 315503 h 464934"/>
              <a:gd name="connsiteX1776" fmla="*/ 313836 w 363804"/>
              <a:gd name="connsiteY1776" fmla="*/ 318083 h 464934"/>
              <a:gd name="connsiteX1777" fmla="*/ 315767 w 363804"/>
              <a:gd name="connsiteY1777" fmla="*/ 315171 h 464934"/>
              <a:gd name="connsiteX1778" fmla="*/ 316084 w 363804"/>
              <a:gd name="connsiteY1778" fmla="*/ 315503 h 464934"/>
              <a:gd name="connsiteX1779" fmla="*/ 316414 w 363804"/>
              <a:gd name="connsiteY1779" fmla="*/ 315821 h 464934"/>
              <a:gd name="connsiteX1780" fmla="*/ 319005 w 363804"/>
              <a:gd name="connsiteY1780" fmla="*/ 316789 h 464934"/>
              <a:gd name="connsiteX1781" fmla="*/ 322891 w 363804"/>
              <a:gd name="connsiteY1781" fmla="*/ 313078 h 464934"/>
              <a:gd name="connsiteX1782" fmla="*/ 326434 w 363804"/>
              <a:gd name="connsiteY1782" fmla="*/ 304838 h 464934"/>
              <a:gd name="connsiteX1783" fmla="*/ 329191 w 363804"/>
              <a:gd name="connsiteY1783" fmla="*/ 294826 h 464934"/>
              <a:gd name="connsiteX1784" fmla="*/ 331286 w 363804"/>
              <a:gd name="connsiteY1784" fmla="*/ 285455 h 464934"/>
              <a:gd name="connsiteX1785" fmla="*/ 339998 w 363804"/>
              <a:gd name="connsiteY1785" fmla="*/ 281580 h 464934"/>
              <a:gd name="connsiteX1786" fmla="*/ 346628 w 363804"/>
              <a:gd name="connsiteY1786" fmla="*/ 271878 h 464934"/>
              <a:gd name="connsiteX1787" fmla="*/ 350984 w 363804"/>
              <a:gd name="connsiteY1787" fmla="*/ 259118 h 464934"/>
              <a:gd name="connsiteX1788" fmla="*/ 352597 w 363804"/>
              <a:gd name="connsiteY1788" fmla="*/ 246036 h 464934"/>
              <a:gd name="connsiteX1789" fmla="*/ 357131 w 363804"/>
              <a:gd name="connsiteY1789" fmla="*/ 224396 h 464934"/>
              <a:gd name="connsiteX1790" fmla="*/ 359061 w 363804"/>
              <a:gd name="connsiteY1790" fmla="*/ 221638 h 464934"/>
              <a:gd name="connsiteX1791" fmla="*/ 360191 w 363804"/>
              <a:gd name="connsiteY1791" fmla="*/ 215337 h 464934"/>
              <a:gd name="connsiteX1792" fmla="*/ 360839 w 363804"/>
              <a:gd name="connsiteY1792" fmla="*/ 207910 h 464934"/>
              <a:gd name="connsiteX1793" fmla="*/ 361004 w 363804"/>
              <a:gd name="connsiteY1793" fmla="*/ 202091 h 464934"/>
              <a:gd name="connsiteX1794" fmla="*/ 360839 w 363804"/>
              <a:gd name="connsiteY1794" fmla="*/ 182218 h 464934"/>
              <a:gd name="connsiteX1795" fmla="*/ 360191 w 363804"/>
              <a:gd name="connsiteY1795" fmla="*/ 165112 h 464934"/>
              <a:gd name="connsiteX1796" fmla="*/ 358896 w 363804"/>
              <a:gd name="connsiteY1796" fmla="*/ 148459 h 464934"/>
              <a:gd name="connsiteX1797" fmla="*/ 357131 w 363804"/>
              <a:gd name="connsiteY1797" fmla="*/ 130361 h 464934"/>
              <a:gd name="connsiteX1798" fmla="*/ 353892 w 363804"/>
              <a:gd name="connsiteY1798" fmla="*/ 105979 h 464934"/>
              <a:gd name="connsiteX1799" fmla="*/ 351962 w 363804"/>
              <a:gd name="connsiteY1799" fmla="*/ 81581 h 464934"/>
              <a:gd name="connsiteX1800" fmla="*/ 348736 w 363804"/>
              <a:gd name="connsiteY1800" fmla="*/ 78346 h 464934"/>
              <a:gd name="connsiteX1801" fmla="*/ 347758 w 363804"/>
              <a:gd name="connsiteY1801" fmla="*/ 77378 h 464934"/>
              <a:gd name="connsiteX1802" fmla="*/ 350184 w 363804"/>
              <a:gd name="connsiteY1802" fmla="*/ 77225 h 464934"/>
              <a:gd name="connsiteX1803" fmla="*/ 352597 w 363804"/>
              <a:gd name="connsiteY1803" fmla="*/ 77046 h 464934"/>
              <a:gd name="connsiteX1804" fmla="*/ 353892 w 363804"/>
              <a:gd name="connsiteY1804" fmla="*/ 77225 h 464934"/>
              <a:gd name="connsiteX1805" fmla="*/ 355175 w 363804"/>
              <a:gd name="connsiteY1805" fmla="*/ 77378 h 464934"/>
              <a:gd name="connsiteX1806" fmla="*/ 350666 w 363804"/>
              <a:gd name="connsiteY1806" fmla="*/ 73340 h 464934"/>
              <a:gd name="connsiteX1807" fmla="*/ 346462 w 363804"/>
              <a:gd name="connsiteY1807" fmla="*/ 68970 h 464934"/>
              <a:gd name="connsiteX1808" fmla="*/ 345167 w 363804"/>
              <a:gd name="connsiteY1808" fmla="*/ 68970 h 46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</a:cxnLst>
            <a:rect l="l" t="t" r="r" b="b"/>
            <a:pathLst>
              <a:path w="363804" h="464934">
                <a:moveTo>
                  <a:pt x="352597" y="182715"/>
                </a:moveTo>
                <a:cubicBezTo>
                  <a:pt x="353041" y="176250"/>
                  <a:pt x="353295" y="169786"/>
                  <a:pt x="353422" y="163322"/>
                </a:cubicBezTo>
                <a:cubicBezTo>
                  <a:pt x="353524" y="156852"/>
                  <a:pt x="353575" y="150825"/>
                  <a:pt x="353575" y="145224"/>
                </a:cubicBezTo>
                <a:cubicBezTo>
                  <a:pt x="354006" y="152334"/>
                  <a:pt x="354387" y="159397"/>
                  <a:pt x="354705" y="166393"/>
                </a:cubicBezTo>
                <a:cubicBezTo>
                  <a:pt x="355035" y="173393"/>
                  <a:pt x="355175" y="180451"/>
                  <a:pt x="355175" y="187551"/>
                </a:cubicBezTo>
                <a:lnTo>
                  <a:pt x="354210" y="183032"/>
                </a:lnTo>
                <a:lnTo>
                  <a:pt x="353575" y="183032"/>
                </a:lnTo>
                <a:lnTo>
                  <a:pt x="353092" y="182863"/>
                </a:lnTo>
                <a:close/>
                <a:moveTo>
                  <a:pt x="334194" y="277046"/>
                </a:moveTo>
                <a:cubicBezTo>
                  <a:pt x="335261" y="274472"/>
                  <a:pt x="336226" y="271878"/>
                  <a:pt x="337103" y="269302"/>
                </a:cubicBezTo>
                <a:cubicBezTo>
                  <a:pt x="337953" y="266712"/>
                  <a:pt x="338804" y="264133"/>
                  <a:pt x="339681" y="261554"/>
                </a:cubicBezTo>
                <a:lnTo>
                  <a:pt x="341294" y="262520"/>
                </a:lnTo>
                <a:cubicBezTo>
                  <a:pt x="342805" y="262520"/>
                  <a:pt x="344088" y="261439"/>
                  <a:pt x="345167" y="259282"/>
                </a:cubicBezTo>
                <a:cubicBezTo>
                  <a:pt x="343453" y="266827"/>
                  <a:pt x="339782" y="272730"/>
                  <a:pt x="334194" y="277046"/>
                </a:cubicBezTo>
                <a:close/>
                <a:moveTo>
                  <a:pt x="323526" y="42810"/>
                </a:moveTo>
                <a:lnTo>
                  <a:pt x="320618" y="39254"/>
                </a:lnTo>
                <a:lnTo>
                  <a:pt x="325787" y="44741"/>
                </a:lnTo>
                <a:close/>
                <a:moveTo>
                  <a:pt x="320288" y="59941"/>
                </a:moveTo>
                <a:lnTo>
                  <a:pt x="320618" y="59614"/>
                </a:lnTo>
                <a:lnTo>
                  <a:pt x="321266" y="60576"/>
                </a:lnTo>
                <a:close/>
                <a:moveTo>
                  <a:pt x="316414" y="71574"/>
                </a:moveTo>
                <a:lnTo>
                  <a:pt x="322891" y="69948"/>
                </a:lnTo>
                <a:lnTo>
                  <a:pt x="323209" y="69620"/>
                </a:lnTo>
                <a:lnTo>
                  <a:pt x="323856" y="70265"/>
                </a:lnTo>
                <a:cubicBezTo>
                  <a:pt x="322561" y="70696"/>
                  <a:pt x="321469" y="71117"/>
                  <a:pt x="320618" y="71574"/>
                </a:cubicBezTo>
                <a:close/>
                <a:moveTo>
                  <a:pt x="314801" y="41199"/>
                </a:moveTo>
                <a:cubicBezTo>
                  <a:pt x="318675" y="45717"/>
                  <a:pt x="322663" y="50292"/>
                  <a:pt x="326752" y="54925"/>
                </a:cubicBezTo>
                <a:cubicBezTo>
                  <a:pt x="330841" y="59549"/>
                  <a:pt x="335045" y="64028"/>
                  <a:pt x="339351" y="68335"/>
                </a:cubicBezTo>
                <a:lnTo>
                  <a:pt x="338233" y="68171"/>
                </a:lnTo>
                <a:lnTo>
                  <a:pt x="337103" y="68007"/>
                </a:lnTo>
                <a:lnTo>
                  <a:pt x="334347" y="68171"/>
                </a:lnTo>
                <a:lnTo>
                  <a:pt x="331603" y="68652"/>
                </a:lnTo>
                <a:lnTo>
                  <a:pt x="331603" y="67689"/>
                </a:lnTo>
                <a:cubicBezTo>
                  <a:pt x="329013" y="62937"/>
                  <a:pt x="326270" y="58468"/>
                  <a:pt x="323361" y="54276"/>
                </a:cubicBezTo>
                <a:cubicBezTo>
                  <a:pt x="320453" y="50073"/>
                  <a:pt x="317595" y="45717"/>
                  <a:pt x="314801" y="41199"/>
                </a:cubicBezTo>
                <a:close/>
                <a:moveTo>
                  <a:pt x="315119" y="62838"/>
                </a:moveTo>
                <a:lnTo>
                  <a:pt x="313836" y="62838"/>
                </a:lnTo>
                <a:lnTo>
                  <a:pt x="314319" y="62674"/>
                </a:lnTo>
                <a:lnTo>
                  <a:pt x="314801" y="62521"/>
                </a:lnTo>
                <a:close/>
                <a:moveTo>
                  <a:pt x="314154" y="298384"/>
                </a:moveTo>
                <a:lnTo>
                  <a:pt x="313836" y="298066"/>
                </a:lnTo>
                <a:lnTo>
                  <a:pt x="311893" y="299678"/>
                </a:lnTo>
                <a:lnTo>
                  <a:pt x="311245" y="299678"/>
                </a:lnTo>
                <a:lnTo>
                  <a:pt x="309645" y="304188"/>
                </a:lnTo>
                <a:lnTo>
                  <a:pt x="311893" y="302257"/>
                </a:lnTo>
                <a:cubicBezTo>
                  <a:pt x="312312" y="301380"/>
                  <a:pt x="313074" y="300099"/>
                  <a:pt x="314154" y="298384"/>
                </a:cubicBezTo>
                <a:close/>
                <a:moveTo>
                  <a:pt x="299942" y="57336"/>
                </a:moveTo>
                <a:lnTo>
                  <a:pt x="298330" y="56056"/>
                </a:lnTo>
                <a:cubicBezTo>
                  <a:pt x="299396" y="56056"/>
                  <a:pt x="300590" y="56106"/>
                  <a:pt x="301873" y="56220"/>
                </a:cubicBezTo>
                <a:cubicBezTo>
                  <a:pt x="303168" y="56309"/>
                  <a:pt x="304362" y="56488"/>
                  <a:pt x="305429" y="56701"/>
                </a:cubicBezTo>
                <a:close/>
                <a:moveTo>
                  <a:pt x="308337" y="51205"/>
                </a:moveTo>
                <a:cubicBezTo>
                  <a:pt x="306610" y="50123"/>
                  <a:pt x="304997" y="48993"/>
                  <a:pt x="303486" y="47811"/>
                </a:cubicBezTo>
                <a:cubicBezTo>
                  <a:pt x="301974" y="46630"/>
                  <a:pt x="300361" y="45400"/>
                  <a:pt x="298647" y="44106"/>
                </a:cubicBezTo>
                <a:cubicBezTo>
                  <a:pt x="299714" y="43659"/>
                  <a:pt x="301009" y="42974"/>
                  <a:pt x="302521" y="41997"/>
                </a:cubicBezTo>
                <a:cubicBezTo>
                  <a:pt x="304032" y="41030"/>
                  <a:pt x="304781" y="40002"/>
                  <a:pt x="304781" y="38921"/>
                </a:cubicBezTo>
                <a:cubicBezTo>
                  <a:pt x="304781" y="37209"/>
                  <a:pt x="303663" y="35598"/>
                  <a:pt x="301390" y="34084"/>
                </a:cubicBezTo>
                <a:cubicBezTo>
                  <a:pt x="299117" y="32571"/>
                  <a:pt x="296589" y="31494"/>
                  <a:pt x="293796" y="30859"/>
                </a:cubicBezTo>
                <a:cubicBezTo>
                  <a:pt x="297034" y="30414"/>
                  <a:pt x="300044" y="29779"/>
                  <a:pt x="302838" y="28915"/>
                </a:cubicBezTo>
                <a:cubicBezTo>
                  <a:pt x="304565" y="33222"/>
                  <a:pt x="306508" y="37358"/>
                  <a:pt x="308654" y="41362"/>
                </a:cubicBezTo>
                <a:cubicBezTo>
                  <a:pt x="310801" y="45336"/>
                  <a:pt x="313188" y="49160"/>
                  <a:pt x="315767" y="52816"/>
                </a:cubicBezTo>
                <a:cubicBezTo>
                  <a:pt x="312960" y="51968"/>
                  <a:pt x="310483" y="51432"/>
                  <a:pt x="308337" y="51205"/>
                </a:cubicBezTo>
                <a:close/>
                <a:moveTo>
                  <a:pt x="293478" y="48943"/>
                </a:moveTo>
                <a:cubicBezTo>
                  <a:pt x="292818" y="48943"/>
                  <a:pt x="291852" y="48730"/>
                  <a:pt x="290570" y="48308"/>
                </a:cubicBezTo>
                <a:lnTo>
                  <a:pt x="288627" y="47980"/>
                </a:lnTo>
                <a:lnTo>
                  <a:pt x="290887" y="47330"/>
                </a:lnTo>
                <a:close/>
                <a:moveTo>
                  <a:pt x="287014" y="65417"/>
                </a:moveTo>
                <a:lnTo>
                  <a:pt x="286379" y="63483"/>
                </a:lnTo>
                <a:lnTo>
                  <a:pt x="288144" y="63319"/>
                </a:lnTo>
                <a:lnTo>
                  <a:pt x="290239" y="63156"/>
                </a:lnTo>
                <a:cubicBezTo>
                  <a:pt x="291535" y="63156"/>
                  <a:pt x="292881" y="63205"/>
                  <a:pt x="294291" y="63319"/>
                </a:cubicBezTo>
                <a:cubicBezTo>
                  <a:pt x="295675" y="63434"/>
                  <a:pt x="297136" y="63483"/>
                  <a:pt x="298647" y="63483"/>
                </a:cubicBezTo>
                <a:lnTo>
                  <a:pt x="302521" y="66063"/>
                </a:lnTo>
                <a:cubicBezTo>
                  <a:pt x="301225" y="66063"/>
                  <a:pt x="299892" y="66127"/>
                  <a:pt x="298482" y="66242"/>
                </a:cubicBezTo>
                <a:cubicBezTo>
                  <a:pt x="297085" y="66331"/>
                  <a:pt x="295739" y="66395"/>
                  <a:pt x="294443" y="66395"/>
                </a:cubicBezTo>
                <a:cubicBezTo>
                  <a:pt x="292945" y="66395"/>
                  <a:pt x="291535" y="66331"/>
                  <a:pt x="290239" y="66242"/>
                </a:cubicBezTo>
                <a:cubicBezTo>
                  <a:pt x="288957" y="66127"/>
                  <a:pt x="287661" y="66063"/>
                  <a:pt x="286379" y="66063"/>
                </a:cubicBezTo>
                <a:close/>
                <a:moveTo>
                  <a:pt x="292818" y="40216"/>
                </a:moveTo>
                <a:cubicBezTo>
                  <a:pt x="291751" y="39353"/>
                  <a:pt x="290608" y="38604"/>
                  <a:pt x="289440" y="37959"/>
                </a:cubicBezTo>
                <a:cubicBezTo>
                  <a:pt x="288258" y="37309"/>
                  <a:pt x="287115" y="36674"/>
                  <a:pt x="286049" y="36030"/>
                </a:cubicBezTo>
                <a:cubicBezTo>
                  <a:pt x="289706" y="36233"/>
                  <a:pt x="293364" y="36878"/>
                  <a:pt x="297034" y="37959"/>
                </a:cubicBezTo>
                <a:close/>
                <a:moveTo>
                  <a:pt x="284436" y="133601"/>
                </a:moveTo>
                <a:lnTo>
                  <a:pt x="281527" y="132306"/>
                </a:lnTo>
                <a:lnTo>
                  <a:pt x="280550" y="132623"/>
                </a:lnTo>
                <a:lnTo>
                  <a:pt x="280550" y="117766"/>
                </a:lnTo>
                <a:cubicBezTo>
                  <a:pt x="281197" y="120340"/>
                  <a:pt x="281896" y="122984"/>
                  <a:pt x="282658" y="125678"/>
                </a:cubicBezTo>
                <a:cubicBezTo>
                  <a:pt x="283407" y="128368"/>
                  <a:pt x="283991" y="131012"/>
                  <a:pt x="284436" y="133601"/>
                </a:cubicBezTo>
                <a:close/>
                <a:moveTo>
                  <a:pt x="283140" y="162354"/>
                </a:moveTo>
                <a:lnTo>
                  <a:pt x="280219" y="157185"/>
                </a:lnTo>
                <a:cubicBezTo>
                  <a:pt x="280448" y="154164"/>
                  <a:pt x="280550" y="151202"/>
                  <a:pt x="280550" y="148310"/>
                </a:cubicBezTo>
                <a:cubicBezTo>
                  <a:pt x="280550" y="145388"/>
                  <a:pt x="280550" y="142426"/>
                  <a:pt x="280550" y="139405"/>
                </a:cubicBezTo>
                <a:cubicBezTo>
                  <a:pt x="280994" y="141131"/>
                  <a:pt x="281578" y="142531"/>
                  <a:pt x="282327" y="143608"/>
                </a:cubicBezTo>
                <a:cubicBezTo>
                  <a:pt x="283077" y="144688"/>
                  <a:pt x="283889" y="146529"/>
                  <a:pt x="284766" y="149109"/>
                </a:cubicBezTo>
                <a:cubicBezTo>
                  <a:pt x="283458" y="149109"/>
                  <a:pt x="282696" y="149857"/>
                  <a:pt x="282493" y="151371"/>
                </a:cubicBezTo>
                <a:lnTo>
                  <a:pt x="282493" y="153300"/>
                </a:lnTo>
                <a:close/>
                <a:moveTo>
                  <a:pt x="281845" y="64450"/>
                </a:moveTo>
                <a:lnTo>
                  <a:pt x="282162" y="65264"/>
                </a:lnTo>
                <a:lnTo>
                  <a:pt x="282810" y="66063"/>
                </a:lnTo>
                <a:lnTo>
                  <a:pt x="280550" y="65591"/>
                </a:lnTo>
                <a:lnTo>
                  <a:pt x="278606" y="65417"/>
                </a:lnTo>
                <a:cubicBezTo>
                  <a:pt x="279483" y="64996"/>
                  <a:pt x="280550" y="64564"/>
                  <a:pt x="281845" y="64132"/>
                </a:cubicBezTo>
                <a:close/>
                <a:moveTo>
                  <a:pt x="284766" y="21816"/>
                </a:moveTo>
                <a:lnTo>
                  <a:pt x="278606" y="22451"/>
                </a:lnTo>
                <a:lnTo>
                  <a:pt x="278289" y="20522"/>
                </a:lnTo>
                <a:close/>
                <a:moveTo>
                  <a:pt x="282810" y="216950"/>
                </a:moveTo>
                <a:cubicBezTo>
                  <a:pt x="282162" y="219326"/>
                  <a:pt x="281464" y="221817"/>
                  <a:pt x="280714" y="224396"/>
                </a:cubicBezTo>
                <a:cubicBezTo>
                  <a:pt x="279953" y="226970"/>
                  <a:pt x="279152" y="229446"/>
                  <a:pt x="278289" y="231823"/>
                </a:cubicBezTo>
                <a:lnTo>
                  <a:pt x="278289" y="231495"/>
                </a:lnTo>
                <a:cubicBezTo>
                  <a:pt x="279152" y="227621"/>
                  <a:pt x="279851" y="223746"/>
                  <a:pt x="280397" y="219862"/>
                </a:cubicBezTo>
                <a:cubicBezTo>
                  <a:pt x="280931" y="215987"/>
                  <a:pt x="281731" y="212217"/>
                  <a:pt x="282810" y="208555"/>
                </a:cubicBezTo>
                <a:close/>
                <a:moveTo>
                  <a:pt x="282493" y="58963"/>
                </a:moveTo>
                <a:lnTo>
                  <a:pt x="280550" y="56538"/>
                </a:lnTo>
                <a:lnTo>
                  <a:pt x="277959" y="54127"/>
                </a:lnTo>
                <a:lnTo>
                  <a:pt x="288309" y="55089"/>
                </a:lnTo>
                <a:lnTo>
                  <a:pt x="291535" y="57996"/>
                </a:lnTo>
                <a:close/>
                <a:moveTo>
                  <a:pt x="283788" y="189495"/>
                </a:moveTo>
                <a:cubicBezTo>
                  <a:pt x="282061" y="192289"/>
                  <a:pt x="280499" y="195310"/>
                  <a:pt x="279102" y="198549"/>
                </a:cubicBezTo>
                <a:cubicBezTo>
                  <a:pt x="277692" y="201774"/>
                  <a:pt x="276778" y="205216"/>
                  <a:pt x="276346" y="208873"/>
                </a:cubicBezTo>
                <a:lnTo>
                  <a:pt x="277324" y="201447"/>
                </a:lnTo>
                <a:cubicBezTo>
                  <a:pt x="277959" y="196490"/>
                  <a:pt x="278454" y="191475"/>
                  <a:pt x="278784" y="186434"/>
                </a:cubicBezTo>
                <a:cubicBezTo>
                  <a:pt x="279102" y="181354"/>
                  <a:pt x="279483" y="176349"/>
                  <a:pt x="279902" y="171408"/>
                </a:cubicBezTo>
                <a:lnTo>
                  <a:pt x="282810" y="174305"/>
                </a:lnTo>
                <a:lnTo>
                  <a:pt x="284588" y="174955"/>
                </a:lnTo>
                <a:lnTo>
                  <a:pt x="286379" y="175600"/>
                </a:lnTo>
                <a:cubicBezTo>
                  <a:pt x="285922" y="177758"/>
                  <a:pt x="285401" y="180070"/>
                  <a:pt x="284766" y="182546"/>
                </a:cubicBezTo>
                <a:cubicBezTo>
                  <a:pt x="284118" y="185026"/>
                  <a:pt x="283788" y="187337"/>
                  <a:pt x="283788" y="189495"/>
                </a:cubicBezTo>
                <a:close/>
                <a:moveTo>
                  <a:pt x="275711" y="93531"/>
                </a:moveTo>
                <a:lnTo>
                  <a:pt x="275711" y="84493"/>
                </a:lnTo>
                <a:lnTo>
                  <a:pt x="276346" y="84493"/>
                </a:lnTo>
                <a:lnTo>
                  <a:pt x="276193" y="85787"/>
                </a:lnTo>
                <a:lnTo>
                  <a:pt x="276028" y="87067"/>
                </a:lnTo>
                <a:lnTo>
                  <a:pt x="276028" y="93531"/>
                </a:lnTo>
                <a:close/>
                <a:moveTo>
                  <a:pt x="275381" y="35062"/>
                </a:moveTo>
                <a:cubicBezTo>
                  <a:pt x="277959" y="37641"/>
                  <a:pt x="281197" y="40335"/>
                  <a:pt x="285083" y="43128"/>
                </a:cubicBezTo>
                <a:lnTo>
                  <a:pt x="283788" y="43455"/>
                </a:lnTo>
                <a:cubicBezTo>
                  <a:pt x="280765" y="40866"/>
                  <a:pt x="277959" y="38073"/>
                  <a:pt x="275381" y="35062"/>
                </a:cubicBezTo>
                <a:close/>
                <a:moveTo>
                  <a:pt x="275381" y="78013"/>
                </a:moveTo>
                <a:lnTo>
                  <a:pt x="275381" y="77378"/>
                </a:lnTo>
                <a:lnTo>
                  <a:pt x="276346" y="77696"/>
                </a:lnTo>
                <a:close/>
                <a:moveTo>
                  <a:pt x="275063" y="69948"/>
                </a:moveTo>
                <a:cubicBezTo>
                  <a:pt x="278073" y="71450"/>
                  <a:pt x="281413" y="72314"/>
                  <a:pt x="285083" y="72542"/>
                </a:cubicBezTo>
                <a:cubicBezTo>
                  <a:pt x="288728" y="72745"/>
                  <a:pt x="292615" y="72860"/>
                  <a:pt x="296717" y="72860"/>
                </a:cubicBezTo>
                <a:cubicBezTo>
                  <a:pt x="292818" y="73276"/>
                  <a:pt x="289274" y="73871"/>
                  <a:pt x="286049" y="74635"/>
                </a:cubicBezTo>
                <a:cubicBezTo>
                  <a:pt x="282810" y="75384"/>
                  <a:pt x="279902" y="76311"/>
                  <a:pt x="277324" y="77378"/>
                </a:cubicBezTo>
                <a:lnTo>
                  <a:pt x="277959" y="75116"/>
                </a:lnTo>
                <a:cubicBezTo>
                  <a:pt x="277959" y="72959"/>
                  <a:pt x="276993" y="71450"/>
                  <a:pt x="275063" y="70596"/>
                </a:cubicBezTo>
                <a:close/>
                <a:moveTo>
                  <a:pt x="281845" y="257351"/>
                </a:moveTo>
                <a:lnTo>
                  <a:pt x="275063" y="257986"/>
                </a:lnTo>
                <a:lnTo>
                  <a:pt x="281845" y="257986"/>
                </a:lnTo>
                <a:close/>
                <a:moveTo>
                  <a:pt x="275063" y="131656"/>
                </a:moveTo>
                <a:lnTo>
                  <a:pt x="275063" y="132306"/>
                </a:lnTo>
                <a:lnTo>
                  <a:pt x="274898" y="131973"/>
                </a:lnTo>
                <a:lnTo>
                  <a:pt x="274733" y="131656"/>
                </a:lnTo>
                <a:close/>
                <a:moveTo>
                  <a:pt x="277324" y="59614"/>
                </a:moveTo>
                <a:lnTo>
                  <a:pt x="275711" y="60095"/>
                </a:lnTo>
                <a:lnTo>
                  <a:pt x="274415" y="60259"/>
                </a:lnTo>
                <a:lnTo>
                  <a:pt x="274098" y="57019"/>
                </a:lnTo>
                <a:close/>
                <a:moveTo>
                  <a:pt x="274415" y="166546"/>
                </a:moveTo>
                <a:lnTo>
                  <a:pt x="274415" y="169469"/>
                </a:lnTo>
                <a:lnTo>
                  <a:pt x="274098" y="172376"/>
                </a:lnTo>
                <a:lnTo>
                  <a:pt x="274098" y="166229"/>
                </a:lnTo>
                <a:close/>
                <a:moveTo>
                  <a:pt x="274098" y="140383"/>
                </a:moveTo>
                <a:lnTo>
                  <a:pt x="275063" y="140055"/>
                </a:lnTo>
                <a:lnTo>
                  <a:pt x="275063" y="141995"/>
                </a:lnTo>
                <a:lnTo>
                  <a:pt x="273768" y="140700"/>
                </a:lnTo>
                <a:lnTo>
                  <a:pt x="273450" y="140055"/>
                </a:lnTo>
                <a:close/>
                <a:moveTo>
                  <a:pt x="273768" y="159129"/>
                </a:moveTo>
                <a:lnTo>
                  <a:pt x="273603" y="157503"/>
                </a:lnTo>
                <a:lnTo>
                  <a:pt x="273450" y="155572"/>
                </a:lnTo>
                <a:lnTo>
                  <a:pt x="274733" y="157835"/>
                </a:lnTo>
                <a:lnTo>
                  <a:pt x="274733" y="160092"/>
                </a:lnTo>
                <a:close/>
                <a:moveTo>
                  <a:pt x="273133" y="224714"/>
                </a:moveTo>
                <a:lnTo>
                  <a:pt x="273450" y="223746"/>
                </a:lnTo>
                <a:lnTo>
                  <a:pt x="273768" y="223096"/>
                </a:lnTo>
                <a:lnTo>
                  <a:pt x="273768" y="225359"/>
                </a:lnTo>
                <a:close/>
                <a:moveTo>
                  <a:pt x="268599" y="181737"/>
                </a:moveTo>
                <a:lnTo>
                  <a:pt x="268281" y="179321"/>
                </a:lnTo>
                <a:lnTo>
                  <a:pt x="268281" y="177213"/>
                </a:lnTo>
                <a:lnTo>
                  <a:pt x="268599" y="177213"/>
                </a:lnTo>
                <a:close/>
                <a:moveTo>
                  <a:pt x="268599" y="171080"/>
                </a:moveTo>
                <a:lnTo>
                  <a:pt x="267951" y="170749"/>
                </a:lnTo>
                <a:lnTo>
                  <a:pt x="267303" y="160092"/>
                </a:lnTo>
                <a:lnTo>
                  <a:pt x="268281" y="161060"/>
                </a:lnTo>
                <a:cubicBezTo>
                  <a:pt x="268281" y="162771"/>
                  <a:pt x="268332" y="164448"/>
                  <a:pt x="268434" y="166075"/>
                </a:cubicBezTo>
                <a:cubicBezTo>
                  <a:pt x="268535" y="167688"/>
                  <a:pt x="268599" y="169354"/>
                  <a:pt x="268599" y="171080"/>
                </a:cubicBezTo>
                <a:close/>
                <a:moveTo>
                  <a:pt x="266656" y="152983"/>
                </a:moveTo>
                <a:lnTo>
                  <a:pt x="265691" y="141018"/>
                </a:lnTo>
                <a:lnTo>
                  <a:pt x="266656" y="141667"/>
                </a:lnTo>
                <a:lnTo>
                  <a:pt x="267951" y="153945"/>
                </a:lnTo>
                <a:close/>
                <a:moveTo>
                  <a:pt x="268599" y="112279"/>
                </a:moveTo>
                <a:lnTo>
                  <a:pt x="269412" y="115504"/>
                </a:lnTo>
                <a:lnTo>
                  <a:pt x="271837" y="117131"/>
                </a:lnTo>
                <a:cubicBezTo>
                  <a:pt x="272485" y="117131"/>
                  <a:pt x="273133" y="116470"/>
                  <a:pt x="273768" y="115176"/>
                </a:cubicBezTo>
                <a:lnTo>
                  <a:pt x="274733" y="108722"/>
                </a:lnTo>
                <a:cubicBezTo>
                  <a:pt x="274949" y="111733"/>
                  <a:pt x="275063" y="114804"/>
                  <a:pt x="275063" y="117929"/>
                </a:cubicBezTo>
                <a:cubicBezTo>
                  <a:pt x="275063" y="121055"/>
                  <a:pt x="275063" y="124116"/>
                  <a:pt x="275063" y="127137"/>
                </a:cubicBezTo>
                <a:lnTo>
                  <a:pt x="272485" y="126159"/>
                </a:lnTo>
                <a:lnTo>
                  <a:pt x="271189" y="126492"/>
                </a:lnTo>
                <a:lnTo>
                  <a:pt x="270212" y="125524"/>
                </a:lnTo>
                <a:lnTo>
                  <a:pt x="270377" y="124875"/>
                </a:lnTo>
                <a:lnTo>
                  <a:pt x="270529" y="124230"/>
                </a:lnTo>
                <a:lnTo>
                  <a:pt x="271189" y="123580"/>
                </a:lnTo>
                <a:lnTo>
                  <a:pt x="268599" y="120340"/>
                </a:lnTo>
                <a:cubicBezTo>
                  <a:pt x="267519" y="115405"/>
                  <a:pt x="266186" y="110383"/>
                  <a:pt x="264560" y="105334"/>
                </a:cubicBezTo>
                <a:cubicBezTo>
                  <a:pt x="262947" y="100264"/>
                  <a:pt x="262134" y="94713"/>
                  <a:pt x="262134" y="88680"/>
                </a:cubicBezTo>
                <a:lnTo>
                  <a:pt x="264713" y="87717"/>
                </a:lnTo>
                <a:lnTo>
                  <a:pt x="265360" y="86750"/>
                </a:lnTo>
                <a:lnTo>
                  <a:pt x="265538" y="85936"/>
                </a:lnTo>
                <a:lnTo>
                  <a:pt x="265691" y="85455"/>
                </a:lnTo>
                <a:lnTo>
                  <a:pt x="264560" y="82547"/>
                </a:lnTo>
                <a:lnTo>
                  <a:pt x="262134" y="79323"/>
                </a:lnTo>
                <a:lnTo>
                  <a:pt x="266326" y="75434"/>
                </a:lnTo>
                <a:lnTo>
                  <a:pt x="267303" y="73186"/>
                </a:lnTo>
                <a:lnTo>
                  <a:pt x="266326" y="70750"/>
                </a:lnTo>
                <a:lnTo>
                  <a:pt x="264078" y="69620"/>
                </a:lnTo>
                <a:lnTo>
                  <a:pt x="262465" y="70265"/>
                </a:lnTo>
                <a:lnTo>
                  <a:pt x="261169" y="71247"/>
                </a:lnTo>
                <a:lnTo>
                  <a:pt x="261169" y="64132"/>
                </a:lnTo>
                <a:lnTo>
                  <a:pt x="263747" y="66723"/>
                </a:lnTo>
                <a:lnTo>
                  <a:pt x="266656" y="69784"/>
                </a:lnTo>
                <a:lnTo>
                  <a:pt x="269894" y="72860"/>
                </a:lnTo>
                <a:cubicBezTo>
                  <a:pt x="269894" y="73925"/>
                  <a:pt x="269894" y="75116"/>
                  <a:pt x="269894" y="76402"/>
                </a:cubicBezTo>
                <a:cubicBezTo>
                  <a:pt x="269894" y="77696"/>
                  <a:pt x="269996" y="78892"/>
                  <a:pt x="270212" y="79968"/>
                </a:cubicBezTo>
                <a:lnTo>
                  <a:pt x="269246" y="80285"/>
                </a:lnTo>
                <a:lnTo>
                  <a:pt x="267951" y="82865"/>
                </a:lnTo>
                <a:cubicBezTo>
                  <a:pt x="267951" y="84363"/>
                  <a:pt x="268815" y="85455"/>
                  <a:pt x="270529" y="86104"/>
                </a:cubicBezTo>
                <a:cubicBezTo>
                  <a:pt x="270529" y="90411"/>
                  <a:pt x="270428" y="94713"/>
                  <a:pt x="270212" y="99033"/>
                </a:cubicBezTo>
                <a:cubicBezTo>
                  <a:pt x="269996" y="103340"/>
                  <a:pt x="269450" y="107744"/>
                  <a:pt x="268599" y="112279"/>
                </a:cubicBezTo>
                <a:close/>
                <a:moveTo>
                  <a:pt x="275711" y="44423"/>
                </a:moveTo>
                <a:lnTo>
                  <a:pt x="272625" y="44904"/>
                </a:lnTo>
                <a:lnTo>
                  <a:pt x="269564" y="45717"/>
                </a:lnTo>
                <a:lnTo>
                  <a:pt x="260522" y="37641"/>
                </a:lnTo>
                <a:lnTo>
                  <a:pt x="265043" y="35697"/>
                </a:lnTo>
                <a:close/>
                <a:moveTo>
                  <a:pt x="258909" y="146529"/>
                </a:moveTo>
                <a:cubicBezTo>
                  <a:pt x="258909" y="144589"/>
                  <a:pt x="258959" y="142694"/>
                  <a:pt x="259061" y="140878"/>
                </a:cubicBezTo>
                <a:cubicBezTo>
                  <a:pt x="259175" y="139038"/>
                  <a:pt x="259239" y="137247"/>
                  <a:pt x="259239" y="135546"/>
                </a:cubicBezTo>
                <a:lnTo>
                  <a:pt x="259887" y="136181"/>
                </a:lnTo>
                <a:lnTo>
                  <a:pt x="260852" y="148141"/>
                </a:lnTo>
                <a:close/>
                <a:moveTo>
                  <a:pt x="258591" y="153300"/>
                </a:moveTo>
                <a:cubicBezTo>
                  <a:pt x="259887" y="154164"/>
                  <a:pt x="260852" y="154923"/>
                  <a:pt x="261499" y="155572"/>
                </a:cubicBezTo>
                <a:lnTo>
                  <a:pt x="262465" y="168486"/>
                </a:lnTo>
                <a:lnTo>
                  <a:pt x="259709" y="166725"/>
                </a:lnTo>
                <a:lnTo>
                  <a:pt x="257613" y="164617"/>
                </a:lnTo>
                <a:close/>
                <a:moveTo>
                  <a:pt x="256966" y="173987"/>
                </a:moveTo>
                <a:lnTo>
                  <a:pt x="257131" y="172847"/>
                </a:lnTo>
                <a:lnTo>
                  <a:pt x="257283" y="171725"/>
                </a:lnTo>
                <a:lnTo>
                  <a:pt x="259887" y="173670"/>
                </a:lnTo>
                <a:lnTo>
                  <a:pt x="262782" y="175283"/>
                </a:lnTo>
                <a:lnTo>
                  <a:pt x="262782" y="180451"/>
                </a:lnTo>
                <a:lnTo>
                  <a:pt x="262465" y="179475"/>
                </a:lnTo>
                <a:lnTo>
                  <a:pt x="262134" y="178825"/>
                </a:lnTo>
                <a:lnTo>
                  <a:pt x="261817" y="178507"/>
                </a:lnTo>
                <a:close/>
                <a:moveTo>
                  <a:pt x="259556" y="183676"/>
                </a:moveTo>
                <a:lnTo>
                  <a:pt x="260204" y="183830"/>
                </a:lnTo>
                <a:lnTo>
                  <a:pt x="260852" y="184009"/>
                </a:lnTo>
                <a:lnTo>
                  <a:pt x="262782" y="182382"/>
                </a:lnTo>
                <a:lnTo>
                  <a:pt x="262947" y="184808"/>
                </a:lnTo>
                <a:lnTo>
                  <a:pt x="263100" y="187233"/>
                </a:lnTo>
                <a:lnTo>
                  <a:pt x="263100" y="191108"/>
                </a:lnTo>
                <a:cubicBezTo>
                  <a:pt x="260725" y="188950"/>
                  <a:pt x="258261" y="187119"/>
                  <a:pt x="255683" y="185622"/>
                </a:cubicBezTo>
                <a:lnTo>
                  <a:pt x="256318" y="181102"/>
                </a:lnTo>
                <a:lnTo>
                  <a:pt x="259239" y="183676"/>
                </a:lnTo>
                <a:lnTo>
                  <a:pt x="259239" y="183350"/>
                </a:lnTo>
                <a:close/>
                <a:moveTo>
                  <a:pt x="260522" y="226008"/>
                </a:moveTo>
                <a:lnTo>
                  <a:pt x="259887" y="227288"/>
                </a:lnTo>
                <a:lnTo>
                  <a:pt x="254375" y="220506"/>
                </a:lnTo>
                <a:close/>
                <a:moveTo>
                  <a:pt x="263747" y="203376"/>
                </a:moveTo>
                <a:cubicBezTo>
                  <a:pt x="263747" y="205102"/>
                  <a:pt x="263747" y="206944"/>
                  <a:pt x="263747" y="208873"/>
                </a:cubicBezTo>
                <a:cubicBezTo>
                  <a:pt x="263747" y="210817"/>
                  <a:pt x="263633" y="212649"/>
                  <a:pt x="263430" y="214374"/>
                </a:cubicBezTo>
                <a:cubicBezTo>
                  <a:pt x="260852" y="211150"/>
                  <a:pt x="257728" y="207910"/>
                  <a:pt x="254057" y="204672"/>
                </a:cubicBezTo>
                <a:cubicBezTo>
                  <a:pt x="254273" y="203376"/>
                  <a:pt x="254426" y="202091"/>
                  <a:pt x="254553" y="200797"/>
                </a:cubicBezTo>
                <a:cubicBezTo>
                  <a:pt x="254641" y="199517"/>
                  <a:pt x="254692" y="198218"/>
                  <a:pt x="254692" y="196937"/>
                </a:cubicBezTo>
                <a:close/>
                <a:moveTo>
                  <a:pt x="268599" y="58963"/>
                </a:moveTo>
                <a:cubicBezTo>
                  <a:pt x="266237" y="55942"/>
                  <a:pt x="263379" y="52866"/>
                  <a:pt x="260026" y="49756"/>
                </a:cubicBezTo>
                <a:cubicBezTo>
                  <a:pt x="256699" y="46630"/>
                  <a:pt x="253524" y="43570"/>
                  <a:pt x="250501" y="40533"/>
                </a:cubicBezTo>
                <a:lnTo>
                  <a:pt x="251632" y="40395"/>
                </a:lnTo>
                <a:lnTo>
                  <a:pt x="252762" y="40216"/>
                </a:lnTo>
                <a:lnTo>
                  <a:pt x="268281" y="52499"/>
                </a:lnTo>
                <a:lnTo>
                  <a:pt x="268599" y="55739"/>
                </a:lnTo>
                <a:close/>
                <a:moveTo>
                  <a:pt x="252114" y="94831"/>
                </a:moveTo>
                <a:lnTo>
                  <a:pt x="250831" y="92405"/>
                </a:lnTo>
                <a:lnTo>
                  <a:pt x="248888" y="91601"/>
                </a:lnTo>
                <a:cubicBezTo>
                  <a:pt x="248444" y="89011"/>
                  <a:pt x="248190" y="86471"/>
                  <a:pt x="248076" y="83996"/>
                </a:cubicBezTo>
                <a:cubicBezTo>
                  <a:pt x="247974" y="81521"/>
                  <a:pt x="247796" y="79005"/>
                  <a:pt x="247606" y="76402"/>
                </a:cubicBezTo>
                <a:lnTo>
                  <a:pt x="249701" y="78664"/>
                </a:lnTo>
                <a:lnTo>
                  <a:pt x="252114" y="80936"/>
                </a:lnTo>
                <a:cubicBezTo>
                  <a:pt x="251466" y="81139"/>
                  <a:pt x="251149" y="82117"/>
                  <a:pt x="251149" y="83843"/>
                </a:cubicBezTo>
                <a:cubicBezTo>
                  <a:pt x="251568" y="87067"/>
                  <a:pt x="251962" y="90242"/>
                  <a:pt x="252292" y="93368"/>
                </a:cubicBezTo>
                <a:cubicBezTo>
                  <a:pt x="252609" y="96493"/>
                  <a:pt x="252991" y="99668"/>
                  <a:pt x="253409" y="102893"/>
                </a:cubicBezTo>
                <a:lnTo>
                  <a:pt x="252114" y="101280"/>
                </a:lnTo>
                <a:close/>
                <a:moveTo>
                  <a:pt x="251797" y="26008"/>
                </a:moveTo>
                <a:lnTo>
                  <a:pt x="252444" y="26326"/>
                </a:lnTo>
                <a:lnTo>
                  <a:pt x="248888" y="26971"/>
                </a:lnTo>
                <a:lnTo>
                  <a:pt x="246958" y="25040"/>
                </a:lnTo>
                <a:close/>
                <a:moveTo>
                  <a:pt x="254692" y="69302"/>
                </a:moveTo>
                <a:cubicBezTo>
                  <a:pt x="252762" y="63051"/>
                  <a:pt x="249955" y="57237"/>
                  <a:pt x="246310" y="51850"/>
                </a:cubicBezTo>
                <a:lnTo>
                  <a:pt x="255353" y="59296"/>
                </a:lnTo>
                <a:cubicBezTo>
                  <a:pt x="255569" y="61225"/>
                  <a:pt x="255683" y="63116"/>
                  <a:pt x="255683" y="64946"/>
                </a:cubicBezTo>
                <a:cubicBezTo>
                  <a:pt x="255683" y="66773"/>
                  <a:pt x="255683" y="68652"/>
                  <a:pt x="255683" y="70596"/>
                </a:cubicBezTo>
                <a:close/>
                <a:moveTo>
                  <a:pt x="246958" y="257986"/>
                </a:moveTo>
                <a:cubicBezTo>
                  <a:pt x="248672" y="257986"/>
                  <a:pt x="249536" y="257133"/>
                  <a:pt x="249536" y="255407"/>
                </a:cubicBezTo>
                <a:lnTo>
                  <a:pt x="248888" y="252817"/>
                </a:lnTo>
                <a:lnTo>
                  <a:pt x="249219" y="251532"/>
                </a:lnTo>
                <a:lnTo>
                  <a:pt x="257283" y="257669"/>
                </a:lnTo>
                <a:lnTo>
                  <a:pt x="259556" y="257986"/>
                </a:lnTo>
                <a:cubicBezTo>
                  <a:pt x="258045" y="259485"/>
                  <a:pt x="256432" y="260909"/>
                  <a:pt x="254692" y="262189"/>
                </a:cubicBezTo>
                <a:cubicBezTo>
                  <a:pt x="252991" y="263483"/>
                  <a:pt x="251251" y="264664"/>
                  <a:pt x="249536" y="265745"/>
                </a:cubicBezTo>
                <a:lnTo>
                  <a:pt x="248888" y="263800"/>
                </a:lnTo>
                <a:lnTo>
                  <a:pt x="249219" y="263800"/>
                </a:lnTo>
                <a:lnTo>
                  <a:pt x="245650" y="260258"/>
                </a:lnTo>
                <a:close/>
                <a:moveTo>
                  <a:pt x="244037" y="34417"/>
                </a:moveTo>
                <a:lnTo>
                  <a:pt x="243719" y="34084"/>
                </a:lnTo>
                <a:lnTo>
                  <a:pt x="246310" y="34417"/>
                </a:lnTo>
                <a:lnTo>
                  <a:pt x="245332" y="34565"/>
                </a:lnTo>
                <a:lnTo>
                  <a:pt x="244367" y="34734"/>
                </a:lnTo>
                <a:close/>
                <a:moveTo>
                  <a:pt x="243719" y="194983"/>
                </a:moveTo>
                <a:lnTo>
                  <a:pt x="245167" y="192402"/>
                </a:lnTo>
                <a:lnTo>
                  <a:pt x="246641" y="189495"/>
                </a:lnTo>
                <a:lnTo>
                  <a:pt x="247276" y="190140"/>
                </a:lnTo>
                <a:cubicBezTo>
                  <a:pt x="247059" y="191207"/>
                  <a:pt x="246894" y="192339"/>
                  <a:pt x="246780" y="193534"/>
                </a:cubicBezTo>
                <a:cubicBezTo>
                  <a:pt x="246691" y="194715"/>
                  <a:pt x="246412" y="195845"/>
                  <a:pt x="245993" y="196937"/>
                </a:cubicBezTo>
                <a:close/>
                <a:moveTo>
                  <a:pt x="248571" y="159775"/>
                </a:moveTo>
                <a:lnTo>
                  <a:pt x="248393" y="162835"/>
                </a:lnTo>
                <a:lnTo>
                  <a:pt x="247923" y="165896"/>
                </a:lnTo>
                <a:lnTo>
                  <a:pt x="243072" y="160742"/>
                </a:lnTo>
                <a:lnTo>
                  <a:pt x="242424" y="144256"/>
                </a:lnTo>
                <a:cubicBezTo>
                  <a:pt x="242424" y="144907"/>
                  <a:pt x="242691" y="146148"/>
                  <a:pt x="243237" y="147967"/>
                </a:cubicBezTo>
                <a:cubicBezTo>
                  <a:pt x="243770" y="149808"/>
                  <a:pt x="244151" y="150825"/>
                  <a:pt x="244367" y="151038"/>
                </a:cubicBezTo>
                <a:close/>
                <a:moveTo>
                  <a:pt x="242094" y="177213"/>
                </a:moveTo>
                <a:lnTo>
                  <a:pt x="243402" y="174955"/>
                </a:lnTo>
                <a:lnTo>
                  <a:pt x="243402" y="169786"/>
                </a:lnTo>
                <a:lnTo>
                  <a:pt x="245332" y="171408"/>
                </a:lnTo>
                <a:lnTo>
                  <a:pt x="246310" y="172376"/>
                </a:lnTo>
                <a:cubicBezTo>
                  <a:pt x="245866" y="173442"/>
                  <a:pt x="245497" y="174637"/>
                  <a:pt x="245167" y="175918"/>
                </a:cubicBezTo>
                <a:cubicBezTo>
                  <a:pt x="244850" y="177213"/>
                  <a:pt x="244481" y="178408"/>
                  <a:pt x="244037" y="179475"/>
                </a:cubicBezTo>
                <a:close/>
                <a:moveTo>
                  <a:pt x="241776" y="129066"/>
                </a:moveTo>
                <a:lnTo>
                  <a:pt x="241446" y="126492"/>
                </a:lnTo>
                <a:lnTo>
                  <a:pt x="241446" y="123912"/>
                </a:lnTo>
                <a:lnTo>
                  <a:pt x="244037" y="125360"/>
                </a:lnTo>
                <a:lnTo>
                  <a:pt x="246958" y="127137"/>
                </a:lnTo>
                <a:lnTo>
                  <a:pt x="247923" y="134578"/>
                </a:lnTo>
                <a:close/>
                <a:moveTo>
                  <a:pt x="240811" y="117766"/>
                </a:moveTo>
                <a:lnTo>
                  <a:pt x="240811" y="117131"/>
                </a:lnTo>
                <a:lnTo>
                  <a:pt x="242094" y="118411"/>
                </a:lnTo>
                <a:close/>
                <a:moveTo>
                  <a:pt x="245993" y="334569"/>
                </a:moveTo>
                <a:cubicBezTo>
                  <a:pt x="244253" y="334122"/>
                  <a:pt x="242640" y="333487"/>
                  <a:pt x="241129" y="332624"/>
                </a:cubicBezTo>
                <a:lnTo>
                  <a:pt x="241129" y="335545"/>
                </a:lnTo>
                <a:lnTo>
                  <a:pt x="240976" y="335863"/>
                </a:lnTo>
                <a:lnTo>
                  <a:pt x="240811" y="336190"/>
                </a:lnTo>
                <a:lnTo>
                  <a:pt x="242919" y="335545"/>
                </a:lnTo>
                <a:close/>
                <a:moveTo>
                  <a:pt x="244037" y="99668"/>
                </a:moveTo>
                <a:cubicBezTo>
                  <a:pt x="244253" y="100532"/>
                  <a:pt x="244367" y="101727"/>
                  <a:pt x="244367" y="103225"/>
                </a:cubicBezTo>
                <a:cubicBezTo>
                  <a:pt x="242208" y="101930"/>
                  <a:pt x="240862" y="100962"/>
                  <a:pt x="240341" y="100313"/>
                </a:cubicBezTo>
                <a:lnTo>
                  <a:pt x="239516" y="98065"/>
                </a:lnTo>
                <a:lnTo>
                  <a:pt x="239516" y="96454"/>
                </a:lnTo>
                <a:lnTo>
                  <a:pt x="239516" y="94831"/>
                </a:lnTo>
                <a:close/>
                <a:moveTo>
                  <a:pt x="239198" y="26971"/>
                </a:moveTo>
                <a:lnTo>
                  <a:pt x="240811" y="28598"/>
                </a:lnTo>
                <a:lnTo>
                  <a:pt x="240481" y="29248"/>
                </a:lnTo>
                <a:close/>
                <a:moveTo>
                  <a:pt x="238220" y="74154"/>
                </a:moveTo>
                <a:cubicBezTo>
                  <a:pt x="239300" y="72641"/>
                  <a:pt x="240163" y="70800"/>
                  <a:pt x="240811" y="68652"/>
                </a:cubicBezTo>
                <a:lnTo>
                  <a:pt x="241446" y="69620"/>
                </a:lnTo>
                <a:cubicBezTo>
                  <a:pt x="241675" y="72641"/>
                  <a:pt x="241891" y="75767"/>
                  <a:pt x="242094" y="79005"/>
                </a:cubicBezTo>
                <a:cubicBezTo>
                  <a:pt x="242322" y="82216"/>
                  <a:pt x="242640" y="85455"/>
                  <a:pt x="243072" y="88680"/>
                </a:cubicBezTo>
                <a:cubicBezTo>
                  <a:pt x="242208" y="87603"/>
                  <a:pt x="241446" y="86432"/>
                  <a:pt x="240811" y="85138"/>
                </a:cubicBezTo>
                <a:cubicBezTo>
                  <a:pt x="240163" y="83843"/>
                  <a:pt x="239516" y="82661"/>
                  <a:pt x="238868" y="81581"/>
                </a:cubicBezTo>
                <a:close/>
                <a:moveTo>
                  <a:pt x="237903" y="44423"/>
                </a:moveTo>
                <a:lnTo>
                  <a:pt x="239033" y="45555"/>
                </a:lnTo>
                <a:lnTo>
                  <a:pt x="240163" y="46695"/>
                </a:lnTo>
                <a:lnTo>
                  <a:pt x="240163" y="49920"/>
                </a:lnTo>
                <a:cubicBezTo>
                  <a:pt x="239300" y="50341"/>
                  <a:pt x="238551" y="51319"/>
                  <a:pt x="237903" y="52816"/>
                </a:cubicBezTo>
                <a:lnTo>
                  <a:pt x="237420" y="50555"/>
                </a:lnTo>
                <a:lnTo>
                  <a:pt x="237255" y="48308"/>
                </a:lnTo>
                <a:cubicBezTo>
                  <a:pt x="237255" y="47434"/>
                  <a:pt x="237471" y="46149"/>
                  <a:pt x="237903" y="44423"/>
                </a:cubicBezTo>
                <a:close/>
                <a:moveTo>
                  <a:pt x="237903" y="271232"/>
                </a:moveTo>
                <a:cubicBezTo>
                  <a:pt x="237471" y="269947"/>
                  <a:pt x="237039" y="269084"/>
                  <a:pt x="236620" y="268653"/>
                </a:cubicBezTo>
                <a:cubicBezTo>
                  <a:pt x="238754" y="267576"/>
                  <a:pt x="240709" y="266177"/>
                  <a:pt x="242424" y="264451"/>
                </a:cubicBezTo>
                <a:lnTo>
                  <a:pt x="245650" y="268008"/>
                </a:lnTo>
                <a:cubicBezTo>
                  <a:pt x="244367" y="268653"/>
                  <a:pt x="243072" y="269237"/>
                  <a:pt x="241776" y="269783"/>
                </a:cubicBezTo>
                <a:cubicBezTo>
                  <a:pt x="240481" y="270319"/>
                  <a:pt x="239198" y="270801"/>
                  <a:pt x="237903" y="271232"/>
                </a:cubicBezTo>
                <a:close/>
                <a:moveTo>
                  <a:pt x="236620" y="136508"/>
                </a:moveTo>
                <a:cubicBezTo>
                  <a:pt x="236823" y="139519"/>
                  <a:pt x="236988" y="142580"/>
                  <a:pt x="237103" y="145706"/>
                </a:cubicBezTo>
                <a:cubicBezTo>
                  <a:pt x="237204" y="148841"/>
                  <a:pt x="237255" y="151917"/>
                  <a:pt x="237255" y="154923"/>
                </a:cubicBezTo>
                <a:lnTo>
                  <a:pt x="236455" y="153945"/>
                </a:lnTo>
                <a:lnTo>
                  <a:pt x="235642" y="153300"/>
                </a:lnTo>
                <a:cubicBezTo>
                  <a:pt x="235642" y="151574"/>
                  <a:pt x="235693" y="150021"/>
                  <a:pt x="235795" y="148628"/>
                </a:cubicBezTo>
                <a:cubicBezTo>
                  <a:pt x="235909" y="147228"/>
                  <a:pt x="235972" y="145666"/>
                  <a:pt x="235972" y="143939"/>
                </a:cubicBezTo>
                <a:cubicBezTo>
                  <a:pt x="235972" y="142426"/>
                  <a:pt x="235909" y="140928"/>
                  <a:pt x="235795" y="139405"/>
                </a:cubicBezTo>
                <a:cubicBezTo>
                  <a:pt x="235693" y="137893"/>
                  <a:pt x="235642" y="136394"/>
                  <a:pt x="235642" y="134895"/>
                </a:cubicBezTo>
                <a:close/>
                <a:moveTo>
                  <a:pt x="237585" y="164935"/>
                </a:moveTo>
                <a:cubicBezTo>
                  <a:pt x="237585" y="166010"/>
                  <a:pt x="237636" y="167142"/>
                  <a:pt x="237738" y="168337"/>
                </a:cubicBezTo>
                <a:cubicBezTo>
                  <a:pt x="237852" y="169518"/>
                  <a:pt x="237903" y="170634"/>
                  <a:pt x="237903" y="171725"/>
                </a:cubicBezTo>
                <a:cubicBezTo>
                  <a:pt x="236620" y="169999"/>
                  <a:pt x="235744" y="168704"/>
                  <a:pt x="235325" y="167856"/>
                </a:cubicBezTo>
                <a:lnTo>
                  <a:pt x="235325" y="162671"/>
                </a:lnTo>
                <a:close/>
                <a:moveTo>
                  <a:pt x="235325" y="114859"/>
                </a:moveTo>
                <a:lnTo>
                  <a:pt x="235007" y="113241"/>
                </a:lnTo>
                <a:lnTo>
                  <a:pt x="235147" y="113891"/>
                </a:lnTo>
                <a:close/>
                <a:moveTo>
                  <a:pt x="235007" y="182382"/>
                </a:moveTo>
                <a:cubicBezTo>
                  <a:pt x="236938" y="182600"/>
                  <a:pt x="239198" y="183245"/>
                  <a:pt x="241776" y="184326"/>
                </a:cubicBezTo>
                <a:lnTo>
                  <a:pt x="242094" y="184654"/>
                </a:lnTo>
                <a:lnTo>
                  <a:pt x="238868" y="191108"/>
                </a:lnTo>
                <a:cubicBezTo>
                  <a:pt x="237154" y="189382"/>
                  <a:pt x="236112" y="187983"/>
                  <a:pt x="235795" y="186916"/>
                </a:cubicBezTo>
                <a:cubicBezTo>
                  <a:pt x="235477" y="185835"/>
                  <a:pt x="235096" y="184425"/>
                  <a:pt x="234677" y="182715"/>
                </a:cubicBezTo>
                <a:close/>
                <a:moveTo>
                  <a:pt x="235972" y="248943"/>
                </a:moveTo>
                <a:lnTo>
                  <a:pt x="236620" y="247980"/>
                </a:lnTo>
                <a:lnTo>
                  <a:pt x="236938" y="247012"/>
                </a:lnTo>
                <a:lnTo>
                  <a:pt x="242424" y="253135"/>
                </a:lnTo>
                <a:lnTo>
                  <a:pt x="241129" y="255740"/>
                </a:lnTo>
                <a:lnTo>
                  <a:pt x="234359" y="250238"/>
                </a:lnTo>
                <a:close/>
                <a:moveTo>
                  <a:pt x="233051" y="242811"/>
                </a:moveTo>
                <a:lnTo>
                  <a:pt x="233394" y="243129"/>
                </a:lnTo>
                <a:lnTo>
                  <a:pt x="232734" y="243129"/>
                </a:lnTo>
                <a:close/>
                <a:moveTo>
                  <a:pt x="231439" y="201774"/>
                </a:moveTo>
                <a:lnTo>
                  <a:pt x="231439" y="200479"/>
                </a:lnTo>
                <a:lnTo>
                  <a:pt x="232404" y="201447"/>
                </a:lnTo>
                <a:lnTo>
                  <a:pt x="231769" y="202091"/>
                </a:lnTo>
                <a:close/>
                <a:moveTo>
                  <a:pt x="233712" y="333586"/>
                </a:moveTo>
                <a:lnTo>
                  <a:pt x="233051" y="333918"/>
                </a:lnTo>
                <a:lnTo>
                  <a:pt x="231121" y="334569"/>
                </a:lnTo>
                <a:lnTo>
                  <a:pt x="233864" y="335545"/>
                </a:lnTo>
                <a:lnTo>
                  <a:pt x="236938" y="336190"/>
                </a:lnTo>
                <a:close/>
                <a:moveTo>
                  <a:pt x="230156" y="157835"/>
                </a:moveTo>
                <a:lnTo>
                  <a:pt x="230156" y="158812"/>
                </a:lnTo>
                <a:lnTo>
                  <a:pt x="229496" y="157185"/>
                </a:lnTo>
                <a:close/>
                <a:moveTo>
                  <a:pt x="228848" y="26971"/>
                </a:moveTo>
                <a:cubicBezTo>
                  <a:pt x="230804" y="28483"/>
                  <a:pt x="232848" y="30414"/>
                  <a:pt x="235007" y="32800"/>
                </a:cubicBezTo>
                <a:lnTo>
                  <a:pt x="233712" y="32800"/>
                </a:lnTo>
                <a:close/>
                <a:moveTo>
                  <a:pt x="229178" y="103543"/>
                </a:moveTo>
                <a:lnTo>
                  <a:pt x="229343" y="106460"/>
                </a:lnTo>
                <a:lnTo>
                  <a:pt x="229496" y="109372"/>
                </a:lnTo>
                <a:lnTo>
                  <a:pt x="228200" y="102258"/>
                </a:lnTo>
                <a:close/>
                <a:moveTo>
                  <a:pt x="246641" y="234413"/>
                </a:moveTo>
                <a:lnTo>
                  <a:pt x="247606" y="237156"/>
                </a:lnTo>
                <a:lnTo>
                  <a:pt x="249866" y="238286"/>
                </a:lnTo>
                <a:cubicBezTo>
                  <a:pt x="251365" y="238286"/>
                  <a:pt x="252114" y="237309"/>
                  <a:pt x="252114" y="235379"/>
                </a:cubicBezTo>
                <a:cubicBezTo>
                  <a:pt x="252114" y="233435"/>
                  <a:pt x="252228" y="231709"/>
                  <a:pt x="252444" y="230210"/>
                </a:cubicBezTo>
                <a:cubicBezTo>
                  <a:pt x="253956" y="231064"/>
                  <a:pt x="255022" y="231709"/>
                  <a:pt x="255683" y="232140"/>
                </a:cubicBezTo>
                <a:cubicBezTo>
                  <a:pt x="256318" y="232571"/>
                  <a:pt x="257397" y="233539"/>
                  <a:pt x="258909" y="235061"/>
                </a:cubicBezTo>
                <a:lnTo>
                  <a:pt x="256648" y="236992"/>
                </a:lnTo>
                <a:lnTo>
                  <a:pt x="255353" y="239254"/>
                </a:lnTo>
                <a:cubicBezTo>
                  <a:pt x="255353" y="241615"/>
                  <a:pt x="256432" y="242811"/>
                  <a:pt x="258591" y="242811"/>
                </a:cubicBezTo>
                <a:cubicBezTo>
                  <a:pt x="259658" y="242811"/>
                  <a:pt x="261042" y="242007"/>
                  <a:pt x="262782" y="240385"/>
                </a:cubicBezTo>
                <a:cubicBezTo>
                  <a:pt x="264509" y="238772"/>
                  <a:pt x="265691" y="237528"/>
                  <a:pt x="266326" y="236674"/>
                </a:cubicBezTo>
                <a:lnTo>
                  <a:pt x="266326" y="238921"/>
                </a:lnTo>
                <a:cubicBezTo>
                  <a:pt x="266326" y="241080"/>
                  <a:pt x="267303" y="242379"/>
                  <a:pt x="269246" y="242811"/>
                </a:cubicBezTo>
                <a:cubicBezTo>
                  <a:pt x="266872" y="248396"/>
                  <a:pt x="263963" y="253045"/>
                  <a:pt x="260522" y="256701"/>
                </a:cubicBezTo>
                <a:cubicBezTo>
                  <a:pt x="260522" y="255194"/>
                  <a:pt x="260407" y="254111"/>
                  <a:pt x="260204" y="253463"/>
                </a:cubicBezTo>
                <a:lnTo>
                  <a:pt x="260522" y="253135"/>
                </a:lnTo>
                <a:cubicBezTo>
                  <a:pt x="259239" y="251850"/>
                  <a:pt x="256534" y="249374"/>
                  <a:pt x="252444" y="245718"/>
                </a:cubicBezTo>
                <a:cubicBezTo>
                  <a:pt x="248342" y="242046"/>
                  <a:pt x="244151" y="238059"/>
                  <a:pt x="239833" y="233752"/>
                </a:cubicBezTo>
                <a:lnTo>
                  <a:pt x="235642" y="229550"/>
                </a:lnTo>
                <a:lnTo>
                  <a:pt x="236620" y="229550"/>
                </a:lnTo>
                <a:cubicBezTo>
                  <a:pt x="238322" y="229550"/>
                  <a:pt x="239198" y="228802"/>
                  <a:pt x="239198" y="227288"/>
                </a:cubicBezTo>
                <a:cubicBezTo>
                  <a:pt x="239198" y="225130"/>
                  <a:pt x="238119" y="223850"/>
                  <a:pt x="235972" y="223428"/>
                </a:cubicBezTo>
                <a:lnTo>
                  <a:pt x="229496" y="222778"/>
                </a:lnTo>
                <a:lnTo>
                  <a:pt x="226917" y="219545"/>
                </a:lnTo>
                <a:lnTo>
                  <a:pt x="227235" y="218249"/>
                </a:lnTo>
                <a:lnTo>
                  <a:pt x="233712" y="210182"/>
                </a:lnTo>
                <a:cubicBezTo>
                  <a:pt x="235007" y="211467"/>
                  <a:pt x="236239" y="212812"/>
                  <a:pt x="237420" y="214206"/>
                </a:cubicBezTo>
                <a:cubicBezTo>
                  <a:pt x="238601" y="215605"/>
                  <a:pt x="239833" y="217167"/>
                  <a:pt x="241129" y="218894"/>
                </a:cubicBezTo>
                <a:cubicBezTo>
                  <a:pt x="240481" y="222134"/>
                  <a:pt x="240163" y="225577"/>
                  <a:pt x="240163" y="229232"/>
                </a:cubicBezTo>
                <a:lnTo>
                  <a:pt x="240163" y="230860"/>
                </a:lnTo>
                <a:lnTo>
                  <a:pt x="240811" y="231659"/>
                </a:lnTo>
                <a:lnTo>
                  <a:pt x="241446" y="232140"/>
                </a:lnTo>
                <a:lnTo>
                  <a:pt x="243072" y="233107"/>
                </a:lnTo>
                <a:lnTo>
                  <a:pt x="243402" y="233271"/>
                </a:lnTo>
                <a:lnTo>
                  <a:pt x="243719" y="233435"/>
                </a:lnTo>
                <a:lnTo>
                  <a:pt x="244850" y="232789"/>
                </a:lnTo>
                <a:lnTo>
                  <a:pt x="245650" y="230528"/>
                </a:lnTo>
                <a:lnTo>
                  <a:pt x="245650" y="228901"/>
                </a:lnTo>
                <a:cubicBezTo>
                  <a:pt x="245650" y="226970"/>
                  <a:pt x="245764" y="225577"/>
                  <a:pt x="245993" y="224714"/>
                </a:cubicBezTo>
                <a:lnTo>
                  <a:pt x="246958" y="225676"/>
                </a:lnTo>
                <a:cubicBezTo>
                  <a:pt x="246729" y="227189"/>
                  <a:pt x="246641" y="228638"/>
                  <a:pt x="246641" y="230046"/>
                </a:cubicBezTo>
                <a:cubicBezTo>
                  <a:pt x="246641" y="231431"/>
                  <a:pt x="246641" y="232904"/>
                  <a:pt x="246641" y="234413"/>
                </a:cubicBezTo>
                <a:close/>
                <a:moveTo>
                  <a:pt x="226587" y="263165"/>
                </a:moveTo>
                <a:cubicBezTo>
                  <a:pt x="229610" y="261643"/>
                  <a:pt x="231654" y="259167"/>
                  <a:pt x="232734" y="255740"/>
                </a:cubicBezTo>
                <a:lnTo>
                  <a:pt x="237585" y="260258"/>
                </a:lnTo>
                <a:cubicBezTo>
                  <a:pt x="235007" y="262407"/>
                  <a:pt x="232086" y="264019"/>
                  <a:pt x="228848" y="265096"/>
                </a:cubicBezTo>
                <a:close/>
                <a:moveTo>
                  <a:pt x="224657" y="83208"/>
                </a:moveTo>
                <a:lnTo>
                  <a:pt x="223692" y="80285"/>
                </a:lnTo>
                <a:cubicBezTo>
                  <a:pt x="225622" y="81581"/>
                  <a:pt x="227463" y="83078"/>
                  <a:pt x="229178" y="84820"/>
                </a:cubicBezTo>
                <a:lnTo>
                  <a:pt x="229178" y="91259"/>
                </a:lnTo>
                <a:close/>
                <a:moveTo>
                  <a:pt x="229813" y="126492"/>
                </a:moveTo>
                <a:cubicBezTo>
                  <a:pt x="229813" y="130361"/>
                  <a:pt x="229876" y="134072"/>
                  <a:pt x="229991" y="137639"/>
                </a:cubicBezTo>
                <a:cubicBezTo>
                  <a:pt x="230092" y="141196"/>
                  <a:pt x="230156" y="144792"/>
                  <a:pt x="230156" y="148459"/>
                </a:cubicBezTo>
                <a:cubicBezTo>
                  <a:pt x="228848" y="147595"/>
                  <a:pt x="227883" y="147050"/>
                  <a:pt x="227235" y="146846"/>
                </a:cubicBezTo>
                <a:lnTo>
                  <a:pt x="224009" y="143290"/>
                </a:lnTo>
                <a:cubicBezTo>
                  <a:pt x="224009" y="142213"/>
                  <a:pt x="223958" y="141018"/>
                  <a:pt x="223857" y="139738"/>
                </a:cubicBezTo>
                <a:cubicBezTo>
                  <a:pt x="223742" y="138442"/>
                  <a:pt x="223692" y="137247"/>
                  <a:pt x="223692" y="136181"/>
                </a:cubicBezTo>
                <a:cubicBezTo>
                  <a:pt x="223907" y="135317"/>
                  <a:pt x="224009" y="134122"/>
                  <a:pt x="224009" y="132623"/>
                </a:cubicBezTo>
                <a:cubicBezTo>
                  <a:pt x="224009" y="130897"/>
                  <a:pt x="223907" y="129180"/>
                  <a:pt x="223692" y="127454"/>
                </a:cubicBezTo>
                <a:cubicBezTo>
                  <a:pt x="223463" y="125727"/>
                  <a:pt x="223374" y="124001"/>
                  <a:pt x="223374" y="122299"/>
                </a:cubicBezTo>
                <a:close/>
                <a:moveTo>
                  <a:pt x="223692" y="117131"/>
                </a:moveTo>
                <a:cubicBezTo>
                  <a:pt x="223463" y="114754"/>
                  <a:pt x="223412" y="112433"/>
                  <a:pt x="223514" y="110170"/>
                </a:cubicBezTo>
                <a:cubicBezTo>
                  <a:pt x="223641" y="107908"/>
                  <a:pt x="223463" y="105701"/>
                  <a:pt x="223044" y="103543"/>
                </a:cubicBezTo>
                <a:lnTo>
                  <a:pt x="223044" y="103225"/>
                </a:lnTo>
                <a:cubicBezTo>
                  <a:pt x="223463" y="105596"/>
                  <a:pt x="223793" y="107962"/>
                  <a:pt x="224009" y="110334"/>
                </a:cubicBezTo>
                <a:cubicBezTo>
                  <a:pt x="224225" y="112696"/>
                  <a:pt x="224441" y="115072"/>
                  <a:pt x="224657" y="117448"/>
                </a:cubicBezTo>
                <a:lnTo>
                  <a:pt x="224174" y="117284"/>
                </a:lnTo>
                <a:close/>
                <a:moveTo>
                  <a:pt x="224009" y="72860"/>
                </a:moveTo>
                <a:cubicBezTo>
                  <a:pt x="224009" y="69188"/>
                  <a:pt x="223857" y="65532"/>
                  <a:pt x="223514" y="61870"/>
                </a:cubicBezTo>
                <a:cubicBezTo>
                  <a:pt x="223196" y="58200"/>
                  <a:pt x="222828" y="54445"/>
                  <a:pt x="222396" y="50555"/>
                </a:cubicBezTo>
                <a:cubicBezTo>
                  <a:pt x="224339" y="55520"/>
                  <a:pt x="226003" y="60680"/>
                  <a:pt x="227413" y="66063"/>
                </a:cubicBezTo>
                <a:cubicBezTo>
                  <a:pt x="228797" y="71450"/>
                  <a:pt x="230804" y="76629"/>
                  <a:pt x="233394" y="81581"/>
                </a:cubicBezTo>
                <a:lnTo>
                  <a:pt x="233394" y="81898"/>
                </a:lnTo>
                <a:close/>
                <a:moveTo>
                  <a:pt x="221431" y="272859"/>
                </a:moveTo>
                <a:lnTo>
                  <a:pt x="225304" y="272209"/>
                </a:lnTo>
                <a:lnTo>
                  <a:pt x="223044" y="273822"/>
                </a:lnTo>
                <a:close/>
                <a:moveTo>
                  <a:pt x="223374" y="203059"/>
                </a:moveTo>
                <a:lnTo>
                  <a:pt x="225304" y="203704"/>
                </a:lnTo>
                <a:cubicBezTo>
                  <a:pt x="224873" y="205435"/>
                  <a:pt x="224441" y="207058"/>
                  <a:pt x="224009" y="208555"/>
                </a:cubicBezTo>
                <a:cubicBezTo>
                  <a:pt x="223577" y="210054"/>
                  <a:pt x="223146" y="211681"/>
                  <a:pt x="222726" y="213408"/>
                </a:cubicBezTo>
                <a:cubicBezTo>
                  <a:pt x="221850" y="211884"/>
                  <a:pt x="221215" y="210371"/>
                  <a:pt x="220783" y="208873"/>
                </a:cubicBezTo>
                <a:cubicBezTo>
                  <a:pt x="221850" y="206944"/>
                  <a:pt x="222726" y="204998"/>
                  <a:pt x="223374" y="203059"/>
                </a:cubicBezTo>
                <a:close/>
                <a:moveTo>
                  <a:pt x="229813" y="52499"/>
                </a:moveTo>
                <a:lnTo>
                  <a:pt x="228200" y="53134"/>
                </a:lnTo>
                <a:cubicBezTo>
                  <a:pt x="226486" y="48194"/>
                  <a:pt x="224822" y="42924"/>
                  <a:pt x="223196" y="37309"/>
                </a:cubicBezTo>
                <a:cubicBezTo>
                  <a:pt x="221583" y="31708"/>
                  <a:pt x="220237" y="27288"/>
                  <a:pt x="219170" y="24064"/>
                </a:cubicBezTo>
                <a:cubicBezTo>
                  <a:pt x="222396" y="28369"/>
                  <a:pt x="226486" y="32993"/>
                  <a:pt x="231439" y="37959"/>
                </a:cubicBezTo>
                <a:cubicBezTo>
                  <a:pt x="231439" y="40335"/>
                  <a:pt x="231489" y="42747"/>
                  <a:pt x="231604" y="45222"/>
                </a:cubicBezTo>
                <a:cubicBezTo>
                  <a:pt x="231705" y="47712"/>
                  <a:pt x="231769" y="50123"/>
                  <a:pt x="231769" y="52499"/>
                </a:cubicBezTo>
                <a:close/>
                <a:moveTo>
                  <a:pt x="221761" y="175918"/>
                </a:moveTo>
                <a:cubicBezTo>
                  <a:pt x="221761" y="172058"/>
                  <a:pt x="221812" y="168055"/>
                  <a:pt x="221901" y="163967"/>
                </a:cubicBezTo>
                <a:cubicBezTo>
                  <a:pt x="222015" y="159879"/>
                  <a:pt x="222180" y="155777"/>
                  <a:pt x="222396" y="151689"/>
                </a:cubicBezTo>
                <a:cubicBezTo>
                  <a:pt x="222599" y="154060"/>
                  <a:pt x="223374" y="156753"/>
                  <a:pt x="224657" y="159775"/>
                </a:cubicBezTo>
                <a:cubicBezTo>
                  <a:pt x="225952" y="162771"/>
                  <a:pt x="227667" y="165896"/>
                  <a:pt x="229813" y="169136"/>
                </a:cubicBezTo>
                <a:cubicBezTo>
                  <a:pt x="229610" y="171929"/>
                  <a:pt x="229394" y="174637"/>
                  <a:pt x="229178" y="177213"/>
                </a:cubicBezTo>
                <a:cubicBezTo>
                  <a:pt x="228962" y="179803"/>
                  <a:pt x="228644" y="182496"/>
                  <a:pt x="228200" y="185304"/>
                </a:cubicBezTo>
                <a:lnTo>
                  <a:pt x="226270" y="184971"/>
                </a:lnTo>
                <a:cubicBezTo>
                  <a:pt x="224339" y="184971"/>
                  <a:pt x="223374" y="185835"/>
                  <a:pt x="223374" y="187551"/>
                </a:cubicBezTo>
                <a:lnTo>
                  <a:pt x="223692" y="189164"/>
                </a:lnTo>
                <a:lnTo>
                  <a:pt x="226917" y="194665"/>
                </a:lnTo>
                <a:cubicBezTo>
                  <a:pt x="226917" y="195514"/>
                  <a:pt x="226701" y="196808"/>
                  <a:pt x="226270" y="198549"/>
                </a:cubicBezTo>
                <a:cubicBezTo>
                  <a:pt x="225406" y="198093"/>
                  <a:pt x="224288" y="197458"/>
                  <a:pt x="222879" y="196605"/>
                </a:cubicBezTo>
                <a:cubicBezTo>
                  <a:pt x="221482" y="195741"/>
                  <a:pt x="220567" y="195310"/>
                  <a:pt x="220136" y="195310"/>
                </a:cubicBezTo>
                <a:lnTo>
                  <a:pt x="218840" y="195959"/>
                </a:lnTo>
                <a:lnTo>
                  <a:pt x="218523" y="195959"/>
                </a:lnTo>
                <a:cubicBezTo>
                  <a:pt x="219374" y="192735"/>
                  <a:pt x="220021" y="189328"/>
                  <a:pt x="220453" y="185775"/>
                </a:cubicBezTo>
                <a:cubicBezTo>
                  <a:pt x="220885" y="182218"/>
                  <a:pt x="221304" y="178939"/>
                  <a:pt x="221761" y="175918"/>
                </a:cubicBezTo>
                <a:close/>
                <a:moveTo>
                  <a:pt x="215932" y="142327"/>
                </a:moveTo>
                <a:lnTo>
                  <a:pt x="216897" y="143608"/>
                </a:lnTo>
                <a:lnTo>
                  <a:pt x="216897" y="146529"/>
                </a:lnTo>
                <a:cubicBezTo>
                  <a:pt x="216897" y="148027"/>
                  <a:pt x="216681" y="149857"/>
                  <a:pt x="216249" y="152016"/>
                </a:cubicBezTo>
                <a:close/>
                <a:moveTo>
                  <a:pt x="216249" y="119377"/>
                </a:moveTo>
                <a:cubicBezTo>
                  <a:pt x="216478" y="121968"/>
                  <a:pt x="216618" y="124547"/>
                  <a:pt x="216745" y="127137"/>
                </a:cubicBezTo>
                <a:cubicBezTo>
                  <a:pt x="216846" y="129726"/>
                  <a:pt x="216897" y="132420"/>
                  <a:pt x="216897" y="135213"/>
                </a:cubicBezTo>
                <a:lnTo>
                  <a:pt x="215602" y="133274"/>
                </a:lnTo>
                <a:lnTo>
                  <a:pt x="215284" y="119060"/>
                </a:lnTo>
                <a:close/>
                <a:moveTo>
                  <a:pt x="214636" y="16637"/>
                </a:moveTo>
                <a:lnTo>
                  <a:pt x="214954" y="16964"/>
                </a:lnTo>
                <a:lnTo>
                  <a:pt x="215602" y="16964"/>
                </a:lnTo>
                <a:lnTo>
                  <a:pt x="215132" y="17118"/>
                </a:lnTo>
                <a:lnTo>
                  <a:pt x="214636" y="17282"/>
                </a:lnTo>
                <a:close/>
                <a:moveTo>
                  <a:pt x="224339" y="232789"/>
                </a:moveTo>
                <a:lnTo>
                  <a:pt x="223374" y="236347"/>
                </a:lnTo>
                <a:lnTo>
                  <a:pt x="221431" y="236992"/>
                </a:lnTo>
                <a:cubicBezTo>
                  <a:pt x="220136" y="235251"/>
                  <a:pt x="218891" y="233588"/>
                  <a:pt x="217710" y="231977"/>
                </a:cubicBezTo>
                <a:cubicBezTo>
                  <a:pt x="216529" y="230364"/>
                  <a:pt x="215398" y="228698"/>
                  <a:pt x="214319" y="226970"/>
                </a:cubicBezTo>
                <a:lnTo>
                  <a:pt x="220453" y="227938"/>
                </a:lnTo>
                <a:close/>
                <a:moveTo>
                  <a:pt x="210128" y="218249"/>
                </a:moveTo>
                <a:cubicBezTo>
                  <a:pt x="212274" y="218691"/>
                  <a:pt x="213887" y="219430"/>
                  <a:pt x="214954" y="220506"/>
                </a:cubicBezTo>
                <a:lnTo>
                  <a:pt x="210446" y="219227"/>
                </a:lnTo>
                <a:close/>
                <a:moveTo>
                  <a:pt x="212706" y="233752"/>
                </a:moveTo>
                <a:lnTo>
                  <a:pt x="211411" y="232789"/>
                </a:lnTo>
                <a:lnTo>
                  <a:pt x="210128" y="232140"/>
                </a:lnTo>
                <a:lnTo>
                  <a:pt x="210446" y="231659"/>
                </a:lnTo>
                <a:lnTo>
                  <a:pt x="210763" y="230860"/>
                </a:lnTo>
                <a:close/>
                <a:moveTo>
                  <a:pt x="209150" y="245718"/>
                </a:moveTo>
                <a:cubicBezTo>
                  <a:pt x="212376" y="246353"/>
                  <a:pt x="215602" y="246681"/>
                  <a:pt x="218840" y="246681"/>
                </a:cubicBezTo>
                <a:cubicBezTo>
                  <a:pt x="216478" y="247761"/>
                  <a:pt x="214103" y="248396"/>
                  <a:pt x="211741" y="248625"/>
                </a:cubicBezTo>
                <a:close/>
                <a:moveTo>
                  <a:pt x="198812" y="232140"/>
                </a:moveTo>
                <a:cubicBezTo>
                  <a:pt x="200311" y="232140"/>
                  <a:pt x="202038" y="232789"/>
                  <a:pt x="203968" y="234070"/>
                </a:cubicBezTo>
                <a:cubicBezTo>
                  <a:pt x="205924" y="235379"/>
                  <a:pt x="207740" y="236674"/>
                  <a:pt x="209480" y="237960"/>
                </a:cubicBezTo>
                <a:cubicBezTo>
                  <a:pt x="207093" y="237741"/>
                  <a:pt x="204400" y="237096"/>
                  <a:pt x="201390" y="236029"/>
                </a:cubicBezTo>
                <a:close/>
                <a:moveTo>
                  <a:pt x="196882" y="264133"/>
                </a:moveTo>
                <a:cubicBezTo>
                  <a:pt x="197301" y="263701"/>
                  <a:pt x="197517" y="262838"/>
                  <a:pt x="197517" y="261554"/>
                </a:cubicBezTo>
                <a:cubicBezTo>
                  <a:pt x="197517" y="260030"/>
                  <a:pt x="196971" y="259063"/>
                  <a:pt x="195904" y="258631"/>
                </a:cubicBezTo>
                <a:cubicBezTo>
                  <a:pt x="199777" y="258631"/>
                  <a:pt x="203829" y="259608"/>
                  <a:pt x="208020" y="261554"/>
                </a:cubicBezTo>
                <a:cubicBezTo>
                  <a:pt x="212223" y="263483"/>
                  <a:pt x="216033" y="264550"/>
                  <a:pt x="219488" y="264768"/>
                </a:cubicBezTo>
                <a:lnTo>
                  <a:pt x="221761" y="266712"/>
                </a:lnTo>
                <a:cubicBezTo>
                  <a:pt x="218523" y="267144"/>
                  <a:pt x="215233" y="267308"/>
                  <a:pt x="211893" y="267204"/>
                </a:cubicBezTo>
                <a:cubicBezTo>
                  <a:pt x="208566" y="267079"/>
                  <a:pt x="205277" y="267030"/>
                  <a:pt x="202038" y="267030"/>
                </a:cubicBezTo>
                <a:close/>
                <a:moveTo>
                  <a:pt x="193313" y="258949"/>
                </a:moveTo>
                <a:lnTo>
                  <a:pt x="193643" y="263800"/>
                </a:lnTo>
                <a:lnTo>
                  <a:pt x="192348" y="258314"/>
                </a:lnTo>
                <a:close/>
                <a:moveTo>
                  <a:pt x="182658" y="247330"/>
                </a:moveTo>
                <a:cubicBezTo>
                  <a:pt x="184791" y="249275"/>
                  <a:pt x="187395" y="250887"/>
                  <a:pt x="190405" y="252167"/>
                </a:cubicBezTo>
                <a:cubicBezTo>
                  <a:pt x="188030" y="251532"/>
                  <a:pt x="186417" y="250986"/>
                  <a:pt x="185566" y="250555"/>
                </a:cubicBezTo>
                <a:cubicBezTo>
                  <a:pt x="184703" y="250124"/>
                  <a:pt x="183725" y="249047"/>
                  <a:pt x="182658" y="247330"/>
                </a:cubicBezTo>
                <a:close/>
                <a:moveTo>
                  <a:pt x="182328" y="238604"/>
                </a:moveTo>
                <a:cubicBezTo>
                  <a:pt x="184055" y="239254"/>
                  <a:pt x="185668" y="239889"/>
                  <a:pt x="187179" y="240534"/>
                </a:cubicBezTo>
                <a:cubicBezTo>
                  <a:pt x="188690" y="241184"/>
                  <a:pt x="190303" y="241729"/>
                  <a:pt x="192018" y="242146"/>
                </a:cubicBezTo>
                <a:lnTo>
                  <a:pt x="200108" y="248625"/>
                </a:lnTo>
                <a:cubicBezTo>
                  <a:pt x="196234" y="248178"/>
                  <a:pt x="192678" y="247167"/>
                  <a:pt x="189440" y="245554"/>
                </a:cubicBezTo>
                <a:cubicBezTo>
                  <a:pt x="186214" y="243938"/>
                  <a:pt x="183953" y="241729"/>
                  <a:pt x="182658" y="238921"/>
                </a:cubicBezTo>
                <a:close/>
                <a:moveTo>
                  <a:pt x="175546" y="221817"/>
                </a:moveTo>
                <a:cubicBezTo>
                  <a:pt x="178556" y="223746"/>
                  <a:pt x="181794" y="225463"/>
                  <a:pt x="185249" y="226970"/>
                </a:cubicBezTo>
                <a:cubicBezTo>
                  <a:pt x="188690" y="228484"/>
                  <a:pt x="191268" y="230413"/>
                  <a:pt x="192996" y="232789"/>
                </a:cubicBezTo>
                <a:cubicBezTo>
                  <a:pt x="191268" y="231936"/>
                  <a:pt x="189605" y="231064"/>
                  <a:pt x="187979" y="230210"/>
                </a:cubicBezTo>
                <a:cubicBezTo>
                  <a:pt x="186366" y="229333"/>
                  <a:pt x="184703" y="228583"/>
                  <a:pt x="182988" y="227938"/>
                </a:cubicBezTo>
                <a:close/>
                <a:moveTo>
                  <a:pt x="193313" y="222778"/>
                </a:moveTo>
                <a:lnTo>
                  <a:pt x="192831" y="222605"/>
                </a:lnTo>
                <a:lnTo>
                  <a:pt x="192348" y="222452"/>
                </a:lnTo>
                <a:lnTo>
                  <a:pt x="191053" y="223428"/>
                </a:lnTo>
                <a:cubicBezTo>
                  <a:pt x="188475" y="222337"/>
                  <a:pt x="185833" y="221042"/>
                  <a:pt x="183141" y="219545"/>
                </a:cubicBezTo>
                <a:cubicBezTo>
                  <a:pt x="180448" y="218031"/>
                  <a:pt x="177806" y="216419"/>
                  <a:pt x="175228" y="214692"/>
                </a:cubicBezTo>
                <a:cubicBezTo>
                  <a:pt x="179318" y="215987"/>
                  <a:pt x="183306" y="217500"/>
                  <a:pt x="187179" y="219227"/>
                </a:cubicBezTo>
                <a:cubicBezTo>
                  <a:pt x="191053" y="220938"/>
                  <a:pt x="195142" y="222337"/>
                  <a:pt x="199460" y="223428"/>
                </a:cubicBezTo>
                <a:lnTo>
                  <a:pt x="206890" y="225359"/>
                </a:lnTo>
                <a:lnTo>
                  <a:pt x="206242" y="226970"/>
                </a:lnTo>
                <a:cubicBezTo>
                  <a:pt x="203651" y="226970"/>
                  <a:pt x="201289" y="226425"/>
                  <a:pt x="199130" y="225359"/>
                </a:cubicBezTo>
                <a:cubicBezTo>
                  <a:pt x="196971" y="224282"/>
                  <a:pt x="195040" y="223428"/>
                  <a:pt x="193313" y="222778"/>
                </a:cubicBezTo>
                <a:close/>
                <a:moveTo>
                  <a:pt x="176511" y="257351"/>
                </a:moveTo>
                <a:lnTo>
                  <a:pt x="174898" y="254111"/>
                </a:lnTo>
                <a:lnTo>
                  <a:pt x="172968" y="250887"/>
                </a:lnTo>
                <a:lnTo>
                  <a:pt x="169082" y="247980"/>
                </a:lnTo>
                <a:lnTo>
                  <a:pt x="169729" y="249275"/>
                </a:lnTo>
                <a:close/>
                <a:moveTo>
                  <a:pt x="167799" y="309357"/>
                </a:moveTo>
                <a:cubicBezTo>
                  <a:pt x="166275" y="308503"/>
                  <a:pt x="165526" y="307958"/>
                  <a:pt x="165526" y="307745"/>
                </a:cubicBezTo>
                <a:lnTo>
                  <a:pt x="165703" y="307427"/>
                </a:lnTo>
                <a:lnTo>
                  <a:pt x="165843" y="307095"/>
                </a:lnTo>
                <a:lnTo>
                  <a:pt x="164878" y="305483"/>
                </a:lnTo>
                <a:cubicBezTo>
                  <a:pt x="166173" y="306345"/>
                  <a:pt x="167469" y="307313"/>
                  <a:pt x="168764" y="308390"/>
                </a:cubicBezTo>
                <a:cubicBezTo>
                  <a:pt x="170047" y="309471"/>
                  <a:pt x="171228" y="310667"/>
                  <a:pt x="172320" y="311946"/>
                </a:cubicBezTo>
                <a:close/>
                <a:moveTo>
                  <a:pt x="163913" y="201130"/>
                </a:moveTo>
                <a:cubicBezTo>
                  <a:pt x="164992" y="201978"/>
                  <a:pt x="166542" y="203009"/>
                  <a:pt x="168599" y="204200"/>
                </a:cubicBezTo>
                <a:cubicBezTo>
                  <a:pt x="170644" y="205380"/>
                  <a:pt x="173069" y="206730"/>
                  <a:pt x="175863" y="208228"/>
                </a:cubicBezTo>
                <a:lnTo>
                  <a:pt x="161982" y="204998"/>
                </a:lnTo>
                <a:lnTo>
                  <a:pt x="161004" y="204021"/>
                </a:lnTo>
                <a:lnTo>
                  <a:pt x="159391" y="195310"/>
                </a:lnTo>
                <a:lnTo>
                  <a:pt x="162617" y="196277"/>
                </a:lnTo>
                <a:lnTo>
                  <a:pt x="161982" y="197572"/>
                </a:lnTo>
                <a:cubicBezTo>
                  <a:pt x="161982" y="198866"/>
                  <a:pt x="162617" y="200048"/>
                  <a:pt x="163913" y="201130"/>
                </a:cubicBezTo>
                <a:close/>
                <a:moveTo>
                  <a:pt x="154870" y="340055"/>
                </a:moveTo>
                <a:lnTo>
                  <a:pt x="155188" y="342631"/>
                </a:lnTo>
                <a:lnTo>
                  <a:pt x="155035" y="342313"/>
                </a:lnTo>
                <a:lnTo>
                  <a:pt x="154870" y="341996"/>
                </a:lnTo>
                <a:close/>
                <a:moveTo>
                  <a:pt x="120301" y="76728"/>
                </a:moveTo>
                <a:lnTo>
                  <a:pt x="121279" y="75116"/>
                </a:lnTo>
                <a:lnTo>
                  <a:pt x="121914" y="73821"/>
                </a:lnTo>
                <a:lnTo>
                  <a:pt x="128683" y="77696"/>
                </a:lnTo>
                <a:lnTo>
                  <a:pt x="125139" y="77696"/>
                </a:lnTo>
                <a:close/>
                <a:moveTo>
                  <a:pt x="103486" y="75116"/>
                </a:moveTo>
                <a:lnTo>
                  <a:pt x="101556" y="74789"/>
                </a:lnTo>
                <a:lnTo>
                  <a:pt x="102368" y="74953"/>
                </a:lnTo>
                <a:close/>
                <a:moveTo>
                  <a:pt x="104146" y="58328"/>
                </a:moveTo>
                <a:lnTo>
                  <a:pt x="107207" y="61389"/>
                </a:lnTo>
                <a:lnTo>
                  <a:pt x="110281" y="64450"/>
                </a:lnTo>
                <a:cubicBezTo>
                  <a:pt x="108350" y="63369"/>
                  <a:pt x="106344" y="62521"/>
                  <a:pt x="104312" y="61870"/>
                </a:cubicBezTo>
                <a:cubicBezTo>
                  <a:pt x="102241" y="61225"/>
                  <a:pt x="100362" y="60576"/>
                  <a:pt x="98647" y="59941"/>
                </a:cubicBezTo>
                <a:lnTo>
                  <a:pt x="97682" y="58963"/>
                </a:lnTo>
                <a:close/>
                <a:moveTo>
                  <a:pt x="91548" y="49274"/>
                </a:moveTo>
                <a:cubicBezTo>
                  <a:pt x="93047" y="49274"/>
                  <a:pt x="94659" y="49691"/>
                  <a:pt x="96399" y="50555"/>
                </a:cubicBezTo>
                <a:lnTo>
                  <a:pt x="95891" y="50406"/>
                </a:lnTo>
                <a:lnTo>
                  <a:pt x="95422" y="50237"/>
                </a:lnTo>
                <a:close/>
                <a:moveTo>
                  <a:pt x="144850" y="77378"/>
                </a:moveTo>
                <a:cubicBezTo>
                  <a:pt x="143554" y="77378"/>
                  <a:pt x="142272" y="77378"/>
                  <a:pt x="140964" y="77378"/>
                </a:cubicBezTo>
                <a:cubicBezTo>
                  <a:pt x="139681" y="77378"/>
                  <a:pt x="138386" y="77477"/>
                  <a:pt x="137103" y="77696"/>
                </a:cubicBezTo>
                <a:cubicBezTo>
                  <a:pt x="137103" y="77046"/>
                  <a:pt x="136125" y="76084"/>
                  <a:pt x="134195" y="74789"/>
                </a:cubicBezTo>
                <a:cubicBezTo>
                  <a:pt x="132252" y="73504"/>
                  <a:pt x="129877" y="71996"/>
                  <a:pt x="127083" y="70265"/>
                </a:cubicBezTo>
                <a:cubicBezTo>
                  <a:pt x="124276" y="68538"/>
                  <a:pt x="121368" y="66658"/>
                  <a:pt x="118358" y="64629"/>
                </a:cubicBezTo>
                <a:cubicBezTo>
                  <a:pt x="115348" y="62570"/>
                  <a:pt x="112757" y="60477"/>
                  <a:pt x="110611" y="58328"/>
                </a:cubicBezTo>
                <a:lnTo>
                  <a:pt x="111576" y="58328"/>
                </a:lnTo>
                <a:cubicBezTo>
                  <a:pt x="112643" y="58100"/>
                  <a:pt x="113189" y="57336"/>
                  <a:pt x="113189" y="56056"/>
                </a:cubicBezTo>
                <a:cubicBezTo>
                  <a:pt x="113189" y="54762"/>
                  <a:pt x="112541" y="53680"/>
                  <a:pt x="111246" y="52816"/>
                </a:cubicBezTo>
                <a:lnTo>
                  <a:pt x="111576" y="52168"/>
                </a:lnTo>
                <a:lnTo>
                  <a:pt x="109963" y="52168"/>
                </a:lnTo>
                <a:lnTo>
                  <a:pt x="108820" y="51850"/>
                </a:lnTo>
                <a:lnTo>
                  <a:pt x="107702" y="50555"/>
                </a:lnTo>
                <a:cubicBezTo>
                  <a:pt x="103169" y="48194"/>
                  <a:pt x="99663" y="44805"/>
                  <a:pt x="97187" y="40395"/>
                </a:cubicBezTo>
                <a:cubicBezTo>
                  <a:pt x="94723" y="35975"/>
                  <a:pt x="92716" y="31822"/>
                  <a:pt x="91205" y="27937"/>
                </a:cubicBezTo>
                <a:lnTo>
                  <a:pt x="91866" y="27937"/>
                </a:lnTo>
                <a:lnTo>
                  <a:pt x="92831" y="29883"/>
                </a:lnTo>
                <a:lnTo>
                  <a:pt x="93478" y="30528"/>
                </a:lnTo>
                <a:cubicBezTo>
                  <a:pt x="96920" y="33970"/>
                  <a:pt x="100806" y="38008"/>
                  <a:pt x="105112" y="42643"/>
                </a:cubicBezTo>
                <a:cubicBezTo>
                  <a:pt x="109417" y="47281"/>
                  <a:pt x="113735" y="51700"/>
                  <a:pt x="118040" y="55892"/>
                </a:cubicBezTo>
                <a:cubicBezTo>
                  <a:pt x="122333" y="60095"/>
                  <a:pt x="126384" y="63652"/>
                  <a:pt x="130156" y="66559"/>
                </a:cubicBezTo>
                <a:cubicBezTo>
                  <a:pt x="133928" y="69466"/>
                  <a:pt x="136874" y="70929"/>
                  <a:pt x="139033" y="70929"/>
                </a:cubicBezTo>
                <a:lnTo>
                  <a:pt x="139033" y="70596"/>
                </a:lnTo>
                <a:lnTo>
                  <a:pt x="143237" y="76084"/>
                </a:lnTo>
                <a:close/>
                <a:moveTo>
                  <a:pt x="87344" y="94182"/>
                </a:moveTo>
                <a:cubicBezTo>
                  <a:pt x="86468" y="93531"/>
                  <a:pt x="86049" y="92569"/>
                  <a:pt x="86049" y="91259"/>
                </a:cubicBezTo>
                <a:lnTo>
                  <a:pt x="87014" y="89646"/>
                </a:lnTo>
                <a:cubicBezTo>
                  <a:pt x="87230" y="90525"/>
                  <a:pt x="87344" y="92023"/>
                  <a:pt x="87344" y="94182"/>
                </a:cubicBezTo>
                <a:close/>
                <a:moveTo>
                  <a:pt x="89592" y="452168"/>
                </a:moveTo>
                <a:lnTo>
                  <a:pt x="87014" y="452168"/>
                </a:lnTo>
                <a:lnTo>
                  <a:pt x="87344" y="450555"/>
                </a:lnTo>
                <a:cubicBezTo>
                  <a:pt x="86697" y="443227"/>
                  <a:pt x="86100" y="436025"/>
                  <a:pt x="85566" y="428900"/>
                </a:cubicBezTo>
                <a:cubicBezTo>
                  <a:pt x="85033" y="421801"/>
                  <a:pt x="84309" y="414693"/>
                  <a:pt x="83471" y="407594"/>
                </a:cubicBezTo>
                <a:lnTo>
                  <a:pt x="82506" y="399830"/>
                </a:lnTo>
                <a:cubicBezTo>
                  <a:pt x="82506" y="393584"/>
                  <a:pt x="82506" y="387234"/>
                  <a:pt x="82506" y="380755"/>
                </a:cubicBezTo>
                <a:cubicBezTo>
                  <a:pt x="82506" y="374306"/>
                  <a:pt x="82607" y="368055"/>
                  <a:pt x="82823" y="362037"/>
                </a:cubicBezTo>
                <a:cubicBezTo>
                  <a:pt x="83242" y="362886"/>
                  <a:pt x="83890" y="363917"/>
                  <a:pt x="84766" y="365098"/>
                </a:cubicBezTo>
                <a:cubicBezTo>
                  <a:pt x="85617" y="366279"/>
                  <a:pt x="86366" y="366874"/>
                  <a:pt x="87014" y="366874"/>
                </a:cubicBezTo>
                <a:cubicBezTo>
                  <a:pt x="87433" y="380869"/>
                  <a:pt x="87713" y="394779"/>
                  <a:pt x="87827" y="408556"/>
                </a:cubicBezTo>
                <a:cubicBezTo>
                  <a:pt x="87941" y="422337"/>
                  <a:pt x="88094" y="436343"/>
                  <a:pt x="88309" y="450555"/>
                </a:cubicBezTo>
                <a:close/>
                <a:moveTo>
                  <a:pt x="81845" y="450555"/>
                </a:moveTo>
                <a:lnTo>
                  <a:pt x="82176" y="451205"/>
                </a:lnTo>
                <a:cubicBezTo>
                  <a:pt x="81083" y="451205"/>
                  <a:pt x="80550" y="449855"/>
                  <a:pt x="80550" y="447167"/>
                </a:cubicBezTo>
                <a:cubicBezTo>
                  <a:pt x="80550" y="444473"/>
                  <a:pt x="80550" y="442578"/>
                  <a:pt x="80550" y="441501"/>
                </a:cubicBezTo>
                <a:lnTo>
                  <a:pt x="81198" y="440866"/>
                </a:lnTo>
                <a:close/>
                <a:moveTo>
                  <a:pt x="97682" y="68335"/>
                </a:moveTo>
                <a:lnTo>
                  <a:pt x="81845" y="66395"/>
                </a:lnTo>
                <a:lnTo>
                  <a:pt x="77959" y="60908"/>
                </a:lnTo>
                <a:cubicBezTo>
                  <a:pt x="81629" y="61325"/>
                  <a:pt x="84703" y="61821"/>
                  <a:pt x="87179" y="62357"/>
                </a:cubicBezTo>
                <a:cubicBezTo>
                  <a:pt x="89643" y="62888"/>
                  <a:pt x="91980" y="63598"/>
                  <a:pt x="94126" y="64450"/>
                </a:cubicBezTo>
                <a:close/>
                <a:moveTo>
                  <a:pt x="72803" y="52168"/>
                </a:moveTo>
                <a:lnTo>
                  <a:pt x="74898" y="52028"/>
                </a:lnTo>
                <a:lnTo>
                  <a:pt x="77324" y="51850"/>
                </a:lnTo>
                <a:lnTo>
                  <a:pt x="83788" y="53134"/>
                </a:lnTo>
                <a:lnTo>
                  <a:pt x="73768" y="54127"/>
                </a:lnTo>
                <a:close/>
                <a:moveTo>
                  <a:pt x="71838" y="359115"/>
                </a:moveTo>
                <a:lnTo>
                  <a:pt x="74098" y="376895"/>
                </a:lnTo>
                <a:lnTo>
                  <a:pt x="71838" y="394347"/>
                </a:lnTo>
                <a:cubicBezTo>
                  <a:pt x="71838" y="388300"/>
                  <a:pt x="71774" y="382318"/>
                  <a:pt x="71660" y="376414"/>
                </a:cubicBezTo>
                <a:cubicBezTo>
                  <a:pt x="71558" y="370480"/>
                  <a:pt x="71393" y="364497"/>
                  <a:pt x="71190" y="358465"/>
                </a:cubicBezTo>
                <a:close/>
                <a:moveTo>
                  <a:pt x="69577" y="439899"/>
                </a:moveTo>
                <a:lnTo>
                  <a:pt x="70047" y="440052"/>
                </a:lnTo>
                <a:lnTo>
                  <a:pt x="70542" y="440216"/>
                </a:lnTo>
                <a:cubicBezTo>
                  <a:pt x="71609" y="440216"/>
                  <a:pt x="72155" y="439354"/>
                  <a:pt x="72155" y="437642"/>
                </a:cubicBezTo>
                <a:lnTo>
                  <a:pt x="72155" y="416304"/>
                </a:lnTo>
                <a:lnTo>
                  <a:pt x="73768" y="415656"/>
                </a:lnTo>
                <a:lnTo>
                  <a:pt x="72485" y="443758"/>
                </a:lnTo>
                <a:close/>
                <a:moveTo>
                  <a:pt x="85084" y="26971"/>
                </a:moveTo>
                <a:cubicBezTo>
                  <a:pt x="87230" y="32800"/>
                  <a:pt x="89922" y="38276"/>
                  <a:pt x="93161" y="43455"/>
                </a:cubicBezTo>
                <a:lnTo>
                  <a:pt x="91383" y="42974"/>
                </a:lnTo>
                <a:lnTo>
                  <a:pt x="89592" y="42810"/>
                </a:lnTo>
                <a:lnTo>
                  <a:pt x="87179" y="42974"/>
                </a:lnTo>
                <a:lnTo>
                  <a:pt x="85401" y="44741"/>
                </a:lnTo>
                <a:lnTo>
                  <a:pt x="84119" y="43773"/>
                </a:lnTo>
                <a:lnTo>
                  <a:pt x="82176" y="42974"/>
                </a:lnTo>
                <a:lnTo>
                  <a:pt x="80550" y="42161"/>
                </a:lnTo>
                <a:lnTo>
                  <a:pt x="68917" y="31177"/>
                </a:lnTo>
                <a:cubicBezTo>
                  <a:pt x="74098" y="30528"/>
                  <a:pt x="77642" y="29347"/>
                  <a:pt x="79585" y="27620"/>
                </a:cubicBezTo>
                <a:lnTo>
                  <a:pt x="80550" y="26008"/>
                </a:lnTo>
                <a:close/>
                <a:moveTo>
                  <a:pt x="76029" y="293864"/>
                </a:moveTo>
                <a:cubicBezTo>
                  <a:pt x="76461" y="299033"/>
                  <a:pt x="76676" y="304237"/>
                  <a:pt x="76676" y="309520"/>
                </a:cubicBezTo>
                <a:cubicBezTo>
                  <a:pt x="76676" y="314804"/>
                  <a:pt x="76676" y="320023"/>
                  <a:pt x="76676" y="325192"/>
                </a:cubicBezTo>
                <a:cubicBezTo>
                  <a:pt x="76676" y="327772"/>
                  <a:pt x="76575" y="330361"/>
                  <a:pt x="76346" y="332956"/>
                </a:cubicBezTo>
                <a:cubicBezTo>
                  <a:pt x="76143" y="335545"/>
                  <a:pt x="76029" y="338121"/>
                  <a:pt x="76029" y="340700"/>
                </a:cubicBezTo>
                <a:cubicBezTo>
                  <a:pt x="75381" y="339405"/>
                  <a:pt x="74416" y="338770"/>
                  <a:pt x="73120" y="338770"/>
                </a:cubicBezTo>
                <a:cubicBezTo>
                  <a:pt x="71609" y="338770"/>
                  <a:pt x="70872" y="339837"/>
                  <a:pt x="70872" y="341996"/>
                </a:cubicBezTo>
                <a:cubicBezTo>
                  <a:pt x="70872" y="343279"/>
                  <a:pt x="70923" y="344525"/>
                  <a:pt x="71012" y="345715"/>
                </a:cubicBezTo>
                <a:cubicBezTo>
                  <a:pt x="71126" y="346886"/>
                  <a:pt x="71190" y="348141"/>
                  <a:pt x="71190" y="349426"/>
                </a:cubicBezTo>
                <a:lnTo>
                  <a:pt x="70872" y="349109"/>
                </a:lnTo>
                <a:cubicBezTo>
                  <a:pt x="70644" y="344372"/>
                  <a:pt x="70479" y="339618"/>
                  <a:pt x="70377" y="334886"/>
                </a:cubicBezTo>
                <a:cubicBezTo>
                  <a:pt x="70276" y="330148"/>
                  <a:pt x="69996" y="325411"/>
                  <a:pt x="69577" y="320672"/>
                </a:cubicBezTo>
                <a:cubicBezTo>
                  <a:pt x="70225" y="320455"/>
                  <a:pt x="70746" y="319706"/>
                  <a:pt x="71190" y="318410"/>
                </a:cubicBezTo>
                <a:lnTo>
                  <a:pt x="72485" y="318083"/>
                </a:lnTo>
                <a:lnTo>
                  <a:pt x="68282" y="314853"/>
                </a:lnTo>
                <a:lnTo>
                  <a:pt x="68282" y="297421"/>
                </a:lnTo>
                <a:lnTo>
                  <a:pt x="70872" y="298701"/>
                </a:lnTo>
                <a:lnTo>
                  <a:pt x="72485" y="299033"/>
                </a:lnTo>
                <a:cubicBezTo>
                  <a:pt x="73768" y="299033"/>
                  <a:pt x="74416" y="298384"/>
                  <a:pt x="74416" y="297073"/>
                </a:cubicBezTo>
                <a:cubicBezTo>
                  <a:pt x="74416" y="295997"/>
                  <a:pt x="73984" y="294826"/>
                  <a:pt x="73120" y="293531"/>
                </a:cubicBezTo>
                <a:lnTo>
                  <a:pt x="71520" y="292237"/>
                </a:lnTo>
                <a:lnTo>
                  <a:pt x="72155" y="291592"/>
                </a:lnTo>
                <a:lnTo>
                  <a:pt x="73286" y="292237"/>
                </a:lnTo>
                <a:lnTo>
                  <a:pt x="74416" y="292554"/>
                </a:lnTo>
                <a:lnTo>
                  <a:pt x="76029" y="291592"/>
                </a:lnTo>
                <a:close/>
                <a:moveTo>
                  <a:pt x="70872" y="88363"/>
                </a:moveTo>
                <a:cubicBezTo>
                  <a:pt x="71063" y="96974"/>
                  <a:pt x="72041" y="105701"/>
                  <a:pt x="73768" y="114526"/>
                </a:cubicBezTo>
                <a:lnTo>
                  <a:pt x="67304" y="107744"/>
                </a:lnTo>
                <a:cubicBezTo>
                  <a:pt x="67520" y="106663"/>
                  <a:pt x="67634" y="105050"/>
                  <a:pt x="67634" y="102893"/>
                </a:cubicBezTo>
                <a:lnTo>
                  <a:pt x="68434" y="103072"/>
                </a:lnTo>
                <a:lnTo>
                  <a:pt x="68917" y="103225"/>
                </a:lnTo>
                <a:cubicBezTo>
                  <a:pt x="70428" y="103225"/>
                  <a:pt x="71190" y="102476"/>
                  <a:pt x="71190" y="100962"/>
                </a:cubicBezTo>
                <a:cubicBezTo>
                  <a:pt x="71190" y="100100"/>
                  <a:pt x="70746" y="99033"/>
                  <a:pt x="69907" y="97738"/>
                </a:cubicBezTo>
                <a:lnTo>
                  <a:pt x="67951" y="95461"/>
                </a:lnTo>
                <a:cubicBezTo>
                  <a:pt x="67951" y="92454"/>
                  <a:pt x="67888" y="89508"/>
                  <a:pt x="67799" y="86586"/>
                </a:cubicBezTo>
                <a:cubicBezTo>
                  <a:pt x="67685" y="83679"/>
                  <a:pt x="67634" y="80717"/>
                  <a:pt x="67634" y="77696"/>
                </a:cubicBezTo>
                <a:cubicBezTo>
                  <a:pt x="68713" y="78559"/>
                  <a:pt x="70161" y="79536"/>
                  <a:pt x="71990" y="80618"/>
                </a:cubicBezTo>
                <a:cubicBezTo>
                  <a:pt x="73819" y="81685"/>
                  <a:pt x="75279" y="82216"/>
                  <a:pt x="76346" y="82216"/>
                </a:cubicBezTo>
                <a:lnTo>
                  <a:pt x="76841" y="82067"/>
                </a:lnTo>
                <a:lnTo>
                  <a:pt x="77324" y="81898"/>
                </a:lnTo>
                <a:lnTo>
                  <a:pt x="77324" y="99996"/>
                </a:lnTo>
                <a:cubicBezTo>
                  <a:pt x="77108" y="98700"/>
                  <a:pt x="76943" y="97193"/>
                  <a:pt x="76841" y="95461"/>
                </a:cubicBezTo>
                <a:cubicBezTo>
                  <a:pt x="76727" y="93750"/>
                  <a:pt x="76626" y="92137"/>
                  <a:pt x="76524" y="90624"/>
                </a:cubicBezTo>
                <a:cubicBezTo>
                  <a:pt x="76397" y="89111"/>
                  <a:pt x="76079" y="87816"/>
                  <a:pt x="75546" y="86750"/>
                </a:cubicBezTo>
                <a:lnTo>
                  <a:pt x="73451" y="85138"/>
                </a:lnTo>
                <a:cubicBezTo>
                  <a:pt x="71711" y="85138"/>
                  <a:pt x="70872" y="86204"/>
                  <a:pt x="70872" y="88363"/>
                </a:cubicBezTo>
                <a:close/>
                <a:moveTo>
                  <a:pt x="67634" y="288680"/>
                </a:moveTo>
                <a:lnTo>
                  <a:pt x="65691" y="267675"/>
                </a:lnTo>
                <a:lnTo>
                  <a:pt x="68599" y="270582"/>
                </a:lnTo>
                <a:cubicBezTo>
                  <a:pt x="69031" y="275538"/>
                  <a:pt x="69412" y="279740"/>
                  <a:pt x="69729" y="283193"/>
                </a:cubicBezTo>
                <a:cubicBezTo>
                  <a:pt x="70047" y="286636"/>
                  <a:pt x="70428" y="288898"/>
                  <a:pt x="70872" y="289975"/>
                </a:cubicBezTo>
                <a:lnTo>
                  <a:pt x="70872" y="291592"/>
                </a:lnTo>
                <a:close/>
                <a:moveTo>
                  <a:pt x="66339" y="394660"/>
                </a:moveTo>
                <a:cubicBezTo>
                  <a:pt x="66135" y="387552"/>
                  <a:pt x="66008" y="380492"/>
                  <a:pt x="66008" y="373491"/>
                </a:cubicBezTo>
                <a:cubicBezTo>
                  <a:pt x="66008" y="366493"/>
                  <a:pt x="65792" y="359547"/>
                  <a:pt x="65361" y="352651"/>
                </a:cubicBezTo>
                <a:lnTo>
                  <a:pt x="65691" y="352984"/>
                </a:lnTo>
                <a:cubicBezTo>
                  <a:pt x="65907" y="359880"/>
                  <a:pt x="66072" y="366824"/>
                  <a:pt x="66186" y="373809"/>
                </a:cubicBezTo>
                <a:cubicBezTo>
                  <a:pt x="66275" y="380809"/>
                  <a:pt x="66339" y="387765"/>
                  <a:pt x="66339" y="394660"/>
                </a:cubicBezTo>
                <a:close/>
                <a:moveTo>
                  <a:pt x="65361" y="190140"/>
                </a:moveTo>
                <a:cubicBezTo>
                  <a:pt x="65361" y="190572"/>
                  <a:pt x="65361" y="191654"/>
                  <a:pt x="65361" y="193365"/>
                </a:cubicBezTo>
                <a:cubicBezTo>
                  <a:pt x="65361" y="195097"/>
                  <a:pt x="65475" y="197458"/>
                  <a:pt x="65691" y="200479"/>
                </a:cubicBezTo>
                <a:lnTo>
                  <a:pt x="64713" y="199184"/>
                </a:lnTo>
                <a:cubicBezTo>
                  <a:pt x="64713" y="197671"/>
                  <a:pt x="64764" y="196163"/>
                  <a:pt x="64891" y="194665"/>
                </a:cubicBezTo>
                <a:cubicBezTo>
                  <a:pt x="64992" y="193167"/>
                  <a:pt x="65157" y="191654"/>
                  <a:pt x="65361" y="190140"/>
                </a:cubicBezTo>
                <a:close/>
                <a:moveTo>
                  <a:pt x="64713" y="343279"/>
                </a:moveTo>
                <a:cubicBezTo>
                  <a:pt x="64713" y="341782"/>
                  <a:pt x="64827" y="340700"/>
                  <a:pt x="65043" y="340055"/>
                </a:cubicBezTo>
                <a:lnTo>
                  <a:pt x="65208" y="341996"/>
                </a:lnTo>
                <a:lnTo>
                  <a:pt x="65361" y="343607"/>
                </a:lnTo>
                <a:close/>
                <a:moveTo>
                  <a:pt x="68599" y="38276"/>
                </a:moveTo>
                <a:lnTo>
                  <a:pt x="65691" y="37309"/>
                </a:lnTo>
                <a:lnTo>
                  <a:pt x="64396" y="34417"/>
                </a:lnTo>
                <a:close/>
                <a:moveTo>
                  <a:pt x="66008" y="215337"/>
                </a:moveTo>
                <a:cubicBezTo>
                  <a:pt x="66008" y="216419"/>
                  <a:pt x="66008" y="217549"/>
                  <a:pt x="66008" y="218731"/>
                </a:cubicBezTo>
                <a:cubicBezTo>
                  <a:pt x="66008" y="219912"/>
                  <a:pt x="66135" y="221156"/>
                  <a:pt x="66339" y="222452"/>
                </a:cubicBezTo>
                <a:lnTo>
                  <a:pt x="63430" y="219227"/>
                </a:lnTo>
                <a:lnTo>
                  <a:pt x="63595" y="216305"/>
                </a:lnTo>
                <a:lnTo>
                  <a:pt x="63748" y="213408"/>
                </a:lnTo>
                <a:close/>
                <a:moveTo>
                  <a:pt x="67951" y="237309"/>
                </a:moveTo>
                <a:lnTo>
                  <a:pt x="67951" y="262838"/>
                </a:lnTo>
                <a:lnTo>
                  <a:pt x="64713" y="259608"/>
                </a:lnTo>
                <a:lnTo>
                  <a:pt x="61817" y="236674"/>
                </a:lnTo>
                <a:lnTo>
                  <a:pt x="62135" y="234413"/>
                </a:lnTo>
                <a:close/>
                <a:moveTo>
                  <a:pt x="60204" y="160092"/>
                </a:moveTo>
                <a:lnTo>
                  <a:pt x="62135" y="161705"/>
                </a:lnTo>
                <a:lnTo>
                  <a:pt x="61170" y="169469"/>
                </a:lnTo>
                <a:close/>
                <a:moveTo>
                  <a:pt x="61170" y="66723"/>
                </a:moveTo>
                <a:cubicBezTo>
                  <a:pt x="60954" y="64996"/>
                  <a:pt x="59887" y="62620"/>
                  <a:pt x="57944" y="59614"/>
                </a:cubicBezTo>
                <a:cubicBezTo>
                  <a:pt x="60954" y="62620"/>
                  <a:pt x="63011" y="65214"/>
                  <a:pt x="64078" y="67372"/>
                </a:cubicBezTo>
                <a:lnTo>
                  <a:pt x="62783" y="67689"/>
                </a:lnTo>
                <a:close/>
                <a:moveTo>
                  <a:pt x="57944" y="141995"/>
                </a:moveTo>
                <a:cubicBezTo>
                  <a:pt x="60090" y="144371"/>
                  <a:pt x="62135" y="146301"/>
                  <a:pt x="64078" y="147814"/>
                </a:cubicBezTo>
                <a:lnTo>
                  <a:pt x="63100" y="153300"/>
                </a:lnTo>
                <a:lnTo>
                  <a:pt x="58909" y="149427"/>
                </a:lnTo>
                <a:close/>
                <a:moveTo>
                  <a:pt x="57626" y="386584"/>
                </a:moveTo>
                <a:lnTo>
                  <a:pt x="60522" y="373988"/>
                </a:lnTo>
                <a:cubicBezTo>
                  <a:pt x="60522" y="376781"/>
                  <a:pt x="60522" y="379474"/>
                  <a:pt x="60522" y="382064"/>
                </a:cubicBezTo>
                <a:cubicBezTo>
                  <a:pt x="60522" y="384645"/>
                  <a:pt x="60624" y="387333"/>
                  <a:pt x="60852" y="390141"/>
                </a:cubicBezTo>
                <a:close/>
                <a:moveTo>
                  <a:pt x="61487" y="113891"/>
                </a:moveTo>
                <a:cubicBezTo>
                  <a:pt x="61055" y="115608"/>
                  <a:pt x="60687" y="117334"/>
                  <a:pt x="60369" y="119060"/>
                </a:cubicBezTo>
                <a:cubicBezTo>
                  <a:pt x="60039" y="120787"/>
                  <a:pt x="59658" y="122489"/>
                  <a:pt x="59239" y="124230"/>
                </a:cubicBezTo>
                <a:cubicBezTo>
                  <a:pt x="58363" y="121650"/>
                  <a:pt x="57563" y="119110"/>
                  <a:pt x="56801" y="116634"/>
                </a:cubicBezTo>
                <a:cubicBezTo>
                  <a:pt x="56052" y="114159"/>
                  <a:pt x="55467" y="111515"/>
                  <a:pt x="55036" y="108722"/>
                </a:cubicBezTo>
                <a:close/>
                <a:moveTo>
                  <a:pt x="71520" y="73821"/>
                </a:moveTo>
                <a:cubicBezTo>
                  <a:pt x="71063" y="70151"/>
                  <a:pt x="69196" y="66177"/>
                  <a:pt x="65856" y="61870"/>
                </a:cubicBezTo>
                <a:cubicBezTo>
                  <a:pt x="62516" y="57555"/>
                  <a:pt x="58693" y="53581"/>
                  <a:pt x="54388" y="49920"/>
                </a:cubicBezTo>
                <a:cubicBezTo>
                  <a:pt x="57817" y="50986"/>
                  <a:pt x="61817" y="51750"/>
                  <a:pt x="66339" y="52168"/>
                </a:cubicBezTo>
                <a:cubicBezTo>
                  <a:pt x="68485" y="56488"/>
                  <a:pt x="71190" y="60795"/>
                  <a:pt x="74416" y="65100"/>
                </a:cubicBezTo>
                <a:lnTo>
                  <a:pt x="73120" y="65100"/>
                </a:lnTo>
                <a:cubicBezTo>
                  <a:pt x="71609" y="65313"/>
                  <a:pt x="70872" y="66177"/>
                  <a:pt x="70872" y="67689"/>
                </a:cubicBezTo>
                <a:lnTo>
                  <a:pt x="72155" y="70265"/>
                </a:lnTo>
                <a:lnTo>
                  <a:pt x="72155" y="71247"/>
                </a:lnTo>
                <a:cubicBezTo>
                  <a:pt x="73654" y="71247"/>
                  <a:pt x="75381" y="71713"/>
                  <a:pt x="77324" y="72691"/>
                </a:cubicBezTo>
                <a:cubicBezTo>
                  <a:pt x="79267" y="73672"/>
                  <a:pt x="81413" y="74570"/>
                  <a:pt x="83788" y="75434"/>
                </a:cubicBezTo>
                <a:lnTo>
                  <a:pt x="84436" y="76084"/>
                </a:lnTo>
                <a:cubicBezTo>
                  <a:pt x="84436" y="77160"/>
                  <a:pt x="84309" y="81367"/>
                  <a:pt x="84119" y="88680"/>
                </a:cubicBezTo>
                <a:cubicBezTo>
                  <a:pt x="83890" y="95996"/>
                  <a:pt x="83572" y="105929"/>
                  <a:pt x="83153" y="118411"/>
                </a:cubicBezTo>
                <a:cubicBezTo>
                  <a:pt x="83788" y="118629"/>
                  <a:pt x="84766" y="119174"/>
                  <a:pt x="86049" y="120022"/>
                </a:cubicBezTo>
                <a:lnTo>
                  <a:pt x="86049" y="118728"/>
                </a:lnTo>
                <a:cubicBezTo>
                  <a:pt x="86049" y="117016"/>
                  <a:pt x="86582" y="115935"/>
                  <a:pt x="87662" y="115504"/>
                </a:cubicBezTo>
                <a:cubicBezTo>
                  <a:pt x="87433" y="113345"/>
                  <a:pt x="87294" y="111262"/>
                  <a:pt x="87179" y="109193"/>
                </a:cubicBezTo>
                <a:cubicBezTo>
                  <a:pt x="87065" y="107150"/>
                  <a:pt x="87014" y="105165"/>
                  <a:pt x="87014" y="103225"/>
                </a:cubicBezTo>
                <a:cubicBezTo>
                  <a:pt x="87014" y="101930"/>
                  <a:pt x="87014" y="100595"/>
                  <a:pt x="87014" y="99187"/>
                </a:cubicBezTo>
                <a:cubicBezTo>
                  <a:pt x="87014" y="97787"/>
                  <a:pt x="87116" y="96543"/>
                  <a:pt x="87344" y="95461"/>
                </a:cubicBezTo>
                <a:cubicBezTo>
                  <a:pt x="87548" y="98065"/>
                  <a:pt x="87662" y="100695"/>
                  <a:pt x="87662" y="103389"/>
                </a:cubicBezTo>
                <a:cubicBezTo>
                  <a:pt x="87662" y="106068"/>
                  <a:pt x="87891" y="108722"/>
                  <a:pt x="88309" y="111301"/>
                </a:cubicBezTo>
                <a:lnTo>
                  <a:pt x="88144" y="113409"/>
                </a:lnTo>
                <a:lnTo>
                  <a:pt x="87979" y="115504"/>
                </a:lnTo>
                <a:lnTo>
                  <a:pt x="88627" y="115504"/>
                </a:lnTo>
                <a:lnTo>
                  <a:pt x="91548" y="112597"/>
                </a:lnTo>
                <a:lnTo>
                  <a:pt x="91548" y="118728"/>
                </a:lnTo>
                <a:lnTo>
                  <a:pt x="91866" y="121005"/>
                </a:lnTo>
                <a:lnTo>
                  <a:pt x="92513" y="108722"/>
                </a:lnTo>
                <a:cubicBezTo>
                  <a:pt x="92716" y="107426"/>
                  <a:pt x="92831" y="105929"/>
                  <a:pt x="92831" y="104202"/>
                </a:cubicBezTo>
                <a:cubicBezTo>
                  <a:pt x="92831" y="102476"/>
                  <a:pt x="93478" y="101394"/>
                  <a:pt x="94787" y="100962"/>
                </a:cubicBezTo>
                <a:lnTo>
                  <a:pt x="94787" y="96126"/>
                </a:lnTo>
                <a:lnTo>
                  <a:pt x="96069" y="93849"/>
                </a:lnTo>
                <a:lnTo>
                  <a:pt x="95422" y="87400"/>
                </a:lnTo>
                <a:cubicBezTo>
                  <a:pt x="94977" y="85673"/>
                  <a:pt x="94291" y="84641"/>
                  <a:pt x="93313" y="84314"/>
                </a:cubicBezTo>
                <a:lnTo>
                  <a:pt x="91866" y="82216"/>
                </a:lnTo>
                <a:lnTo>
                  <a:pt x="94126" y="82216"/>
                </a:lnTo>
                <a:lnTo>
                  <a:pt x="95104" y="82547"/>
                </a:lnTo>
                <a:lnTo>
                  <a:pt x="95752" y="83208"/>
                </a:lnTo>
                <a:cubicBezTo>
                  <a:pt x="96399" y="83396"/>
                  <a:pt x="97238" y="84493"/>
                  <a:pt x="98330" y="86432"/>
                </a:cubicBezTo>
                <a:lnTo>
                  <a:pt x="98812" y="86268"/>
                </a:lnTo>
                <a:lnTo>
                  <a:pt x="99295" y="86104"/>
                </a:lnTo>
                <a:lnTo>
                  <a:pt x="99295" y="84493"/>
                </a:lnTo>
                <a:cubicBezTo>
                  <a:pt x="100146" y="84909"/>
                  <a:pt x="102102" y="85306"/>
                  <a:pt x="105112" y="85618"/>
                </a:cubicBezTo>
                <a:cubicBezTo>
                  <a:pt x="108122" y="85936"/>
                  <a:pt x="111462" y="86104"/>
                  <a:pt x="115119" y="86104"/>
                </a:cubicBezTo>
                <a:cubicBezTo>
                  <a:pt x="118142" y="86104"/>
                  <a:pt x="121050" y="86055"/>
                  <a:pt x="123857" y="85936"/>
                </a:cubicBezTo>
                <a:cubicBezTo>
                  <a:pt x="126651" y="85836"/>
                  <a:pt x="128683" y="85673"/>
                  <a:pt x="129991" y="85455"/>
                </a:cubicBezTo>
                <a:cubicBezTo>
                  <a:pt x="134296" y="86318"/>
                  <a:pt x="137789" y="87067"/>
                  <a:pt x="140494" y="87717"/>
                </a:cubicBezTo>
                <a:cubicBezTo>
                  <a:pt x="143174" y="88363"/>
                  <a:pt x="146031" y="88912"/>
                  <a:pt x="149054" y="89329"/>
                </a:cubicBezTo>
                <a:cubicBezTo>
                  <a:pt x="147974" y="92782"/>
                  <a:pt x="147212" y="96454"/>
                  <a:pt x="146793" y="100313"/>
                </a:cubicBezTo>
                <a:cubicBezTo>
                  <a:pt x="146349" y="104202"/>
                  <a:pt x="146145" y="108077"/>
                  <a:pt x="146145" y="111946"/>
                </a:cubicBezTo>
                <a:cubicBezTo>
                  <a:pt x="146145" y="114973"/>
                  <a:pt x="146247" y="117979"/>
                  <a:pt x="146476" y="121005"/>
                </a:cubicBezTo>
                <a:cubicBezTo>
                  <a:pt x="146679" y="124001"/>
                  <a:pt x="146996" y="127038"/>
                  <a:pt x="147441" y="130044"/>
                </a:cubicBezTo>
                <a:cubicBezTo>
                  <a:pt x="147212" y="131543"/>
                  <a:pt x="147123" y="133006"/>
                  <a:pt x="147123" y="134400"/>
                </a:cubicBezTo>
                <a:cubicBezTo>
                  <a:pt x="147123" y="135798"/>
                  <a:pt x="147123" y="137247"/>
                  <a:pt x="147123" y="138770"/>
                </a:cubicBezTo>
                <a:lnTo>
                  <a:pt x="148088" y="141513"/>
                </a:lnTo>
                <a:lnTo>
                  <a:pt x="150349" y="142645"/>
                </a:lnTo>
                <a:cubicBezTo>
                  <a:pt x="150121" y="144142"/>
                  <a:pt x="149968" y="145617"/>
                  <a:pt x="149854" y="147000"/>
                </a:cubicBezTo>
                <a:cubicBezTo>
                  <a:pt x="149752" y="148399"/>
                  <a:pt x="149701" y="149753"/>
                  <a:pt x="149701" y="151038"/>
                </a:cubicBezTo>
                <a:cubicBezTo>
                  <a:pt x="149701" y="154263"/>
                  <a:pt x="150121" y="157388"/>
                  <a:pt x="150984" y="160425"/>
                </a:cubicBezTo>
                <a:cubicBezTo>
                  <a:pt x="151860" y="163421"/>
                  <a:pt x="152495" y="166343"/>
                  <a:pt x="152927" y="169136"/>
                </a:cubicBezTo>
                <a:lnTo>
                  <a:pt x="151479" y="166864"/>
                </a:lnTo>
                <a:lnTo>
                  <a:pt x="149054" y="165896"/>
                </a:lnTo>
                <a:cubicBezTo>
                  <a:pt x="148406" y="165896"/>
                  <a:pt x="147860" y="166824"/>
                  <a:pt x="147441" y="168654"/>
                </a:cubicBezTo>
                <a:cubicBezTo>
                  <a:pt x="146996" y="170481"/>
                  <a:pt x="146577" y="172743"/>
                  <a:pt x="146145" y="175436"/>
                </a:cubicBezTo>
                <a:cubicBezTo>
                  <a:pt x="145701" y="178130"/>
                  <a:pt x="145383" y="181102"/>
                  <a:pt x="145180" y="184326"/>
                </a:cubicBezTo>
                <a:cubicBezTo>
                  <a:pt x="144964" y="187551"/>
                  <a:pt x="144850" y="190572"/>
                  <a:pt x="144850" y="193365"/>
                </a:cubicBezTo>
                <a:cubicBezTo>
                  <a:pt x="144850" y="196163"/>
                  <a:pt x="145066" y="198703"/>
                  <a:pt x="145510" y="200961"/>
                </a:cubicBezTo>
                <a:cubicBezTo>
                  <a:pt x="145930" y="203238"/>
                  <a:pt x="146793" y="205216"/>
                  <a:pt x="148088" y="206944"/>
                </a:cubicBezTo>
                <a:lnTo>
                  <a:pt x="148406" y="208555"/>
                </a:lnTo>
                <a:lnTo>
                  <a:pt x="148736" y="209206"/>
                </a:lnTo>
                <a:lnTo>
                  <a:pt x="149054" y="210182"/>
                </a:lnTo>
                <a:lnTo>
                  <a:pt x="149371" y="208228"/>
                </a:lnTo>
                <a:lnTo>
                  <a:pt x="150349" y="208873"/>
                </a:lnTo>
                <a:cubicBezTo>
                  <a:pt x="150552" y="211031"/>
                  <a:pt x="150768" y="212862"/>
                  <a:pt x="150984" y="214374"/>
                </a:cubicBezTo>
                <a:cubicBezTo>
                  <a:pt x="151213" y="215883"/>
                  <a:pt x="151479" y="217218"/>
                  <a:pt x="151809" y="218413"/>
                </a:cubicBezTo>
                <a:cubicBezTo>
                  <a:pt x="152127" y="219594"/>
                  <a:pt x="152546" y="220873"/>
                  <a:pt x="153092" y="222288"/>
                </a:cubicBezTo>
                <a:cubicBezTo>
                  <a:pt x="153613" y="223681"/>
                  <a:pt x="154337" y="225359"/>
                  <a:pt x="155188" y="227288"/>
                </a:cubicBezTo>
                <a:lnTo>
                  <a:pt x="155188" y="228256"/>
                </a:lnTo>
                <a:lnTo>
                  <a:pt x="155518" y="227938"/>
                </a:lnTo>
                <a:cubicBezTo>
                  <a:pt x="156166" y="229446"/>
                  <a:pt x="157131" y="230210"/>
                  <a:pt x="158426" y="230210"/>
                </a:cubicBezTo>
                <a:lnTo>
                  <a:pt x="158896" y="230046"/>
                </a:lnTo>
                <a:lnTo>
                  <a:pt x="159391" y="229867"/>
                </a:lnTo>
                <a:lnTo>
                  <a:pt x="160369" y="233107"/>
                </a:lnTo>
                <a:lnTo>
                  <a:pt x="161334" y="232140"/>
                </a:lnTo>
                <a:lnTo>
                  <a:pt x="159722" y="229550"/>
                </a:lnTo>
                <a:lnTo>
                  <a:pt x="160687" y="228256"/>
                </a:lnTo>
                <a:lnTo>
                  <a:pt x="160687" y="224396"/>
                </a:lnTo>
                <a:cubicBezTo>
                  <a:pt x="164345" y="231292"/>
                  <a:pt x="168701" y="238440"/>
                  <a:pt x="173768" y="245872"/>
                </a:cubicBezTo>
                <a:cubicBezTo>
                  <a:pt x="178822" y="253313"/>
                  <a:pt x="184372" y="260030"/>
                  <a:pt x="190405" y="266062"/>
                </a:cubicBezTo>
                <a:lnTo>
                  <a:pt x="190075" y="267675"/>
                </a:lnTo>
                <a:lnTo>
                  <a:pt x="186862" y="263483"/>
                </a:lnTo>
                <a:lnTo>
                  <a:pt x="189440" y="268653"/>
                </a:lnTo>
                <a:lnTo>
                  <a:pt x="190900" y="269466"/>
                </a:lnTo>
                <a:lnTo>
                  <a:pt x="192018" y="270915"/>
                </a:lnTo>
                <a:cubicBezTo>
                  <a:pt x="192234" y="271118"/>
                  <a:pt x="193110" y="271763"/>
                  <a:pt x="194609" y="272859"/>
                </a:cubicBezTo>
                <a:cubicBezTo>
                  <a:pt x="196107" y="273926"/>
                  <a:pt x="197847" y="275116"/>
                  <a:pt x="199777" y="276401"/>
                </a:cubicBezTo>
                <a:cubicBezTo>
                  <a:pt x="201708" y="277697"/>
                  <a:pt x="203549" y="278837"/>
                  <a:pt x="205277" y="279805"/>
                </a:cubicBezTo>
                <a:cubicBezTo>
                  <a:pt x="207004" y="280768"/>
                  <a:pt x="208185" y="281253"/>
                  <a:pt x="208833" y="281253"/>
                </a:cubicBezTo>
                <a:lnTo>
                  <a:pt x="209480" y="281099"/>
                </a:lnTo>
                <a:lnTo>
                  <a:pt x="210128" y="280935"/>
                </a:lnTo>
                <a:lnTo>
                  <a:pt x="210446" y="281253"/>
                </a:lnTo>
                <a:lnTo>
                  <a:pt x="212706" y="280935"/>
                </a:lnTo>
                <a:cubicBezTo>
                  <a:pt x="214865" y="281580"/>
                  <a:pt x="216897" y="282116"/>
                  <a:pt x="218840" y="282548"/>
                </a:cubicBezTo>
                <a:cubicBezTo>
                  <a:pt x="220783" y="282980"/>
                  <a:pt x="222599" y="283193"/>
                  <a:pt x="224339" y="283193"/>
                </a:cubicBezTo>
                <a:cubicBezTo>
                  <a:pt x="227565" y="283193"/>
                  <a:pt x="229940" y="282434"/>
                  <a:pt x="231439" y="280935"/>
                </a:cubicBezTo>
                <a:cubicBezTo>
                  <a:pt x="234880" y="280276"/>
                  <a:pt x="237687" y="279626"/>
                  <a:pt x="239833" y="278991"/>
                </a:cubicBezTo>
                <a:cubicBezTo>
                  <a:pt x="241992" y="278341"/>
                  <a:pt x="243884" y="277582"/>
                  <a:pt x="245497" y="276729"/>
                </a:cubicBezTo>
                <a:cubicBezTo>
                  <a:pt x="247110" y="275865"/>
                  <a:pt x="248622" y="274889"/>
                  <a:pt x="250019" y="273822"/>
                </a:cubicBezTo>
                <a:cubicBezTo>
                  <a:pt x="251428" y="272730"/>
                  <a:pt x="253194" y="271446"/>
                  <a:pt x="255353" y="269947"/>
                </a:cubicBezTo>
                <a:lnTo>
                  <a:pt x="257283" y="271560"/>
                </a:lnTo>
                <a:cubicBezTo>
                  <a:pt x="258591" y="269833"/>
                  <a:pt x="260204" y="268385"/>
                  <a:pt x="262134" y="267204"/>
                </a:cubicBezTo>
                <a:cubicBezTo>
                  <a:pt x="264078" y="266013"/>
                  <a:pt x="265906" y="264981"/>
                  <a:pt x="267621" y="264133"/>
                </a:cubicBezTo>
                <a:lnTo>
                  <a:pt x="270529" y="258314"/>
                </a:lnTo>
                <a:cubicBezTo>
                  <a:pt x="272256" y="254861"/>
                  <a:pt x="274517" y="251204"/>
                  <a:pt x="277324" y="247330"/>
                </a:cubicBezTo>
                <a:cubicBezTo>
                  <a:pt x="280118" y="243456"/>
                  <a:pt x="282924" y="239571"/>
                  <a:pt x="285731" y="235696"/>
                </a:cubicBezTo>
                <a:lnTo>
                  <a:pt x="289274" y="227288"/>
                </a:lnTo>
                <a:lnTo>
                  <a:pt x="288309" y="219545"/>
                </a:lnTo>
                <a:cubicBezTo>
                  <a:pt x="288728" y="216532"/>
                  <a:pt x="289109" y="213357"/>
                  <a:pt x="289440" y="210004"/>
                </a:cubicBezTo>
                <a:cubicBezTo>
                  <a:pt x="289757" y="206666"/>
                  <a:pt x="289922" y="203376"/>
                  <a:pt x="289922" y="200162"/>
                </a:cubicBezTo>
                <a:cubicBezTo>
                  <a:pt x="290786" y="201447"/>
                  <a:pt x="291649" y="202091"/>
                  <a:pt x="292500" y="202091"/>
                </a:cubicBezTo>
                <a:cubicBezTo>
                  <a:pt x="293796" y="202091"/>
                  <a:pt x="294710" y="200529"/>
                  <a:pt x="295256" y="197409"/>
                </a:cubicBezTo>
                <a:cubicBezTo>
                  <a:pt x="295790" y="194283"/>
                  <a:pt x="296056" y="190572"/>
                  <a:pt x="296056" y="186266"/>
                </a:cubicBezTo>
                <a:cubicBezTo>
                  <a:pt x="296056" y="183032"/>
                  <a:pt x="295853" y="179970"/>
                  <a:pt x="295408" y="177049"/>
                </a:cubicBezTo>
                <a:cubicBezTo>
                  <a:pt x="294977" y="174151"/>
                  <a:pt x="294558" y="171180"/>
                  <a:pt x="294126" y="168168"/>
                </a:cubicBezTo>
                <a:lnTo>
                  <a:pt x="295408" y="169469"/>
                </a:lnTo>
                <a:cubicBezTo>
                  <a:pt x="295624" y="166864"/>
                  <a:pt x="295942" y="164284"/>
                  <a:pt x="296399" y="161705"/>
                </a:cubicBezTo>
                <a:cubicBezTo>
                  <a:pt x="296818" y="159129"/>
                  <a:pt x="297364" y="156535"/>
                  <a:pt x="298012" y="153945"/>
                </a:cubicBezTo>
                <a:cubicBezTo>
                  <a:pt x="296056" y="149857"/>
                  <a:pt x="294558" y="146529"/>
                  <a:pt x="293478" y="143939"/>
                </a:cubicBezTo>
                <a:cubicBezTo>
                  <a:pt x="292399" y="141349"/>
                  <a:pt x="291649" y="137362"/>
                  <a:pt x="291205" y="131973"/>
                </a:cubicBezTo>
                <a:cubicBezTo>
                  <a:pt x="292500" y="131973"/>
                  <a:pt x="293161" y="131125"/>
                  <a:pt x="293161" y="129399"/>
                </a:cubicBezTo>
                <a:cubicBezTo>
                  <a:pt x="292729" y="124230"/>
                  <a:pt x="291903" y="118411"/>
                  <a:pt x="290735" y="111946"/>
                </a:cubicBezTo>
                <a:cubicBezTo>
                  <a:pt x="289554" y="105482"/>
                  <a:pt x="288081" y="99767"/>
                  <a:pt x="286379" y="94831"/>
                </a:cubicBezTo>
                <a:cubicBezTo>
                  <a:pt x="286379" y="89443"/>
                  <a:pt x="286798" y="84909"/>
                  <a:pt x="287661" y="81253"/>
                </a:cubicBezTo>
                <a:lnTo>
                  <a:pt x="294126" y="79968"/>
                </a:lnTo>
                <a:lnTo>
                  <a:pt x="293796" y="81253"/>
                </a:lnTo>
                <a:lnTo>
                  <a:pt x="295574" y="80772"/>
                </a:lnTo>
                <a:lnTo>
                  <a:pt x="296717" y="80285"/>
                </a:lnTo>
                <a:lnTo>
                  <a:pt x="296399" y="79640"/>
                </a:lnTo>
                <a:lnTo>
                  <a:pt x="299117" y="79155"/>
                </a:lnTo>
                <a:lnTo>
                  <a:pt x="301873" y="79005"/>
                </a:lnTo>
                <a:lnTo>
                  <a:pt x="302838" y="79968"/>
                </a:lnTo>
                <a:cubicBezTo>
                  <a:pt x="303282" y="79754"/>
                  <a:pt x="304133" y="79640"/>
                  <a:pt x="305429" y="79640"/>
                </a:cubicBezTo>
                <a:cubicBezTo>
                  <a:pt x="306724" y="79640"/>
                  <a:pt x="308223" y="79640"/>
                  <a:pt x="309963" y="79640"/>
                </a:cubicBezTo>
                <a:cubicBezTo>
                  <a:pt x="311449" y="79640"/>
                  <a:pt x="312909" y="79640"/>
                  <a:pt x="314319" y="79640"/>
                </a:cubicBezTo>
                <a:cubicBezTo>
                  <a:pt x="315716" y="79640"/>
                  <a:pt x="316732" y="79754"/>
                  <a:pt x="317380" y="79968"/>
                </a:cubicBezTo>
                <a:lnTo>
                  <a:pt x="316414" y="82547"/>
                </a:lnTo>
                <a:lnTo>
                  <a:pt x="317227" y="85306"/>
                </a:lnTo>
                <a:lnTo>
                  <a:pt x="319323" y="86432"/>
                </a:lnTo>
                <a:cubicBezTo>
                  <a:pt x="320186" y="86432"/>
                  <a:pt x="321151" y="85787"/>
                  <a:pt x="322244" y="84493"/>
                </a:cubicBezTo>
                <a:cubicBezTo>
                  <a:pt x="323310" y="83208"/>
                  <a:pt x="324707" y="82330"/>
                  <a:pt x="326434" y="81898"/>
                </a:cubicBezTo>
                <a:lnTo>
                  <a:pt x="329508" y="82547"/>
                </a:lnTo>
                <a:lnTo>
                  <a:pt x="332569" y="82865"/>
                </a:lnTo>
                <a:lnTo>
                  <a:pt x="333864" y="85138"/>
                </a:lnTo>
                <a:cubicBezTo>
                  <a:pt x="334525" y="86204"/>
                  <a:pt x="335160" y="87350"/>
                  <a:pt x="335807" y="88530"/>
                </a:cubicBezTo>
                <a:cubicBezTo>
                  <a:pt x="336455" y="89696"/>
                  <a:pt x="337052" y="90788"/>
                  <a:pt x="337585" y="91755"/>
                </a:cubicBezTo>
                <a:lnTo>
                  <a:pt x="339033" y="93214"/>
                </a:lnTo>
                <a:lnTo>
                  <a:pt x="340963" y="91919"/>
                </a:lnTo>
                <a:cubicBezTo>
                  <a:pt x="342043" y="91919"/>
                  <a:pt x="343224" y="92569"/>
                  <a:pt x="344532" y="93849"/>
                </a:cubicBezTo>
                <a:lnTo>
                  <a:pt x="345167" y="98065"/>
                </a:lnTo>
                <a:lnTo>
                  <a:pt x="347440" y="99996"/>
                </a:lnTo>
                <a:lnTo>
                  <a:pt x="348736" y="109055"/>
                </a:lnTo>
                <a:cubicBezTo>
                  <a:pt x="349371" y="113558"/>
                  <a:pt x="349752" y="118148"/>
                  <a:pt x="349866" y="122766"/>
                </a:cubicBezTo>
                <a:cubicBezTo>
                  <a:pt x="349968" y="127405"/>
                  <a:pt x="350120" y="132092"/>
                  <a:pt x="350349" y="136826"/>
                </a:cubicBezTo>
                <a:cubicBezTo>
                  <a:pt x="350349" y="138125"/>
                  <a:pt x="350298" y="139455"/>
                  <a:pt x="350184" y="140878"/>
                </a:cubicBezTo>
                <a:cubicBezTo>
                  <a:pt x="350069" y="142263"/>
                  <a:pt x="349371" y="142973"/>
                  <a:pt x="348088" y="142973"/>
                </a:cubicBezTo>
                <a:lnTo>
                  <a:pt x="346145" y="141995"/>
                </a:lnTo>
                <a:lnTo>
                  <a:pt x="344532" y="139738"/>
                </a:lnTo>
                <a:lnTo>
                  <a:pt x="344532" y="140700"/>
                </a:lnTo>
                <a:lnTo>
                  <a:pt x="347758" y="143608"/>
                </a:lnTo>
                <a:lnTo>
                  <a:pt x="348736" y="146211"/>
                </a:lnTo>
                <a:lnTo>
                  <a:pt x="348736" y="146529"/>
                </a:lnTo>
                <a:cubicBezTo>
                  <a:pt x="349587" y="149526"/>
                  <a:pt x="350298" y="152448"/>
                  <a:pt x="350831" y="155241"/>
                </a:cubicBezTo>
                <a:cubicBezTo>
                  <a:pt x="351365" y="158039"/>
                  <a:pt x="351631" y="160514"/>
                  <a:pt x="351631" y="162671"/>
                </a:cubicBezTo>
                <a:cubicBezTo>
                  <a:pt x="351631" y="166775"/>
                  <a:pt x="350552" y="168818"/>
                  <a:pt x="348406" y="168818"/>
                </a:cubicBezTo>
                <a:lnTo>
                  <a:pt x="346462" y="167856"/>
                </a:lnTo>
                <a:cubicBezTo>
                  <a:pt x="346462" y="169568"/>
                  <a:pt x="346399" y="171343"/>
                  <a:pt x="346297" y="173174"/>
                </a:cubicBezTo>
                <a:cubicBezTo>
                  <a:pt x="346183" y="175004"/>
                  <a:pt x="346031" y="176781"/>
                  <a:pt x="345815" y="178507"/>
                </a:cubicBezTo>
                <a:lnTo>
                  <a:pt x="346145" y="178507"/>
                </a:lnTo>
                <a:lnTo>
                  <a:pt x="347758" y="177862"/>
                </a:lnTo>
                <a:cubicBezTo>
                  <a:pt x="348825" y="177862"/>
                  <a:pt x="349904" y="178611"/>
                  <a:pt x="350984" y="180120"/>
                </a:cubicBezTo>
                <a:lnTo>
                  <a:pt x="351631" y="182064"/>
                </a:lnTo>
                <a:lnTo>
                  <a:pt x="349523" y="182382"/>
                </a:lnTo>
                <a:cubicBezTo>
                  <a:pt x="348990" y="182600"/>
                  <a:pt x="348736" y="183563"/>
                  <a:pt x="348736" y="185304"/>
                </a:cubicBezTo>
                <a:cubicBezTo>
                  <a:pt x="348736" y="187233"/>
                  <a:pt x="348736" y="189164"/>
                  <a:pt x="348736" y="191108"/>
                </a:cubicBezTo>
                <a:cubicBezTo>
                  <a:pt x="348736" y="193047"/>
                  <a:pt x="348825" y="195097"/>
                  <a:pt x="349053" y="197255"/>
                </a:cubicBezTo>
                <a:cubicBezTo>
                  <a:pt x="348406" y="197255"/>
                  <a:pt x="347644" y="198435"/>
                  <a:pt x="346793" y="200797"/>
                </a:cubicBezTo>
                <a:cubicBezTo>
                  <a:pt x="345929" y="203173"/>
                  <a:pt x="345116" y="205916"/>
                  <a:pt x="344367" y="209042"/>
                </a:cubicBezTo>
                <a:cubicBezTo>
                  <a:pt x="343605" y="212162"/>
                  <a:pt x="342957" y="215124"/>
                  <a:pt x="342437" y="217932"/>
                </a:cubicBezTo>
                <a:cubicBezTo>
                  <a:pt x="341891" y="220724"/>
                  <a:pt x="341611" y="222452"/>
                  <a:pt x="341611" y="223096"/>
                </a:cubicBezTo>
                <a:lnTo>
                  <a:pt x="340646" y="232789"/>
                </a:lnTo>
                <a:cubicBezTo>
                  <a:pt x="339566" y="234933"/>
                  <a:pt x="338804" y="237414"/>
                  <a:pt x="338385" y="240216"/>
                </a:cubicBezTo>
                <a:cubicBezTo>
                  <a:pt x="337953" y="243024"/>
                  <a:pt x="337738" y="245817"/>
                  <a:pt x="337738" y="248625"/>
                </a:cubicBezTo>
                <a:cubicBezTo>
                  <a:pt x="337738" y="249920"/>
                  <a:pt x="337738" y="251155"/>
                  <a:pt x="337738" y="252336"/>
                </a:cubicBezTo>
                <a:cubicBezTo>
                  <a:pt x="337738" y="253517"/>
                  <a:pt x="337839" y="254658"/>
                  <a:pt x="338068" y="255740"/>
                </a:cubicBezTo>
                <a:cubicBezTo>
                  <a:pt x="336772" y="258314"/>
                  <a:pt x="335807" y="261593"/>
                  <a:pt x="335160" y="265582"/>
                </a:cubicBezTo>
                <a:cubicBezTo>
                  <a:pt x="334525" y="269555"/>
                  <a:pt x="333648" y="273380"/>
                  <a:pt x="332569" y="277046"/>
                </a:cubicBezTo>
                <a:lnTo>
                  <a:pt x="332734" y="274799"/>
                </a:lnTo>
                <a:lnTo>
                  <a:pt x="332899" y="273187"/>
                </a:lnTo>
                <a:lnTo>
                  <a:pt x="332734" y="271396"/>
                </a:lnTo>
                <a:lnTo>
                  <a:pt x="332569" y="269947"/>
                </a:lnTo>
                <a:lnTo>
                  <a:pt x="332569" y="268653"/>
                </a:lnTo>
                <a:cubicBezTo>
                  <a:pt x="331286" y="267358"/>
                  <a:pt x="330206" y="266712"/>
                  <a:pt x="329330" y="266712"/>
                </a:cubicBezTo>
                <a:cubicBezTo>
                  <a:pt x="328479" y="266712"/>
                  <a:pt x="327717" y="267308"/>
                  <a:pt x="327082" y="268489"/>
                </a:cubicBezTo>
                <a:cubicBezTo>
                  <a:pt x="326434" y="269669"/>
                  <a:pt x="325952" y="271029"/>
                  <a:pt x="325622" y="272542"/>
                </a:cubicBezTo>
                <a:cubicBezTo>
                  <a:pt x="325304" y="274040"/>
                  <a:pt x="324923" y="275865"/>
                  <a:pt x="324491" y="278014"/>
                </a:cubicBezTo>
                <a:lnTo>
                  <a:pt x="324491" y="279626"/>
                </a:lnTo>
                <a:lnTo>
                  <a:pt x="324822" y="282231"/>
                </a:lnTo>
                <a:lnTo>
                  <a:pt x="325469" y="283511"/>
                </a:lnTo>
                <a:cubicBezTo>
                  <a:pt x="325241" y="284592"/>
                  <a:pt x="325025" y="286041"/>
                  <a:pt x="324822" y="287881"/>
                </a:cubicBezTo>
                <a:cubicBezTo>
                  <a:pt x="324593" y="289697"/>
                  <a:pt x="324326" y="291592"/>
                  <a:pt x="323996" y="293531"/>
                </a:cubicBezTo>
                <a:cubicBezTo>
                  <a:pt x="323679" y="295461"/>
                  <a:pt x="323361" y="297292"/>
                  <a:pt x="323031" y="299033"/>
                </a:cubicBezTo>
                <a:cubicBezTo>
                  <a:pt x="322713" y="300745"/>
                  <a:pt x="322345" y="302030"/>
                  <a:pt x="321913" y="302892"/>
                </a:cubicBezTo>
                <a:lnTo>
                  <a:pt x="322066" y="301777"/>
                </a:lnTo>
                <a:lnTo>
                  <a:pt x="322244" y="300646"/>
                </a:lnTo>
                <a:cubicBezTo>
                  <a:pt x="322244" y="299350"/>
                  <a:pt x="321850" y="298319"/>
                  <a:pt x="321101" y="297570"/>
                </a:cubicBezTo>
                <a:lnTo>
                  <a:pt x="318357" y="296443"/>
                </a:lnTo>
                <a:cubicBezTo>
                  <a:pt x="316630" y="296443"/>
                  <a:pt x="315398" y="297570"/>
                  <a:pt x="314636" y="299832"/>
                </a:cubicBezTo>
                <a:cubicBezTo>
                  <a:pt x="313887" y="302095"/>
                  <a:pt x="313506" y="304089"/>
                  <a:pt x="313506" y="305814"/>
                </a:cubicBezTo>
                <a:cubicBezTo>
                  <a:pt x="312642" y="305814"/>
                  <a:pt x="311245" y="306400"/>
                  <a:pt x="309315" y="307591"/>
                </a:cubicBezTo>
                <a:cubicBezTo>
                  <a:pt x="307372" y="308762"/>
                  <a:pt x="305327" y="310220"/>
                  <a:pt x="303168" y="311946"/>
                </a:cubicBezTo>
                <a:cubicBezTo>
                  <a:pt x="301009" y="313663"/>
                  <a:pt x="299028" y="315454"/>
                  <a:pt x="297186" y="317280"/>
                </a:cubicBezTo>
                <a:cubicBezTo>
                  <a:pt x="295358" y="319110"/>
                  <a:pt x="294126" y="320672"/>
                  <a:pt x="293478" y="321952"/>
                </a:cubicBezTo>
                <a:lnTo>
                  <a:pt x="293161" y="322618"/>
                </a:lnTo>
                <a:cubicBezTo>
                  <a:pt x="291433" y="324979"/>
                  <a:pt x="290290" y="326488"/>
                  <a:pt x="289757" y="327137"/>
                </a:cubicBezTo>
                <a:cubicBezTo>
                  <a:pt x="289224" y="327772"/>
                  <a:pt x="288195" y="328749"/>
                  <a:pt x="286696" y="330035"/>
                </a:cubicBezTo>
                <a:lnTo>
                  <a:pt x="285401" y="330035"/>
                </a:lnTo>
                <a:lnTo>
                  <a:pt x="282162" y="328104"/>
                </a:lnTo>
                <a:lnTo>
                  <a:pt x="276676" y="330035"/>
                </a:lnTo>
                <a:cubicBezTo>
                  <a:pt x="273450" y="332192"/>
                  <a:pt x="270326" y="333640"/>
                  <a:pt x="267303" y="334400"/>
                </a:cubicBezTo>
                <a:cubicBezTo>
                  <a:pt x="264281" y="335149"/>
                  <a:pt x="261042" y="336190"/>
                  <a:pt x="257613" y="337476"/>
                </a:cubicBezTo>
                <a:lnTo>
                  <a:pt x="256000" y="337476"/>
                </a:lnTo>
                <a:cubicBezTo>
                  <a:pt x="253194" y="338770"/>
                  <a:pt x="250831" y="339936"/>
                  <a:pt x="248888" y="341018"/>
                </a:cubicBezTo>
                <a:cubicBezTo>
                  <a:pt x="246958" y="342100"/>
                  <a:pt x="244481" y="342631"/>
                  <a:pt x="241446" y="342631"/>
                </a:cubicBezTo>
                <a:cubicBezTo>
                  <a:pt x="237154" y="342631"/>
                  <a:pt x="233267" y="341668"/>
                  <a:pt x="229813" y="339737"/>
                </a:cubicBezTo>
                <a:lnTo>
                  <a:pt x="228200" y="340383"/>
                </a:lnTo>
                <a:lnTo>
                  <a:pt x="227730" y="340219"/>
                </a:lnTo>
                <a:lnTo>
                  <a:pt x="226917" y="340055"/>
                </a:lnTo>
                <a:lnTo>
                  <a:pt x="225622" y="339087"/>
                </a:lnTo>
                <a:lnTo>
                  <a:pt x="225304" y="339405"/>
                </a:lnTo>
                <a:lnTo>
                  <a:pt x="224657" y="338438"/>
                </a:lnTo>
                <a:lnTo>
                  <a:pt x="224339" y="338121"/>
                </a:lnTo>
                <a:cubicBezTo>
                  <a:pt x="223463" y="338324"/>
                  <a:pt x="222282" y="338438"/>
                  <a:pt x="220783" y="338438"/>
                </a:cubicBezTo>
                <a:lnTo>
                  <a:pt x="217557" y="337793"/>
                </a:lnTo>
                <a:cubicBezTo>
                  <a:pt x="215183" y="336067"/>
                  <a:pt x="212376" y="334186"/>
                  <a:pt x="209150" y="332143"/>
                </a:cubicBezTo>
                <a:cubicBezTo>
                  <a:pt x="205924" y="330084"/>
                  <a:pt x="202470" y="328536"/>
                  <a:pt x="198812" y="327454"/>
                </a:cubicBezTo>
                <a:cubicBezTo>
                  <a:pt x="195790" y="325093"/>
                  <a:pt x="192780" y="322717"/>
                  <a:pt x="189757" y="320341"/>
                </a:cubicBezTo>
                <a:cubicBezTo>
                  <a:pt x="186747" y="317979"/>
                  <a:pt x="183636" y="316049"/>
                  <a:pt x="180397" y="314527"/>
                </a:cubicBezTo>
                <a:cubicBezTo>
                  <a:pt x="179749" y="312810"/>
                  <a:pt x="178441" y="310855"/>
                  <a:pt x="176511" y="308708"/>
                </a:cubicBezTo>
                <a:cubicBezTo>
                  <a:pt x="174581" y="306564"/>
                  <a:pt x="172472" y="304505"/>
                  <a:pt x="170212" y="302575"/>
                </a:cubicBezTo>
                <a:cubicBezTo>
                  <a:pt x="167951" y="300646"/>
                  <a:pt x="165703" y="299033"/>
                  <a:pt x="163430" y="297739"/>
                </a:cubicBezTo>
                <a:cubicBezTo>
                  <a:pt x="161170" y="296443"/>
                  <a:pt x="159391" y="295794"/>
                  <a:pt x="158109" y="295794"/>
                </a:cubicBezTo>
                <a:lnTo>
                  <a:pt x="156483" y="296443"/>
                </a:lnTo>
                <a:lnTo>
                  <a:pt x="155188" y="298384"/>
                </a:lnTo>
                <a:lnTo>
                  <a:pt x="154553" y="300313"/>
                </a:lnTo>
                <a:lnTo>
                  <a:pt x="151632" y="298855"/>
                </a:lnTo>
                <a:cubicBezTo>
                  <a:pt x="150552" y="297887"/>
                  <a:pt x="149473" y="296643"/>
                  <a:pt x="148406" y="295144"/>
                </a:cubicBezTo>
                <a:cubicBezTo>
                  <a:pt x="147314" y="293635"/>
                  <a:pt x="146247" y="292138"/>
                  <a:pt x="145180" y="290624"/>
                </a:cubicBezTo>
                <a:cubicBezTo>
                  <a:pt x="144088" y="289101"/>
                  <a:pt x="143237" y="287717"/>
                  <a:pt x="142589" y="286433"/>
                </a:cubicBezTo>
                <a:lnTo>
                  <a:pt x="143554" y="296443"/>
                </a:lnTo>
                <a:lnTo>
                  <a:pt x="142919" y="298537"/>
                </a:lnTo>
                <a:lnTo>
                  <a:pt x="142589" y="301608"/>
                </a:lnTo>
                <a:lnTo>
                  <a:pt x="142589" y="302575"/>
                </a:lnTo>
                <a:cubicBezTo>
                  <a:pt x="142158" y="305155"/>
                  <a:pt x="141789" y="308073"/>
                  <a:pt x="141459" y="311311"/>
                </a:cubicBezTo>
                <a:cubicBezTo>
                  <a:pt x="141142" y="314527"/>
                  <a:pt x="140964" y="317751"/>
                  <a:pt x="140964" y="320990"/>
                </a:cubicBezTo>
                <a:cubicBezTo>
                  <a:pt x="140964" y="327227"/>
                  <a:pt x="141738" y="333968"/>
                  <a:pt x="143237" y="341181"/>
                </a:cubicBezTo>
                <a:cubicBezTo>
                  <a:pt x="144736" y="348395"/>
                  <a:pt x="146679" y="354809"/>
                  <a:pt x="149054" y="360424"/>
                </a:cubicBezTo>
                <a:cubicBezTo>
                  <a:pt x="149054" y="364716"/>
                  <a:pt x="149003" y="368918"/>
                  <a:pt x="148889" y="373020"/>
                </a:cubicBezTo>
                <a:cubicBezTo>
                  <a:pt x="148787" y="377098"/>
                  <a:pt x="148622" y="381301"/>
                  <a:pt x="148406" y="385621"/>
                </a:cubicBezTo>
                <a:cubicBezTo>
                  <a:pt x="149701" y="390563"/>
                  <a:pt x="150616" y="396327"/>
                  <a:pt x="151149" y="402891"/>
                </a:cubicBezTo>
                <a:cubicBezTo>
                  <a:pt x="151683" y="409459"/>
                  <a:pt x="152495" y="415555"/>
                  <a:pt x="153562" y="421157"/>
                </a:cubicBezTo>
                <a:lnTo>
                  <a:pt x="151962" y="421637"/>
                </a:lnTo>
                <a:cubicBezTo>
                  <a:pt x="151530" y="421955"/>
                  <a:pt x="151314" y="422883"/>
                  <a:pt x="151314" y="424391"/>
                </a:cubicBezTo>
                <a:cubicBezTo>
                  <a:pt x="151314" y="429779"/>
                  <a:pt x="151632" y="435365"/>
                  <a:pt x="152280" y="441184"/>
                </a:cubicBezTo>
                <a:lnTo>
                  <a:pt x="151962" y="442479"/>
                </a:lnTo>
                <a:lnTo>
                  <a:pt x="152280" y="444091"/>
                </a:lnTo>
                <a:lnTo>
                  <a:pt x="150984" y="446035"/>
                </a:lnTo>
                <a:lnTo>
                  <a:pt x="149701" y="449275"/>
                </a:lnTo>
                <a:lnTo>
                  <a:pt x="147758" y="450238"/>
                </a:lnTo>
                <a:lnTo>
                  <a:pt x="146476" y="449920"/>
                </a:lnTo>
                <a:lnTo>
                  <a:pt x="148088" y="453145"/>
                </a:lnTo>
                <a:cubicBezTo>
                  <a:pt x="148088" y="454211"/>
                  <a:pt x="147492" y="454862"/>
                  <a:pt x="146298" y="455075"/>
                </a:cubicBezTo>
                <a:cubicBezTo>
                  <a:pt x="145117" y="455292"/>
                  <a:pt x="143669" y="455393"/>
                  <a:pt x="141942" y="455393"/>
                </a:cubicBezTo>
                <a:lnTo>
                  <a:pt x="131286" y="455393"/>
                </a:lnTo>
                <a:lnTo>
                  <a:pt x="131286" y="455724"/>
                </a:lnTo>
                <a:lnTo>
                  <a:pt x="129991" y="455075"/>
                </a:lnTo>
                <a:lnTo>
                  <a:pt x="129343" y="455393"/>
                </a:lnTo>
                <a:cubicBezTo>
                  <a:pt x="128264" y="455393"/>
                  <a:pt x="126156" y="455292"/>
                  <a:pt x="123044" y="455075"/>
                </a:cubicBezTo>
                <a:cubicBezTo>
                  <a:pt x="119920" y="454862"/>
                  <a:pt x="116529" y="454544"/>
                  <a:pt x="112859" y="454112"/>
                </a:cubicBezTo>
                <a:cubicBezTo>
                  <a:pt x="109188" y="453681"/>
                  <a:pt x="105759" y="453234"/>
                  <a:pt x="102521" y="452817"/>
                </a:cubicBezTo>
                <a:cubicBezTo>
                  <a:pt x="99295" y="452385"/>
                  <a:pt x="97034" y="451851"/>
                  <a:pt x="95752" y="451205"/>
                </a:cubicBezTo>
                <a:lnTo>
                  <a:pt x="94787" y="451205"/>
                </a:lnTo>
                <a:lnTo>
                  <a:pt x="94291" y="451369"/>
                </a:lnTo>
                <a:lnTo>
                  <a:pt x="93796" y="451533"/>
                </a:lnTo>
                <a:lnTo>
                  <a:pt x="93796" y="450555"/>
                </a:lnTo>
                <a:cubicBezTo>
                  <a:pt x="93593" y="424708"/>
                  <a:pt x="93263" y="399021"/>
                  <a:pt x="92831" y="373491"/>
                </a:cubicBezTo>
                <a:cubicBezTo>
                  <a:pt x="92399" y="347963"/>
                  <a:pt x="91980" y="322285"/>
                  <a:pt x="91548" y="296443"/>
                </a:cubicBezTo>
                <a:cubicBezTo>
                  <a:pt x="91116" y="295144"/>
                  <a:pt x="90672" y="294296"/>
                  <a:pt x="90240" y="293864"/>
                </a:cubicBezTo>
                <a:cubicBezTo>
                  <a:pt x="90240" y="288045"/>
                  <a:pt x="90240" y="282231"/>
                  <a:pt x="90240" y="276401"/>
                </a:cubicBezTo>
                <a:cubicBezTo>
                  <a:pt x="90240" y="270582"/>
                  <a:pt x="90469" y="265210"/>
                  <a:pt x="90888" y="260258"/>
                </a:cubicBezTo>
                <a:cubicBezTo>
                  <a:pt x="90672" y="257237"/>
                  <a:pt x="90469" y="254429"/>
                  <a:pt x="90240" y="251850"/>
                </a:cubicBezTo>
                <a:cubicBezTo>
                  <a:pt x="90037" y="249275"/>
                  <a:pt x="89707" y="246785"/>
                  <a:pt x="89275" y="244423"/>
                </a:cubicBezTo>
                <a:lnTo>
                  <a:pt x="89275" y="242146"/>
                </a:lnTo>
                <a:cubicBezTo>
                  <a:pt x="89275" y="239785"/>
                  <a:pt x="89224" y="237473"/>
                  <a:pt x="89122" y="235201"/>
                </a:cubicBezTo>
                <a:cubicBezTo>
                  <a:pt x="88995" y="232953"/>
                  <a:pt x="88856" y="230746"/>
                  <a:pt x="88627" y="228583"/>
                </a:cubicBezTo>
                <a:lnTo>
                  <a:pt x="88957" y="228583"/>
                </a:lnTo>
                <a:cubicBezTo>
                  <a:pt x="88957" y="226856"/>
                  <a:pt x="89122" y="224877"/>
                  <a:pt x="89453" y="222605"/>
                </a:cubicBezTo>
                <a:cubicBezTo>
                  <a:pt x="89770" y="220342"/>
                  <a:pt x="90037" y="218249"/>
                  <a:pt x="90240" y="216305"/>
                </a:cubicBezTo>
                <a:lnTo>
                  <a:pt x="90240" y="216622"/>
                </a:lnTo>
                <a:lnTo>
                  <a:pt x="92513" y="218249"/>
                </a:lnTo>
                <a:lnTo>
                  <a:pt x="92513" y="203059"/>
                </a:lnTo>
                <a:cubicBezTo>
                  <a:pt x="91002" y="201130"/>
                  <a:pt x="89872" y="198093"/>
                  <a:pt x="89122" y="194015"/>
                </a:cubicBezTo>
                <a:cubicBezTo>
                  <a:pt x="88360" y="189927"/>
                  <a:pt x="87763" y="185304"/>
                  <a:pt x="87344" y="180120"/>
                </a:cubicBezTo>
                <a:cubicBezTo>
                  <a:pt x="86900" y="174955"/>
                  <a:pt x="86468" y="169469"/>
                  <a:pt x="86049" y="163649"/>
                </a:cubicBezTo>
                <a:cubicBezTo>
                  <a:pt x="85617" y="157835"/>
                  <a:pt x="85084" y="152120"/>
                  <a:pt x="84436" y="146529"/>
                </a:cubicBezTo>
                <a:lnTo>
                  <a:pt x="82823" y="133933"/>
                </a:lnTo>
                <a:lnTo>
                  <a:pt x="82823" y="79640"/>
                </a:lnTo>
                <a:lnTo>
                  <a:pt x="81528" y="77225"/>
                </a:lnTo>
                <a:lnTo>
                  <a:pt x="79585" y="76402"/>
                </a:lnTo>
                <a:lnTo>
                  <a:pt x="77642" y="77378"/>
                </a:lnTo>
                <a:close/>
                <a:moveTo>
                  <a:pt x="81528" y="177530"/>
                </a:moveTo>
                <a:cubicBezTo>
                  <a:pt x="79381" y="181201"/>
                  <a:pt x="77870" y="185989"/>
                  <a:pt x="76994" y="191922"/>
                </a:cubicBezTo>
                <a:cubicBezTo>
                  <a:pt x="76143" y="197840"/>
                  <a:pt x="75711" y="204136"/>
                  <a:pt x="75711" y="210817"/>
                </a:cubicBezTo>
                <a:cubicBezTo>
                  <a:pt x="75711" y="207797"/>
                  <a:pt x="75660" y="204785"/>
                  <a:pt x="75546" y="201774"/>
                </a:cubicBezTo>
                <a:cubicBezTo>
                  <a:pt x="75432" y="198752"/>
                  <a:pt x="75381" y="195741"/>
                  <a:pt x="75381" y="192735"/>
                </a:cubicBezTo>
                <a:cubicBezTo>
                  <a:pt x="75609" y="192289"/>
                  <a:pt x="75711" y="191321"/>
                  <a:pt x="75711" y="189813"/>
                </a:cubicBezTo>
                <a:lnTo>
                  <a:pt x="75381" y="189164"/>
                </a:lnTo>
                <a:lnTo>
                  <a:pt x="74733" y="173021"/>
                </a:lnTo>
                <a:lnTo>
                  <a:pt x="76676" y="174305"/>
                </a:lnTo>
                <a:lnTo>
                  <a:pt x="77489" y="174469"/>
                </a:lnTo>
                <a:lnTo>
                  <a:pt x="77959" y="174637"/>
                </a:lnTo>
                <a:cubicBezTo>
                  <a:pt x="79470" y="174637"/>
                  <a:pt x="80232" y="173874"/>
                  <a:pt x="80232" y="172376"/>
                </a:cubicBezTo>
                <a:cubicBezTo>
                  <a:pt x="80232" y="171512"/>
                  <a:pt x="79801" y="170431"/>
                  <a:pt x="78937" y="169136"/>
                </a:cubicBezTo>
                <a:lnTo>
                  <a:pt x="74733" y="164935"/>
                </a:lnTo>
                <a:lnTo>
                  <a:pt x="74733" y="149427"/>
                </a:lnTo>
                <a:cubicBezTo>
                  <a:pt x="74733" y="144256"/>
                  <a:pt x="74581" y="139455"/>
                  <a:pt x="74251" y="135049"/>
                </a:cubicBezTo>
                <a:cubicBezTo>
                  <a:pt x="73933" y="130629"/>
                  <a:pt x="73019" y="128422"/>
                  <a:pt x="71520" y="128422"/>
                </a:cubicBezTo>
                <a:cubicBezTo>
                  <a:pt x="69780" y="128422"/>
                  <a:pt x="68917" y="129498"/>
                  <a:pt x="68917" y="131656"/>
                </a:cubicBezTo>
                <a:lnTo>
                  <a:pt x="68917" y="143939"/>
                </a:lnTo>
                <a:lnTo>
                  <a:pt x="59557" y="134895"/>
                </a:lnTo>
                <a:cubicBezTo>
                  <a:pt x="57817" y="132306"/>
                  <a:pt x="56115" y="129930"/>
                  <a:pt x="54388" y="127772"/>
                </a:cubicBezTo>
                <a:lnTo>
                  <a:pt x="53740" y="126159"/>
                </a:lnTo>
                <a:cubicBezTo>
                  <a:pt x="54604" y="127886"/>
                  <a:pt x="55671" y="129448"/>
                  <a:pt x="56979" y="130858"/>
                </a:cubicBezTo>
                <a:cubicBezTo>
                  <a:pt x="58274" y="132241"/>
                  <a:pt x="59557" y="132956"/>
                  <a:pt x="60852" y="132956"/>
                </a:cubicBezTo>
                <a:cubicBezTo>
                  <a:pt x="61487" y="132956"/>
                  <a:pt x="62135" y="132355"/>
                  <a:pt x="62783" y="131175"/>
                </a:cubicBezTo>
                <a:cubicBezTo>
                  <a:pt x="63430" y="129984"/>
                  <a:pt x="63976" y="128600"/>
                  <a:pt x="64396" y="126973"/>
                </a:cubicBezTo>
                <a:cubicBezTo>
                  <a:pt x="64827" y="125360"/>
                  <a:pt x="65208" y="123684"/>
                  <a:pt x="65538" y="121968"/>
                </a:cubicBezTo>
                <a:cubicBezTo>
                  <a:pt x="65856" y="120241"/>
                  <a:pt x="66135" y="118843"/>
                  <a:pt x="66339" y="117766"/>
                </a:cubicBezTo>
                <a:cubicBezTo>
                  <a:pt x="67837" y="118843"/>
                  <a:pt x="69247" y="119710"/>
                  <a:pt x="70542" y="120340"/>
                </a:cubicBezTo>
                <a:cubicBezTo>
                  <a:pt x="71838" y="121005"/>
                  <a:pt x="73019" y="121650"/>
                  <a:pt x="74098" y="122299"/>
                </a:cubicBezTo>
                <a:lnTo>
                  <a:pt x="75063" y="122299"/>
                </a:lnTo>
                <a:lnTo>
                  <a:pt x="77324" y="135863"/>
                </a:lnTo>
                <a:cubicBezTo>
                  <a:pt x="77756" y="137362"/>
                  <a:pt x="78010" y="139405"/>
                  <a:pt x="78137" y="141995"/>
                </a:cubicBezTo>
                <a:cubicBezTo>
                  <a:pt x="78238" y="144589"/>
                  <a:pt x="78454" y="147179"/>
                  <a:pt x="78784" y="149753"/>
                </a:cubicBezTo>
                <a:cubicBezTo>
                  <a:pt x="79102" y="152334"/>
                  <a:pt x="79470" y="154546"/>
                  <a:pt x="79915" y="156371"/>
                </a:cubicBezTo>
                <a:cubicBezTo>
                  <a:pt x="80347" y="158213"/>
                  <a:pt x="81083" y="159333"/>
                  <a:pt x="82176" y="159775"/>
                </a:cubicBezTo>
                <a:close/>
                <a:moveTo>
                  <a:pt x="72155" y="452499"/>
                </a:moveTo>
                <a:lnTo>
                  <a:pt x="71990" y="454266"/>
                </a:lnTo>
                <a:lnTo>
                  <a:pt x="71838" y="456041"/>
                </a:lnTo>
                <a:cubicBezTo>
                  <a:pt x="69031" y="454747"/>
                  <a:pt x="65907" y="452549"/>
                  <a:pt x="62465" y="449424"/>
                </a:cubicBezTo>
                <a:cubicBezTo>
                  <a:pt x="59011" y="446289"/>
                  <a:pt x="55569" y="442910"/>
                  <a:pt x="52114" y="439255"/>
                </a:cubicBezTo>
                <a:lnTo>
                  <a:pt x="58592" y="443441"/>
                </a:lnTo>
                <a:lnTo>
                  <a:pt x="60204" y="443758"/>
                </a:lnTo>
                <a:lnTo>
                  <a:pt x="60204" y="444091"/>
                </a:lnTo>
                <a:cubicBezTo>
                  <a:pt x="61055" y="445605"/>
                  <a:pt x="62135" y="446353"/>
                  <a:pt x="63430" y="446353"/>
                </a:cubicBezTo>
                <a:cubicBezTo>
                  <a:pt x="64510" y="446353"/>
                  <a:pt x="65259" y="445718"/>
                  <a:pt x="65691" y="444408"/>
                </a:cubicBezTo>
                <a:cubicBezTo>
                  <a:pt x="66770" y="445718"/>
                  <a:pt x="67888" y="446998"/>
                  <a:pt x="69082" y="448293"/>
                </a:cubicBezTo>
                <a:cubicBezTo>
                  <a:pt x="70276" y="449592"/>
                  <a:pt x="71292" y="450987"/>
                  <a:pt x="72155" y="452499"/>
                </a:cubicBezTo>
                <a:close/>
                <a:moveTo>
                  <a:pt x="58592" y="35062"/>
                </a:moveTo>
                <a:cubicBezTo>
                  <a:pt x="57296" y="34615"/>
                  <a:pt x="56052" y="34238"/>
                  <a:pt x="54871" y="33920"/>
                </a:cubicBezTo>
                <a:cubicBezTo>
                  <a:pt x="53677" y="33589"/>
                  <a:pt x="52546" y="33222"/>
                  <a:pt x="51467" y="32800"/>
                </a:cubicBezTo>
                <a:lnTo>
                  <a:pt x="54388" y="32626"/>
                </a:lnTo>
                <a:lnTo>
                  <a:pt x="57296" y="32472"/>
                </a:lnTo>
                <a:close/>
                <a:moveTo>
                  <a:pt x="51467" y="90297"/>
                </a:moveTo>
                <a:cubicBezTo>
                  <a:pt x="53410" y="92023"/>
                  <a:pt x="55289" y="93646"/>
                  <a:pt x="57131" y="95143"/>
                </a:cubicBezTo>
                <a:cubicBezTo>
                  <a:pt x="58960" y="96647"/>
                  <a:pt x="60738" y="98065"/>
                  <a:pt x="62465" y="99351"/>
                </a:cubicBezTo>
                <a:lnTo>
                  <a:pt x="62465" y="102575"/>
                </a:lnTo>
                <a:lnTo>
                  <a:pt x="57626" y="98065"/>
                </a:lnTo>
                <a:lnTo>
                  <a:pt x="55036" y="95809"/>
                </a:lnTo>
                <a:lnTo>
                  <a:pt x="52114" y="93531"/>
                </a:lnTo>
                <a:close/>
                <a:moveTo>
                  <a:pt x="62135" y="415656"/>
                </a:moveTo>
                <a:lnTo>
                  <a:pt x="64078" y="417600"/>
                </a:lnTo>
                <a:lnTo>
                  <a:pt x="66669" y="417917"/>
                </a:lnTo>
                <a:lnTo>
                  <a:pt x="66669" y="419544"/>
                </a:lnTo>
                <a:cubicBezTo>
                  <a:pt x="61703" y="416533"/>
                  <a:pt x="56534" y="412643"/>
                  <a:pt x="51149" y="407911"/>
                </a:cubicBezTo>
                <a:cubicBezTo>
                  <a:pt x="51797" y="405967"/>
                  <a:pt x="52483" y="403971"/>
                  <a:pt x="53258" y="401928"/>
                </a:cubicBezTo>
                <a:cubicBezTo>
                  <a:pt x="54007" y="399885"/>
                  <a:pt x="54604" y="397775"/>
                  <a:pt x="55036" y="395628"/>
                </a:cubicBezTo>
                <a:lnTo>
                  <a:pt x="61170" y="400479"/>
                </a:lnTo>
                <a:close/>
                <a:moveTo>
                  <a:pt x="62135" y="74154"/>
                </a:moveTo>
                <a:cubicBezTo>
                  <a:pt x="62135" y="76515"/>
                  <a:pt x="62186" y="79041"/>
                  <a:pt x="62300" y="81734"/>
                </a:cubicBezTo>
                <a:cubicBezTo>
                  <a:pt x="62414" y="84428"/>
                  <a:pt x="62465" y="87067"/>
                  <a:pt x="62465" y="89646"/>
                </a:cubicBezTo>
                <a:cubicBezTo>
                  <a:pt x="60738" y="87717"/>
                  <a:pt x="58909" y="85836"/>
                  <a:pt x="56979" y="83996"/>
                </a:cubicBezTo>
                <a:cubicBezTo>
                  <a:pt x="55036" y="82180"/>
                  <a:pt x="53080" y="80285"/>
                  <a:pt x="51149" y="78346"/>
                </a:cubicBezTo>
                <a:cubicBezTo>
                  <a:pt x="51149" y="76402"/>
                  <a:pt x="51149" y="74471"/>
                  <a:pt x="51149" y="72542"/>
                </a:cubicBezTo>
                <a:cubicBezTo>
                  <a:pt x="51149" y="70596"/>
                  <a:pt x="51048" y="68652"/>
                  <a:pt x="50832" y="66723"/>
                </a:cubicBezTo>
                <a:cubicBezTo>
                  <a:pt x="52343" y="67804"/>
                  <a:pt x="53791" y="68766"/>
                  <a:pt x="55188" y="69620"/>
                </a:cubicBezTo>
                <a:cubicBezTo>
                  <a:pt x="56598" y="70482"/>
                  <a:pt x="58046" y="71346"/>
                  <a:pt x="59557" y="72209"/>
                </a:cubicBezTo>
                <a:close/>
                <a:moveTo>
                  <a:pt x="48254" y="389814"/>
                </a:moveTo>
                <a:lnTo>
                  <a:pt x="50184" y="391425"/>
                </a:lnTo>
                <a:lnTo>
                  <a:pt x="48571" y="397241"/>
                </a:lnTo>
                <a:cubicBezTo>
                  <a:pt x="48343" y="395960"/>
                  <a:pt x="48254" y="394714"/>
                  <a:pt x="48254" y="393535"/>
                </a:cubicBezTo>
                <a:cubicBezTo>
                  <a:pt x="48254" y="392338"/>
                  <a:pt x="48254" y="391108"/>
                  <a:pt x="48254" y="389814"/>
                </a:cubicBezTo>
                <a:close/>
                <a:moveTo>
                  <a:pt x="59239" y="346202"/>
                </a:moveTo>
                <a:cubicBezTo>
                  <a:pt x="58795" y="349208"/>
                  <a:pt x="58363" y="352065"/>
                  <a:pt x="57944" y="354759"/>
                </a:cubicBezTo>
                <a:cubicBezTo>
                  <a:pt x="57499" y="357439"/>
                  <a:pt x="57080" y="360296"/>
                  <a:pt x="56648" y="363318"/>
                </a:cubicBezTo>
                <a:lnTo>
                  <a:pt x="47606" y="354595"/>
                </a:lnTo>
                <a:lnTo>
                  <a:pt x="47606" y="337158"/>
                </a:lnTo>
                <a:close/>
                <a:moveTo>
                  <a:pt x="47606" y="365897"/>
                </a:moveTo>
                <a:cubicBezTo>
                  <a:pt x="48889" y="366978"/>
                  <a:pt x="50133" y="367956"/>
                  <a:pt x="51327" y="368804"/>
                </a:cubicBezTo>
                <a:cubicBezTo>
                  <a:pt x="52483" y="369668"/>
                  <a:pt x="53740" y="370545"/>
                  <a:pt x="55036" y="371399"/>
                </a:cubicBezTo>
                <a:lnTo>
                  <a:pt x="52762" y="382064"/>
                </a:lnTo>
                <a:lnTo>
                  <a:pt x="47606" y="377213"/>
                </a:lnTo>
                <a:close/>
                <a:moveTo>
                  <a:pt x="47276" y="313241"/>
                </a:moveTo>
                <a:cubicBezTo>
                  <a:pt x="49422" y="314957"/>
                  <a:pt x="51378" y="316684"/>
                  <a:pt x="53080" y="318410"/>
                </a:cubicBezTo>
                <a:cubicBezTo>
                  <a:pt x="54820" y="320138"/>
                  <a:pt x="56534" y="321521"/>
                  <a:pt x="58274" y="322618"/>
                </a:cubicBezTo>
                <a:lnTo>
                  <a:pt x="59239" y="338121"/>
                </a:lnTo>
                <a:cubicBezTo>
                  <a:pt x="58592" y="338121"/>
                  <a:pt x="57728" y="337525"/>
                  <a:pt x="56648" y="336330"/>
                </a:cubicBezTo>
                <a:cubicBezTo>
                  <a:pt x="55569" y="335149"/>
                  <a:pt x="54439" y="333754"/>
                  <a:pt x="53258" y="332143"/>
                </a:cubicBezTo>
                <a:cubicBezTo>
                  <a:pt x="52064" y="330530"/>
                  <a:pt x="50933" y="328913"/>
                  <a:pt x="49854" y="327290"/>
                </a:cubicBezTo>
                <a:cubicBezTo>
                  <a:pt x="48774" y="325679"/>
                  <a:pt x="48025" y="324557"/>
                  <a:pt x="47606" y="323912"/>
                </a:cubicBezTo>
                <a:cubicBezTo>
                  <a:pt x="47606" y="322171"/>
                  <a:pt x="47606" y="320395"/>
                  <a:pt x="47606" y="318579"/>
                </a:cubicBezTo>
                <a:cubicBezTo>
                  <a:pt x="47606" y="316734"/>
                  <a:pt x="47492" y="314957"/>
                  <a:pt x="47276" y="313241"/>
                </a:cubicBezTo>
                <a:close/>
                <a:moveTo>
                  <a:pt x="53410" y="305155"/>
                </a:moveTo>
                <a:lnTo>
                  <a:pt x="55518" y="307427"/>
                </a:lnTo>
                <a:lnTo>
                  <a:pt x="57626" y="309357"/>
                </a:lnTo>
                <a:lnTo>
                  <a:pt x="57626" y="312596"/>
                </a:lnTo>
                <a:cubicBezTo>
                  <a:pt x="54388" y="309357"/>
                  <a:pt x="50832" y="306345"/>
                  <a:pt x="46958" y="303542"/>
                </a:cubicBezTo>
                <a:lnTo>
                  <a:pt x="46311" y="297421"/>
                </a:lnTo>
                <a:close/>
                <a:moveTo>
                  <a:pt x="50832" y="141995"/>
                </a:moveTo>
                <a:lnTo>
                  <a:pt x="48406" y="139738"/>
                </a:lnTo>
                <a:lnTo>
                  <a:pt x="45993" y="137792"/>
                </a:lnTo>
                <a:cubicBezTo>
                  <a:pt x="46641" y="135213"/>
                  <a:pt x="47377" y="133055"/>
                  <a:pt x="48254" y="131343"/>
                </a:cubicBezTo>
                <a:lnTo>
                  <a:pt x="49219" y="131973"/>
                </a:lnTo>
                <a:cubicBezTo>
                  <a:pt x="49638" y="133705"/>
                  <a:pt x="49956" y="135366"/>
                  <a:pt x="50184" y="136995"/>
                </a:cubicBezTo>
                <a:cubicBezTo>
                  <a:pt x="50400" y="138606"/>
                  <a:pt x="50616" y="140283"/>
                  <a:pt x="50832" y="141995"/>
                </a:cubicBezTo>
                <a:close/>
                <a:moveTo>
                  <a:pt x="54705" y="228583"/>
                </a:moveTo>
                <a:cubicBezTo>
                  <a:pt x="54502" y="232254"/>
                  <a:pt x="54388" y="235746"/>
                  <a:pt x="54388" y="239085"/>
                </a:cubicBezTo>
                <a:cubicBezTo>
                  <a:pt x="54388" y="242429"/>
                  <a:pt x="54388" y="245817"/>
                  <a:pt x="54388" y="249275"/>
                </a:cubicBezTo>
                <a:cubicBezTo>
                  <a:pt x="52661" y="247534"/>
                  <a:pt x="50883" y="245271"/>
                  <a:pt x="49054" y="242478"/>
                </a:cubicBezTo>
                <a:cubicBezTo>
                  <a:pt x="47225" y="239686"/>
                  <a:pt x="46311" y="235796"/>
                  <a:pt x="46311" y="230860"/>
                </a:cubicBezTo>
                <a:lnTo>
                  <a:pt x="45663" y="219862"/>
                </a:lnTo>
                <a:close/>
                <a:moveTo>
                  <a:pt x="44037" y="196277"/>
                </a:moveTo>
                <a:cubicBezTo>
                  <a:pt x="45346" y="197354"/>
                  <a:pt x="46641" y="198435"/>
                  <a:pt x="47924" y="199517"/>
                </a:cubicBezTo>
                <a:cubicBezTo>
                  <a:pt x="49219" y="200584"/>
                  <a:pt x="50502" y="201660"/>
                  <a:pt x="51797" y="202741"/>
                </a:cubicBezTo>
                <a:cubicBezTo>
                  <a:pt x="51581" y="203173"/>
                  <a:pt x="51467" y="204021"/>
                  <a:pt x="51467" y="205331"/>
                </a:cubicBezTo>
                <a:lnTo>
                  <a:pt x="51645" y="206462"/>
                </a:lnTo>
                <a:lnTo>
                  <a:pt x="51797" y="207593"/>
                </a:lnTo>
                <a:cubicBezTo>
                  <a:pt x="49422" y="205648"/>
                  <a:pt x="47708" y="204250"/>
                  <a:pt x="46641" y="203376"/>
                </a:cubicBezTo>
                <a:cubicBezTo>
                  <a:pt x="45549" y="202523"/>
                  <a:pt x="44698" y="200162"/>
                  <a:pt x="44037" y="196277"/>
                </a:cubicBezTo>
                <a:close/>
                <a:moveTo>
                  <a:pt x="56648" y="426009"/>
                </a:moveTo>
                <a:cubicBezTo>
                  <a:pt x="54705" y="422982"/>
                  <a:pt x="52711" y="420075"/>
                  <a:pt x="50679" y="417267"/>
                </a:cubicBezTo>
                <a:cubicBezTo>
                  <a:pt x="48622" y="414474"/>
                  <a:pt x="46412" y="411666"/>
                  <a:pt x="44037" y="408874"/>
                </a:cubicBezTo>
                <a:cubicBezTo>
                  <a:pt x="47708" y="412317"/>
                  <a:pt x="51467" y="415506"/>
                  <a:pt x="55353" y="418413"/>
                </a:cubicBezTo>
                <a:cubicBezTo>
                  <a:pt x="59239" y="421320"/>
                  <a:pt x="63011" y="423747"/>
                  <a:pt x="66669" y="425676"/>
                </a:cubicBezTo>
                <a:lnTo>
                  <a:pt x="66669" y="436674"/>
                </a:lnTo>
                <a:close/>
                <a:moveTo>
                  <a:pt x="52445" y="152651"/>
                </a:moveTo>
                <a:lnTo>
                  <a:pt x="53740" y="165261"/>
                </a:lnTo>
                <a:lnTo>
                  <a:pt x="43720" y="156535"/>
                </a:lnTo>
                <a:cubicBezTo>
                  <a:pt x="43720" y="152016"/>
                  <a:pt x="44037" y="148027"/>
                  <a:pt x="44698" y="144589"/>
                </a:cubicBezTo>
                <a:close/>
                <a:moveTo>
                  <a:pt x="44380" y="276729"/>
                </a:moveTo>
                <a:cubicBezTo>
                  <a:pt x="45866" y="278460"/>
                  <a:pt x="47377" y="280122"/>
                  <a:pt x="48889" y="281734"/>
                </a:cubicBezTo>
                <a:cubicBezTo>
                  <a:pt x="50400" y="283347"/>
                  <a:pt x="52013" y="285008"/>
                  <a:pt x="53740" y="286750"/>
                </a:cubicBezTo>
                <a:lnTo>
                  <a:pt x="54070" y="288680"/>
                </a:lnTo>
                <a:cubicBezTo>
                  <a:pt x="55785" y="291056"/>
                  <a:pt x="56712" y="292986"/>
                  <a:pt x="56801" y="294499"/>
                </a:cubicBezTo>
                <a:cubicBezTo>
                  <a:pt x="56915" y="295997"/>
                  <a:pt x="56979" y="298155"/>
                  <a:pt x="56979" y="300963"/>
                </a:cubicBezTo>
                <a:lnTo>
                  <a:pt x="45346" y="287717"/>
                </a:lnTo>
                <a:cubicBezTo>
                  <a:pt x="45117" y="285788"/>
                  <a:pt x="44901" y="283883"/>
                  <a:pt x="44698" y="282067"/>
                </a:cubicBezTo>
                <a:cubicBezTo>
                  <a:pt x="44482" y="280221"/>
                  <a:pt x="44152" y="278341"/>
                  <a:pt x="43720" y="276401"/>
                </a:cubicBezTo>
                <a:close/>
                <a:moveTo>
                  <a:pt x="54705" y="179475"/>
                </a:moveTo>
                <a:cubicBezTo>
                  <a:pt x="54705" y="180769"/>
                  <a:pt x="54705" y="182064"/>
                  <a:pt x="54705" y="183350"/>
                </a:cubicBezTo>
                <a:cubicBezTo>
                  <a:pt x="54705" y="184654"/>
                  <a:pt x="54820" y="185939"/>
                  <a:pt x="55036" y="187233"/>
                </a:cubicBezTo>
                <a:lnTo>
                  <a:pt x="43402" y="173987"/>
                </a:lnTo>
                <a:lnTo>
                  <a:pt x="43402" y="167856"/>
                </a:lnTo>
                <a:lnTo>
                  <a:pt x="48254" y="172376"/>
                </a:lnTo>
                <a:close/>
                <a:moveTo>
                  <a:pt x="55036" y="198866"/>
                </a:moveTo>
                <a:cubicBezTo>
                  <a:pt x="51378" y="195424"/>
                  <a:pt x="47606" y="192289"/>
                  <a:pt x="43720" y="189495"/>
                </a:cubicBezTo>
                <a:cubicBezTo>
                  <a:pt x="43720" y="188414"/>
                  <a:pt x="43720" y="187233"/>
                  <a:pt x="43720" y="185939"/>
                </a:cubicBezTo>
                <a:cubicBezTo>
                  <a:pt x="43720" y="184654"/>
                  <a:pt x="43606" y="183350"/>
                  <a:pt x="43402" y="182064"/>
                </a:cubicBezTo>
                <a:cubicBezTo>
                  <a:pt x="45346" y="184425"/>
                  <a:pt x="47327" y="186687"/>
                  <a:pt x="49371" y="188846"/>
                </a:cubicBezTo>
                <a:cubicBezTo>
                  <a:pt x="51429" y="191004"/>
                  <a:pt x="53308" y="193266"/>
                  <a:pt x="55036" y="195628"/>
                </a:cubicBezTo>
                <a:close/>
                <a:moveTo>
                  <a:pt x="44037" y="127137"/>
                </a:moveTo>
                <a:cubicBezTo>
                  <a:pt x="43606" y="127772"/>
                  <a:pt x="43186" y="128749"/>
                  <a:pt x="42755" y="130044"/>
                </a:cubicBezTo>
                <a:lnTo>
                  <a:pt x="42755" y="125841"/>
                </a:lnTo>
                <a:close/>
                <a:moveTo>
                  <a:pt x="43720" y="61553"/>
                </a:moveTo>
                <a:cubicBezTo>
                  <a:pt x="43720" y="63051"/>
                  <a:pt x="43783" y="64767"/>
                  <a:pt x="43885" y="66723"/>
                </a:cubicBezTo>
                <a:cubicBezTo>
                  <a:pt x="43999" y="68652"/>
                  <a:pt x="44152" y="70482"/>
                  <a:pt x="44380" y="72209"/>
                </a:cubicBezTo>
                <a:lnTo>
                  <a:pt x="41789" y="70265"/>
                </a:lnTo>
                <a:cubicBezTo>
                  <a:pt x="41789" y="68538"/>
                  <a:pt x="41789" y="66877"/>
                  <a:pt x="41789" y="65264"/>
                </a:cubicBezTo>
                <a:cubicBezTo>
                  <a:pt x="41789" y="63652"/>
                  <a:pt x="41904" y="61974"/>
                  <a:pt x="42107" y="60259"/>
                </a:cubicBezTo>
                <a:close/>
                <a:moveTo>
                  <a:pt x="46958" y="101612"/>
                </a:moveTo>
                <a:cubicBezTo>
                  <a:pt x="47377" y="105279"/>
                  <a:pt x="47924" y="108657"/>
                  <a:pt x="48571" y="111798"/>
                </a:cubicBezTo>
                <a:cubicBezTo>
                  <a:pt x="49219" y="114908"/>
                  <a:pt x="50083" y="117766"/>
                  <a:pt x="51149" y="120340"/>
                </a:cubicBezTo>
                <a:lnTo>
                  <a:pt x="50184" y="119710"/>
                </a:lnTo>
                <a:lnTo>
                  <a:pt x="49219" y="119377"/>
                </a:lnTo>
                <a:lnTo>
                  <a:pt x="47606" y="120022"/>
                </a:lnTo>
                <a:lnTo>
                  <a:pt x="42107" y="114208"/>
                </a:lnTo>
                <a:cubicBezTo>
                  <a:pt x="42107" y="112696"/>
                  <a:pt x="42043" y="111301"/>
                  <a:pt x="41942" y="110016"/>
                </a:cubicBezTo>
                <a:cubicBezTo>
                  <a:pt x="41840" y="108722"/>
                  <a:pt x="41789" y="107426"/>
                  <a:pt x="41789" y="106132"/>
                </a:cubicBezTo>
                <a:lnTo>
                  <a:pt x="41789" y="96771"/>
                </a:lnTo>
                <a:close/>
                <a:moveTo>
                  <a:pt x="41789" y="366230"/>
                </a:moveTo>
                <a:lnTo>
                  <a:pt x="42107" y="364934"/>
                </a:lnTo>
                <a:lnTo>
                  <a:pt x="42107" y="367841"/>
                </a:lnTo>
                <a:close/>
                <a:moveTo>
                  <a:pt x="45028" y="83843"/>
                </a:moveTo>
                <a:lnTo>
                  <a:pt x="45346" y="86586"/>
                </a:lnTo>
                <a:lnTo>
                  <a:pt x="45346" y="89011"/>
                </a:lnTo>
                <a:lnTo>
                  <a:pt x="41789" y="87067"/>
                </a:lnTo>
                <a:cubicBezTo>
                  <a:pt x="41789" y="85990"/>
                  <a:pt x="41726" y="84820"/>
                  <a:pt x="41624" y="83525"/>
                </a:cubicBezTo>
                <a:cubicBezTo>
                  <a:pt x="41510" y="82216"/>
                  <a:pt x="41459" y="81050"/>
                  <a:pt x="41459" y="79968"/>
                </a:cubicBezTo>
                <a:close/>
                <a:moveTo>
                  <a:pt x="41459" y="264768"/>
                </a:moveTo>
                <a:lnTo>
                  <a:pt x="41459" y="260909"/>
                </a:lnTo>
                <a:lnTo>
                  <a:pt x="44037" y="262189"/>
                </a:lnTo>
                <a:cubicBezTo>
                  <a:pt x="45549" y="262189"/>
                  <a:pt x="46514" y="260729"/>
                  <a:pt x="46958" y="257833"/>
                </a:cubicBezTo>
                <a:cubicBezTo>
                  <a:pt x="47377" y="254926"/>
                  <a:pt x="47606" y="252500"/>
                  <a:pt x="47606" y="250555"/>
                </a:cubicBezTo>
                <a:lnTo>
                  <a:pt x="54070" y="256375"/>
                </a:lnTo>
                <a:cubicBezTo>
                  <a:pt x="53854" y="259813"/>
                  <a:pt x="53740" y="263205"/>
                  <a:pt x="53740" y="266559"/>
                </a:cubicBezTo>
                <a:cubicBezTo>
                  <a:pt x="53740" y="269887"/>
                  <a:pt x="53740" y="273380"/>
                  <a:pt x="53740" y="277046"/>
                </a:cubicBezTo>
                <a:lnTo>
                  <a:pt x="50679" y="274303"/>
                </a:lnTo>
                <a:lnTo>
                  <a:pt x="47606" y="272209"/>
                </a:lnTo>
                <a:close/>
                <a:moveTo>
                  <a:pt x="41459" y="245068"/>
                </a:moveTo>
                <a:lnTo>
                  <a:pt x="41459" y="247330"/>
                </a:lnTo>
                <a:lnTo>
                  <a:pt x="40481" y="244105"/>
                </a:lnTo>
                <a:close/>
                <a:moveTo>
                  <a:pt x="39516" y="212763"/>
                </a:moveTo>
                <a:lnTo>
                  <a:pt x="40812" y="230210"/>
                </a:lnTo>
                <a:lnTo>
                  <a:pt x="39834" y="228901"/>
                </a:lnTo>
                <a:lnTo>
                  <a:pt x="39199" y="227938"/>
                </a:lnTo>
                <a:lnTo>
                  <a:pt x="36938" y="209533"/>
                </a:lnTo>
                <a:close/>
                <a:moveTo>
                  <a:pt x="35008" y="392388"/>
                </a:moveTo>
                <a:lnTo>
                  <a:pt x="37256" y="390776"/>
                </a:lnTo>
                <a:lnTo>
                  <a:pt x="37903" y="395310"/>
                </a:lnTo>
                <a:close/>
                <a:moveTo>
                  <a:pt x="34360" y="190140"/>
                </a:moveTo>
                <a:cubicBezTo>
                  <a:pt x="36074" y="191004"/>
                  <a:pt x="37357" y="191743"/>
                  <a:pt x="38221" y="192402"/>
                </a:cubicBezTo>
                <a:lnTo>
                  <a:pt x="38221" y="197572"/>
                </a:lnTo>
                <a:lnTo>
                  <a:pt x="35008" y="195310"/>
                </a:lnTo>
                <a:lnTo>
                  <a:pt x="34500" y="192884"/>
                </a:lnTo>
                <a:close/>
                <a:moveTo>
                  <a:pt x="33395" y="263800"/>
                </a:moveTo>
                <a:lnTo>
                  <a:pt x="33395" y="262838"/>
                </a:lnTo>
                <a:lnTo>
                  <a:pt x="34360" y="264451"/>
                </a:lnTo>
                <a:close/>
                <a:moveTo>
                  <a:pt x="36290" y="104519"/>
                </a:moveTo>
                <a:cubicBezTo>
                  <a:pt x="35859" y="101930"/>
                  <a:pt x="35427" y="99351"/>
                  <a:pt x="35008" y="96771"/>
                </a:cubicBezTo>
                <a:cubicBezTo>
                  <a:pt x="34563" y="94182"/>
                  <a:pt x="34131" y="91601"/>
                  <a:pt x="33712" y="89011"/>
                </a:cubicBezTo>
                <a:lnTo>
                  <a:pt x="33064" y="89011"/>
                </a:lnTo>
                <a:cubicBezTo>
                  <a:pt x="33712" y="91374"/>
                  <a:pt x="34360" y="94067"/>
                  <a:pt x="35008" y="97089"/>
                </a:cubicBezTo>
                <a:cubicBezTo>
                  <a:pt x="35643" y="100100"/>
                  <a:pt x="35973" y="102804"/>
                  <a:pt x="35973" y="105165"/>
                </a:cubicBezTo>
                <a:lnTo>
                  <a:pt x="36125" y="104847"/>
                </a:lnTo>
                <a:close/>
                <a:moveTo>
                  <a:pt x="31121" y="26008"/>
                </a:moveTo>
                <a:lnTo>
                  <a:pt x="31782" y="25675"/>
                </a:lnTo>
                <a:lnTo>
                  <a:pt x="31782" y="26008"/>
                </a:lnTo>
                <a:close/>
                <a:moveTo>
                  <a:pt x="33395" y="183676"/>
                </a:moveTo>
                <a:cubicBezTo>
                  <a:pt x="32938" y="181102"/>
                  <a:pt x="32569" y="178507"/>
                  <a:pt x="32252" y="175918"/>
                </a:cubicBezTo>
                <a:cubicBezTo>
                  <a:pt x="31922" y="173338"/>
                  <a:pt x="31553" y="170749"/>
                  <a:pt x="31121" y="168168"/>
                </a:cubicBezTo>
                <a:lnTo>
                  <a:pt x="37586" y="175283"/>
                </a:lnTo>
                <a:cubicBezTo>
                  <a:pt x="37586" y="177000"/>
                  <a:pt x="37586" y="178775"/>
                  <a:pt x="37586" y="180615"/>
                </a:cubicBezTo>
                <a:cubicBezTo>
                  <a:pt x="37586" y="182431"/>
                  <a:pt x="37687" y="184212"/>
                  <a:pt x="37903" y="185939"/>
                </a:cubicBezTo>
                <a:close/>
                <a:moveTo>
                  <a:pt x="40164" y="40216"/>
                </a:moveTo>
                <a:cubicBezTo>
                  <a:pt x="38449" y="38505"/>
                  <a:pt x="36709" y="36991"/>
                  <a:pt x="35008" y="35697"/>
                </a:cubicBezTo>
                <a:cubicBezTo>
                  <a:pt x="33268" y="34417"/>
                  <a:pt x="31655" y="33222"/>
                  <a:pt x="30156" y="32140"/>
                </a:cubicBezTo>
                <a:cubicBezTo>
                  <a:pt x="31236" y="32140"/>
                  <a:pt x="32417" y="32204"/>
                  <a:pt x="33712" y="32309"/>
                </a:cubicBezTo>
                <a:cubicBezTo>
                  <a:pt x="35008" y="32423"/>
                  <a:pt x="36290" y="32472"/>
                  <a:pt x="37586" y="32472"/>
                </a:cubicBezTo>
                <a:cubicBezTo>
                  <a:pt x="38221" y="32904"/>
                  <a:pt x="39884" y="33703"/>
                  <a:pt x="42589" y="34898"/>
                </a:cubicBezTo>
                <a:cubicBezTo>
                  <a:pt x="45282" y="36079"/>
                  <a:pt x="48089" y="37309"/>
                  <a:pt x="50997" y="38604"/>
                </a:cubicBezTo>
                <a:cubicBezTo>
                  <a:pt x="53905" y="39889"/>
                  <a:pt x="57728" y="41615"/>
                  <a:pt x="62465" y="43773"/>
                </a:cubicBezTo>
                <a:cubicBezTo>
                  <a:pt x="61386" y="43570"/>
                  <a:pt x="60255" y="43391"/>
                  <a:pt x="59061" y="43291"/>
                </a:cubicBezTo>
                <a:cubicBezTo>
                  <a:pt x="57880" y="43177"/>
                  <a:pt x="56750" y="43128"/>
                  <a:pt x="55671" y="43128"/>
                </a:cubicBezTo>
                <a:cubicBezTo>
                  <a:pt x="52445" y="43128"/>
                  <a:pt x="50832" y="43991"/>
                  <a:pt x="50832" y="45717"/>
                </a:cubicBezTo>
                <a:lnTo>
                  <a:pt x="51149" y="47330"/>
                </a:lnTo>
                <a:lnTo>
                  <a:pt x="46641" y="44106"/>
                </a:lnTo>
                <a:lnTo>
                  <a:pt x="45663" y="42493"/>
                </a:lnTo>
                <a:lnTo>
                  <a:pt x="43720" y="40712"/>
                </a:lnTo>
                <a:lnTo>
                  <a:pt x="42107" y="39889"/>
                </a:lnTo>
                <a:lnTo>
                  <a:pt x="41142" y="40533"/>
                </a:lnTo>
                <a:lnTo>
                  <a:pt x="40659" y="40395"/>
                </a:lnTo>
                <a:close/>
                <a:moveTo>
                  <a:pt x="29509" y="153300"/>
                </a:moveTo>
                <a:cubicBezTo>
                  <a:pt x="32099" y="156535"/>
                  <a:pt x="34779" y="159546"/>
                  <a:pt x="37586" y="162354"/>
                </a:cubicBezTo>
                <a:lnTo>
                  <a:pt x="37586" y="167207"/>
                </a:lnTo>
                <a:lnTo>
                  <a:pt x="29826" y="158153"/>
                </a:lnTo>
                <a:lnTo>
                  <a:pt x="29674" y="155736"/>
                </a:lnTo>
                <a:close/>
                <a:moveTo>
                  <a:pt x="28861" y="95809"/>
                </a:moveTo>
                <a:lnTo>
                  <a:pt x="28861" y="96771"/>
                </a:lnTo>
                <a:lnTo>
                  <a:pt x="28696" y="96275"/>
                </a:lnTo>
                <a:lnTo>
                  <a:pt x="28543" y="95809"/>
                </a:lnTo>
                <a:close/>
                <a:moveTo>
                  <a:pt x="28543" y="97738"/>
                </a:moveTo>
                <a:lnTo>
                  <a:pt x="28861" y="97089"/>
                </a:lnTo>
                <a:lnTo>
                  <a:pt x="29191" y="98065"/>
                </a:lnTo>
                <a:cubicBezTo>
                  <a:pt x="29191" y="98269"/>
                  <a:pt x="29394" y="99033"/>
                  <a:pt x="29826" y="100313"/>
                </a:cubicBezTo>
                <a:close/>
                <a:moveTo>
                  <a:pt x="31439" y="78664"/>
                </a:moveTo>
                <a:lnTo>
                  <a:pt x="30474" y="77696"/>
                </a:lnTo>
                <a:cubicBezTo>
                  <a:pt x="29826" y="75320"/>
                  <a:pt x="29293" y="73340"/>
                  <a:pt x="28861" y="71713"/>
                </a:cubicBezTo>
                <a:cubicBezTo>
                  <a:pt x="28429" y="70101"/>
                  <a:pt x="28201" y="69084"/>
                  <a:pt x="28201" y="68652"/>
                </a:cubicBezTo>
                <a:close/>
                <a:moveTo>
                  <a:pt x="31121" y="112279"/>
                </a:moveTo>
                <a:cubicBezTo>
                  <a:pt x="31325" y="113990"/>
                  <a:pt x="31502" y="115772"/>
                  <a:pt x="31604" y="117612"/>
                </a:cubicBezTo>
                <a:cubicBezTo>
                  <a:pt x="31718" y="119428"/>
                  <a:pt x="31782" y="121209"/>
                  <a:pt x="31782" y="122945"/>
                </a:cubicBezTo>
                <a:lnTo>
                  <a:pt x="29509" y="120509"/>
                </a:lnTo>
                <a:lnTo>
                  <a:pt x="27566" y="118093"/>
                </a:lnTo>
                <a:lnTo>
                  <a:pt x="27731" y="115821"/>
                </a:lnTo>
                <a:lnTo>
                  <a:pt x="27883" y="113558"/>
                </a:lnTo>
                <a:lnTo>
                  <a:pt x="27731" y="110984"/>
                </a:lnTo>
                <a:lnTo>
                  <a:pt x="27566" y="108404"/>
                </a:lnTo>
                <a:lnTo>
                  <a:pt x="28543" y="109055"/>
                </a:lnTo>
                <a:lnTo>
                  <a:pt x="29509" y="109699"/>
                </a:lnTo>
                <a:close/>
                <a:moveTo>
                  <a:pt x="31782" y="138125"/>
                </a:moveTo>
                <a:lnTo>
                  <a:pt x="33712" y="140055"/>
                </a:lnTo>
                <a:lnTo>
                  <a:pt x="36290" y="140383"/>
                </a:lnTo>
                <a:lnTo>
                  <a:pt x="36290" y="143290"/>
                </a:lnTo>
                <a:cubicBezTo>
                  <a:pt x="36290" y="146088"/>
                  <a:pt x="37040" y="148246"/>
                  <a:pt x="38551" y="149753"/>
                </a:cubicBezTo>
                <a:lnTo>
                  <a:pt x="38221" y="152334"/>
                </a:lnTo>
                <a:cubicBezTo>
                  <a:pt x="35643" y="150175"/>
                  <a:pt x="33585" y="148196"/>
                  <a:pt x="32099" y="146351"/>
                </a:cubicBezTo>
                <a:cubicBezTo>
                  <a:pt x="30588" y="144524"/>
                  <a:pt x="29293" y="142759"/>
                  <a:pt x="28201" y="141018"/>
                </a:cubicBezTo>
                <a:lnTo>
                  <a:pt x="27235" y="131343"/>
                </a:lnTo>
                <a:lnTo>
                  <a:pt x="31782" y="133601"/>
                </a:lnTo>
                <a:close/>
                <a:moveTo>
                  <a:pt x="27235" y="325192"/>
                </a:moveTo>
                <a:lnTo>
                  <a:pt x="29191" y="325525"/>
                </a:lnTo>
                <a:lnTo>
                  <a:pt x="29191" y="331974"/>
                </a:lnTo>
                <a:cubicBezTo>
                  <a:pt x="27883" y="329384"/>
                  <a:pt x="27235" y="327137"/>
                  <a:pt x="27235" y="325192"/>
                </a:cubicBezTo>
                <a:close/>
                <a:moveTo>
                  <a:pt x="27883" y="223096"/>
                </a:moveTo>
                <a:lnTo>
                  <a:pt x="29191" y="224714"/>
                </a:lnTo>
                <a:lnTo>
                  <a:pt x="30791" y="226325"/>
                </a:lnTo>
                <a:lnTo>
                  <a:pt x="31439" y="230528"/>
                </a:lnTo>
                <a:cubicBezTo>
                  <a:pt x="29940" y="229015"/>
                  <a:pt x="28429" y="227834"/>
                  <a:pt x="26918" y="226970"/>
                </a:cubicBezTo>
                <a:lnTo>
                  <a:pt x="26918" y="221156"/>
                </a:lnTo>
                <a:lnTo>
                  <a:pt x="27235" y="221817"/>
                </a:lnTo>
                <a:lnTo>
                  <a:pt x="27235" y="223096"/>
                </a:lnTo>
                <a:close/>
                <a:moveTo>
                  <a:pt x="33712" y="238604"/>
                </a:moveTo>
                <a:lnTo>
                  <a:pt x="34677" y="242146"/>
                </a:lnTo>
                <a:lnTo>
                  <a:pt x="35643" y="257351"/>
                </a:lnTo>
                <a:lnTo>
                  <a:pt x="33064" y="254111"/>
                </a:lnTo>
                <a:lnTo>
                  <a:pt x="33064" y="246681"/>
                </a:lnTo>
                <a:cubicBezTo>
                  <a:pt x="32620" y="244537"/>
                  <a:pt x="31655" y="243456"/>
                  <a:pt x="30156" y="243456"/>
                </a:cubicBezTo>
                <a:cubicBezTo>
                  <a:pt x="28429" y="243456"/>
                  <a:pt x="27566" y="244423"/>
                  <a:pt x="27566" y="246353"/>
                </a:cubicBezTo>
                <a:lnTo>
                  <a:pt x="27235" y="246036"/>
                </a:lnTo>
                <a:lnTo>
                  <a:pt x="26588" y="245385"/>
                </a:lnTo>
                <a:cubicBezTo>
                  <a:pt x="26588" y="243456"/>
                  <a:pt x="26638" y="241502"/>
                  <a:pt x="26765" y="239571"/>
                </a:cubicBezTo>
                <a:cubicBezTo>
                  <a:pt x="26867" y="237642"/>
                  <a:pt x="26918" y="235582"/>
                  <a:pt x="26918" y="233435"/>
                </a:cubicBezTo>
                <a:close/>
                <a:moveTo>
                  <a:pt x="28543" y="280618"/>
                </a:moveTo>
                <a:lnTo>
                  <a:pt x="28543" y="283828"/>
                </a:lnTo>
                <a:lnTo>
                  <a:pt x="26588" y="280935"/>
                </a:lnTo>
                <a:lnTo>
                  <a:pt x="26588" y="279308"/>
                </a:lnTo>
                <a:close/>
                <a:moveTo>
                  <a:pt x="26270" y="268984"/>
                </a:moveTo>
                <a:lnTo>
                  <a:pt x="28201" y="274155"/>
                </a:lnTo>
                <a:lnTo>
                  <a:pt x="26270" y="272859"/>
                </a:lnTo>
                <a:close/>
                <a:moveTo>
                  <a:pt x="25622" y="259608"/>
                </a:moveTo>
                <a:lnTo>
                  <a:pt x="25800" y="256375"/>
                </a:lnTo>
                <a:lnTo>
                  <a:pt x="25953" y="253135"/>
                </a:lnTo>
                <a:cubicBezTo>
                  <a:pt x="27032" y="254861"/>
                  <a:pt x="27616" y="256375"/>
                  <a:pt x="27731" y="257669"/>
                </a:cubicBezTo>
                <a:cubicBezTo>
                  <a:pt x="27832" y="258949"/>
                  <a:pt x="27883" y="260576"/>
                  <a:pt x="27883" y="262520"/>
                </a:cubicBezTo>
                <a:lnTo>
                  <a:pt x="26270" y="263800"/>
                </a:lnTo>
                <a:lnTo>
                  <a:pt x="25953" y="263800"/>
                </a:lnTo>
                <a:lnTo>
                  <a:pt x="25800" y="261707"/>
                </a:lnTo>
                <a:close/>
                <a:moveTo>
                  <a:pt x="30791" y="375282"/>
                </a:moveTo>
                <a:cubicBezTo>
                  <a:pt x="30791" y="377634"/>
                  <a:pt x="30906" y="379906"/>
                  <a:pt x="31121" y="382064"/>
                </a:cubicBezTo>
                <a:cubicBezTo>
                  <a:pt x="31325" y="384213"/>
                  <a:pt x="31553" y="386470"/>
                  <a:pt x="31782" y="388846"/>
                </a:cubicBezTo>
                <a:lnTo>
                  <a:pt x="24975" y="382064"/>
                </a:lnTo>
                <a:cubicBezTo>
                  <a:pt x="24975" y="380338"/>
                  <a:pt x="24886" y="378775"/>
                  <a:pt x="24657" y="377376"/>
                </a:cubicBezTo>
                <a:cubicBezTo>
                  <a:pt x="24441" y="375968"/>
                  <a:pt x="24340" y="374951"/>
                  <a:pt x="24340" y="374306"/>
                </a:cubicBezTo>
                <a:lnTo>
                  <a:pt x="24340" y="371081"/>
                </a:lnTo>
                <a:close/>
                <a:moveTo>
                  <a:pt x="24009" y="332624"/>
                </a:moveTo>
                <a:cubicBezTo>
                  <a:pt x="24886" y="334772"/>
                  <a:pt x="25851" y="336761"/>
                  <a:pt x="26918" y="338607"/>
                </a:cubicBezTo>
                <a:cubicBezTo>
                  <a:pt x="27997" y="340432"/>
                  <a:pt x="28975" y="342631"/>
                  <a:pt x="29826" y="345220"/>
                </a:cubicBezTo>
                <a:cubicBezTo>
                  <a:pt x="27883" y="343940"/>
                  <a:pt x="25953" y="342962"/>
                  <a:pt x="24009" y="342313"/>
                </a:cubicBezTo>
                <a:close/>
                <a:moveTo>
                  <a:pt x="26918" y="293214"/>
                </a:moveTo>
                <a:lnTo>
                  <a:pt x="26588" y="290624"/>
                </a:lnTo>
                <a:lnTo>
                  <a:pt x="27731" y="292237"/>
                </a:lnTo>
                <a:lnTo>
                  <a:pt x="28861" y="293864"/>
                </a:lnTo>
                <a:lnTo>
                  <a:pt x="29509" y="320023"/>
                </a:lnTo>
                <a:lnTo>
                  <a:pt x="26918" y="319224"/>
                </a:lnTo>
                <a:lnTo>
                  <a:pt x="24340" y="318743"/>
                </a:lnTo>
                <a:cubicBezTo>
                  <a:pt x="24340" y="313777"/>
                  <a:pt x="24340" y="308925"/>
                  <a:pt x="24340" y="304188"/>
                </a:cubicBezTo>
                <a:cubicBezTo>
                  <a:pt x="24340" y="299450"/>
                  <a:pt x="24111" y="294712"/>
                  <a:pt x="23692" y="289975"/>
                </a:cubicBezTo>
                <a:close/>
                <a:moveTo>
                  <a:pt x="23692" y="348141"/>
                </a:moveTo>
                <a:cubicBezTo>
                  <a:pt x="25851" y="349208"/>
                  <a:pt x="27464" y="350176"/>
                  <a:pt x="28543" y="351039"/>
                </a:cubicBezTo>
                <a:cubicBezTo>
                  <a:pt x="29623" y="351902"/>
                  <a:pt x="30156" y="354378"/>
                  <a:pt x="30156" y="358465"/>
                </a:cubicBezTo>
                <a:lnTo>
                  <a:pt x="23692" y="350404"/>
                </a:lnTo>
                <a:close/>
                <a:moveTo>
                  <a:pt x="24009" y="365579"/>
                </a:moveTo>
                <a:cubicBezTo>
                  <a:pt x="24009" y="364497"/>
                  <a:pt x="23959" y="363318"/>
                  <a:pt x="23857" y="362037"/>
                </a:cubicBezTo>
                <a:cubicBezTo>
                  <a:pt x="23743" y="360742"/>
                  <a:pt x="23692" y="359547"/>
                  <a:pt x="23692" y="358465"/>
                </a:cubicBezTo>
                <a:lnTo>
                  <a:pt x="30156" y="366230"/>
                </a:lnTo>
                <a:lnTo>
                  <a:pt x="30309" y="368005"/>
                </a:lnTo>
                <a:lnTo>
                  <a:pt x="30474" y="369468"/>
                </a:lnTo>
                <a:close/>
                <a:moveTo>
                  <a:pt x="23374" y="40533"/>
                </a:moveTo>
                <a:cubicBezTo>
                  <a:pt x="25089" y="42924"/>
                  <a:pt x="27083" y="45400"/>
                  <a:pt x="29343" y="47980"/>
                </a:cubicBezTo>
                <a:cubicBezTo>
                  <a:pt x="31604" y="50555"/>
                  <a:pt x="34030" y="53045"/>
                  <a:pt x="36608" y="55406"/>
                </a:cubicBezTo>
                <a:lnTo>
                  <a:pt x="35643" y="63801"/>
                </a:lnTo>
                <a:cubicBezTo>
                  <a:pt x="32849" y="59713"/>
                  <a:pt x="30359" y="55739"/>
                  <a:pt x="28201" y="51850"/>
                </a:cubicBezTo>
                <a:cubicBezTo>
                  <a:pt x="26054" y="47980"/>
                  <a:pt x="24441" y="44205"/>
                  <a:pt x="23374" y="40533"/>
                </a:cubicBezTo>
                <a:close/>
                <a:moveTo>
                  <a:pt x="29191" y="399830"/>
                </a:moveTo>
                <a:cubicBezTo>
                  <a:pt x="27235" y="398103"/>
                  <a:pt x="25089" y="396491"/>
                  <a:pt x="22727" y="394977"/>
                </a:cubicBezTo>
                <a:cubicBezTo>
                  <a:pt x="23794" y="393902"/>
                  <a:pt x="24543" y="391971"/>
                  <a:pt x="24975" y="389163"/>
                </a:cubicBezTo>
                <a:lnTo>
                  <a:pt x="28543" y="393038"/>
                </a:lnTo>
                <a:cubicBezTo>
                  <a:pt x="27883" y="393683"/>
                  <a:pt x="27566" y="394660"/>
                  <a:pt x="27566" y="395960"/>
                </a:cubicBezTo>
                <a:close/>
                <a:moveTo>
                  <a:pt x="19171" y="383677"/>
                </a:moveTo>
                <a:cubicBezTo>
                  <a:pt x="18955" y="383245"/>
                  <a:pt x="19653" y="383081"/>
                  <a:pt x="21266" y="383196"/>
                </a:cubicBezTo>
                <a:cubicBezTo>
                  <a:pt x="22879" y="383295"/>
                  <a:pt x="26168" y="383245"/>
                  <a:pt x="31121" y="383032"/>
                </a:cubicBezTo>
                <a:close/>
                <a:moveTo>
                  <a:pt x="20149" y="107426"/>
                </a:moveTo>
                <a:cubicBezTo>
                  <a:pt x="19691" y="106778"/>
                  <a:pt x="19272" y="105815"/>
                  <a:pt x="18841" y="104519"/>
                </a:cubicBezTo>
                <a:lnTo>
                  <a:pt x="20149" y="105165"/>
                </a:lnTo>
                <a:close/>
                <a:moveTo>
                  <a:pt x="18193" y="359115"/>
                </a:moveTo>
                <a:lnTo>
                  <a:pt x="18358" y="360564"/>
                </a:lnTo>
                <a:lnTo>
                  <a:pt x="18523" y="362037"/>
                </a:lnTo>
                <a:lnTo>
                  <a:pt x="16910" y="361387"/>
                </a:lnTo>
                <a:lnTo>
                  <a:pt x="17063" y="359929"/>
                </a:lnTo>
                <a:lnTo>
                  <a:pt x="17228" y="358465"/>
                </a:lnTo>
                <a:close/>
                <a:moveTo>
                  <a:pt x="18841" y="368159"/>
                </a:moveTo>
                <a:cubicBezTo>
                  <a:pt x="18841" y="369236"/>
                  <a:pt x="18841" y="370431"/>
                  <a:pt x="18841" y="371716"/>
                </a:cubicBezTo>
                <a:cubicBezTo>
                  <a:pt x="18841" y="373020"/>
                  <a:pt x="18955" y="374405"/>
                  <a:pt x="19171" y="375917"/>
                </a:cubicBezTo>
                <a:lnTo>
                  <a:pt x="17558" y="374306"/>
                </a:lnTo>
                <a:cubicBezTo>
                  <a:pt x="17342" y="373224"/>
                  <a:pt x="17164" y="372044"/>
                  <a:pt x="17063" y="370748"/>
                </a:cubicBezTo>
                <a:cubicBezTo>
                  <a:pt x="16961" y="369468"/>
                  <a:pt x="16910" y="368273"/>
                  <a:pt x="16910" y="367191"/>
                </a:cubicBezTo>
                <a:close/>
                <a:moveTo>
                  <a:pt x="15945" y="97738"/>
                </a:moveTo>
                <a:cubicBezTo>
                  <a:pt x="16377" y="94713"/>
                  <a:pt x="17024" y="92137"/>
                  <a:pt x="17875" y="89979"/>
                </a:cubicBezTo>
                <a:lnTo>
                  <a:pt x="19501" y="99033"/>
                </a:lnTo>
                <a:close/>
                <a:moveTo>
                  <a:pt x="16262" y="229550"/>
                </a:moveTo>
                <a:lnTo>
                  <a:pt x="15945" y="228256"/>
                </a:lnTo>
                <a:close/>
                <a:moveTo>
                  <a:pt x="15602" y="390141"/>
                </a:moveTo>
                <a:lnTo>
                  <a:pt x="15945" y="390776"/>
                </a:lnTo>
                <a:lnTo>
                  <a:pt x="15602" y="390459"/>
                </a:lnTo>
                <a:close/>
                <a:moveTo>
                  <a:pt x="20466" y="117131"/>
                </a:moveTo>
                <a:cubicBezTo>
                  <a:pt x="20669" y="118197"/>
                  <a:pt x="20784" y="119314"/>
                  <a:pt x="20784" y="120509"/>
                </a:cubicBezTo>
                <a:cubicBezTo>
                  <a:pt x="20784" y="121700"/>
                  <a:pt x="20784" y="122830"/>
                  <a:pt x="20784" y="123912"/>
                </a:cubicBezTo>
                <a:cubicBezTo>
                  <a:pt x="19691" y="123912"/>
                  <a:pt x="19056" y="124508"/>
                  <a:pt x="18841" y="125678"/>
                </a:cubicBezTo>
                <a:cubicBezTo>
                  <a:pt x="18625" y="126859"/>
                  <a:pt x="18523" y="128000"/>
                  <a:pt x="18523" y="129066"/>
                </a:cubicBezTo>
                <a:cubicBezTo>
                  <a:pt x="18523" y="132092"/>
                  <a:pt x="19171" y="135099"/>
                  <a:pt x="20466" y="138125"/>
                </a:cubicBezTo>
                <a:lnTo>
                  <a:pt x="19171" y="137792"/>
                </a:lnTo>
                <a:lnTo>
                  <a:pt x="18193" y="138125"/>
                </a:lnTo>
                <a:lnTo>
                  <a:pt x="16580" y="137475"/>
                </a:lnTo>
                <a:lnTo>
                  <a:pt x="15945" y="137792"/>
                </a:lnTo>
                <a:cubicBezTo>
                  <a:pt x="15284" y="132420"/>
                  <a:pt x="14916" y="127301"/>
                  <a:pt x="14815" y="122439"/>
                </a:cubicBezTo>
                <a:cubicBezTo>
                  <a:pt x="14688" y="117612"/>
                  <a:pt x="14637" y="112810"/>
                  <a:pt x="14637" y="108077"/>
                </a:cubicBezTo>
                <a:close/>
                <a:moveTo>
                  <a:pt x="9798" y="363649"/>
                </a:moveTo>
                <a:lnTo>
                  <a:pt x="9798" y="367191"/>
                </a:lnTo>
                <a:lnTo>
                  <a:pt x="7220" y="364448"/>
                </a:lnTo>
                <a:lnTo>
                  <a:pt x="4947" y="361705"/>
                </a:lnTo>
                <a:close/>
                <a:moveTo>
                  <a:pt x="345167" y="68970"/>
                </a:moveTo>
                <a:cubicBezTo>
                  <a:pt x="345167" y="68335"/>
                  <a:pt x="344735" y="67408"/>
                  <a:pt x="343884" y="66242"/>
                </a:cubicBezTo>
                <a:cubicBezTo>
                  <a:pt x="343008" y="65045"/>
                  <a:pt x="342043" y="63801"/>
                  <a:pt x="340963" y="62521"/>
                </a:cubicBezTo>
                <a:cubicBezTo>
                  <a:pt x="339884" y="61225"/>
                  <a:pt x="338716" y="59941"/>
                  <a:pt x="337420" y="58646"/>
                </a:cubicBezTo>
                <a:cubicBezTo>
                  <a:pt x="336125" y="57336"/>
                  <a:pt x="335160" y="56270"/>
                  <a:pt x="334525" y="55406"/>
                </a:cubicBezTo>
                <a:lnTo>
                  <a:pt x="333534" y="54445"/>
                </a:lnTo>
                <a:cubicBezTo>
                  <a:pt x="328365" y="47762"/>
                  <a:pt x="323310" y="40965"/>
                  <a:pt x="318357" y="34084"/>
                </a:cubicBezTo>
                <a:cubicBezTo>
                  <a:pt x="313392" y="27189"/>
                  <a:pt x="308337" y="20621"/>
                  <a:pt x="303168" y="14375"/>
                </a:cubicBezTo>
                <a:lnTo>
                  <a:pt x="301873" y="13079"/>
                </a:lnTo>
                <a:cubicBezTo>
                  <a:pt x="300361" y="13079"/>
                  <a:pt x="299612" y="14042"/>
                  <a:pt x="299612" y="16002"/>
                </a:cubicBezTo>
                <a:cubicBezTo>
                  <a:pt x="300044" y="17500"/>
                  <a:pt x="300679" y="19008"/>
                  <a:pt x="301555" y="20522"/>
                </a:cubicBezTo>
                <a:lnTo>
                  <a:pt x="300908" y="21483"/>
                </a:lnTo>
                <a:cubicBezTo>
                  <a:pt x="299180" y="21483"/>
                  <a:pt x="298050" y="21320"/>
                  <a:pt x="297504" y="20993"/>
                </a:cubicBezTo>
                <a:lnTo>
                  <a:pt x="296399" y="19871"/>
                </a:lnTo>
                <a:lnTo>
                  <a:pt x="295739" y="18412"/>
                </a:lnTo>
                <a:lnTo>
                  <a:pt x="294126" y="16964"/>
                </a:lnTo>
                <a:lnTo>
                  <a:pt x="280880" y="13407"/>
                </a:lnTo>
                <a:lnTo>
                  <a:pt x="287344" y="13407"/>
                </a:lnTo>
                <a:cubicBezTo>
                  <a:pt x="290138" y="13407"/>
                  <a:pt x="292348" y="13243"/>
                  <a:pt x="293961" y="12911"/>
                </a:cubicBezTo>
                <a:cubicBezTo>
                  <a:pt x="295574" y="12593"/>
                  <a:pt x="296399" y="11695"/>
                  <a:pt x="296399" y="10183"/>
                </a:cubicBezTo>
                <a:lnTo>
                  <a:pt x="298330" y="7921"/>
                </a:lnTo>
                <a:lnTo>
                  <a:pt x="297364" y="6943"/>
                </a:lnTo>
                <a:cubicBezTo>
                  <a:pt x="287014" y="7375"/>
                  <a:pt x="275660" y="7544"/>
                  <a:pt x="263265" y="7429"/>
                </a:cubicBezTo>
                <a:cubicBezTo>
                  <a:pt x="250882" y="7325"/>
                  <a:pt x="239300" y="7806"/>
                  <a:pt x="228530" y="8887"/>
                </a:cubicBezTo>
                <a:lnTo>
                  <a:pt x="227235" y="8887"/>
                </a:lnTo>
                <a:lnTo>
                  <a:pt x="227235" y="9537"/>
                </a:lnTo>
                <a:lnTo>
                  <a:pt x="224822" y="11150"/>
                </a:lnTo>
                <a:lnTo>
                  <a:pt x="222079" y="12762"/>
                </a:lnTo>
                <a:lnTo>
                  <a:pt x="215284" y="11150"/>
                </a:lnTo>
                <a:lnTo>
                  <a:pt x="216427" y="7921"/>
                </a:lnTo>
                <a:lnTo>
                  <a:pt x="217557" y="4686"/>
                </a:lnTo>
                <a:lnTo>
                  <a:pt x="216567" y="1625"/>
                </a:lnTo>
                <a:lnTo>
                  <a:pt x="214319" y="161"/>
                </a:lnTo>
                <a:cubicBezTo>
                  <a:pt x="213240" y="161"/>
                  <a:pt x="212274" y="1342"/>
                  <a:pt x="211411" y="3718"/>
                </a:cubicBezTo>
                <a:cubicBezTo>
                  <a:pt x="210547" y="6080"/>
                  <a:pt x="209899" y="8774"/>
                  <a:pt x="209480" y="11795"/>
                </a:cubicBezTo>
                <a:cubicBezTo>
                  <a:pt x="209036" y="14816"/>
                  <a:pt x="208706" y="17867"/>
                  <a:pt x="208515" y="20993"/>
                </a:cubicBezTo>
                <a:cubicBezTo>
                  <a:pt x="208286" y="24113"/>
                  <a:pt x="208185" y="26440"/>
                  <a:pt x="208185" y="27937"/>
                </a:cubicBezTo>
                <a:cubicBezTo>
                  <a:pt x="208185" y="38276"/>
                  <a:pt x="209201" y="48575"/>
                  <a:pt x="211246" y="58799"/>
                </a:cubicBezTo>
                <a:cubicBezTo>
                  <a:pt x="213303" y="69024"/>
                  <a:pt x="214865" y="79854"/>
                  <a:pt x="215932" y="91259"/>
                </a:cubicBezTo>
                <a:cubicBezTo>
                  <a:pt x="215068" y="88912"/>
                  <a:pt x="213989" y="86204"/>
                  <a:pt x="212706" y="83208"/>
                </a:cubicBezTo>
                <a:cubicBezTo>
                  <a:pt x="211411" y="80171"/>
                  <a:pt x="209671" y="78664"/>
                  <a:pt x="207525" y="78664"/>
                </a:cubicBezTo>
                <a:cubicBezTo>
                  <a:pt x="206242" y="78664"/>
                  <a:pt x="205594" y="79323"/>
                  <a:pt x="205594" y="80618"/>
                </a:cubicBezTo>
                <a:lnTo>
                  <a:pt x="206242" y="82547"/>
                </a:lnTo>
                <a:cubicBezTo>
                  <a:pt x="208833" y="87286"/>
                  <a:pt x="210814" y="92251"/>
                  <a:pt x="212223" y="97420"/>
                </a:cubicBezTo>
                <a:cubicBezTo>
                  <a:pt x="213621" y="102575"/>
                  <a:pt x="214751" y="107962"/>
                  <a:pt x="215602" y="113558"/>
                </a:cubicBezTo>
                <a:lnTo>
                  <a:pt x="212376" y="112597"/>
                </a:lnTo>
                <a:lnTo>
                  <a:pt x="209150" y="112279"/>
                </a:lnTo>
                <a:lnTo>
                  <a:pt x="207207" y="112597"/>
                </a:lnTo>
                <a:cubicBezTo>
                  <a:pt x="207639" y="114109"/>
                  <a:pt x="207918" y="115504"/>
                  <a:pt x="208020" y="116798"/>
                </a:cubicBezTo>
                <a:cubicBezTo>
                  <a:pt x="208121" y="118093"/>
                  <a:pt x="208388" y="120459"/>
                  <a:pt x="208833" y="123912"/>
                </a:cubicBezTo>
                <a:cubicBezTo>
                  <a:pt x="208833" y="125193"/>
                  <a:pt x="208566" y="125941"/>
                  <a:pt x="208020" y="126159"/>
                </a:cubicBezTo>
                <a:lnTo>
                  <a:pt x="206242" y="126492"/>
                </a:lnTo>
                <a:cubicBezTo>
                  <a:pt x="207093" y="129066"/>
                  <a:pt x="208388" y="131656"/>
                  <a:pt x="210128" y="134250"/>
                </a:cubicBezTo>
                <a:lnTo>
                  <a:pt x="211411" y="174955"/>
                </a:lnTo>
                <a:cubicBezTo>
                  <a:pt x="210763" y="178611"/>
                  <a:pt x="210128" y="182382"/>
                  <a:pt x="209480" y="186266"/>
                </a:cubicBezTo>
                <a:cubicBezTo>
                  <a:pt x="208833" y="190140"/>
                  <a:pt x="208286" y="194551"/>
                  <a:pt x="207855" y="199517"/>
                </a:cubicBezTo>
                <a:cubicBezTo>
                  <a:pt x="206559" y="199085"/>
                  <a:pt x="205924" y="200162"/>
                  <a:pt x="205924" y="202741"/>
                </a:cubicBezTo>
                <a:lnTo>
                  <a:pt x="207207" y="205981"/>
                </a:lnTo>
                <a:cubicBezTo>
                  <a:pt x="206127" y="207058"/>
                  <a:pt x="204946" y="208024"/>
                  <a:pt x="203651" y="208873"/>
                </a:cubicBezTo>
                <a:cubicBezTo>
                  <a:pt x="202356" y="209726"/>
                  <a:pt x="200844" y="210182"/>
                  <a:pt x="199130" y="210182"/>
                </a:cubicBezTo>
                <a:cubicBezTo>
                  <a:pt x="195040" y="210182"/>
                  <a:pt x="191370" y="209206"/>
                  <a:pt x="188144" y="207261"/>
                </a:cubicBezTo>
                <a:cubicBezTo>
                  <a:pt x="184918" y="205331"/>
                  <a:pt x="181731" y="203173"/>
                  <a:pt x="178619" y="200797"/>
                </a:cubicBezTo>
                <a:cubicBezTo>
                  <a:pt x="175495" y="198435"/>
                  <a:pt x="172371" y="196059"/>
                  <a:pt x="169247" y="193698"/>
                </a:cubicBezTo>
                <a:cubicBezTo>
                  <a:pt x="166122" y="191321"/>
                  <a:pt x="162617" y="189813"/>
                  <a:pt x="158756" y="189164"/>
                </a:cubicBezTo>
                <a:lnTo>
                  <a:pt x="157448" y="179475"/>
                </a:lnTo>
                <a:lnTo>
                  <a:pt x="156801" y="184009"/>
                </a:lnTo>
                <a:cubicBezTo>
                  <a:pt x="157448" y="177758"/>
                  <a:pt x="157982" y="170967"/>
                  <a:pt x="158426" y="163649"/>
                </a:cubicBezTo>
                <a:cubicBezTo>
                  <a:pt x="158845" y="156321"/>
                  <a:pt x="159226" y="149386"/>
                  <a:pt x="159544" y="142809"/>
                </a:cubicBezTo>
                <a:cubicBezTo>
                  <a:pt x="159874" y="136230"/>
                  <a:pt x="160090" y="130312"/>
                  <a:pt x="160192" y="125043"/>
                </a:cubicBezTo>
                <a:cubicBezTo>
                  <a:pt x="160306" y="119759"/>
                  <a:pt x="160369" y="116049"/>
                  <a:pt x="160369" y="113891"/>
                </a:cubicBezTo>
                <a:lnTo>
                  <a:pt x="160039" y="113241"/>
                </a:lnTo>
                <a:cubicBezTo>
                  <a:pt x="159595" y="111733"/>
                  <a:pt x="158756" y="110765"/>
                  <a:pt x="157448" y="110334"/>
                </a:cubicBezTo>
                <a:lnTo>
                  <a:pt x="156801" y="93531"/>
                </a:lnTo>
                <a:cubicBezTo>
                  <a:pt x="156801" y="92251"/>
                  <a:pt x="156318" y="91210"/>
                  <a:pt x="155353" y="90471"/>
                </a:cubicBezTo>
                <a:lnTo>
                  <a:pt x="153892" y="88680"/>
                </a:lnTo>
                <a:lnTo>
                  <a:pt x="156648" y="86432"/>
                </a:lnTo>
                <a:lnTo>
                  <a:pt x="158109" y="83208"/>
                </a:lnTo>
                <a:cubicBezTo>
                  <a:pt x="158109" y="81253"/>
                  <a:pt x="156737" y="79854"/>
                  <a:pt x="154070" y="79005"/>
                </a:cubicBezTo>
                <a:cubicBezTo>
                  <a:pt x="151365" y="78128"/>
                  <a:pt x="149269" y="77279"/>
                  <a:pt x="147758" y="76402"/>
                </a:cubicBezTo>
                <a:cubicBezTo>
                  <a:pt x="147974" y="75970"/>
                  <a:pt x="148088" y="75116"/>
                  <a:pt x="148088" y="73821"/>
                </a:cubicBezTo>
                <a:cubicBezTo>
                  <a:pt x="146577" y="71450"/>
                  <a:pt x="144685" y="69139"/>
                  <a:pt x="142437" y="66877"/>
                </a:cubicBezTo>
                <a:cubicBezTo>
                  <a:pt x="140176" y="64629"/>
                  <a:pt x="138614" y="62089"/>
                  <a:pt x="137738" y="59296"/>
                </a:cubicBezTo>
                <a:lnTo>
                  <a:pt x="137738" y="58646"/>
                </a:lnTo>
                <a:lnTo>
                  <a:pt x="126435" y="50887"/>
                </a:lnTo>
                <a:cubicBezTo>
                  <a:pt x="123857" y="48079"/>
                  <a:pt x="121152" y="45271"/>
                  <a:pt x="118358" y="42493"/>
                </a:cubicBezTo>
                <a:cubicBezTo>
                  <a:pt x="115551" y="39685"/>
                  <a:pt x="112643" y="37095"/>
                  <a:pt x="109633" y="34734"/>
                </a:cubicBezTo>
                <a:lnTo>
                  <a:pt x="108998" y="32800"/>
                </a:lnTo>
                <a:cubicBezTo>
                  <a:pt x="107487" y="31291"/>
                  <a:pt x="106293" y="30528"/>
                  <a:pt x="105429" y="30528"/>
                </a:cubicBezTo>
                <a:lnTo>
                  <a:pt x="104464" y="30859"/>
                </a:lnTo>
                <a:lnTo>
                  <a:pt x="98000" y="26643"/>
                </a:lnTo>
                <a:cubicBezTo>
                  <a:pt x="98000" y="24282"/>
                  <a:pt x="96590" y="22555"/>
                  <a:pt x="93796" y="21483"/>
                </a:cubicBezTo>
                <a:cubicBezTo>
                  <a:pt x="91002" y="20392"/>
                  <a:pt x="88526" y="19871"/>
                  <a:pt x="86366" y="19871"/>
                </a:cubicBezTo>
                <a:lnTo>
                  <a:pt x="84436" y="20839"/>
                </a:lnTo>
                <a:cubicBezTo>
                  <a:pt x="79470" y="19976"/>
                  <a:pt x="73717" y="19062"/>
                  <a:pt x="67151" y="18095"/>
                </a:cubicBezTo>
                <a:cubicBezTo>
                  <a:pt x="60573" y="17118"/>
                  <a:pt x="54070" y="16637"/>
                  <a:pt x="47606" y="16637"/>
                </a:cubicBezTo>
                <a:cubicBezTo>
                  <a:pt x="45866" y="16637"/>
                  <a:pt x="42920" y="16801"/>
                  <a:pt x="38729" y="17118"/>
                </a:cubicBezTo>
                <a:cubicBezTo>
                  <a:pt x="34500" y="17446"/>
                  <a:pt x="30156" y="17818"/>
                  <a:pt x="25622" y="18250"/>
                </a:cubicBezTo>
                <a:cubicBezTo>
                  <a:pt x="21114" y="18690"/>
                  <a:pt x="17113" y="19226"/>
                  <a:pt x="13672" y="19871"/>
                </a:cubicBezTo>
                <a:cubicBezTo>
                  <a:pt x="10217" y="20522"/>
                  <a:pt x="8516" y="21166"/>
                  <a:pt x="8516" y="21816"/>
                </a:cubicBezTo>
                <a:lnTo>
                  <a:pt x="9481" y="24545"/>
                </a:lnTo>
                <a:lnTo>
                  <a:pt x="12059" y="25675"/>
                </a:lnTo>
                <a:lnTo>
                  <a:pt x="14637" y="25675"/>
                </a:lnTo>
                <a:cubicBezTo>
                  <a:pt x="14637" y="28483"/>
                  <a:pt x="13989" y="30324"/>
                  <a:pt x="12706" y="31177"/>
                </a:cubicBezTo>
                <a:cubicBezTo>
                  <a:pt x="11411" y="32025"/>
                  <a:pt x="10763" y="33449"/>
                  <a:pt x="10763" y="35379"/>
                </a:cubicBezTo>
                <a:cubicBezTo>
                  <a:pt x="10763" y="38391"/>
                  <a:pt x="11043" y="41248"/>
                  <a:pt x="11576" y="43942"/>
                </a:cubicBezTo>
                <a:cubicBezTo>
                  <a:pt x="12109" y="46630"/>
                  <a:pt x="12605" y="49160"/>
                  <a:pt x="13024" y="51522"/>
                </a:cubicBezTo>
                <a:lnTo>
                  <a:pt x="10763" y="51205"/>
                </a:lnTo>
                <a:cubicBezTo>
                  <a:pt x="8185" y="51205"/>
                  <a:pt x="6903" y="52281"/>
                  <a:pt x="6903" y="54445"/>
                </a:cubicBezTo>
                <a:cubicBezTo>
                  <a:pt x="6903" y="55942"/>
                  <a:pt x="7487" y="57833"/>
                  <a:pt x="8655" y="60095"/>
                </a:cubicBezTo>
                <a:cubicBezTo>
                  <a:pt x="9849" y="62357"/>
                  <a:pt x="11944" y="65214"/>
                  <a:pt x="14954" y="68652"/>
                </a:cubicBezTo>
                <a:cubicBezTo>
                  <a:pt x="15183" y="71028"/>
                  <a:pt x="15551" y="73276"/>
                  <a:pt x="16097" y="75434"/>
                </a:cubicBezTo>
                <a:cubicBezTo>
                  <a:pt x="16631" y="77597"/>
                  <a:pt x="17113" y="79754"/>
                  <a:pt x="17558" y="81898"/>
                </a:cubicBezTo>
                <a:cubicBezTo>
                  <a:pt x="15831" y="82752"/>
                  <a:pt x="14421" y="84428"/>
                  <a:pt x="13341" y="86919"/>
                </a:cubicBezTo>
                <a:cubicBezTo>
                  <a:pt x="12275" y="89379"/>
                  <a:pt x="11411" y="92286"/>
                  <a:pt x="10763" y="95629"/>
                </a:cubicBezTo>
                <a:cubicBezTo>
                  <a:pt x="10128" y="98984"/>
                  <a:pt x="9684" y="102526"/>
                  <a:pt x="9481" y="106296"/>
                </a:cubicBezTo>
                <a:cubicBezTo>
                  <a:pt x="9252" y="110066"/>
                  <a:pt x="9151" y="113672"/>
                  <a:pt x="9151" y="117131"/>
                </a:cubicBezTo>
                <a:cubicBezTo>
                  <a:pt x="9151" y="129399"/>
                  <a:pt x="10166" y="141846"/>
                  <a:pt x="12224" y="154442"/>
                </a:cubicBezTo>
                <a:cubicBezTo>
                  <a:pt x="14269" y="167043"/>
                  <a:pt x="16148" y="178611"/>
                  <a:pt x="17875" y="189164"/>
                </a:cubicBezTo>
                <a:cubicBezTo>
                  <a:pt x="17024" y="189609"/>
                  <a:pt x="16580" y="190676"/>
                  <a:pt x="16580" y="192402"/>
                </a:cubicBezTo>
                <a:lnTo>
                  <a:pt x="16580" y="193365"/>
                </a:lnTo>
                <a:lnTo>
                  <a:pt x="16262" y="194983"/>
                </a:lnTo>
                <a:cubicBezTo>
                  <a:pt x="16262" y="202320"/>
                  <a:pt x="16580" y="209726"/>
                  <a:pt x="17228" y="217268"/>
                </a:cubicBezTo>
                <a:lnTo>
                  <a:pt x="16580" y="221817"/>
                </a:lnTo>
                <a:lnTo>
                  <a:pt x="14637" y="221474"/>
                </a:lnTo>
                <a:cubicBezTo>
                  <a:pt x="11830" y="221474"/>
                  <a:pt x="10446" y="222882"/>
                  <a:pt x="10446" y="225676"/>
                </a:cubicBezTo>
                <a:cubicBezTo>
                  <a:pt x="10446" y="227402"/>
                  <a:pt x="10979" y="229500"/>
                  <a:pt x="12059" y="231977"/>
                </a:cubicBezTo>
                <a:cubicBezTo>
                  <a:pt x="13138" y="234467"/>
                  <a:pt x="14421" y="236878"/>
                  <a:pt x="15945" y="239254"/>
                </a:cubicBezTo>
                <a:lnTo>
                  <a:pt x="15780" y="241362"/>
                </a:lnTo>
                <a:lnTo>
                  <a:pt x="15602" y="243456"/>
                </a:lnTo>
                <a:cubicBezTo>
                  <a:pt x="15602" y="244954"/>
                  <a:pt x="15666" y="246467"/>
                  <a:pt x="15780" y="247980"/>
                </a:cubicBezTo>
                <a:cubicBezTo>
                  <a:pt x="15881" y="249479"/>
                  <a:pt x="15945" y="250986"/>
                  <a:pt x="15945" y="252500"/>
                </a:cubicBezTo>
                <a:lnTo>
                  <a:pt x="14319" y="252167"/>
                </a:lnTo>
                <a:cubicBezTo>
                  <a:pt x="13024" y="252167"/>
                  <a:pt x="12376" y="253249"/>
                  <a:pt x="12376" y="255407"/>
                </a:cubicBezTo>
                <a:lnTo>
                  <a:pt x="12376" y="257019"/>
                </a:lnTo>
                <a:cubicBezTo>
                  <a:pt x="13672" y="257019"/>
                  <a:pt x="14637" y="258314"/>
                  <a:pt x="15284" y="260909"/>
                </a:cubicBezTo>
                <a:cubicBezTo>
                  <a:pt x="15945" y="263483"/>
                  <a:pt x="16262" y="265413"/>
                  <a:pt x="16262" y="266712"/>
                </a:cubicBezTo>
                <a:cubicBezTo>
                  <a:pt x="16262" y="268653"/>
                  <a:pt x="16047" y="270696"/>
                  <a:pt x="15602" y="272859"/>
                </a:cubicBezTo>
                <a:cubicBezTo>
                  <a:pt x="15183" y="275003"/>
                  <a:pt x="14637" y="277151"/>
                  <a:pt x="13989" y="279308"/>
                </a:cubicBezTo>
                <a:cubicBezTo>
                  <a:pt x="14421" y="284477"/>
                  <a:pt x="14637" y="289608"/>
                  <a:pt x="14637" y="294663"/>
                </a:cubicBezTo>
                <a:cubicBezTo>
                  <a:pt x="14637" y="299717"/>
                  <a:pt x="14637" y="304838"/>
                  <a:pt x="14637" y="310017"/>
                </a:cubicBezTo>
                <a:cubicBezTo>
                  <a:pt x="13786" y="306996"/>
                  <a:pt x="12973" y="304034"/>
                  <a:pt x="12224" y="301127"/>
                </a:cubicBezTo>
                <a:cubicBezTo>
                  <a:pt x="11462" y="298205"/>
                  <a:pt x="10547" y="295258"/>
                  <a:pt x="9481" y="292237"/>
                </a:cubicBezTo>
                <a:lnTo>
                  <a:pt x="8185" y="297073"/>
                </a:lnTo>
                <a:cubicBezTo>
                  <a:pt x="7741" y="299033"/>
                  <a:pt x="7538" y="300963"/>
                  <a:pt x="7538" y="302892"/>
                </a:cubicBezTo>
                <a:cubicBezTo>
                  <a:pt x="7538" y="304838"/>
                  <a:pt x="7322" y="306663"/>
                  <a:pt x="6903" y="308390"/>
                </a:cubicBezTo>
                <a:lnTo>
                  <a:pt x="11741" y="330361"/>
                </a:lnTo>
                <a:cubicBezTo>
                  <a:pt x="11297" y="334033"/>
                  <a:pt x="10928" y="338290"/>
                  <a:pt x="10611" y="343126"/>
                </a:cubicBezTo>
                <a:cubicBezTo>
                  <a:pt x="10281" y="347963"/>
                  <a:pt x="10128" y="352869"/>
                  <a:pt x="10128" y="357835"/>
                </a:cubicBezTo>
                <a:cubicBezTo>
                  <a:pt x="8604" y="356968"/>
                  <a:pt x="6903" y="356104"/>
                  <a:pt x="4947" y="355240"/>
                </a:cubicBezTo>
                <a:cubicBezTo>
                  <a:pt x="3004" y="354378"/>
                  <a:pt x="1289" y="353946"/>
                  <a:pt x="-222" y="353946"/>
                </a:cubicBezTo>
                <a:cubicBezTo>
                  <a:pt x="-1937" y="353946"/>
                  <a:pt x="-2800" y="355027"/>
                  <a:pt x="-2800" y="357185"/>
                </a:cubicBezTo>
                <a:cubicBezTo>
                  <a:pt x="-2572" y="360197"/>
                  <a:pt x="-1137" y="363268"/>
                  <a:pt x="1569" y="366378"/>
                </a:cubicBezTo>
                <a:cubicBezTo>
                  <a:pt x="4248" y="369518"/>
                  <a:pt x="6991" y="372361"/>
                  <a:pt x="9798" y="374951"/>
                </a:cubicBezTo>
                <a:cubicBezTo>
                  <a:pt x="9798" y="377749"/>
                  <a:pt x="9849" y="380388"/>
                  <a:pt x="9963" y="382863"/>
                </a:cubicBezTo>
                <a:cubicBezTo>
                  <a:pt x="10078" y="385353"/>
                  <a:pt x="10128" y="387552"/>
                  <a:pt x="10128" y="389496"/>
                </a:cubicBezTo>
                <a:lnTo>
                  <a:pt x="9151" y="391108"/>
                </a:lnTo>
                <a:lnTo>
                  <a:pt x="9633" y="392884"/>
                </a:lnTo>
                <a:lnTo>
                  <a:pt x="10763" y="394347"/>
                </a:lnTo>
                <a:lnTo>
                  <a:pt x="11094" y="394660"/>
                </a:lnTo>
                <a:cubicBezTo>
                  <a:pt x="13456" y="397671"/>
                  <a:pt x="15881" y="400529"/>
                  <a:pt x="18358" y="403222"/>
                </a:cubicBezTo>
                <a:cubicBezTo>
                  <a:pt x="20834" y="405917"/>
                  <a:pt x="23374" y="408556"/>
                  <a:pt x="25953" y="411146"/>
                </a:cubicBezTo>
                <a:lnTo>
                  <a:pt x="32417" y="419211"/>
                </a:lnTo>
                <a:cubicBezTo>
                  <a:pt x="33916" y="422883"/>
                  <a:pt x="36176" y="426857"/>
                  <a:pt x="39199" y="431162"/>
                </a:cubicBezTo>
                <a:cubicBezTo>
                  <a:pt x="42221" y="435479"/>
                  <a:pt x="45498" y="439622"/>
                  <a:pt x="49054" y="443620"/>
                </a:cubicBezTo>
                <a:cubicBezTo>
                  <a:pt x="52610" y="447599"/>
                  <a:pt x="56318" y="451205"/>
                  <a:pt x="60204" y="454430"/>
                </a:cubicBezTo>
                <a:cubicBezTo>
                  <a:pt x="64078" y="457670"/>
                  <a:pt x="67634" y="460031"/>
                  <a:pt x="70872" y="461553"/>
                </a:cubicBezTo>
                <a:lnTo>
                  <a:pt x="71190" y="461693"/>
                </a:lnTo>
                <a:lnTo>
                  <a:pt x="71520" y="461871"/>
                </a:lnTo>
                <a:lnTo>
                  <a:pt x="71342" y="462987"/>
                </a:lnTo>
                <a:lnTo>
                  <a:pt x="71190" y="464133"/>
                </a:lnTo>
                <a:lnTo>
                  <a:pt x="71190" y="465095"/>
                </a:lnTo>
                <a:cubicBezTo>
                  <a:pt x="80448" y="464450"/>
                  <a:pt x="88576" y="463965"/>
                  <a:pt x="95574" y="463648"/>
                </a:cubicBezTo>
                <a:cubicBezTo>
                  <a:pt x="102572" y="463305"/>
                  <a:pt x="110166" y="462938"/>
                  <a:pt x="118358" y="462521"/>
                </a:cubicBezTo>
                <a:cubicBezTo>
                  <a:pt x="126549" y="462074"/>
                  <a:pt x="134131" y="461642"/>
                  <a:pt x="141142" y="461221"/>
                </a:cubicBezTo>
                <a:cubicBezTo>
                  <a:pt x="148139" y="460780"/>
                  <a:pt x="153943" y="460413"/>
                  <a:pt x="158579" y="460080"/>
                </a:cubicBezTo>
                <a:cubicBezTo>
                  <a:pt x="163214" y="459763"/>
                  <a:pt x="165526" y="459495"/>
                  <a:pt x="165526" y="459281"/>
                </a:cubicBezTo>
                <a:cubicBezTo>
                  <a:pt x="165526" y="458849"/>
                  <a:pt x="165246" y="455888"/>
                  <a:pt x="164726" y="450391"/>
                </a:cubicBezTo>
                <a:cubicBezTo>
                  <a:pt x="164179" y="444905"/>
                  <a:pt x="163494" y="437840"/>
                  <a:pt x="162617" y="429233"/>
                </a:cubicBezTo>
                <a:cubicBezTo>
                  <a:pt x="163049" y="426009"/>
                  <a:pt x="163494" y="422883"/>
                  <a:pt x="163913" y="419862"/>
                </a:cubicBezTo>
                <a:cubicBezTo>
                  <a:pt x="164345" y="416851"/>
                  <a:pt x="164560" y="413611"/>
                  <a:pt x="164560" y="410168"/>
                </a:cubicBezTo>
                <a:cubicBezTo>
                  <a:pt x="164560" y="407594"/>
                  <a:pt x="164281" y="404850"/>
                  <a:pt x="163748" y="401928"/>
                </a:cubicBezTo>
                <a:cubicBezTo>
                  <a:pt x="163214" y="399021"/>
                  <a:pt x="162617" y="396213"/>
                  <a:pt x="161982" y="393535"/>
                </a:cubicBezTo>
                <a:cubicBezTo>
                  <a:pt x="161334" y="390826"/>
                  <a:pt x="160738" y="388364"/>
                  <a:pt x="160192" y="386092"/>
                </a:cubicBezTo>
                <a:cubicBezTo>
                  <a:pt x="159658" y="383831"/>
                  <a:pt x="159277" y="382064"/>
                  <a:pt x="159074" y="380755"/>
                </a:cubicBezTo>
                <a:cubicBezTo>
                  <a:pt x="158845" y="379906"/>
                  <a:pt x="158756" y="378295"/>
                  <a:pt x="158756" y="375917"/>
                </a:cubicBezTo>
                <a:lnTo>
                  <a:pt x="158756" y="367509"/>
                </a:lnTo>
                <a:cubicBezTo>
                  <a:pt x="158756" y="364497"/>
                  <a:pt x="158579" y="361640"/>
                  <a:pt x="158261" y="358951"/>
                </a:cubicBezTo>
                <a:cubicBezTo>
                  <a:pt x="157931" y="356273"/>
                  <a:pt x="157131" y="354595"/>
                  <a:pt x="155836" y="353946"/>
                </a:cubicBezTo>
                <a:lnTo>
                  <a:pt x="155836" y="353301"/>
                </a:lnTo>
                <a:lnTo>
                  <a:pt x="156166" y="353629"/>
                </a:lnTo>
                <a:lnTo>
                  <a:pt x="158426" y="354595"/>
                </a:lnTo>
                <a:cubicBezTo>
                  <a:pt x="159912" y="354595"/>
                  <a:pt x="160687" y="352755"/>
                  <a:pt x="160687" y="349109"/>
                </a:cubicBezTo>
                <a:cubicBezTo>
                  <a:pt x="160687" y="344585"/>
                  <a:pt x="160090" y="338657"/>
                  <a:pt x="158896" y="331339"/>
                </a:cubicBezTo>
                <a:cubicBezTo>
                  <a:pt x="157728" y="324011"/>
                  <a:pt x="156267" y="317220"/>
                  <a:pt x="154553" y="310985"/>
                </a:cubicBezTo>
                <a:lnTo>
                  <a:pt x="157791" y="312760"/>
                </a:lnTo>
                <a:lnTo>
                  <a:pt x="161004" y="313892"/>
                </a:lnTo>
                <a:lnTo>
                  <a:pt x="162947" y="313241"/>
                </a:lnTo>
                <a:cubicBezTo>
                  <a:pt x="164878" y="317116"/>
                  <a:pt x="168231" y="320510"/>
                  <a:pt x="172968" y="323417"/>
                </a:cubicBezTo>
                <a:cubicBezTo>
                  <a:pt x="177705" y="326324"/>
                  <a:pt x="182125" y="329296"/>
                  <a:pt x="186214" y="332307"/>
                </a:cubicBezTo>
                <a:cubicBezTo>
                  <a:pt x="187497" y="335734"/>
                  <a:pt x="190773" y="338657"/>
                  <a:pt x="196056" y="341018"/>
                </a:cubicBezTo>
                <a:cubicBezTo>
                  <a:pt x="201339" y="343394"/>
                  <a:pt x="207372" y="345388"/>
                  <a:pt x="214154" y="347001"/>
                </a:cubicBezTo>
                <a:cubicBezTo>
                  <a:pt x="220936" y="348612"/>
                  <a:pt x="227781" y="349809"/>
                  <a:pt x="234677" y="350558"/>
                </a:cubicBezTo>
                <a:cubicBezTo>
                  <a:pt x="241561" y="351316"/>
                  <a:pt x="247059" y="351683"/>
                  <a:pt x="251149" y="351683"/>
                </a:cubicBezTo>
                <a:lnTo>
                  <a:pt x="254057" y="351534"/>
                </a:lnTo>
                <a:lnTo>
                  <a:pt x="256318" y="351366"/>
                </a:lnTo>
                <a:lnTo>
                  <a:pt x="256648" y="351039"/>
                </a:lnTo>
                <a:lnTo>
                  <a:pt x="257931" y="348459"/>
                </a:lnTo>
                <a:cubicBezTo>
                  <a:pt x="270859" y="347164"/>
                  <a:pt x="282061" y="343662"/>
                  <a:pt x="291535" y="337957"/>
                </a:cubicBezTo>
                <a:cubicBezTo>
                  <a:pt x="301009" y="332242"/>
                  <a:pt x="309188" y="324760"/>
                  <a:pt x="316084" y="315503"/>
                </a:cubicBezTo>
                <a:lnTo>
                  <a:pt x="313836" y="318083"/>
                </a:lnTo>
                <a:lnTo>
                  <a:pt x="315767" y="315171"/>
                </a:lnTo>
                <a:lnTo>
                  <a:pt x="316084" y="315503"/>
                </a:lnTo>
                <a:lnTo>
                  <a:pt x="316414" y="315821"/>
                </a:lnTo>
                <a:lnTo>
                  <a:pt x="319005" y="316789"/>
                </a:lnTo>
                <a:cubicBezTo>
                  <a:pt x="320288" y="316585"/>
                  <a:pt x="321596" y="315339"/>
                  <a:pt x="322891" y="313078"/>
                </a:cubicBezTo>
                <a:cubicBezTo>
                  <a:pt x="324174" y="310806"/>
                  <a:pt x="325355" y="308073"/>
                  <a:pt x="326434" y="304838"/>
                </a:cubicBezTo>
                <a:cubicBezTo>
                  <a:pt x="327501" y="301608"/>
                  <a:pt x="328416" y="298259"/>
                  <a:pt x="329191" y="294826"/>
                </a:cubicBezTo>
                <a:cubicBezTo>
                  <a:pt x="329927" y="291373"/>
                  <a:pt x="330626" y="288248"/>
                  <a:pt x="331286" y="285455"/>
                </a:cubicBezTo>
                <a:cubicBezTo>
                  <a:pt x="334525" y="285455"/>
                  <a:pt x="337420" y="284160"/>
                  <a:pt x="339998" y="281580"/>
                </a:cubicBezTo>
                <a:cubicBezTo>
                  <a:pt x="342576" y="278991"/>
                  <a:pt x="344786" y="275766"/>
                  <a:pt x="346628" y="271878"/>
                </a:cubicBezTo>
                <a:cubicBezTo>
                  <a:pt x="348456" y="268008"/>
                  <a:pt x="349904" y="263751"/>
                  <a:pt x="350984" y="259118"/>
                </a:cubicBezTo>
                <a:cubicBezTo>
                  <a:pt x="352051" y="254479"/>
                  <a:pt x="352597" y="250124"/>
                  <a:pt x="352597" y="246036"/>
                </a:cubicBezTo>
                <a:cubicBezTo>
                  <a:pt x="354971" y="240648"/>
                  <a:pt x="356483" y="233435"/>
                  <a:pt x="357131" y="224396"/>
                </a:cubicBezTo>
                <a:cubicBezTo>
                  <a:pt x="357981" y="224396"/>
                  <a:pt x="358629" y="223478"/>
                  <a:pt x="359061" y="221638"/>
                </a:cubicBezTo>
                <a:cubicBezTo>
                  <a:pt x="359493" y="219797"/>
                  <a:pt x="359874" y="217698"/>
                  <a:pt x="360191" y="215337"/>
                </a:cubicBezTo>
                <a:cubicBezTo>
                  <a:pt x="360509" y="212966"/>
                  <a:pt x="360737" y="210500"/>
                  <a:pt x="360839" y="207910"/>
                </a:cubicBezTo>
                <a:cubicBezTo>
                  <a:pt x="360953" y="205331"/>
                  <a:pt x="361004" y="203376"/>
                  <a:pt x="361004" y="202091"/>
                </a:cubicBezTo>
                <a:cubicBezTo>
                  <a:pt x="361004" y="194780"/>
                  <a:pt x="360953" y="188146"/>
                  <a:pt x="360839" y="182218"/>
                </a:cubicBezTo>
                <a:cubicBezTo>
                  <a:pt x="360737" y="176300"/>
                  <a:pt x="360509" y="170585"/>
                  <a:pt x="360191" y="165112"/>
                </a:cubicBezTo>
                <a:cubicBezTo>
                  <a:pt x="359874" y="159596"/>
                  <a:pt x="359442" y="154060"/>
                  <a:pt x="358896" y="148459"/>
                </a:cubicBezTo>
                <a:cubicBezTo>
                  <a:pt x="358350" y="142858"/>
                  <a:pt x="357778" y="136826"/>
                  <a:pt x="357131" y="130361"/>
                </a:cubicBezTo>
                <a:cubicBezTo>
                  <a:pt x="356267" y="122171"/>
                  <a:pt x="355175" y="114044"/>
                  <a:pt x="353892" y="105979"/>
                </a:cubicBezTo>
                <a:cubicBezTo>
                  <a:pt x="352597" y="97901"/>
                  <a:pt x="351962" y="89761"/>
                  <a:pt x="351962" y="81581"/>
                </a:cubicBezTo>
                <a:cubicBezTo>
                  <a:pt x="351517" y="79005"/>
                  <a:pt x="350438" y="77924"/>
                  <a:pt x="348736" y="78346"/>
                </a:cubicBezTo>
                <a:lnTo>
                  <a:pt x="347758" y="77378"/>
                </a:lnTo>
                <a:lnTo>
                  <a:pt x="350184" y="77225"/>
                </a:lnTo>
                <a:lnTo>
                  <a:pt x="352597" y="77046"/>
                </a:lnTo>
                <a:lnTo>
                  <a:pt x="353892" y="77225"/>
                </a:lnTo>
                <a:lnTo>
                  <a:pt x="355175" y="77378"/>
                </a:lnTo>
                <a:cubicBezTo>
                  <a:pt x="353676" y="76084"/>
                  <a:pt x="352165" y="74749"/>
                  <a:pt x="350666" y="73340"/>
                </a:cubicBezTo>
                <a:cubicBezTo>
                  <a:pt x="349155" y="71941"/>
                  <a:pt x="347758" y="70482"/>
                  <a:pt x="346462" y="68970"/>
                </a:cubicBezTo>
                <a:lnTo>
                  <a:pt x="345167" y="68970"/>
                </a:lnTo>
              </a:path>
            </a:pathLst>
          </a:custGeom>
          <a:solidFill>
            <a:srgbClr val="FFFFFF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6" name="Freeform: Shape 485">
            <a:extLst>
              <a:ext uri="{FF2B5EF4-FFF2-40B4-BE49-F238E27FC236}">
                <a16:creationId xmlns:a16="http://schemas.microsoft.com/office/drawing/2014/main" id="{EC96646A-9E33-4B60-5279-1389F42B4244}"/>
              </a:ext>
            </a:extLst>
          </p:cNvPr>
          <p:cNvSpPr/>
          <p:nvPr/>
        </p:nvSpPr>
        <p:spPr>
          <a:xfrm flipV="1">
            <a:off x="7193584" y="5904775"/>
            <a:ext cx="336346" cy="341198"/>
          </a:xfrm>
          <a:custGeom>
            <a:avLst/>
            <a:gdLst>
              <a:gd name="connsiteX0" fmla="*/ 324908 w 336346"/>
              <a:gd name="connsiteY0" fmla="*/ 209886 h 341198"/>
              <a:gd name="connsiteX1" fmla="*/ 327168 w 336346"/>
              <a:gd name="connsiteY1" fmla="*/ 217962 h 341198"/>
              <a:gd name="connsiteX2" fmla="*/ 327816 w 336346"/>
              <a:gd name="connsiteY2" fmla="*/ 226053 h 341198"/>
              <a:gd name="connsiteX3" fmla="*/ 327486 w 336346"/>
              <a:gd name="connsiteY3" fmla="*/ 238803 h 341198"/>
              <a:gd name="connsiteX4" fmla="*/ 326838 w 336346"/>
              <a:gd name="connsiteY4" fmla="*/ 251250 h 341198"/>
              <a:gd name="connsiteX5" fmla="*/ 325556 w 336346"/>
              <a:gd name="connsiteY5" fmla="*/ 243159 h 341198"/>
              <a:gd name="connsiteX6" fmla="*/ 324743 w 336346"/>
              <a:gd name="connsiteY6" fmla="*/ 237686 h 341198"/>
              <a:gd name="connsiteX7" fmla="*/ 324260 w 336346"/>
              <a:gd name="connsiteY7" fmla="*/ 229595 h 341198"/>
              <a:gd name="connsiteX8" fmla="*/ 324743 w 336346"/>
              <a:gd name="connsiteY8" fmla="*/ 224758 h 341198"/>
              <a:gd name="connsiteX9" fmla="*/ 324908 w 336346"/>
              <a:gd name="connsiteY9" fmla="*/ 220224 h 341198"/>
              <a:gd name="connsiteX10" fmla="*/ 324425 w 336346"/>
              <a:gd name="connsiteY10" fmla="*/ 211984 h 341198"/>
              <a:gd name="connsiteX11" fmla="*/ 323295 w 336346"/>
              <a:gd name="connsiteY11" fmla="*/ 204071 h 341198"/>
              <a:gd name="connsiteX12" fmla="*/ 318774 w 336346"/>
              <a:gd name="connsiteY12" fmla="*/ 243159 h 341198"/>
              <a:gd name="connsiteX13" fmla="*/ 319256 w 336346"/>
              <a:gd name="connsiteY13" fmla="*/ 243010 h 341198"/>
              <a:gd name="connsiteX14" fmla="*/ 319739 w 336346"/>
              <a:gd name="connsiteY14" fmla="*/ 242841 h 341198"/>
              <a:gd name="connsiteX15" fmla="*/ 321187 w 336346"/>
              <a:gd name="connsiteY15" fmla="*/ 252218 h 341198"/>
              <a:gd name="connsiteX16" fmla="*/ 322012 w 336346"/>
              <a:gd name="connsiteY16" fmla="*/ 261905 h 341198"/>
              <a:gd name="connsiteX17" fmla="*/ 320717 w 336346"/>
              <a:gd name="connsiteY17" fmla="*/ 268687 h 341198"/>
              <a:gd name="connsiteX18" fmla="*/ 317148 w 336346"/>
              <a:gd name="connsiteY18" fmla="*/ 273857 h 341198"/>
              <a:gd name="connsiteX19" fmla="*/ 318126 w 336346"/>
              <a:gd name="connsiteY19" fmla="*/ 260939 h 341198"/>
              <a:gd name="connsiteX20" fmla="*/ 317961 w 336346"/>
              <a:gd name="connsiteY20" fmla="*/ 256900 h 341198"/>
              <a:gd name="connsiteX21" fmla="*/ 317479 w 336346"/>
              <a:gd name="connsiteY21" fmla="*/ 253512 h 341198"/>
              <a:gd name="connsiteX22" fmla="*/ 317479 w 336346"/>
              <a:gd name="connsiteY22" fmla="*/ 251250 h 341198"/>
              <a:gd name="connsiteX23" fmla="*/ 315853 w 336346"/>
              <a:gd name="connsiteY23" fmla="*/ 161095 h 341198"/>
              <a:gd name="connsiteX24" fmla="*/ 318774 w 336346"/>
              <a:gd name="connsiteY24" fmla="*/ 167391 h 341198"/>
              <a:gd name="connsiteX25" fmla="*/ 321364 w 336346"/>
              <a:gd name="connsiteY25" fmla="*/ 174023 h 341198"/>
              <a:gd name="connsiteX26" fmla="*/ 318444 w 336346"/>
              <a:gd name="connsiteY26" fmla="*/ 168521 h 341198"/>
              <a:gd name="connsiteX27" fmla="*/ 315535 w 336346"/>
              <a:gd name="connsiteY27" fmla="*/ 162717 h 341198"/>
              <a:gd name="connsiteX28" fmla="*/ 315853 w 336346"/>
              <a:gd name="connsiteY28" fmla="*/ 161422 h 341198"/>
              <a:gd name="connsiteX29" fmla="*/ 310697 w 336346"/>
              <a:gd name="connsiteY29" fmla="*/ 273857 h 341198"/>
              <a:gd name="connsiteX30" fmla="*/ 311014 w 336346"/>
              <a:gd name="connsiteY30" fmla="*/ 272889 h 341198"/>
              <a:gd name="connsiteX31" fmla="*/ 311014 w 336346"/>
              <a:gd name="connsiteY31" fmla="*/ 274189 h 341198"/>
              <a:gd name="connsiteX32" fmla="*/ 285500 w 336346"/>
              <a:gd name="connsiteY32" fmla="*/ 116188 h 341198"/>
              <a:gd name="connsiteX33" fmla="*/ 288561 w 336346"/>
              <a:gd name="connsiteY33" fmla="*/ 120872 h 341198"/>
              <a:gd name="connsiteX34" fmla="*/ 291304 w 336346"/>
              <a:gd name="connsiteY34" fmla="*/ 125887 h 341198"/>
              <a:gd name="connsiteX35" fmla="*/ 288078 w 336346"/>
              <a:gd name="connsiteY35" fmla="*/ 121353 h 341198"/>
              <a:gd name="connsiteX36" fmla="*/ 284852 w 336346"/>
              <a:gd name="connsiteY36" fmla="*/ 117151 h 341198"/>
              <a:gd name="connsiteX37" fmla="*/ 279683 w 336346"/>
              <a:gd name="connsiteY37" fmla="*/ 111678 h 341198"/>
              <a:gd name="connsiteX38" fmla="*/ 277080 w 336346"/>
              <a:gd name="connsiteY38" fmla="*/ 105517 h 341198"/>
              <a:gd name="connsiteX39" fmla="*/ 279340 w 336346"/>
              <a:gd name="connsiteY39" fmla="*/ 107958 h 341198"/>
              <a:gd name="connsiteX40" fmla="*/ 281296 w 336346"/>
              <a:gd name="connsiteY40" fmla="*/ 110369 h 341198"/>
              <a:gd name="connsiteX41" fmla="*/ 280318 w 336346"/>
              <a:gd name="connsiteY41" fmla="*/ 112323 h 341198"/>
              <a:gd name="connsiteX42" fmla="*/ 274832 w 336346"/>
              <a:gd name="connsiteY42" fmla="*/ 88729 h 341198"/>
              <a:gd name="connsiteX43" fmla="*/ 274502 w 336346"/>
              <a:gd name="connsiteY43" fmla="*/ 88412 h 341198"/>
              <a:gd name="connsiteX44" fmla="*/ 276115 w 336346"/>
              <a:gd name="connsiteY44" fmla="*/ 87118 h 341198"/>
              <a:gd name="connsiteX45" fmla="*/ 286465 w 336346"/>
              <a:gd name="connsiteY45" fmla="*/ 101494 h 341198"/>
              <a:gd name="connsiteX46" fmla="*/ 295520 w 336346"/>
              <a:gd name="connsiteY46" fmla="*/ 116516 h 341198"/>
              <a:gd name="connsiteX47" fmla="*/ 293564 w 336346"/>
              <a:gd name="connsiteY47" fmla="*/ 114571 h 341198"/>
              <a:gd name="connsiteX48" fmla="*/ 284522 w 336346"/>
              <a:gd name="connsiteY48" fmla="*/ 99079 h 341198"/>
              <a:gd name="connsiteX49" fmla="*/ 274832 w 336346"/>
              <a:gd name="connsiteY49" fmla="*/ 88729 h 341198"/>
              <a:gd name="connsiteX50" fmla="*/ 277410 w 336346"/>
              <a:gd name="connsiteY50" fmla="*/ 98418 h 341198"/>
              <a:gd name="connsiteX51" fmla="*/ 275632 w 336346"/>
              <a:gd name="connsiteY51" fmla="*/ 96805 h 341198"/>
              <a:gd name="connsiteX52" fmla="*/ 274184 w 336346"/>
              <a:gd name="connsiteY52" fmla="*/ 95194 h 341198"/>
              <a:gd name="connsiteX53" fmla="*/ 273867 w 336346"/>
              <a:gd name="connsiteY53" fmla="*/ 94876 h 341198"/>
              <a:gd name="connsiteX54" fmla="*/ 275632 w 336346"/>
              <a:gd name="connsiteY54" fmla="*/ 96474 h 341198"/>
              <a:gd name="connsiteX55" fmla="*/ 270641 w 336346"/>
              <a:gd name="connsiteY55" fmla="*/ 115220 h 341198"/>
              <a:gd name="connsiteX56" fmla="*/ 270311 w 336346"/>
              <a:gd name="connsiteY56" fmla="*/ 114571 h 341198"/>
              <a:gd name="connsiteX57" fmla="*/ 270958 w 336346"/>
              <a:gd name="connsiteY57" fmla="*/ 115220 h 341198"/>
              <a:gd name="connsiteX58" fmla="*/ 266742 w 336346"/>
              <a:gd name="connsiteY58" fmla="*/ 233152 h 341198"/>
              <a:gd name="connsiteX59" fmla="*/ 267402 w 336346"/>
              <a:gd name="connsiteY59" fmla="*/ 233152 h 341198"/>
              <a:gd name="connsiteX60" fmla="*/ 267402 w 336346"/>
              <a:gd name="connsiteY60" fmla="*/ 237027 h 341198"/>
              <a:gd name="connsiteX61" fmla="*/ 266424 w 336346"/>
              <a:gd name="connsiteY61" fmla="*/ 240583 h 341198"/>
              <a:gd name="connsiteX62" fmla="*/ 265777 w 336346"/>
              <a:gd name="connsiteY62" fmla="*/ 238972 h 341198"/>
              <a:gd name="connsiteX63" fmla="*/ 265777 w 336346"/>
              <a:gd name="connsiteY63" fmla="*/ 236059 h 341198"/>
              <a:gd name="connsiteX64" fmla="*/ 265777 w 336346"/>
              <a:gd name="connsiteY64" fmla="*/ 233485 h 341198"/>
              <a:gd name="connsiteX65" fmla="*/ 265446 w 336346"/>
              <a:gd name="connsiteY65" fmla="*/ 234764 h 341198"/>
              <a:gd name="connsiteX66" fmla="*/ 263516 w 336346"/>
              <a:gd name="connsiteY66" fmla="*/ 97123 h 341198"/>
              <a:gd name="connsiteX67" fmla="*/ 265446 w 336346"/>
              <a:gd name="connsiteY67" fmla="*/ 97768 h 341198"/>
              <a:gd name="connsiteX68" fmla="*/ 267720 w 336346"/>
              <a:gd name="connsiteY68" fmla="*/ 96805 h 341198"/>
              <a:gd name="connsiteX69" fmla="*/ 268685 w 336346"/>
              <a:gd name="connsiteY69" fmla="*/ 97768 h 341198"/>
              <a:gd name="connsiteX70" fmla="*/ 270311 w 336346"/>
              <a:gd name="connsiteY70" fmla="*/ 103270 h 341198"/>
              <a:gd name="connsiteX71" fmla="*/ 269015 w 336346"/>
              <a:gd name="connsiteY71" fmla="*/ 102293 h 341198"/>
              <a:gd name="connsiteX72" fmla="*/ 267720 w 336346"/>
              <a:gd name="connsiteY72" fmla="*/ 101658 h 341198"/>
              <a:gd name="connsiteX73" fmla="*/ 259325 w 336346"/>
              <a:gd name="connsiteY73" fmla="*/ 250287 h 341198"/>
              <a:gd name="connsiteX74" fmla="*/ 258677 w 336346"/>
              <a:gd name="connsiteY74" fmla="*/ 251567 h 341198"/>
              <a:gd name="connsiteX75" fmla="*/ 258030 w 336346"/>
              <a:gd name="connsiteY75" fmla="*/ 260611 h 341198"/>
              <a:gd name="connsiteX76" fmla="*/ 258677 w 336346"/>
              <a:gd name="connsiteY76" fmla="*/ 260939 h 341198"/>
              <a:gd name="connsiteX77" fmla="*/ 258030 w 336346"/>
              <a:gd name="connsiteY77" fmla="*/ 262223 h 341198"/>
              <a:gd name="connsiteX78" fmla="*/ 257712 w 336346"/>
              <a:gd name="connsiteY78" fmla="*/ 105517 h 341198"/>
              <a:gd name="connsiteX79" fmla="*/ 259973 w 336346"/>
              <a:gd name="connsiteY79" fmla="*/ 104882 h 341198"/>
              <a:gd name="connsiteX80" fmla="*/ 265446 w 336346"/>
              <a:gd name="connsiteY80" fmla="*/ 110051 h 341198"/>
              <a:gd name="connsiteX81" fmla="*/ 262869 w 336346"/>
              <a:gd name="connsiteY81" fmla="*/ 110051 h 341198"/>
              <a:gd name="connsiteX82" fmla="*/ 258677 w 336346"/>
              <a:gd name="connsiteY82" fmla="*/ 251567 h 341198"/>
              <a:gd name="connsiteX83" fmla="*/ 255439 w 336346"/>
              <a:gd name="connsiteY83" fmla="*/ 243987 h 341198"/>
              <a:gd name="connsiteX84" fmla="*/ 254804 w 336346"/>
              <a:gd name="connsiteY84" fmla="*/ 234120 h 341198"/>
              <a:gd name="connsiteX85" fmla="*/ 254804 w 336346"/>
              <a:gd name="connsiteY85" fmla="*/ 227021 h 341198"/>
              <a:gd name="connsiteX86" fmla="*/ 256417 w 336346"/>
              <a:gd name="connsiteY86" fmla="*/ 227666 h 341198"/>
              <a:gd name="connsiteX87" fmla="*/ 258677 w 336346"/>
              <a:gd name="connsiteY87" fmla="*/ 223781 h 341198"/>
              <a:gd name="connsiteX88" fmla="*/ 254804 w 336346"/>
              <a:gd name="connsiteY88" fmla="*/ 216667 h 341198"/>
              <a:gd name="connsiteX89" fmla="*/ 254956 w 336346"/>
              <a:gd name="connsiteY89" fmla="*/ 210218 h 341198"/>
              <a:gd name="connsiteX90" fmla="*/ 255121 w 336346"/>
              <a:gd name="connsiteY90" fmla="*/ 203753 h 341198"/>
              <a:gd name="connsiteX91" fmla="*/ 254143 w 336346"/>
              <a:gd name="connsiteY91" fmla="*/ 201491 h 341198"/>
              <a:gd name="connsiteX92" fmla="*/ 254474 w 336346"/>
              <a:gd name="connsiteY92" fmla="*/ 198584 h 341198"/>
              <a:gd name="connsiteX93" fmla="*/ 257052 w 336346"/>
              <a:gd name="connsiteY93" fmla="*/ 201174 h 341198"/>
              <a:gd name="connsiteX94" fmla="*/ 258030 w 336346"/>
              <a:gd name="connsiteY94" fmla="*/ 205033 h 341198"/>
              <a:gd name="connsiteX95" fmla="*/ 257052 w 336346"/>
              <a:gd name="connsiteY95" fmla="*/ 206646 h 341198"/>
              <a:gd name="connsiteX96" fmla="*/ 257712 w 336346"/>
              <a:gd name="connsiteY96" fmla="*/ 208923 h 341198"/>
              <a:gd name="connsiteX97" fmla="*/ 258677 w 336346"/>
              <a:gd name="connsiteY97" fmla="*/ 210535 h 341198"/>
              <a:gd name="connsiteX98" fmla="*/ 259147 w 336346"/>
              <a:gd name="connsiteY98" fmla="*/ 215705 h 341198"/>
              <a:gd name="connsiteX99" fmla="*/ 259973 w 336346"/>
              <a:gd name="connsiteY99" fmla="*/ 220874 h 341198"/>
              <a:gd name="connsiteX100" fmla="*/ 259008 w 336346"/>
              <a:gd name="connsiteY100" fmla="*/ 223464 h 341198"/>
              <a:gd name="connsiteX101" fmla="*/ 260125 w 336346"/>
              <a:gd name="connsiteY101" fmla="*/ 235250 h 341198"/>
              <a:gd name="connsiteX102" fmla="*/ 261256 w 336346"/>
              <a:gd name="connsiteY102" fmla="*/ 246730 h 341198"/>
              <a:gd name="connsiteX103" fmla="*/ 261103 w 336346"/>
              <a:gd name="connsiteY103" fmla="*/ 249791 h 341198"/>
              <a:gd name="connsiteX104" fmla="*/ 260938 w 336346"/>
              <a:gd name="connsiteY104" fmla="*/ 252862 h 341198"/>
              <a:gd name="connsiteX105" fmla="*/ 259325 w 336346"/>
              <a:gd name="connsiteY105" fmla="*/ 252218 h 341198"/>
              <a:gd name="connsiteX106" fmla="*/ 249305 w 336346"/>
              <a:gd name="connsiteY106" fmla="*/ 202142 h 341198"/>
              <a:gd name="connsiteX107" fmla="*/ 249622 w 336346"/>
              <a:gd name="connsiteY107" fmla="*/ 207956 h 341198"/>
              <a:gd name="connsiteX108" fmla="*/ 249305 w 336346"/>
              <a:gd name="connsiteY108" fmla="*/ 207613 h 341198"/>
              <a:gd name="connsiteX109" fmla="*/ 250918 w 336346"/>
              <a:gd name="connsiteY109" fmla="*/ 78708 h 341198"/>
              <a:gd name="connsiteX110" fmla="*/ 250918 w 336346"/>
              <a:gd name="connsiteY110" fmla="*/ 77096 h 341198"/>
              <a:gd name="connsiteX111" fmla="*/ 253344 w 336346"/>
              <a:gd name="connsiteY111" fmla="*/ 81288 h 341198"/>
              <a:gd name="connsiteX112" fmla="*/ 255439 w 336346"/>
              <a:gd name="connsiteY112" fmla="*/ 85490 h 341198"/>
              <a:gd name="connsiteX113" fmla="*/ 255439 w 336346"/>
              <a:gd name="connsiteY113" fmla="*/ 85822 h 341198"/>
              <a:gd name="connsiteX114" fmla="*/ 254804 w 336346"/>
              <a:gd name="connsiteY114" fmla="*/ 85490 h 341198"/>
              <a:gd name="connsiteX115" fmla="*/ 257534 w 336346"/>
              <a:gd name="connsiteY115" fmla="*/ 89374 h 341198"/>
              <a:gd name="connsiteX116" fmla="*/ 259973 w 336346"/>
              <a:gd name="connsiteY116" fmla="*/ 93884 h 341198"/>
              <a:gd name="connsiteX117" fmla="*/ 253344 w 336346"/>
              <a:gd name="connsiteY117" fmla="*/ 88412 h 341198"/>
              <a:gd name="connsiteX118" fmla="*/ 248987 w 336346"/>
              <a:gd name="connsiteY118" fmla="*/ 84523 h 341198"/>
              <a:gd name="connsiteX119" fmla="*/ 250918 w 336346"/>
              <a:gd name="connsiteY119" fmla="*/ 83397 h 341198"/>
              <a:gd name="connsiteX120" fmla="*/ 251883 w 336346"/>
              <a:gd name="connsiteY120" fmla="*/ 81616 h 341198"/>
              <a:gd name="connsiteX121" fmla="*/ 251731 w 336346"/>
              <a:gd name="connsiteY121" fmla="*/ 80817 h 341198"/>
              <a:gd name="connsiteX122" fmla="*/ 251565 w 336346"/>
              <a:gd name="connsiteY122" fmla="*/ 80003 h 341198"/>
              <a:gd name="connsiteX123" fmla="*/ 253178 w 336346"/>
              <a:gd name="connsiteY123" fmla="*/ 182744 h 341198"/>
              <a:gd name="connsiteX124" fmla="*/ 251235 w 336346"/>
              <a:gd name="connsiteY124" fmla="*/ 182100 h 341198"/>
              <a:gd name="connsiteX125" fmla="*/ 249305 w 336346"/>
              <a:gd name="connsiteY125" fmla="*/ 184689 h 341198"/>
              <a:gd name="connsiteX126" fmla="*/ 246727 w 336346"/>
              <a:gd name="connsiteY126" fmla="*/ 181122 h 341198"/>
              <a:gd name="connsiteX127" fmla="*/ 249952 w 336346"/>
              <a:gd name="connsiteY127" fmla="*/ 181449 h 341198"/>
              <a:gd name="connsiteX128" fmla="*/ 252848 w 336346"/>
              <a:gd name="connsiteY128" fmla="*/ 181122 h 341198"/>
              <a:gd name="connsiteX129" fmla="*/ 253813 w 336346"/>
              <a:gd name="connsiteY129" fmla="*/ 180487 h 341198"/>
              <a:gd name="connsiteX130" fmla="*/ 257217 w 336346"/>
              <a:gd name="connsiteY130" fmla="*/ 186301 h 341198"/>
              <a:gd name="connsiteX131" fmla="*/ 259643 w 336346"/>
              <a:gd name="connsiteY131" fmla="*/ 192120 h 341198"/>
              <a:gd name="connsiteX132" fmla="*/ 256899 w 336346"/>
              <a:gd name="connsiteY132" fmla="*/ 187279 h 341198"/>
              <a:gd name="connsiteX133" fmla="*/ 253178 w 336346"/>
              <a:gd name="connsiteY133" fmla="*/ 182744 h 341198"/>
              <a:gd name="connsiteX134" fmla="*/ 247044 w 336346"/>
              <a:gd name="connsiteY134" fmla="*/ 68370 h 341198"/>
              <a:gd name="connsiteX135" fmla="*/ 246079 w 336346"/>
              <a:gd name="connsiteY135" fmla="*/ 70478 h 341198"/>
              <a:gd name="connsiteX136" fmla="*/ 245761 w 336346"/>
              <a:gd name="connsiteY136" fmla="*/ 72576 h 341198"/>
              <a:gd name="connsiteX137" fmla="*/ 243653 w 336346"/>
              <a:gd name="connsiteY137" fmla="*/ 69183 h 341198"/>
              <a:gd name="connsiteX138" fmla="*/ 241875 w 336346"/>
              <a:gd name="connsiteY138" fmla="*/ 64178 h 341198"/>
              <a:gd name="connsiteX139" fmla="*/ 244796 w 336346"/>
              <a:gd name="connsiteY139" fmla="*/ 198902 h 341198"/>
              <a:gd name="connsiteX140" fmla="*/ 244136 w 336346"/>
              <a:gd name="connsiteY140" fmla="*/ 200197 h 341198"/>
              <a:gd name="connsiteX141" fmla="*/ 240567 w 336346"/>
              <a:gd name="connsiteY141" fmla="*/ 195013 h 341198"/>
              <a:gd name="connsiteX142" fmla="*/ 233481 w 336346"/>
              <a:gd name="connsiteY142" fmla="*/ 213125 h 341198"/>
              <a:gd name="connsiteX143" fmla="*/ 233303 w 336346"/>
              <a:gd name="connsiteY143" fmla="*/ 208923 h 341198"/>
              <a:gd name="connsiteX144" fmla="*/ 233150 w 336346"/>
              <a:gd name="connsiteY144" fmla="*/ 204071 h 341198"/>
              <a:gd name="connsiteX145" fmla="*/ 240250 w 336346"/>
              <a:gd name="connsiteY145" fmla="*/ 211498 h 341198"/>
              <a:gd name="connsiteX146" fmla="*/ 242523 w 336346"/>
              <a:gd name="connsiteY146" fmla="*/ 218930 h 341198"/>
              <a:gd name="connsiteX147" fmla="*/ 244454 w 336346"/>
              <a:gd name="connsiteY147" fmla="*/ 226688 h 341198"/>
              <a:gd name="connsiteX148" fmla="*/ 242193 w 336346"/>
              <a:gd name="connsiteY148" fmla="*/ 223617 h 341198"/>
              <a:gd name="connsiteX149" fmla="*/ 239602 w 336346"/>
              <a:gd name="connsiteY149" fmla="*/ 220557 h 341198"/>
              <a:gd name="connsiteX150" fmla="*/ 236376 w 336346"/>
              <a:gd name="connsiteY150" fmla="*/ 66426 h 341198"/>
              <a:gd name="connsiteX151" fmla="*/ 234268 w 336346"/>
              <a:gd name="connsiteY151" fmla="*/ 65145 h 341198"/>
              <a:gd name="connsiteX152" fmla="*/ 231855 w 336346"/>
              <a:gd name="connsiteY152" fmla="*/ 63850 h 341198"/>
              <a:gd name="connsiteX153" fmla="*/ 232020 w 336346"/>
              <a:gd name="connsiteY153" fmla="*/ 60457 h 341198"/>
              <a:gd name="connsiteX154" fmla="*/ 233150 w 336346"/>
              <a:gd name="connsiteY154" fmla="*/ 57068 h 341198"/>
              <a:gd name="connsiteX155" fmla="*/ 234916 w 336346"/>
              <a:gd name="connsiteY155" fmla="*/ 61588 h 341198"/>
              <a:gd name="connsiteX156" fmla="*/ 236376 w 336346"/>
              <a:gd name="connsiteY156" fmla="*/ 66426 h 341198"/>
              <a:gd name="connsiteX157" fmla="*/ 229924 w 336346"/>
              <a:gd name="connsiteY157" fmla="*/ 78708 h 341198"/>
              <a:gd name="connsiteX158" fmla="*/ 229277 w 336346"/>
              <a:gd name="connsiteY158" fmla="*/ 76446 h 341198"/>
              <a:gd name="connsiteX159" fmla="*/ 229594 w 336346"/>
              <a:gd name="connsiteY159" fmla="*/ 76128 h 341198"/>
              <a:gd name="connsiteX160" fmla="*/ 232833 w 336346"/>
              <a:gd name="connsiteY160" fmla="*/ 79025 h 341198"/>
              <a:gd name="connsiteX161" fmla="*/ 231372 w 336346"/>
              <a:gd name="connsiteY161" fmla="*/ 78872 h 341198"/>
              <a:gd name="connsiteX162" fmla="*/ 229924 w 336346"/>
              <a:gd name="connsiteY162" fmla="*/ 220874 h 341198"/>
              <a:gd name="connsiteX163" fmla="*/ 230559 w 336346"/>
              <a:gd name="connsiteY163" fmla="*/ 227021 h 341198"/>
              <a:gd name="connsiteX164" fmla="*/ 228616 w 336346"/>
              <a:gd name="connsiteY164" fmla="*/ 224099 h 341198"/>
              <a:gd name="connsiteX165" fmla="*/ 225391 w 336346"/>
              <a:gd name="connsiteY165" fmla="*/ 216032 h 341198"/>
              <a:gd name="connsiteX166" fmla="*/ 241215 w 336346"/>
              <a:gd name="connsiteY166" fmla="*/ 231857 h 341198"/>
              <a:gd name="connsiteX167" fmla="*/ 243488 w 336346"/>
              <a:gd name="connsiteY167" fmla="*/ 232825 h 341198"/>
              <a:gd name="connsiteX168" fmla="*/ 245431 w 336346"/>
              <a:gd name="connsiteY168" fmla="*/ 230880 h 341198"/>
              <a:gd name="connsiteX169" fmla="*/ 247692 w 336346"/>
              <a:gd name="connsiteY169" fmla="*/ 239934 h 341198"/>
              <a:gd name="connsiteX170" fmla="*/ 250600 w 336346"/>
              <a:gd name="connsiteY170" fmla="*/ 248010 h 341198"/>
              <a:gd name="connsiteX171" fmla="*/ 252848 w 336346"/>
              <a:gd name="connsiteY171" fmla="*/ 256086 h 341198"/>
              <a:gd name="connsiteX172" fmla="*/ 250753 w 336346"/>
              <a:gd name="connsiteY172" fmla="*/ 261425 h 341198"/>
              <a:gd name="connsiteX173" fmla="*/ 248657 w 336346"/>
              <a:gd name="connsiteY173" fmla="*/ 267075 h 341198"/>
              <a:gd name="connsiteX174" fmla="*/ 246079 w 336346"/>
              <a:gd name="connsiteY174" fmla="*/ 269982 h 341198"/>
              <a:gd name="connsiteX175" fmla="*/ 243171 w 336346"/>
              <a:gd name="connsiteY175" fmla="*/ 267393 h 341198"/>
              <a:gd name="connsiteX176" fmla="*/ 240097 w 336346"/>
              <a:gd name="connsiteY176" fmla="*/ 269005 h 341198"/>
              <a:gd name="connsiteX177" fmla="*/ 237354 w 336346"/>
              <a:gd name="connsiteY177" fmla="*/ 271609 h 341198"/>
              <a:gd name="connsiteX178" fmla="*/ 230242 w 336346"/>
              <a:gd name="connsiteY178" fmla="*/ 264179 h 341198"/>
              <a:gd name="connsiteX179" fmla="*/ 223460 w 336346"/>
              <a:gd name="connsiteY179" fmla="*/ 253512 h 341198"/>
              <a:gd name="connsiteX180" fmla="*/ 228464 w 336346"/>
              <a:gd name="connsiteY180" fmla="*/ 258845 h 341198"/>
              <a:gd name="connsiteX181" fmla="*/ 233481 w 336346"/>
              <a:gd name="connsiteY181" fmla="*/ 261905 h 341198"/>
              <a:gd name="connsiteX182" fmla="*/ 234598 w 336346"/>
              <a:gd name="connsiteY182" fmla="*/ 263037 h 341198"/>
              <a:gd name="connsiteX183" fmla="*/ 235741 w 336346"/>
              <a:gd name="connsiteY183" fmla="*/ 265294 h 341198"/>
              <a:gd name="connsiteX184" fmla="*/ 237024 w 336346"/>
              <a:gd name="connsiteY184" fmla="*/ 267557 h 341198"/>
              <a:gd name="connsiteX185" fmla="*/ 238967 w 336346"/>
              <a:gd name="connsiteY185" fmla="*/ 268687 h 341198"/>
              <a:gd name="connsiteX186" fmla="*/ 241075 w 336346"/>
              <a:gd name="connsiteY186" fmla="*/ 266594 h 341198"/>
              <a:gd name="connsiteX187" fmla="*/ 241545 w 336346"/>
              <a:gd name="connsiteY187" fmla="*/ 262566 h 341198"/>
              <a:gd name="connsiteX188" fmla="*/ 241075 w 336346"/>
              <a:gd name="connsiteY188" fmla="*/ 256086 h 341198"/>
              <a:gd name="connsiteX189" fmla="*/ 239932 w 336346"/>
              <a:gd name="connsiteY189" fmla="*/ 249623 h 341198"/>
              <a:gd name="connsiteX190" fmla="*/ 240427 w 336346"/>
              <a:gd name="connsiteY190" fmla="*/ 249791 h 341198"/>
              <a:gd name="connsiteX191" fmla="*/ 241215 w 336346"/>
              <a:gd name="connsiteY191" fmla="*/ 249955 h 341198"/>
              <a:gd name="connsiteX192" fmla="*/ 243171 w 336346"/>
              <a:gd name="connsiteY192" fmla="*/ 247048 h 341198"/>
              <a:gd name="connsiteX193" fmla="*/ 242040 w 336346"/>
              <a:gd name="connsiteY193" fmla="*/ 242677 h 341198"/>
              <a:gd name="connsiteX194" fmla="*/ 239602 w 336346"/>
              <a:gd name="connsiteY194" fmla="*/ 237686 h 341198"/>
              <a:gd name="connsiteX195" fmla="*/ 237189 w 336346"/>
              <a:gd name="connsiteY195" fmla="*/ 232175 h 341198"/>
              <a:gd name="connsiteX196" fmla="*/ 235741 w 336346"/>
              <a:gd name="connsiteY196" fmla="*/ 226688 h 341198"/>
              <a:gd name="connsiteX197" fmla="*/ 238319 w 336346"/>
              <a:gd name="connsiteY197" fmla="*/ 229431 h 341198"/>
              <a:gd name="connsiteX198" fmla="*/ 228299 w 336346"/>
              <a:gd name="connsiteY198" fmla="*/ 53179 h 341198"/>
              <a:gd name="connsiteX199" fmla="*/ 226686 w 336346"/>
              <a:gd name="connsiteY199" fmla="*/ 58681 h 341198"/>
              <a:gd name="connsiteX200" fmla="*/ 225556 w 336346"/>
              <a:gd name="connsiteY200" fmla="*/ 54791 h 341198"/>
              <a:gd name="connsiteX201" fmla="*/ 223130 w 336346"/>
              <a:gd name="connsiteY201" fmla="*/ 49637 h 341198"/>
              <a:gd name="connsiteX202" fmla="*/ 224108 w 336346"/>
              <a:gd name="connsiteY202" fmla="*/ 279671 h 341198"/>
              <a:gd name="connsiteX203" fmla="*/ 224108 w 336346"/>
              <a:gd name="connsiteY203" fmla="*/ 278058 h 341198"/>
              <a:gd name="connsiteX204" fmla="*/ 223130 w 336346"/>
              <a:gd name="connsiteY204" fmla="*/ 276778 h 341198"/>
              <a:gd name="connsiteX205" fmla="*/ 222495 w 336346"/>
              <a:gd name="connsiteY205" fmla="*/ 275484 h 341198"/>
              <a:gd name="connsiteX206" fmla="*/ 224426 w 336346"/>
              <a:gd name="connsiteY206" fmla="*/ 272889 h 341198"/>
              <a:gd name="connsiteX207" fmla="*/ 224743 w 336346"/>
              <a:gd name="connsiteY207" fmla="*/ 268370 h 341198"/>
              <a:gd name="connsiteX208" fmla="*/ 229442 w 336346"/>
              <a:gd name="connsiteY208" fmla="*/ 272572 h 341198"/>
              <a:gd name="connsiteX209" fmla="*/ 233481 w 336346"/>
              <a:gd name="connsiteY209" fmla="*/ 276129 h 341198"/>
              <a:gd name="connsiteX210" fmla="*/ 231207 w 336346"/>
              <a:gd name="connsiteY210" fmla="*/ 279671 h 341198"/>
              <a:gd name="connsiteX211" fmla="*/ 228616 w 336346"/>
              <a:gd name="connsiteY211" fmla="*/ 278391 h 341198"/>
              <a:gd name="connsiteX212" fmla="*/ 228299 w 336346"/>
              <a:gd name="connsiteY212" fmla="*/ 278058 h 341198"/>
              <a:gd name="connsiteX213" fmla="*/ 227651 w 336346"/>
              <a:gd name="connsiteY213" fmla="*/ 278391 h 341198"/>
              <a:gd name="connsiteX214" fmla="*/ 231855 w 336346"/>
              <a:gd name="connsiteY214" fmla="*/ 167241 h 341198"/>
              <a:gd name="connsiteX215" fmla="*/ 233798 w 336346"/>
              <a:gd name="connsiteY215" fmla="*/ 173056 h 341198"/>
              <a:gd name="connsiteX216" fmla="*/ 238319 w 336346"/>
              <a:gd name="connsiteY216" fmla="*/ 180487 h 341198"/>
              <a:gd name="connsiteX217" fmla="*/ 243488 w 336346"/>
              <a:gd name="connsiteY217" fmla="*/ 188067 h 341198"/>
              <a:gd name="connsiteX218" fmla="*/ 247692 w 336346"/>
              <a:gd name="connsiteY218" fmla="*/ 194368 h 341198"/>
              <a:gd name="connsiteX219" fmla="*/ 243806 w 336346"/>
              <a:gd name="connsiteY219" fmla="*/ 190657 h 341198"/>
              <a:gd name="connsiteX220" fmla="*/ 239132 w 336346"/>
              <a:gd name="connsiteY220" fmla="*/ 185973 h 341198"/>
              <a:gd name="connsiteX221" fmla="*/ 234446 w 336346"/>
              <a:gd name="connsiteY221" fmla="*/ 181946 h 341198"/>
              <a:gd name="connsiteX222" fmla="*/ 230559 w 336346"/>
              <a:gd name="connsiteY222" fmla="*/ 180154 h 341198"/>
              <a:gd name="connsiteX223" fmla="*/ 228616 w 336346"/>
              <a:gd name="connsiteY223" fmla="*/ 183394 h 341198"/>
              <a:gd name="connsiteX224" fmla="*/ 230242 w 336346"/>
              <a:gd name="connsiteY224" fmla="*/ 188245 h 341198"/>
              <a:gd name="connsiteX225" fmla="*/ 229594 w 336346"/>
              <a:gd name="connsiteY225" fmla="*/ 188245 h 341198"/>
              <a:gd name="connsiteX226" fmla="*/ 227334 w 336346"/>
              <a:gd name="connsiteY226" fmla="*/ 181122 h 341198"/>
              <a:gd name="connsiteX227" fmla="*/ 225886 w 336346"/>
              <a:gd name="connsiteY227" fmla="*/ 170312 h 341198"/>
              <a:gd name="connsiteX228" fmla="*/ 221847 w 336346"/>
              <a:gd name="connsiteY228" fmla="*/ 161095 h 341198"/>
              <a:gd name="connsiteX229" fmla="*/ 221517 w 336346"/>
              <a:gd name="connsiteY229" fmla="*/ 160778 h 341198"/>
              <a:gd name="connsiteX230" fmla="*/ 220882 w 336346"/>
              <a:gd name="connsiteY230" fmla="*/ 160127 h 341198"/>
              <a:gd name="connsiteX231" fmla="*/ 220882 w 336346"/>
              <a:gd name="connsiteY231" fmla="*/ 159810 h 341198"/>
              <a:gd name="connsiteX232" fmla="*/ 224426 w 336346"/>
              <a:gd name="connsiteY232" fmla="*/ 158678 h 341198"/>
              <a:gd name="connsiteX233" fmla="*/ 226039 w 336346"/>
              <a:gd name="connsiteY233" fmla="*/ 156570 h 341198"/>
              <a:gd name="connsiteX234" fmla="*/ 225886 w 336346"/>
              <a:gd name="connsiteY234" fmla="*/ 155925 h 341198"/>
              <a:gd name="connsiteX235" fmla="*/ 225721 w 336346"/>
              <a:gd name="connsiteY235" fmla="*/ 154959 h 341198"/>
              <a:gd name="connsiteX236" fmla="*/ 237024 w 336346"/>
              <a:gd name="connsiteY236" fmla="*/ 162399 h 341198"/>
              <a:gd name="connsiteX237" fmla="*/ 233481 w 336346"/>
              <a:gd name="connsiteY237" fmla="*/ 163849 h 341198"/>
              <a:gd name="connsiteX238" fmla="*/ 231855 w 336346"/>
              <a:gd name="connsiteY238" fmla="*/ 167241 h 341198"/>
              <a:gd name="connsiteX239" fmla="*/ 227334 w 336346"/>
              <a:gd name="connsiteY239" fmla="*/ 205033 h 341198"/>
              <a:gd name="connsiteX240" fmla="*/ 220882 w 336346"/>
              <a:gd name="connsiteY240" fmla="*/ 196973 h 341198"/>
              <a:gd name="connsiteX241" fmla="*/ 221847 w 336346"/>
              <a:gd name="connsiteY241" fmla="*/ 194050 h 341198"/>
              <a:gd name="connsiteX242" fmla="*/ 227181 w 336346"/>
              <a:gd name="connsiteY242" fmla="*/ 199880 h 341198"/>
              <a:gd name="connsiteX243" fmla="*/ 227969 w 336346"/>
              <a:gd name="connsiteY243" fmla="*/ 206001 h 341198"/>
              <a:gd name="connsiteX244" fmla="*/ 227334 w 336346"/>
              <a:gd name="connsiteY244" fmla="*/ 205366 h 341198"/>
              <a:gd name="connsiteX245" fmla="*/ 217313 w 336346"/>
              <a:gd name="connsiteY245" fmla="*/ 181449 h 341198"/>
              <a:gd name="connsiteX246" fmla="*/ 217479 w 336346"/>
              <a:gd name="connsiteY246" fmla="*/ 181946 h 341198"/>
              <a:gd name="connsiteX247" fmla="*/ 217644 w 336346"/>
              <a:gd name="connsiteY247" fmla="*/ 182417 h 341198"/>
              <a:gd name="connsiteX248" fmla="*/ 217313 w 336346"/>
              <a:gd name="connsiteY248" fmla="*/ 181767 h 341198"/>
              <a:gd name="connsiteX249" fmla="*/ 216678 w 336346"/>
              <a:gd name="connsiteY249" fmla="*/ 222486 h 341198"/>
              <a:gd name="connsiteX250" fmla="*/ 223130 w 336346"/>
              <a:gd name="connsiteY250" fmla="*/ 229913 h 341198"/>
              <a:gd name="connsiteX251" fmla="*/ 226851 w 336346"/>
              <a:gd name="connsiteY251" fmla="*/ 237027 h 341198"/>
              <a:gd name="connsiteX252" fmla="*/ 229277 w 336346"/>
              <a:gd name="connsiteY252" fmla="*/ 244304 h 341198"/>
              <a:gd name="connsiteX253" fmla="*/ 231537 w 336346"/>
              <a:gd name="connsiteY253" fmla="*/ 252218 h 341198"/>
              <a:gd name="connsiteX254" fmla="*/ 225226 w 336346"/>
              <a:gd name="connsiteY254" fmla="*/ 243159 h 341198"/>
              <a:gd name="connsiteX255" fmla="*/ 218291 w 336346"/>
              <a:gd name="connsiteY255" fmla="*/ 234120 h 341198"/>
              <a:gd name="connsiteX256" fmla="*/ 217313 w 336346"/>
              <a:gd name="connsiteY256" fmla="*/ 228301 h 341198"/>
              <a:gd name="connsiteX257" fmla="*/ 216678 w 336346"/>
              <a:gd name="connsiteY257" fmla="*/ 222486 h 341198"/>
              <a:gd name="connsiteX258" fmla="*/ 212144 w 336346"/>
              <a:gd name="connsiteY258" fmla="*/ 284523 h 341198"/>
              <a:gd name="connsiteX259" fmla="*/ 211980 w 336346"/>
              <a:gd name="connsiteY259" fmla="*/ 278058 h 341198"/>
              <a:gd name="connsiteX260" fmla="*/ 211497 w 336346"/>
              <a:gd name="connsiteY260" fmla="*/ 270617 h 341198"/>
              <a:gd name="connsiteX261" fmla="*/ 219587 w 336346"/>
              <a:gd name="connsiteY261" fmla="*/ 280970 h 341198"/>
              <a:gd name="connsiteX262" fmla="*/ 219587 w 336346"/>
              <a:gd name="connsiteY262" fmla="*/ 280638 h 341198"/>
              <a:gd name="connsiteX263" fmla="*/ 219917 w 336346"/>
              <a:gd name="connsiteY263" fmla="*/ 280970 h 341198"/>
              <a:gd name="connsiteX264" fmla="*/ 220235 w 336346"/>
              <a:gd name="connsiteY264" fmla="*/ 281288 h 341198"/>
              <a:gd name="connsiteX265" fmla="*/ 216018 w 336346"/>
              <a:gd name="connsiteY265" fmla="*/ 167558 h 341198"/>
              <a:gd name="connsiteX266" fmla="*/ 216514 w 336346"/>
              <a:gd name="connsiteY266" fmla="*/ 169017 h 341198"/>
              <a:gd name="connsiteX267" fmla="*/ 216996 w 336346"/>
              <a:gd name="connsiteY267" fmla="*/ 170480 h 341198"/>
              <a:gd name="connsiteX268" fmla="*/ 216996 w 336346"/>
              <a:gd name="connsiteY268" fmla="*/ 178875 h 341198"/>
              <a:gd name="connsiteX269" fmla="*/ 213605 w 336346"/>
              <a:gd name="connsiteY269" fmla="*/ 172411 h 341198"/>
              <a:gd name="connsiteX270" fmla="*/ 210214 w 336346"/>
              <a:gd name="connsiteY270" fmla="*/ 161095 h 341198"/>
              <a:gd name="connsiteX271" fmla="*/ 211497 w 336346"/>
              <a:gd name="connsiteY271" fmla="*/ 161095 h 341198"/>
              <a:gd name="connsiteX272" fmla="*/ 216018 w 336346"/>
              <a:gd name="connsiteY272" fmla="*/ 167558 h 341198"/>
              <a:gd name="connsiteX273" fmla="*/ 209566 w 336346"/>
              <a:gd name="connsiteY273" fmla="*/ 252218 h 341198"/>
              <a:gd name="connsiteX274" fmla="*/ 218926 w 336346"/>
              <a:gd name="connsiteY274" fmla="*/ 262566 h 341198"/>
              <a:gd name="connsiteX275" fmla="*/ 218774 w 336346"/>
              <a:gd name="connsiteY275" fmla="*/ 266425 h 341198"/>
              <a:gd name="connsiteX276" fmla="*/ 218609 w 336346"/>
              <a:gd name="connsiteY276" fmla="*/ 270300 h 341198"/>
              <a:gd name="connsiteX277" fmla="*/ 210214 w 336346"/>
              <a:gd name="connsiteY277" fmla="*/ 258681 h 341198"/>
              <a:gd name="connsiteX278" fmla="*/ 209719 w 336346"/>
              <a:gd name="connsiteY278" fmla="*/ 255442 h 341198"/>
              <a:gd name="connsiteX279" fmla="*/ 216018 w 336346"/>
              <a:gd name="connsiteY279" fmla="*/ 58681 h 341198"/>
              <a:gd name="connsiteX280" fmla="*/ 217644 w 336346"/>
              <a:gd name="connsiteY280" fmla="*/ 62059 h 341198"/>
              <a:gd name="connsiteX281" fmla="*/ 219587 w 336346"/>
              <a:gd name="connsiteY281" fmla="*/ 65463 h 341198"/>
              <a:gd name="connsiteX282" fmla="*/ 216336 w 336346"/>
              <a:gd name="connsiteY282" fmla="*/ 65145 h 341198"/>
              <a:gd name="connsiteX283" fmla="*/ 213757 w 336346"/>
              <a:gd name="connsiteY283" fmla="*/ 65463 h 341198"/>
              <a:gd name="connsiteX284" fmla="*/ 210862 w 336346"/>
              <a:gd name="connsiteY284" fmla="*/ 59326 h 341198"/>
              <a:gd name="connsiteX285" fmla="*/ 209884 w 336346"/>
              <a:gd name="connsiteY285" fmla="*/ 55441 h 341198"/>
              <a:gd name="connsiteX286" fmla="*/ 209249 w 336346"/>
              <a:gd name="connsiteY286" fmla="*/ 51567 h 341198"/>
              <a:gd name="connsiteX287" fmla="*/ 208919 w 336346"/>
              <a:gd name="connsiteY287" fmla="*/ 233485 h 341198"/>
              <a:gd name="connsiteX288" fmla="*/ 212310 w 336346"/>
              <a:gd name="connsiteY288" fmla="*/ 238803 h 341198"/>
              <a:gd name="connsiteX289" fmla="*/ 216018 w 336346"/>
              <a:gd name="connsiteY289" fmla="*/ 244125 h 341198"/>
              <a:gd name="connsiteX290" fmla="*/ 216996 w 336346"/>
              <a:gd name="connsiteY290" fmla="*/ 248010 h 341198"/>
              <a:gd name="connsiteX291" fmla="*/ 208919 w 336346"/>
              <a:gd name="connsiteY291" fmla="*/ 239299 h 341198"/>
              <a:gd name="connsiteX292" fmla="*/ 208601 w 336346"/>
              <a:gd name="connsiteY292" fmla="*/ 75483 h 341198"/>
              <a:gd name="connsiteX293" fmla="*/ 210214 w 336346"/>
              <a:gd name="connsiteY293" fmla="*/ 73872 h 341198"/>
              <a:gd name="connsiteX294" fmla="*/ 217644 w 336346"/>
              <a:gd name="connsiteY294" fmla="*/ 77414 h 341198"/>
              <a:gd name="connsiteX295" fmla="*/ 213440 w 336346"/>
              <a:gd name="connsiteY295" fmla="*/ 76779 h 341198"/>
              <a:gd name="connsiteX296" fmla="*/ 208919 w 336346"/>
              <a:gd name="connsiteY296" fmla="*/ 210853 h 341198"/>
              <a:gd name="connsiteX297" fmla="*/ 207306 w 336346"/>
              <a:gd name="connsiteY297" fmla="*/ 210218 h 341198"/>
              <a:gd name="connsiteX298" fmla="*/ 209884 w 336346"/>
              <a:gd name="connsiteY298" fmla="*/ 206978 h 341198"/>
              <a:gd name="connsiteX299" fmla="*/ 210532 w 336346"/>
              <a:gd name="connsiteY299" fmla="*/ 208273 h 341198"/>
              <a:gd name="connsiteX300" fmla="*/ 211497 w 336346"/>
              <a:gd name="connsiteY300" fmla="*/ 217962 h 341198"/>
              <a:gd name="connsiteX301" fmla="*/ 211497 w 336346"/>
              <a:gd name="connsiteY301" fmla="*/ 221202 h 341198"/>
              <a:gd name="connsiteX302" fmla="*/ 211827 w 336346"/>
              <a:gd name="connsiteY302" fmla="*/ 224426 h 341198"/>
              <a:gd name="connsiteX303" fmla="*/ 208284 w 336346"/>
              <a:gd name="connsiteY303" fmla="*/ 222168 h 341198"/>
              <a:gd name="connsiteX304" fmla="*/ 206989 w 336346"/>
              <a:gd name="connsiteY304" fmla="*/ 220224 h 341198"/>
              <a:gd name="connsiteX305" fmla="*/ 209884 w 336346"/>
              <a:gd name="connsiteY305" fmla="*/ 216999 h 341198"/>
              <a:gd name="connsiteX306" fmla="*/ 206658 w 336346"/>
              <a:gd name="connsiteY306" fmla="*/ 266758 h 341198"/>
              <a:gd name="connsiteX307" fmla="*/ 206011 w 336346"/>
              <a:gd name="connsiteY307" fmla="*/ 263851 h 341198"/>
              <a:gd name="connsiteX308" fmla="*/ 206658 w 336346"/>
              <a:gd name="connsiteY308" fmla="*/ 264814 h 341198"/>
              <a:gd name="connsiteX309" fmla="*/ 205045 w 336346"/>
              <a:gd name="connsiteY309" fmla="*/ 214420 h 341198"/>
              <a:gd name="connsiteX310" fmla="*/ 205363 w 336346"/>
              <a:gd name="connsiteY310" fmla="*/ 214420 h 341198"/>
              <a:gd name="connsiteX311" fmla="*/ 205198 w 336346"/>
              <a:gd name="connsiteY311" fmla="*/ 214737 h 341198"/>
              <a:gd name="connsiteX312" fmla="*/ 205045 w 336346"/>
              <a:gd name="connsiteY312" fmla="*/ 215055 h 341198"/>
              <a:gd name="connsiteX313" fmla="*/ 200194 w 336346"/>
              <a:gd name="connsiteY313" fmla="*/ 218279 h 341198"/>
              <a:gd name="connsiteX314" fmla="*/ 198898 w 336346"/>
              <a:gd name="connsiteY314" fmla="*/ 217634 h 341198"/>
              <a:gd name="connsiteX315" fmla="*/ 199864 w 336346"/>
              <a:gd name="connsiteY315" fmla="*/ 216999 h 341198"/>
              <a:gd name="connsiteX316" fmla="*/ 200511 w 336346"/>
              <a:gd name="connsiteY316" fmla="*/ 218279 h 341198"/>
              <a:gd name="connsiteX317" fmla="*/ 197616 w 336346"/>
              <a:gd name="connsiteY317" fmla="*/ 14737 h 341198"/>
              <a:gd name="connsiteX318" fmla="*/ 198251 w 336346"/>
              <a:gd name="connsiteY318" fmla="*/ 13442 h 341198"/>
              <a:gd name="connsiteX319" fmla="*/ 198099 w 336346"/>
              <a:gd name="connsiteY319" fmla="*/ 12961 h 341198"/>
              <a:gd name="connsiteX320" fmla="*/ 197933 w 336346"/>
              <a:gd name="connsiteY320" fmla="*/ 12480 h 341198"/>
              <a:gd name="connsiteX321" fmla="*/ 202950 w 336346"/>
              <a:gd name="connsiteY321" fmla="*/ 13924 h 341198"/>
              <a:gd name="connsiteX322" fmla="*/ 207636 w 336346"/>
              <a:gd name="connsiteY322" fmla="*/ 16022 h 341198"/>
              <a:gd name="connsiteX323" fmla="*/ 202772 w 336346"/>
              <a:gd name="connsiteY323" fmla="*/ 16667 h 341198"/>
              <a:gd name="connsiteX324" fmla="*/ 201477 w 336346"/>
              <a:gd name="connsiteY324" fmla="*/ 225075 h 341198"/>
              <a:gd name="connsiteX325" fmla="*/ 204398 w 336346"/>
              <a:gd name="connsiteY325" fmla="*/ 227338 h 341198"/>
              <a:gd name="connsiteX326" fmla="*/ 203420 w 336346"/>
              <a:gd name="connsiteY326" fmla="*/ 233803 h 341198"/>
              <a:gd name="connsiteX327" fmla="*/ 200194 w 336346"/>
              <a:gd name="connsiteY327" fmla="*/ 230880 h 341198"/>
              <a:gd name="connsiteX328" fmla="*/ 197616 w 336346"/>
              <a:gd name="connsiteY328" fmla="*/ 227021 h 341198"/>
              <a:gd name="connsiteX329" fmla="*/ 199864 w 336346"/>
              <a:gd name="connsiteY329" fmla="*/ 226192 h 341198"/>
              <a:gd name="connsiteX330" fmla="*/ 201477 w 336346"/>
              <a:gd name="connsiteY330" fmla="*/ 225408 h 341198"/>
              <a:gd name="connsiteX331" fmla="*/ 202124 w 336346"/>
              <a:gd name="connsiteY331" fmla="*/ 44141 h 341198"/>
              <a:gd name="connsiteX332" fmla="*/ 202124 w 336346"/>
              <a:gd name="connsiteY332" fmla="*/ 47365 h 341198"/>
              <a:gd name="connsiteX333" fmla="*/ 198581 w 336346"/>
              <a:gd name="connsiteY333" fmla="*/ 42845 h 341198"/>
              <a:gd name="connsiteX334" fmla="*/ 196638 w 336346"/>
              <a:gd name="connsiteY334" fmla="*/ 39298 h 341198"/>
              <a:gd name="connsiteX335" fmla="*/ 196638 w 336346"/>
              <a:gd name="connsiteY335" fmla="*/ 153028 h 341198"/>
              <a:gd name="connsiteX336" fmla="*/ 208601 w 336346"/>
              <a:gd name="connsiteY336" fmla="*/ 150766 h 341198"/>
              <a:gd name="connsiteX337" fmla="*/ 210532 w 336346"/>
              <a:gd name="connsiteY337" fmla="*/ 152050 h 341198"/>
              <a:gd name="connsiteX338" fmla="*/ 211497 w 336346"/>
              <a:gd name="connsiteY338" fmla="*/ 154641 h 341198"/>
              <a:gd name="connsiteX339" fmla="*/ 210862 w 336346"/>
              <a:gd name="connsiteY339" fmla="*/ 154641 h 341198"/>
              <a:gd name="connsiteX340" fmla="*/ 207306 w 336346"/>
              <a:gd name="connsiteY340" fmla="*/ 153028 h 341198"/>
              <a:gd name="connsiteX341" fmla="*/ 205363 w 336346"/>
              <a:gd name="connsiteY341" fmla="*/ 154313 h 341198"/>
              <a:gd name="connsiteX342" fmla="*/ 200842 w 336346"/>
              <a:gd name="connsiteY342" fmla="*/ 153996 h 341198"/>
              <a:gd name="connsiteX343" fmla="*/ 196638 w 336346"/>
              <a:gd name="connsiteY343" fmla="*/ 153028 h 341198"/>
              <a:gd name="connsiteX344" fmla="*/ 200194 w 336346"/>
              <a:gd name="connsiteY344" fmla="*/ 285173 h 341198"/>
              <a:gd name="connsiteX345" fmla="*/ 200194 w 336346"/>
              <a:gd name="connsiteY345" fmla="*/ 284205 h 341198"/>
              <a:gd name="connsiteX346" fmla="*/ 196320 w 336346"/>
              <a:gd name="connsiteY346" fmla="*/ 277096 h 341198"/>
              <a:gd name="connsiteX347" fmla="*/ 203737 w 336346"/>
              <a:gd name="connsiteY347" fmla="*/ 280638 h 341198"/>
              <a:gd name="connsiteX348" fmla="*/ 204067 w 336346"/>
              <a:gd name="connsiteY348" fmla="*/ 280638 h 341198"/>
              <a:gd name="connsiteX349" fmla="*/ 207636 w 336346"/>
              <a:gd name="connsiteY349" fmla="*/ 285818 h 341198"/>
              <a:gd name="connsiteX350" fmla="*/ 206328 w 336346"/>
              <a:gd name="connsiteY350" fmla="*/ 286136 h 341198"/>
              <a:gd name="connsiteX351" fmla="*/ 197616 w 336346"/>
              <a:gd name="connsiteY351" fmla="*/ 68687 h 341198"/>
              <a:gd name="connsiteX352" fmla="*/ 201972 w 336346"/>
              <a:gd name="connsiteY352" fmla="*/ 70478 h 341198"/>
              <a:gd name="connsiteX353" fmla="*/ 206658 w 336346"/>
              <a:gd name="connsiteY353" fmla="*/ 74834 h 341198"/>
              <a:gd name="connsiteX354" fmla="*/ 201477 w 336346"/>
              <a:gd name="connsiteY354" fmla="*/ 72726 h 341198"/>
              <a:gd name="connsiteX355" fmla="*/ 197933 w 336346"/>
              <a:gd name="connsiteY355" fmla="*/ 71277 h 341198"/>
              <a:gd name="connsiteX356" fmla="*/ 197616 w 336346"/>
              <a:gd name="connsiteY356" fmla="*/ 71277 h 341198"/>
              <a:gd name="connsiteX357" fmla="*/ 193412 w 336346"/>
              <a:gd name="connsiteY357" fmla="*/ 69997 h 341198"/>
              <a:gd name="connsiteX358" fmla="*/ 194707 w 336346"/>
              <a:gd name="connsiteY358" fmla="*/ 69347 h 341198"/>
              <a:gd name="connsiteX359" fmla="*/ 196638 w 336346"/>
              <a:gd name="connsiteY359" fmla="*/ 68687 h 341198"/>
              <a:gd name="connsiteX360" fmla="*/ 196968 w 336346"/>
              <a:gd name="connsiteY360" fmla="*/ 254147 h 341198"/>
              <a:gd name="connsiteX361" fmla="*/ 197933 w 336346"/>
              <a:gd name="connsiteY361" fmla="*/ 257704 h 341198"/>
              <a:gd name="connsiteX362" fmla="*/ 189209 w 336346"/>
              <a:gd name="connsiteY362" fmla="*/ 247693 h 341198"/>
              <a:gd name="connsiteX363" fmla="*/ 189844 w 336346"/>
              <a:gd name="connsiteY363" fmla="*/ 246730 h 341198"/>
              <a:gd name="connsiteX364" fmla="*/ 188561 w 336346"/>
              <a:gd name="connsiteY364" fmla="*/ 281288 h 341198"/>
              <a:gd name="connsiteX365" fmla="*/ 188561 w 336346"/>
              <a:gd name="connsiteY365" fmla="*/ 280970 h 341198"/>
              <a:gd name="connsiteX366" fmla="*/ 188878 w 336346"/>
              <a:gd name="connsiteY366" fmla="*/ 281288 h 341198"/>
              <a:gd name="connsiteX367" fmla="*/ 195038 w 336346"/>
              <a:gd name="connsiteY367" fmla="*/ 233152 h 341198"/>
              <a:gd name="connsiteX368" fmla="*/ 199064 w 336346"/>
              <a:gd name="connsiteY368" fmla="*/ 239120 h 341198"/>
              <a:gd name="connsiteX369" fmla="*/ 204067 w 336346"/>
              <a:gd name="connsiteY369" fmla="*/ 245753 h 341198"/>
              <a:gd name="connsiteX370" fmla="*/ 204067 w 336346"/>
              <a:gd name="connsiteY370" fmla="*/ 248179 h 341198"/>
              <a:gd name="connsiteX371" fmla="*/ 204715 w 336346"/>
              <a:gd name="connsiteY371" fmla="*/ 251250 h 341198"/>
              <a:gd name="connsiteX372" fmla="*/ 196968 w 336346"/>
              <a:gd name="connsiteY372" fmla="*/ 240911 h 341198"/>
              <a:gd name="connsiteX373" fmla="*/ 196638 w 336346"/>
              <a:gd name="connsiteY373" fmla="*/ 240583 h 341198"/>
              <a:gd name="connsiteX374" fmla="*/ 195673 w 336346"/>
              <a:gd name="connsiteY374" fmla="*/ 239299 h 341198"/>
              <a:gd name="connsiteX375" fmla="*/ 195038 w 336346"/>
              <a:gd name="connsiteY375" fmla="*/ 238654 h 341198"/>
              <a:gd name="connsiteX376" fmla="*/ 189844 w 336346"/>
              <a:gd name="connsiteY376" fmla="*/ 231857 h 341198"/>
              <a:gd name="connsiteX377" fmla="*/ 188231 w 336346"/>
              <a:gd name="connsiteY377" fmla="*/ 229595 h 341198"/>
              <a:gd name="connsiteX378" fmla="*/ 188878 w 336346"/>
              <a:gd name="connsiteY378" fmla="*/ 228950 h 341198"/>
              <a:gd name="connsiteX379" fmla="*/ 191799 w 336346"/>
              <a:gd name="connsiteY379" fmla="*/ 230563 h 341198"/>
              <a:gd name="connsiteX380" fmla="*/ 200194 w 336346"/>
              <a:gd name="connsiteY380" fmla="*/ 273540 h 341198"/>
              <a:gd name="connsiteX381" fmla="*/ 193729 w 336346"/>
              <a:gd name="connsiteY381" fmla="*/ 266277 h 341198"/>
              <a:gd name="connsiteX382" fmla="*/ 188231 w 336346"/>
              <a:gd name="connsiteY382" fmla="*/ 255125 h 341198"/>
              <a:gd name="connsiteX383" fmla="*/ 195673 w 336346"/>
              <a:gd name="connsiteY383" fmla="*/ 263672 h 341198"/>
              <a:gd name="connsiteX384" fmla="*/ 200194 w 336346"/>
              <a:gd name="connsiteY384" fmla="*/ 273540 h 341198"/>
              <a:gd name="connsiteX385" fmla="*/ 183722 w 336346"/>
              <a:gd name="connsiteY385" fmla="*/ 40901 h 341198"/>
              <a:gd name="connsiteX386" fmla="*/ 184192 w 336346"/>
              <a:gd name="connsiteY386" fmla="*/ 38004 h 341198"/>
              <a:gd name="connsiteX387" fmla="*/ 185005 w 336346"/>
              <a:gd name="connsiteY387" fmla="*/ 35415 h 341198"/>
              <a:gd name="connsiteX388" fmla="*/ 191139 w 336346"/>
              <a:gd name="connsiteY388" fmla="*/ 43987 h 341198"/>
              <a:gd name="connsiteX389" fmla="*/ 197286 w 336346"/>
              <a:gd name="connsiteY389" fmla="*/ 52534 h 341198"/>
              <a:gd name="connsiteX390" fmla="*/ 198251 w 336346"/>
              <a:gd name="connsiteY390" fmla="*/ 54791 h 341198"/>
              <a:gd name="connsiteX391" fmla="*/ 198251 w 336346"/>
              <a:gd name="connsiteY391" fmla="*/ 63533 h 341198"/>
              <a:gd name="connsiteX392" fmla="*/ 193082 w 336346"/>
              <a:gd name="connsiteY392" fmla="*/ 62884 h 341198"/>
              <a:gd name="connsiteX393" fmla="*/ 186618 w 336346"/>
              <a:gd name="connsiteY393" fmla="*/ 61588 h 341198"/>
              <a:gd name="connsiteX394" fmla="*/ 186618 w 336346"/>
              <a:gd name="connsiteY394" fmla="*/ 60953 h 341198"/>
              <a:gd name="connsiteX395" fmla="*/ 184370 w 336346"/>
              <a:gd name="connsiteY395" fmla="*/ 56409 h 341198"/>
              <a:gd name="connsiteX396" fmla="*/ 183074 w 336346"/>
              <a:gd name="connsiteY396" fmla="*/ 49955 h 341198"/>
              <a:gd name="connsiteX397" fmla="*/ 190491 w 336346"/>
              <a:gd name="connsiteY397" fmla="*/ 56901 h 341198"/>
              <a:gd name="connsiteX398" fmla="*/ 198251 w 336346"/>
              <a:gd name="connsiteY398" fmla="*/ 63533 h 341198"/>
              <a:gd name="connsiteX399" fmla="*/ 184040 w 336346"/>
              <a:gd name="connsiteY399" fmla="*/ 232492 h 341198"/>
              <a:gd name="connsiteX400" fmla="*/ 185335 w 336346"/>
              <a:gd name="connsiteY400" fmla="*/ 234447 h 341198"/>
              <a:gd name="connsiteX401" fmla="*/ 185652 w 336346"/>
              <a:gd name="connsiteY401" fmla="*/ 235097 h 341198"/>
              <a:gd name="connsiteX402" fmla="*/ 185983 w 336346"/>
              <a:gd name="connsiteY402" fmla="*/ 235578 h 341198"/>
              <a:gd name="connsiteX403" fmla="*/ 186300 w 336346"/>
              <a:gd name="connsiteY403" fmla="*/ 236059 h 341198"/>
              <a:gd name="connsiteX404" fmla="*/ 182757 w 336346"/>
              <a:gd name="connsiteY404" fmla="*/ 233485 h 341198"/>
              <a:gd name="connsiteX405" fmla="*/ 185005 w 336346"/>
              <a:gd name="connsiteY405" fmla="*/ 242196 h 341198"/>
              <a:gd name="connsiteX406" fmla="*/ 184040 w 336346"/>
              <a:gd name="connsiteY406" fmla="*/ 243490 h 341198"/>
              <a:gd name="connsiteX407" fmla="*/ 183405 w 336346"/>
              <a:gd name="connsiteY407" fmla="*/ 242841 h 341198"/>
              <a:gd name="connsiteX408" fmla="*/ 182427 w 336346"/>
              <a:gd name="connsiteY408" fmla="*/ 239934 h 341198"/>
              <a:gd name="connsiteX409" fmla="*/ 182427 w 336346"/>
              <a:gd name="connsiteY409" fmla="*/ 275484 h 341198"/>
              <a:gd name="connsiteX410" fmla="*/ 184040 w 336346"/>
              <a:gd name="connsiteY410" fmla="*/ 276778 h 341198"/>
              <a:gd name="connsiteX411" fmla="*/ 183074 w 336346"/>
              <a:gd name="connsiteY411" fmla="*/ 276447 h 341198"/>
              <a:gd name="connsiteX412" fmla="*/ 185335 w 336346"/>
              <a:gd name="connsiteY412" fmla="*/ 151733 h 341198"/>
              <a:gd name="connsiteX413" fmla="*/ 181614 w 336346"/>
              <a:gd name="connsiteY413" fmla="*/ 150766 h 341198"/>
              <a:gd name="connsiteX414" fmla="*/ 178210 w 336346"/>
              <a:gd name="connsiteY414" fmla="*/ 150439 h 341198"/>
              <a:gd name="connsiteX415" fmla="*/ 184370 w 336346"/>
              <a:gd name="connsiteY415" fmla="*/ 149153 h 341198"/>
              <a:gd name="connsiteX416" fmla="*/ 190821 w 336346"/>
              <a:gd name="connsiteY416" fmla="*/ 148494 h 341198"/>
              <a:gd name="connsiteX417" fmla="*/ 188561 w 336346"/>
              <a:gd name="connsiteY417" fmla="*/ 150121 h 341198"/>
              <a:gd name="connsiteX418" fmla="*/ 187265 w 336346"/>
              <a:gd name="connsiteY418" fmla="*/ 153028 h 341198"/>
              <a:gd name="connsiteX419" fmla="*/ 178540 w 336346"/>
              <a:gd name="connsiteY419" fmla="*/ 246730 h 341198"/>
              <a:gd name="connsiteX420" fmla="*/ 179518 w 336346"/>
              <a:gd name="connsiteY420" fmla="*/ 249955 h 341198"/>
              <a:gd name="connsiteX421" fmla="*/ 176927 w 336346"/>
              <a:gd name="connsiteY421" fmla="*/ 245421 h 341198"/>
              <a:gd name="connsiteX422" fmla="*/ 174984 w 336346"/>
              <a:gd name="connsiteY422" fmla="*/ 237354 h 341198"/>
              <a:gd name="connsiteX423" fmla="*/ 175480 w 336346"/>
              <a:gd name="connsiteY423" fmla="*/ 237191 h 341198"/>
              <a:gd name="connsiteX424" fmla="*/ 175962 w 336346"/>
              <a:gd name="connsiteY424" fmla="*/ 237027 h 341198"/>
              <a:gd name="connsiteX425" fmla="*/ 175962 w 336346"/>
              <a:gd name="connsiteY425" fmla="*/ 238004 h 341198"/>
              <a:gd name="connsiteX426" fmla="*/ 175962 w 336346"/>
              <a:gd name="connsiteY426" fmla="*/ 60293 h 341198"/>
              <a:gd name="connsiteX427" fmla="*/ 173702 w 336346"/>
              <a:gd name="connsiteY427" fmla="*/ 54147 h 341198"/>
              <a:gd name="connsiteX428" fmla="*/ 178210 w 336346"/>
              <a:gd name="connsiteY428" fmla="*/ 58999 h 341198"/>
              <a:gd name="connsiteX429" fmla="*/ 178210 w 336346"/>
              <a:gd name="connsiteY429" fmla="*/ 60293 h 341198"/>
              <a:gd name="connsiteX430" fmla="*/ 168850 w 336346"/>
              <a:gd name="connsiteY430" fmla="*/ 239617 h 341198"/>
              <a:gd name="connsiteX431" fmla="*/ 169181 w 336346"/>
              <a:gd name="connsiteY431" fmla="*/ 240583 h 341198"/>
              <a:gd name="connsiteX432" fmla="*/ 167885 w 336346"/>
              <a:gd name="connsiteY432" fmla="*/ 239934 h 341198"/>
              <a:gd name="connsiteX433" fmla="*/ 175314 w 336346"/>
              <a:gd name="connsiteY433" fmla="*/ 156570 h 341198"/>
              <a:gd name="connsiteX434" fmla="*/ 171263 w 336346"/>
              <a:gd name="connsiteY434" fmla="*/ 157384 h 341198"/>
              <a:gd name="connsiteX435" fmla="*/ 166920 w 336346"/>
              <a:gd name="connsiteY435" fmla="*/ 157866 h 341198"/>
              <a:gd name="connsiteX436" fmla="*/ 167885 w 336346"/>
              <a:gd name="connsiteY436" fmla="*/ 156888 h 341198"/>
              <a:gd name="connsiteX437" fmla="*/ 171441 w 336346"/>
              <a:gd name="connsiteY437" fmla="*/ 156570 h 341198"/>
              <a:gd name="connsiteX438" fmla="*/ 175314 w 336346"/>
              <a:gd name="connsiteY438" fmla="*/ 156570 h 341198"/>
              <a:gd name="connsiteX439" fmla="*/ 179188 w 336346"/>
              <a:gd name="connsiteY439" fmla="*/ 273540 h 341198"/>
              <a:gd name="connsiteX440" fmla="*/ 171593 w 336346"/>
              <a:gd name="connsiteY440" fmla="*/ 266912 h 341198"/>
              <a:gd name="connsiteX441" fmla="*/ 166272 w 336346"/>
              <a:gd name="connsiteY441" fmla="*/ 257371 h 341198"/>
              <a:gd name="connsiteX442" fmla="*/ 166590 w 336346"/>
              <a:gd name="connsiteY442" fmla="*/ 253829 h 341198"/>
              <a:gd name="connsiteX443" fmla="*/ 171911 w 336346"/>
              <a:gd name="connsiteY443" fmla="*/ 261256 h 341198"/>
              <a:gd name="connsiteX444" fmla="*/ 177575 w 336346"/>
              <a:gd name="connsiteY444" fmla="*/ 268687 h 341198"/>
              <a:gd name="connsiteX445" fmla="*/ 178210 w 336346"/>
              <a:gd name="connsiteY445" fmla="*/ 271445 h 341198"/>
              <a:gd name="connsiteX446" fmla="*/ 165612 w 336346"/>
              <a:gd name="connsiteY446" fmla="*/ 33484 h 341198"/>
              <a:gd name="connsiteX447" fmla="*/ 170794 w 336346"/>
              <a:gd name="connsiteY447" fmla="*/ 38004 h 341198"/>
              <a:gd name="connsiteX448" fmla="*/ 177893 w 336346"/>
              <a:gd name="connsiteY448" fmla="*/ 44786 h 341198"/>
              <a:gd name="connsiteX449" fmla="*/ 177893 w 336346"/>
              <a:gd name="connsiteY449" fmla="*/ 47693 h 341198"/>
              <a:gd name="connsiteX450" fmla="*/ 172406 w 336346"/>
              <a:gd name="connsiteY450" fmla="*/ 41398 h 341198"/>
              <a:gd name="connsiteX451" fmla="*/ 166590 w 336346"/>
              <a:gd name="connsiteY451" fmla="*/ 35082 h 341198"/>
              <a:gd name="connsiteX452" fmla="*/ 166272 w 336346"/>
              <a:gd name="connsiteY452" fmla="*/ 34764 h 341198"/>
              <a:gd name="connsiteX453" fmla="*/ 161103 w 336346"/>
              <a:gd name="connsiteY453" fmla="*/ 71927 h 341198"/>
              <a:gd name="connsiteX454" fmla="*/ 164824 w 336346"/>
              <a:gd name="connsiteY454" fmla="*/ 71277 h 341198"/>
              <a:gd name="connsiteX455" fmla="*/ 168533 w 336346"/>
              <a:gd name="connsiteY455" fmla="*/ 70959 h 341198"/>
              <a:gd name="connsiteX456" fmla="*/ 170159 w 336346"/>
              <a:gd name="connsiteY456" fmla="*/ 72576 h 341198"/>
              <a:gd name="connsiteX457" fmla="*/ 161738 w 336346"/>
              <a:gd name="connsiteY457" fmla="*/ 75483 h 341198"/>
              <a:gd name="connsiteX458" fmla="*/ 162068 w 336346"/>
              <a:gd name="connsiteY458" fmla="*/ 74199 h 341198"/>
              <a:gd name="connsiteX459" fmla="*/ 159160 w 336346"/>
              <a:gd name="connsiteY459" fmla="*/ 64495 h 341198"/>
              <a:gd name="connsiteX460" fmla="*/ 158195 w 336346"/>
              <a:gd name="connsiteY460" fmla="*/ 64813 h 341198"/>
              <a:gd name="connsiteX461" fmla="*/ 158195 w 336346"/>
              <a:gd name="connsiteY461" fmla="*/ 63533 h 341198"/>
              <a:gd name="connsiteX462" fmla="*/ 160456 w 336346"/>
              <a:gd name="connsiteY462" fmla="*/ 37042 h 341198"/>
              <a:gd name="connsiteX463" fmla="*/ 164494 w 336346"/>
              <a:gd name="connsiteY463" fmla="*/ 48992 h 341198"/>
              <a:gd name="connsiteX464" fmla="*/ 169181 w 336346"/>
              <a:gd name="connsiteY464" fmla="*/ 60953 h 341198"/>
              <a:gd name="connsiteX465" fmla="*/ 166590 w 336346"/>
              <a:gd name="connsiteY465" fmla="*/ 61921 h 341198"/>
              <a:gd name="connsiteX466" fmla="*/ 162068 w 336346"/>
              <a:gd name="connsiteY466" fmla="*/ 55288 h 341198"/>
              <a:gd name="connsiteX467" fmla="*/ 157877 w 336346"/>
              <a:gd name="connsiteY467" fmla="*/ 49320 h 341198"/>
              <a:gd name="connsiteX468" fmla="*/ 157230 w 336346"/>
              <a:gd name="connsiteY468" fmla="*/ 41398 h 341198"/>
              <a:gd name="connsiteX469" fmla="*/ 156912 w 336346"/>
              <a:gd name="connsiteY469" fmla="*/ 33152 h 341198"/>
              <a:gd name="connsiteX470" fmla="*/ 153014 w 336346"/>
              <a:gd name="connsiteY470" fmla="*/ 58681 h 341198"/>
              <a:gd name="connsiteX471" fmla="*/ 152861 w 336346"/>
              <a:gd name="connsiteY471" fmla="*/ 63051 h 341198"/>
              <a:gd name="connsiteX472" fmla="*/ 152696 w 336346"/>
              <a:gd name="connsiteY472" fmla="*/ 67392 h 341198"/>
              <a:gd name="connsiteX473" fmla="*/ 147857 w 336346"/>
              <a:gd name="connsiteY473" fmla="*/ 53830 h 341198"/>
              <a:gd name="connsiteX474" fmla="*/ 151718 w 336346"/>
              <a:gd name="connsiteY474" fmla="*/ 240266 h 341198"/>
              <a:gd name="connsiteX475" fmla="*/ 152543 w 336346"/>
              <a:gd name="connsiteY475" fmla="*/ 242360 h 341198"/>
              <a:gd name="connsiteX476" fmla="*/ 153331 w 336346"/>
              <a:gd name="connsiteY476" fmla="*/ 245103 h 341198"/>
              <a:gd name="connsiteX477" fmla="*/ 147210 w 336346"/>
              <a:gd name="connsiteY477" fmla="*/ 240266 h 341198"/>
              <a:gd name="connsiteX478" fmla="*/ 266742 w 336346"/>
              <a:gd name="connsiteY478" fmla="*/ 89692 h 341198"/>
              <a:gd name="connsiteX479" fmla="*/ 260443 w 336346"/>
              <a:gd name="connsiteY479" fmla="*/ 82746 h 341198"/>
              <a:gd name="connsiteX480" fmla="*/ 256417 w 336346"/>
              <a:gd name="connsiteY480" fmla="*/ 74834 h 341198"/>
              <a:gd name="connsiteX481" fmla="*/ 258677 w 336346"/>
              <a:gd name="connsiteY481" fmla="*/ 72889 h 341198"/>
              <a:gd name="connsiteX482" fmla="*/ 257395 w 336346"/>
              <a:gd name="connsiteY482" fmla="*/ 69347 h 341198"/>
              <a:gd name="connsiteX483" fmla="*/ 248009 w 336346"/>
              <a:gd name="connsiteY483" fmla="*/ 61588 h 341198"/>
              <a:gd name="connsiteX484" fmla="*/ 238967 w 336346"/>
              <a:gd name="connsiteY484" fmla="*/ 53348 h 341198"/>
              <a:gd name="connsiteX485" fmla="*/ 229442 w 336346"/>
              <a:gd name="connsiteY485" fmla="*/ 46080 h 341198"/>
              <a:gd name="connsiteX486" fmla="*/ 218609 w 336346"/>
              <a:gd name="connsiteY486" fmla="*/ 41546 h 341198"/>
              <a:gd name="connsiteX487" fmla="*/ 216196 w 336346"/>
              <a:gd name="connsiteY487" fmla="*/ 42374 h 341198"/>
              <a:gd name="connsiteX488" fmla="*/ 215688 w 336346"/>
              <a:gd name="connsiteY488" fmla="*/ 44786 h 341198"/>
              <a:gd name="connsiteX489" fmla="*/ 216018 w 336346"/>
              <a:gd name="connsiteY489" fmla="*/ 47365 h 341198"/>
              <a:gd name="connsiteX490" fmla="*/ 211014 w 336346"/>
              <a:gd name="connsiteY490" fmla="*/ 39135 h 341198"/>
              <a:gd name="connsiteX491" fmla="*/ 205680 w 336346"/>
              <a:gd name="connsiteY491" fmla="*/ 34447 h 341198"/>
              <a:gd name="connsiteX492" fmla="*/ 204067 w 336346"/>
              <a:gd name="connsiteY492" fmla="*/ 35251 h 341198"/>
              <a:gd name="connsiteX493" fmla="*/ 203090 w 336346"/>
              <a:gd name="connsiteY493" fmla="*/ 37042 h 341198"/>
              <a:gd name="connsiteX494" fmla="*/ 191634 w 336346"/>
              <a:gd name="connsiteY494" fmla="*/ 27501 h 341198"/>
              <a:gd name="connsiteX495" fmla="*/ 179836 w 336346"/>
              <a:gd name="connsiteY495" fmla="*/ 22828 h 341198"/>
              <a:gd name="connsiteX496" fmla="*/ 177893 w 336346"/>
              <a:gd name="connsiteY496" fmla="*/ 24758 h 341198"/>
              <a:gd name="connsiteX497" fmla="*/ 178871 w 336346"/>
              <a:gd name="connsiteY497" fmla="*/ 27665 h 341198"/>
              <a:gd name="connsiteX498" fmla="*/ 180801 w 336346"/>
              <a:gd name="connsiteY498" fmla="*/ 29913 h 341198"/>
              <a:gd name="connsiteX499" fmla="*/ 178871 w 336346"/>
              <a:gd name="connsiteY499" fmla="*/ 36709 h 341198"/>
              <a:gd name="connsiteX500" fmla="*/ 162386 w 336346"/>
              <a:gd name="connsiteY500" fmla="*/ 23618 h 341198"/>
              <a:gd name="connsiteX501" fmla="*/ 154309 w 336346"/>
              <a:gd name="connsiteY501" fmla="*/ 18944 h 341198"/>
              <a:gd name="connsiteX502" fmla="*/ 152048 w 336346"/>
              <a:gd name="connsiteY502" fmla="*/ 20873 h 341198"/>
              <a:gd name="connsiteX503" fmla="*/ 146562 w 336346"/>
              <a:gd name="connsiteY503" fmla="*/ 15704 h 341198"/>
              <a:gd name="connsiteX504" fmla="*/ 150931 w 336346"/>
              <a:gd name="connsiteY504" fmla="*/ 15704 h 341198"/>
              <a:gd name="connsiteX505" fmla="*/ 155604 w 336346"/>
              <a:gd name="connsiteY505" fmla="*/ 15387 h 341198"/>
              <a:gd name="connsiteX506" fmla="*/ 176280 w 336346"/>
              <a:gd name="connsiteY506" fmla="*/ 17961 h 341198"/>
              <a:gd name="connsiteX507" fmla="*/ 181449 w 336346"/>
              <a:gd name="connsiteY507" fmla="*/ 17813 h 341198"/>
              <a:gd name="connsiteX508" fmla="*/ 186618 w 336346"/>
              <a:gd name="connsiteY508" fmla="*/ 17317 h 341198"/>
              <a:gd name="connsiteX509" fmla="*/ 202455 w 336346"/>
              <a:gd name="connsiteY509" fmla="*/ 23145 h 341198"/>
              <a:gd name="connsiteX510" fmla="*/ 210697 w 336346"/>
              <a:gd name="connsiteY510" fmla="*/ 27819 h 341198"/>
              <a:gd name="connsiteX511" fmla="*/ 218444 w 336346"/>
              <a:gd name="connsiteY511" fmla="*/ 33320 h 341198"/>
              <a:gd name="connsiteX512" fmla="*/ 227829 w 336346"/>
              <a:gd name="connsiteY512" fmla="*/ 40901 h 341198"/>
              <a:gd name="connsiteX513" fmla="*/ 240897 w 336346"/>
              <a:gd name="connsiteY513" fmla="*/ 51899 h 341198"/>
              <a:gd name="connsiteX514" fmla="*/ 251565 w 336346"/>
              <a:gd name="connsiteY514" fmla="*/ 62566 h 341198"/>
              <a:gd name="connsiteX515" fmla="*/ 253496 w 336346"/>
              <a:gd name="connsiteY515" fmla="*/ 64982 h 341198"/>
              <a:gd name="connsiteX516" fmla="*/ 257217 w 336346"/>
              <a:gd name="connsiteY516" fmla="*/ 69347 h 341198"/>
              <a:gd name="connsiteX517" fmla="*/ 261256 w 336346"/>
              <a:gd name="connsiteY517" fmla="*/ 73375 h 341198"/>
              <a:gd name="connsiteX518" fmla="*/ 264811 w 336346"/>
              <a:gd name="connsiteY518" fmla="*/ 75166 h 341198"/>
              <a:gd name="connsiteX519" fmla="*/ 266424 w 336346"/>
              <a:gd name="connsiteY519" fmla="*/ 74199 h 341198"/>
              <a:gd name="connsiteX520" fmla="*/ 272254 w 336346"/>
              <a:gd name="connsiteY520" fmla="*/ 82265 h 341198"/>
              <a:gd name="connsiteX521" fmla="*/ 270311 w 336346"/>
              <a:gd name="connsiteY521" fmla="*/ 84841 h 341198"/>
              <a:gd name="connsiteX522" fmla="*/ 268685 w 336346"/>
              <a:gd name="connsiteY522" fmla="*/ 84523 h 341198"/>
              <a:gd name="connsiteX523" fmla="*/ 266742 w 336346"/>
              <a:gd name="connsiteY523" fmla="*/ 87762 h 341198"/>
              <a:gd name="connsiteX524" fmla="*/ 267072 w 336346"/>
              <a:gd name="connsiteY524" fmla="*/ 89374 h 341198"/>
              <a:gd name="connsiteX525" fmla="*/ 145597 w 336346"/>
              <a:gd name="connsiteY525" fmla="*/ 100045 h 341198"/>
              <a:gd name="connsiteX526" fmla="*/ 146244 w 336346"/>
              <a:gd name="connsiteY526" fmla="*/ 100045 h 341198"/>
              <a:gd name="connsiteX527" fmla="*/ 149140 w 336346"/>
              <a:gd name="connsiteY527" fmla="*/ 96156 h 341198"/>
              <a:gd name="connsiteX528" fmla="*/ 148822 w 336346"/>
              <a:gd name="connsiteY528" fmla="*/ 96156 h 341198"/>
              <a:gd name="connsiteX529" fmla="*/ 152366 w 336346"/>
              <a:gd name="connsiteY529" fmla="*/ 50288 h 341198"/>
              <a:gd name="connsiteX530" fmla="*/ 148987 w 336346"/>
              <a:gd name="connsiteY530" fmla="*/ 46234 h 341198"/>
              <a:gd name="connsiteX531" fmla="*/ 145279 w 336346"/>
              <a:gd name="connsiteY531" fmla="*/ 42195 h 341198"/>
              <a:gd name="connsiteX532" fmla="*/ 144454 w 336346"/>
              <a:gd name="connsiteY532" fmla="*/ 38322 h 341198"/>
              <a:gd name="connsiteX533" fmla="*/ 143653 w 336346"/>
              <a:gd name="connsiteY533" fmla="*/ 34764 h 341198"/>
              <a:gd name="connsiteX534" fmla="*/ 148987 w 336346"/>
              <a:gd name="connsiteY534" fmla="*/ 41878 h 341198"/>
              <a:gd name="connsiteX535" fmla="*/ 152366 w 336346"/>
              <a:gd name="connsiteY535" fmla="*/ 50288 h 341198"/>
              <a:gd name="connsiteX536" fmla="*/ 143006 w 336346"/>
              <a:gd name="connsiteY536" fmla="*/ 19589 h 341198"/>
              <a:gd name="connsiteX537" fmla="*/ 147210 w 336346"/>
              <a:gd name="connsiteY537" fmla="*/ 23145 h 341198"/>
              <a:gd name="connsiteX538" fmla="*/ 151401 w 336346"/>
              <a:gd name="connsiteY538" fmla="*/ 27338 h 341198"/>
              <a:gd name="connsiteX539" fmla="*/ 151248 w 336346"/>
              <a:gd name="connsiteY539" fmla="*/ 29268 h 341198"/>
              <a:gd name="connsiteX540" fmla="*/ 151083 w 336346"/>
              <a:gd name="connsiteY540" fmla="*/ 31212 h 341198"/>
              <a:gd name="connsiteX541" fmla="*/ 151248 w 336346"/>
              <a:gd name="connsiteY541" fmla="*/ 35741 h 341198"/>
              <a:gd name="connsiteX542" fmla="*/ 151718 w 336346"/>
              <a:gd name="connsiteY542" fmla="*/ 40584 h 341198"/>
              <a:gd name="connsiteX543" fmla="*/ 146562 w 336346"/>
              <a:gd name="connsiteY543" fmla="*/ 31059 h 341198"/>
              <a:gd name="connsiteX544" fmla="*/ 143006 w 336346"/>
              <a:gd name="connsiteY544" fmla="*/ 19589 h 341198"/>
              <a:gd name="connsiteX545" fmla="*/ 141393 w 336346"/>
              <a:gd name="connsiteY545" fmla="*/ 80638 h 341198"/>
              <a:gd name="connsiteX546" fmla="*/ 145914 w 336346"/>
              <a:gd name="connsiteY546" fmla="*/ 78390 h 341198"/>
              <a:gd name="connsiteX547" fmla="*/ 150753 w 336346"/>
              <a:gd name="connsiteY547" fmla="*/ 76446 h 341198"/>
              <a:gd name="connsiteX548" fmla="*/ 151083 w 336346"/>
              <a:gd name="connsiteY548" fmla="*/ 77096 h 341198"/>
              <a:gd name="connsiteX549" fmla="*/ 145279 w 336346"/>
              <a:gd name="connsiteY549" fmla="*/ 80971 h 341198"/>
              <a:gd name="connsiteX550" fmla="*/ 139119 w 336346"/>
              <a:gd name="connsiteY550" fmla="*/ 84523 h 341198"/>
              <a:gd name="connsiteX551" fmla="*/ 139119 w 336346"/>
              <a:gd name="connsiteY551" fmla="*/ 82910 h 341198"/>
              <a:gd name="connsiteX552" fmla="*/ 140580 w 336346"/>
              <a:gd name="connsiteY552" fmla="*/ 82265 h 341198"/>
              <a:gd name="connsiteX553" fmla="*/ 142358 w 336346"/>
              <a:gd name="connsiteY553" fmla="*/ 81616 h 341198"/>
              <a:gd name="connsiteX554" fmla="*/ 139119 w 336346"/>
              <a:gd name="connsiteY554" fmla="*/ 74517 h 341198"/>
              <a:gd name="connsiteX555" fmla="*/ 138967 w 336346"/>
              <a:gd name="connsiteY555" fmla="*/ 72409 h 341198"/>
              <a:gd name="connsiteX556" fmla="*/ 138802 w 336346"/>
              <a:gd name="connsiteY556" fmla="*/ 69997 h 341198"/>
              <a:gd name="connsiteX557" fmla="*/ 138154 w 336346"/>
              <a:gd name="connsiteY557" fmla="*/ 63850 h 341198"/>
              <a:gd name="connsiteX558" fmla="*/ 141393 w 336346"/>
              <a:gd name="connsiteY558" fmla="*/ 68042 h 341198"/>
              <a:gd name="connsiteX559" fmla="*/ 145279 w 336346"/>
              <a:gd name="connsiteY559" fmla="*/ 71594 h 341198"/>
              <a:gd name="connsiteX560" fmla="*/ 141393 w 336346"/>
              <a:gd name="connsiteY560" fmla="*/ 73872 h 341198"/>
              <a:gd name="connsiteX561" fmla="*/ 136541 w 336346"/>
              <a:gd name="connsiteY561" fmla="*/ 228301 h 341198"/>
              <a:gd name="connsiteX562" fmla="*/ 140263 w 336346"/>
              <a:gd name="connsiteY562" fmla="*/ 230399 h 341198"/>
              <a:gd name="connsiteX563" fmla="*/ 143653 w 336346"/>
              <a:gd name="connsiteY563" fmla="*/ 231857 h 341198"/>
              <a:gd name="connsiteX564" fmla="*/ 140580 w 336346"/>
              <a:gd name="connsiteY564" fmla="*/ 231208 h 341198"/>
              <a:gd name="connsiteX565" fmla="*/ 137507 w 336346"/>
              <a:gd name="connsiteY565" fmla="*/ 230245 h 341198"/>
              <a:gd name="connsiteX566" fmla="*/ 140415 w 336346"/>
              <a:gd name="connsiteY566" fmla="*/ 46715 h 341198"/>
              <a:gd name="connsiteX567" fmla="*/ 145279 w 336346"/>
              <a:gd name="connsiteY567" fmla="*/ 62884 h 341198"/>
              <a:gd name="connsiteX568" fmla="*/ 141558 w 336346"/>
              <a:gd name="connsiteY568" fmla="*/ 58200 h 341198"/>
              <a:gd name="connsiteX569" fmla="*/ 138650 w 336346"/>
              <a:gd name="connsiteY569" fmla="*/ 54147 h 341198"/>
              <a:gd name="connsiteX570" fmla="*/ 136707 w 336346"/>
              <a:gd name="connsiteY570" fmla="*/ 49141 h 341198"/>
              <a:gd name="connsiteX571" fmla="*/ 135576 w 336346"/>
              <a:gd name="connsiteY571" fmla="*/ 41546 h 341198"/>
              <a:gd name="connsiteX572" fmla="*/ 137189 w 336346"/>
              <a:gd name="connsiteY572" fmla="*/ 33802 h 341198"/>
              <a:gd name="connsiteX573" fmla="*/ 136059 w 336346"/>
              <a:gd name="connsiteY573" fmla="*/ 32670 h 341198"/>
              <a:gd name="connsiteX574" fmla="*/ 134929 w 336346"/>
              <a:gd name="connsiteY574" fmla="*/ 31540 h 341198"/>
              <a:gd name="connsiteX575" fmla="*/ 135094 w 336346"/>
              <a:gd name="connsiteY575" fmla="*/ 28950 h 341198"/>
              <a:gd name="connsiteX576" fmla="*/ 135259 w 336346"/>
              <a:gd name="connsiteY576" fmla="*/ 26371 h 341198"/>
              <a:gd name="connsiteX577" fmla="*/ 136224 w 336346"/>
              <a:gd name="connsiteY577" fmla="*/ 15387 h 341198"/>
              <a:gd name="connsiteX578" fmla="*/ 131703 w 336346"/>
              <a:gd name="connsiteY578" fmla="*/ 15054 h 341198"/>
              <a:gd name="connsiteX579" fmla="*/ 135576 w 336346"/>
              <a:gd name="connsiteY579" fmla="*/ 15054 h 341198"/>
              <a:gd name="connsiteX580" fmla="*/ 189209 w 336346"/>
              <a:gd name="connsiteY580" fmla="*/ 155925 h 341198"/>
              <a:gd name="connsiteX581" fmla="*/ 204398 w 336346"/>
              <a:gd name="connsiteY581" fmla="*/ 161095 h 341198"/>
              <a:gd name="connsiteX582" fmla="*/ 207306 w 336346"/>
              <a:gd name="connsiteY582" fmla="*/ 171924 h 341198"/>
              <a:gd name="connsiteX583" fmla="*/ 211179 w 336346"/>
              <a:gd name="connsiteY583" fmla="*/ 183394 h 341198"/>
              <a:gd name="connsiteX584" fmla="*/ 208919 w 336346"/>
              <a:gd name="connsiteY584" fmla="*/ 186618 h 341198"/>
              <a:gd name="connsiteX585" fmla="*/ 211497 w 336346"/>
              <a:gd name="connsiteY585" fmla="*/ 193400 h 341198"/>
              <a:gd name="connsiteX586" fmla="*/ 210214 w 336346"/>
              <a:gd name="connsiteY586" fmla="*/ 196322 h 341198"/>
              <a:gd name="connsiteX587" fmla="*/ 207636 w 336346"/>
              <a:gd name="connsiteY587" fmla="*/ 195677 h 341198"/>
              <a:gd name="connsiteX588" fmla="*/ 205045 w 336346"/>
              <a:gd name="connsiteY588" fmla="*/ 198902 h 341198"/>
              <a:gd name="connsiteX589" fmla="*/ 206658 w 336346"/>
              <a:gd name="connsiteY589" fmla="*/ 201809 h 341198"/>
              <a:gd name="connsiteX590" fmla="*/ 202302 w 336346"/>
              <a:gd name="connsiteY590" fmla="*/ 206180 h 341198"/>
              <a:gd name="connsiteX591" fmla="*/ 197286 w 336346"/>
              <a:gd name="connsiteY591" fmla="*/ 210853 h 341198"/>
              <a:gd name="connsiteX592" fmla="*/ 195673 w 336346"/>
              <a:gd name="connsiteY592" fmla="*/ 210218 h 341198"/>
              <a:gd name="connsiteX593" fmla="*/ 194047 w 336346"/>
              <a:gd name="connsiteY593" fmla="*/ 210853 h 341198"/>
              <a:gd name="connsiteX594" fmla="*/ 177893 w 336346"/>
              <a:gd name="connsiteY594" fmla="*/ 223781 h 341198"/>
              <a:gd name="connsiteX595" fmla="*/ 165942 w 336346"/>
              <a:gd name="connsiteY595" fmla="*/ 226852 h 341198"/>
              <a:gd name="connsiteX596" fmla="*/ 154956 w 336346"/>
              <a:gd name="connsiteY596" fmla="*/ 228301 h 341198"/>
              <a:gd name="connsiteX597" fmla="*/ 147857 w 336346"/>
              <a:gd name="connsiteY597" fmla="*/ 227169 h 341198"/>
              <a:gd name="connsiteX598" fmla="*/ 140415 w 336346"/>
              <a:gd name="connsiteY598" fmla="*/ 223781 h 341198"/>
              <a:gd name="connsiteX599" fmla="*/ 137837 w 336346"/>
              <a:gd name="connsiteY599" fmla="*/ 222486 h 341198"/>
              <a:gd name="connsiteX600" fmla="*/ 134433 w 336346"/>
              <a:gd name="connsiteY600" fmla="*/ 221038 h 341198"/>
              <a:gd name="connsiteX601" fmla="*/ 131703 w 336346"/>
              <a:gd name="connsiteY601" fmla="*/ 219247 h 341198"/>
              <a:gd name="connsiteX602" fmla="*/ 133138 w 336346"/>
              <a:gd name="connsiteY602" fmla="*/ 206507 h 341198"/>
              <a:gd name="connsiteX603" fmla="*/ 133964 w 336346"/>
              <a:gd name="connsiteY603" fmla="*/ 190826 h 341198"/>
              <a:gd name="connsiteX604" fmla="*/ 139945 w 336346"/>
              <a:gd name="connsiteY604" fmla="*/ 181629 h 341198"/>
              <a:gd name="connsiteX605" fmla="*/ 146244 w 336346"/>
              <a:gd name="connsiteY605" fmla="*/ 175000 h 341198"/>
              <a:gd name="connsiteX606" fmla="*/ 153014 w 336346"/>
              <a:gd name="connsiteY606" fmla="*/ 169668 h 341198"/>
              <a:gd name="connsiteX607" fmla="*/ 160125 w 336346"/>
              <a:gd name="connsiteY607" fmla="*/ 164011 h 341198"/>
              <a:gd name="connsiteX608" fmla="*/ 165612 w 336346"/>
              <a:gd name="connsiteY608" fmla="*/ 164661 h 341198"/>
              <a:gd name="connsiteX609" fmla="*/ 173371 w 336346"/>
              <a:gd name="connsiteY609" fmla="*/ 163849 h 341198"/>
              <a:gd name="connsiteX610" fmla="*/ 180483 w 336346"/>
              <a:gd name="connsiteY610" fmla="*/ 161575 h 341198"/>
              <a:gd name="connsiteX611" fmla="*/ 185817 w 336346"/>
              <a:gd name="connsiteY611" fmla="*/ 158361 h 341198"/>
              <a:gd name="connsiteX612" fmla="*/ 187913 w 336346"/>
              <a:gd name="connsiteY612" fmla="*/ 154313 h 341198"/>
              <a:gd name="connsiteX613" fmla="*/ 130407 w 336346"/>
              <a:gd name="connsiteY613" fmla="*/ 87444 h 341198"/>
              <a:gd name="connsiteX614" fmla="*/ 132668 w 336346"/>
              <a:gd name="connsiteY614" fmla="*/ 86800 h 341198"/>
              <a:gd name="connsiteX615" fmla="*/ 132503 w 336346"/>
              <a:gd name="connsiteY615" fmla="*/ 87266 h 341198"/>
              <a:gd name="connsiteX616" fmla="*/ 132351 w 336346"/>
              <a:gd name="connsiteY616" fmla="*/ 88079 h 341198"/>
              <a:gd name="connsiteX617" fmla="*/ 130725 w 336346"/>
              <a:gd name="connsiteY617" fmla="*/ 88729 h 341198"/>
              <a:gd name="connsiteX618" fmla="*/ 130560 w 336346"/>
              <a:gd name="connsiteY618" fmla="*/ 88079 h 341198"/>
              <a:gd name="connsiteX619" fmla="*/ 125226 w 336346"/>
              <a:gd name="connsiteY619" fmla="*/ 90986 h 341198"/>
              <a:gd name="connsiteX620" fmla="*/ 125556 w 336346"/>
              <a:gd name="connsiteY620" fmla="*/ 90660 h 341198"/>
              <a:gd name="connsiteX621" fmla="*/ 125873 w 336346"/>
              <a:gd name="connsiteY621" fmla="*/ 91636 h 341198"/>
              <a:gd name="connsiteX622" fmla="*/ 125226 w 336346"/>
              <a:gd name="connsiteY622" fmla="*/ 91304 h 341198"/>
              <a:gd name="connsiteX623" fmla="*/ 130407 w 336346"/>
              <a:gd name="connsiteY623" fmla="*/ 74517 h 341198"/>
              <a:gd name="connsiteX624" fmla="*/ 127817 w 336346"/>
              <a:gd name="connsiteY624" fmla="*/ 68042 h 341198"/>
              <a:gd name="connsiteX625" fmla="*/ 124908 w 336346"/>
              <a:gd name="connsiteY625" fmla="*/ 62238 h 341198"/>
              <a:gd name="connsiteX626" fmla="*/ 122648 w 336346"/>
              <a:gd name="connsiteY626" fmla="*/ 43163 h 341198"/>
              <a:gd name="connsiteX627" fmla="*/ 131385 w 336346"/>
              <a:gd name="connsiteY627" fmla="*/ 54474 h 341198"/>
              <a:gd name="connsiteX628" fmla="*/ 132998 w 336346"/>
              <a:gd name="connsiteY628" fmla="*/ 56409 h 341198"/>
              <a:gd name="connsiteX629" fmla="*/ 133964 w 336346"/>
              <a:gd name="connsiteY629" fmla="*/ 66911 h 341198"/>
              <a:gd name="connsiteX630" fmla="*/ 134281 w 336346"/>
              <a:gd name="connsiteY630" fmla="*/ 77096 h 341198"/>
              <a:gd name="connsiteX631" fmla="*/ 128464 w 336346"/>
              <a:gd name="connsiteY631" fmla="*/ 80638 h 341198"/>
              <a:gd name="connsiteX632" fmla="*/ 127817 w 336346"/>
              <a:gd name="connsiteY632" fmla="*/ 78390 h 341198"/>
              <a:gd name="connsiteX633" fmla="*/ 130407 w 336346"/>
              <a:gd name="connsiteY633" fmla="*/ 74517 h 341198"/>
              <a:gd name="connsiteX634" fmla="*/ 132998 w 336346"/>
              <a:gd name="connsiteY634" fmla="*/ 14419 h 341198"/>
              <a:gd name="connsiteX635" fmla="*/ 132033 w 336346"/>
              <a:gd name="connsiteY635" fmla="*/ 15704 h 341198"/>
              <a:gd name="connsiteX636" fmla="*/ 130407 w 336346"/>
              <a:gd name="connsiteY636" fmla="*/ 27020 h 341198"/>
              <a:gd name="connsiteX637" fmla="*/ 118444 w 336346"/>
              <a:gd name="connsiteY637" fmla="*/ 17000 h 341198"/>
              <a:gd name="connsiteX638" fmla="*/ 122330 w 336346"/>
              <a:gd name="connsiteY638" fmla="*/ 15387 h 341198"/>
              <a:gd name="connsiteX639" fmla="*/ 127169 w 336346"/>
              <a:gd name="connsiteY639" fmla="*/ 14255 h 341198"/>
              <a:gd name="connsiteX640" fmla="*/ 132033 w 336346"/>
              <a:gd name="connsiteY640" fmla="*/ 13125 h 341198"/>
              <a:gd name="connsiteX641" fmla="*/ 112958 w 336346"/>
              <a:gd name="connsiteY641" fmla="*/ 92271 h 341198"/>
              <a:gd name="connsiteX642" fmla="*/ 112958 w 336346"/>
              <a:gd name="connsiteY642" fmla="*/ 89692 h 341198"/>
              <a:gd name="connsiteX643" fmla="*/ 113770 w 336346"/>
              <a:gd name="connsiteY643" fmla="*/ 90342 h 341198"/>
              <a:gd name="connsiteX644" fmla="*/ 114571 w 336346"/>
              <a:gd name="connsiteY644" fmla="*/ 91304 h 341198"/>
              <a:gd name="connsiteX645" fmla="*/ 147857 w 336346"/>
              <a:gd name="connsiteY645" fmla="*/ 156888 h 341198"/>
              <a:gd name="connsiteX646" fmla="*/ 142358 w 336346"/>
              <a:gd name="connsiteY646" fmla="*/ 164979 h 341198"/>
              <a:gd name="connsiteX647" fmla="*/ 133964 w 336346"/>
              <a:gd name="connsiteY647" fmla="*/ 172411 h 341198"/>
              <a:gd name="connsiteX648" fmla="*/ 128134 w 336346"/>
              <a:gd name="connsiteY648" fmla="*/ 184044 h 341198"/>
              <a:gd name="connsiteX649" fmla="*/ 119257 w 336346"/>
              <a:gd name="connsiteY649" fmla="*/ 201655 h 341198"/>
              <a:gd name="connsiteX650" fmla="*/ 112310 w 336346"/>
              <a:gd name="connsiteY650" fmla="*/ 219247 h 341198"/>
              <a:gd name="connsiteX651" fmla="*/ 113593 w 336346"/>
              <a:gd name="connsiteY651" fmla="*/ 219247 h 341198"/>
              <a:gd name="connsiteX652" fmla="*/ 116514 w 336346"/>
              <a:gd name="connsiteY652" fmla="*/ 221519 h 341198"/>
              <a:gd name="connsiteX653" fmla="*/ 118787 w 336346"/>
              <a:gd name="connsiteY653" fmla="*/ 220070 h 341198"/>
              <a:gd name="connsiteX654" fmla="*/ 120069 w 336346"/>
              <a:gd name="connsiteY654" fmla="*/ 216999 h 341198"/>
              <a:gd name="connsiteX655" fmla="*/ 120717 w 336346"/>
              <a:gd name="connsiteY655" fmla="*/ 222332 h 341198"/>
              <a:gd name="connsiteX656" fmla="*/ 122330 w 336346"/>
              <a:gd name="connsiteY656" fmla="*/ 226524 h 341198"/>
              <a:gd name="connsiteX657" fmla="*/ 124591 w 336346"/>
              <a:gd name="connsiteY657" fmla="*/ 230727 h 341198"/>
              <a:gd name="connsiteX658" fmla="*/ 127169 w 336346"/>
              <a:gd name="connsiteY658" fmla="*/ 236059 h 341198"/>
              <a:gd name="connsiteX659" fmla="*/ 126699 w 336346"/>
              <a:gd name="connsiteY659" fmla="*/ 235896 h 341198"/>
              <a:gd name="connsiteX660" fmla="*/ 126204 w 336346"/>
              <a:gd name="connsiteY660" fmla="*/ 235732 h 341198"/>
              <a:gd name="connsiteX661" fmla="*/ 124908 w 336346"/>
              <a:gd name="connsiteY661" fmla="*/ 236377 h 341198"/>
              <a:gd name="connsiteX662" fmla="*/ 134433 w 336346"/>
              <a:gd name="connsiteY662" fmla="*/ 257054 h 341198"/>
              <a:gd name="connsiteX663" fmla="*/ 149140 w 336346"/>
              <a:gd name="connsiteY663" fmla="*/ 272244 h 341198"/>
              <a:gd name="connsiteX664" fmla="*/ 153674 w 336346"/>
              <a:gd name="connsiteY664" fmla="*/ 277096 h 341198"/>
              <a:gd name="connsiteX665" fmla="*/ 165142 w 336346"/>
              <a:gd name="connsiteY665" fmla="*/ 284205 h 341198"/>
              <a:gd name="connsiteX666" fmla="*/ 176597 w 336346"/>
              <a:gd name="connsiteY666" fmla="*/ 288413 h 341198"/>
              <a:gd name="connsiteX667" fmla="*/ 175632 w 336346"/>
              <a:gd name="connsiteY667" fmla="*/ 286453 h 341198"/>
              <a:gd name="connsiteX668" fmla="*/ 173054 w 336346"/>
              <a:gd name="connsiteY668" fmla="*/ 284523 h 341198"/>
              <a:gd name="connsiteX669" fmla="*/ 160456 w 336346"/>
              <a:gd name="connsiteY669" fmla="*/ 275167 h 341198"/>
              <a:gd name="connsiteX670" fmla="*/ 168533 w 336346"/>
              <a:gd name="connsiteY670" fmla="*/ 280320 h 341198"/>
              <a:gd name="connsiteX671" fmla="*/ 176927 w 336346"/>
              <a:gd name="connsiteY671" fmla="*/ 285173 h 341198"/>
              <a:gd name="connsiteX672" fmla="*/ 181131 w 336346"/>
              <a:gd name="connsiteY672" fmla="*/ 288413 h 341198"/>
              <a:gd name="connsiteX673" fmla="*/ 181449 w 336346"/>
              <a:gd name="connsiteY673" fmla="*/ 288730 h 341198"/>
              <a:gd name="connsiteX674" fmla="*/ 197933 w 336346"/>
              <a:gd name="connsiteY674" fmla="*/ 286453 h 341198"/>
              <a:gd name="connsiteX675" fmla="*/ 210532 w 336346"/>
              <a:gd name="connsiteY675" fmla="*/ 286948 h 341198"/>
              <a:gd name="connsiteX676" fmla="*/ 223130 w 336346"/>
              <a:gd name="connsiteY676" fmla="*/ 287435 h 341198"/>
              <a:gd name="connsiteX677" fmla="*/ 228616 w 336346"/>
              <a:gd name="connsiteY677" fmla="*/ 284840 h 341198"/>
              <a:gd name="connsiteX678" fmla="*/ 229112 w 336346"/>
              <a:gd name="connsiteY678" fmla="*/ 284692 h 341198"/>
              <a:gd name="connsiteX679" fmla="*/ 229594 w 336346"/>
              <a:gd name="connsiteY679" fmla="*/ 284523 h 341198"/>
              <a:gd name="connsiteX680" fmla="*/ 229924 w 336346"/>
              <a:gd name="connsiteY680" fmla="*/ 285173 h 341198"/>
              <a:gd name="connsiteX681" fmla="*/ 229112 w 336346"/>
              <a:gd name="connsiteY681" fmla="*/ 285818 h 341198"/>
              <a:gd name="connsiteX682" fmla="*/ 228616 w 336346"/>
              <a:gd name="connsiteY682" fmla="*/ 286453 h 341198"/>
              <a:gd name="connsiteX683" fmla="*/ 234446 w 336346"/>
              <a:gd name="connsiteY683" fmla="*/ 283878 h 341198"/>
              <a:gd name="connsiteX684" fmla="*/ 241393 w 336346"/>
              <a:gd name="connsiteY684" fmla="*/ 279671 h 341198"/>
              <a:gd name="connsiteX685" fmla="*/ 248657 w 336346"/>
              <a:gd name="connsiteY685" fmla="*/ 274501 h 341198"/>
              <a:gd name="connsiteX686" fmla="*/ 254804 w 336346"/>
              <a:gd name="connsiteY686" fmla="*/ 268038 h 341198"/>
              <a:gd name="connsiteX687" fmla="*/ 255121 w 336346"/>
              <a:gd name="connsiteY687" fmla="*/ 267393 h 341198"/>
              <a:gd name="connsiteX688" fmla="*/ 259477 w 336346"/>
              <a:gd name="connsiteY688" fmla="*/ 263037 h 341198"/>
              <a:gd name="connsiteX689" fmla="*/ 263033 w 336346"/>
              <a:gd name="connsiteY689" fmla="*/ 259326 h 341198"/>
              <a:gd name="connsiteX690" fmla="*/ 265307 w 336346"/>
              <a:gd name="connsiteY690" fmla="*/ 254643 h 341198"/>
              <a:gd name="connsiteX691" fmla="*/ 266094 w 336346"/>
              <a:gd name="connsiteY691" fmla="*/ 247693 h 341198"/>
              <a:gd name="connsiteX692" fmla="*/ 266742 w 336346"/>
              <a:gd name="connsiteY692" fmla="*/ 247693 h 341198"/>
              <a:gd name="connsiteX693" fmla="*/ 272571 w 336346"/>
              <a:gd name="connsiteY693" fmla="*/ 240911 h 341198"/>
              <a:gd name="connsiteX694" fmla="*/ 270463 w 336346"/>
              <a:gd name="connsiteY694" fmla="*/ 229913 h 341198"/>
              <a:gd name="connsiteX695" fmla="*/ 269993 w 336346"/>
              <a:gd name="connsiteY695" fmla="*/ 218930 h 341198"/>
              <a:gd name="connsiteX696" fmla="*/ 269993 w 336346"/>
              <a:gd name="connsiteY696" fmla="*/ 215868 h 341198"/>
              <a:gd name="connsiteX697" fmla="*/ 269993 w 336346"/>
              <a:gd name="connsiteY697" fmla="*/ 211667 h 341198"/>
              <a:gd name="connsiteX698" fmla="*/ 270146 w 336346"/>
              <a:gd name="connsiteY698" fmla="*/ 207792 h 341198"/>
              <a:gd name="connsiteX699" fmla="*/ 270958 w 336346"/>
              <a:gd name="connsiteY699" fmla="*/ 205684 h 341198"/>
              <a:gd name="connsiteX700" fmla="*/ 266424 w 336346"/>
              <a:gd name="connsiteY700" fmla="*/ 202459 h 341198"/>
              <a:gd name="connsiteX701" fmla="*/ 268050 w 336346"/>
              <a:gd name="connsiteY701" fmla="*/ 216667 h 341198"/>
              <a:gd name="connsiteX702" fmla="*/ 264481 w 336346"/>
              <a:gd name="connsiteY702" fmla="*/ 209569 h 341198"/>
              <a:gd name="connsiteX703" fmla="*/ 262551 w 336346"/>
              <a:gd name="connsiteY703" fmla="*/ 202787 h 341198"/>
              <a:gd name="connsiteX704" fmla="*/ 263846 w 336346"/>
              <a:gd name="connsiteY704" fmla="*/ 200033 h 341198"/>
              <a:gd name="connsiteX705" fmla="*/ 265129 w 336346"/>
              <a:gd name="connsiteY705" fmla="*/ 196322 h 341198"/>
              <a:gd name="connsiteX706" fmla="*/ 261586 w 336346"/>
              <a:gd name="connsiteY706" fmla="*/ 183727 h 341198"/>
              <a:gd name="connsiteX707" fmla="*/ 252848 w 336346"/>
              <a:gd name="connsiteY707" fmla="*/ 171110 h 341198"/>
              <a:gd name="connsiteX708" fmla="*/ 251883 w 336346"/>
              <a:gd name="connsiteY708" fmla="*/ 167558 h 341198"/>
              <a:gd name="connsiteX709" fmla="*/ 249305 w 336346"/>
              <a:gd name="connsiteY709" fmla="*/ 164979 h 341198"/>
              <a:gd name="connsiteX710" fmla="*/ 246727 w 336346"/>
              <a:gd name="connsiteY710" fmla="*/ 162717 h 341198"/>
              <a:gd name="connsiteX711" fmla="*/ 247044 w 336346"/>
              <a:gd name="connsiteY711" fmla="*/ 162399 h 341198"/>
              <a:gd name="connsiteX712" fmla="*/ 246396 w 336346"/>
              <a:gd name="connsiteY712" fmla="*/ 160127 h 341198"/>
              <a:gd name="connsiteX713" fmla="*/ 247044 w 336346"/>
              <a:gd name="connsiteY713" fmla="*/ 158515 h 341198"/>
              <a:gd name="connsiteX714" fmla="*/ 246396 w 336346"/>
              <a:gd name="connsiteY714" fmla="*/ 158197 h 341198"/>
              <a:gd name="connsiteX715" fmla="*/ 240097 w 336346"/>
              <a:gd name="connsiteY715" fmla="*/ 153827 h 341198"/>
              <a:gd name="connsiteX716" fmla="*/ 233798 w 336346"/>
              <a:gd name="connsiteY716" fmla="*/ 149804 h 341198"/>
              <a:gd name="connsiteX717" fmla="*/ 236706 w 336346"/>
              <a:gd name="connsiteY717" fmla="*/ 155925 h 341198"/>
              <a:gd name="connsiteX718" fmla="*/ 228616 w 336346"/>
              <a:gd name="connsiteY718" fmla="*/ 150439 h 341198"/>
              <a:gd name="connsiteX719" fmla="*/ 226039 w 336346"/>
              <a:gd name="connsiteY719" fmla="*/ 144609 h 341198"/>
              <a:gd name="connsiteX720" fmla="*/ 217961 w 336346"/>
              <a:gd name="connsiteY720" fmla="*/ 141712 h 341198"/>
              <a:gd name="connsiteX721" fmla="*/ 215688 w 336346"/>
              <a:gd name="connsiteY721" fmla="*/ 141876 h 341198"/>
              <a:gd name="connsiteX722" fmla="*/ 213440 w 336346"/>
              <a:gd name="connsiteY722" fmla="*/ 142030 h 341198"/>
              <a:gd name="connsiteX723" fmla="*/ 211179 w 336346"/>
              <a:gd name="connsiteY723" fmla="*/ 141876 h 341198"/>
              <a:gd name="connsiteX724" fmla="*/ 208919 w 336346"/>
              <a:gd name="connsiteY724" fmla="*/ 141712 h 341198"/>
              <a:gd name="connsiteX725" fmla="*/ 209071 w 336346"/>
              <a:gd name="connsiteY725" fmla="*/ 142363 h 341198"/>
              <a:gd name="connsiteX726" fmla="*/ 209249 w 336346"/>
              <a:gd name="connsiteY726" fmla="*/ 143007 h 341198"/>
              <a:gd name="connsiteX727" fmla="*/ 207636 w 336346"/>
              <a:gd name="connsiteY727" fmla="*/ 144952 h 341198"/>
              <a:gd name="connsiteX728" fmla="*/ 206811 w 336346"/>
              <a:gd name="connsiteY728" fmla="*/ 144788 h 341198"/>
              <a:gd name="connsiteX729" fmla="*/ 206011 w 336346"/>
              <a:gd name="connsiteY729" fmla="*/ 144609 h 341198"/>
              <a:gd name="connsiteX730" fmla="*/ 190491 w 336346"/>
              <a:gd name="connsiteY730" fmla="*/ 140417 h 341198"/>
              <a:gd name="connsiteX731" fmla="*/ 177575 w 336346"/>
              <a:gd name="connsiteY731" fmla="*/ 138805 h 341198"/>
              <a:gd name="connsiteX732" fmla="*/ 172571 w 336346"/>
              <a:gd name="connsiteY732" fmla="*/ 140417 h 341198"/>
              <a:gd name="connsiteX733" fmla="*/ 168533 w 336346"/>
              <a:gd name="connsiteY733" fmla="*/ 141712 h 341198"/>
              <a:gd name="connsiteX734" fmla="*/ 168533 w 336346"/>
              <a:gd name="connsiteY734" fmla="*/ 142030 h 341198"/>
              <a:gd name="connsiteX735" fmla="*/ 179836 w 336346"/>
              <a:gd name="connsiteY735" fmla="*/ 141067 h 341198"/>
              <a:gd name="connsiteX736" fmla="*/ 191799 w 336346"/>
              <a:gd name="connsiteY736" fmla="*/ 142030 h 341198"/>
              <a:gd name="connsiteX737" fmla="*/ 183074 w 336346"/>
              <a:gd name="connsiteY737" fmla="*/ 143175 h 341198"/>
              <a:gd name="connsiteX738" fmla="*/ 173371 w 336346"/>
              <a:gd name="connsiteY738" fmla="*/ 145270 h 341198"/>
              <a:gd name="connsiteX739" fmla="*/ 164494 w 336346"/>
              <a:gd name="connsiteY739" fmla="*/ 148494 h 341198"/>
              <a:gd name="connsiteX740" fmla="*/ 158195 w 336346"/>
              <a:gd name="connsiteY740" fmla="*/ 152700 h 341198"/>
              <a:gd name="connsiteX741" fmla="*/ 157230 w 336346"/>
              <a:gd name="connsiteY741" fmla="*/ 150439 h 341198"/>
              <a:gd name="connsiteX742" fmla="*/ 151718 w 336346"/>
              <a:gd name="connsiteY742" fmla="*/ 153346 h 341198"/>
              <a:gd name="connsiteX743" fmla="*/ 151083 w 336346"/>
              <a:gd name="connsiteY743" fmla="*/ 155276 h 341198"/>
              <a:gd name="connsiteX744" fmla="*/ 147857 w 336346"/>
              <a:gd name="connsiteY744" fmla="*/ 156888 h 341198"/>
              <a:gd name="connsiteX745" fmla="*/ 111980 w 336346"/>
              <a:gd name="connsiteY745" fmla="*/ 64495 h 341198"/>
              <a:gd name="connsiteX746" fmla="*/ 116679 w 336346"/>
              <a:gd name="connsiteY746" fmla="*/ 69005 h 341198"/>
              <a:gd name="connsiteX747" fmla="*/ 121682 w 336346"/>
              <a:gd name="connsiteY747" fmla="*/ 73554 h 341198"/>
              <a:gd name="connsiteX748" fmla="*/ 122813 w 336346"/>
              <a:gd name="connsiteY748" fmla="*/ 78708 h 341198"/>
              <a:gd name="connsiteX749" fmla="*/ 123943 w 336346"/>
              <a:gd name="connsiteY749" fmla="*/ 83878 h 341198"/>
              <a:gd name="connsiteX750" fmla="*/ 120069 w 336346"/>
              <a:gd name="connsiteY750" fmla="*/ 87118 h 341198"/>
              <a:gd name="connsiteX751" fmla="*/ 116196 w 336346"/>
              <a:gd name="connsiteY751" fmla="*/ 82111 h 341198"/>
              <a:gd name="connsiteX752" fmla="*/ 112958 w 336346"/>
              <a:gd name="connsiteY752" fmla="*/ 77414 h 341198"/>
              <a:gd name="connsiteX753" fmla="*/ 111015 w 336346"/>
              <a:gd name="connsiteY753" fmla="*/ 54147 h 341198"/>
              <a:gd name="connsiteX754" fmla="*/ 110697 w 336346"/>
              <a:gd name="connsiteY754" fmla="*/ 49955 h 341198"/>
              <a:gd name="connsiteX755" fmla="*/ 119422 w 336346"/>
              <a:gd name="connsiteY755" fmla="*/ 62884 h 341198"/>
              <a:gd name="connsiteX756" fmla="*/ 119574 w 336346"/>
              <a:gd name="connsiteY756" fmla="*/ 63364 h 341198"/>
              <a:gd name="connsiteX757" fmla="*/ 119752 w 336346"/>
              <a:gd name="connsiteY757" fmla="*/ 63850 h 341198"/>
              <a:gd name="connsiteX758" fmla="*/ 110380 w 336346"/>
              <a:gd name="connsiteY758" fmla="*/ 19907 h 341198"/>
              <a:gd name="connsiteX759" fmla="*/ 110862 w 336346"/>
              <a:gd name="connsiteY759" fmla="*/ 19743 h 341198"/>
              <a:gd name="connsiteX760" fmla="*/ 111345 w 336346"/>
              <a:gd name="connsiteY760" fmla="*/ 19589 h 341198"/>
              <a:gd name="connsiteX761" fmla="*/ 111662 w 336346"/>
              <a:gd name="connsiteY761" fmla="*/ 21201 h 341198"/>
              <a:gd name="connsiteX762" fmla="*/ 110380 w 336346"/>
              <a:gd name="connsiteY762" fmla="*/ 41878 h 341198"/>
              <a:gd name="connsiteX763" fmla="*/ 109884 w 336346"/>
              <a:gd name="connsiteY763" fmla="*/ 34447 h 341198"/>
              <a:gd name="connsiteX764" fmla="*/ 109732 w 336346"/>
              <a:gd name="connsiteY764" fmla="*/ 27338 h 341198"/>
              <a:gd name="connsiteX765" fmla="*/ 113923 w 336346"/>
              <a:gd name="connsiteY765" fmla="*/ 31873 h 341198"/>
              <a:gd name="connsiteX766" fmla="*/ 115701 w 336346"/>
              <a:gd name="connsiteY766" fmla="*/ 41546 h 341198"/>
              <a:gd name="connsiteX767" fmla="*/ 117161 w 336346"/>
              <a:gd name="connsiteY767" fmla="*/ 50932 h 341198"/>
              <a:gd name="connsiteX768" fmla="*/ 106176 w 336346"/>
              <a:gd name="connsiteY768" fmla="*/ 80971 h 341198"/>
              <a:gd name="connsiteX769" fmla="*/ 106506 w 336346"/>
              <a:gd name="connsiteY769" fmla="*/ 84523 h 341198"/>
              <a:gd name="connsiteX770" fmla="*/ 106506 w 336346"/>
              <a:gd name="connsiteY770" fmla="*/ 87762 h 341198"/>
              <a:gd name="connsiteX771" fmla="*/ 105198 w 336346"/>
              <a:gd name="connsiteY771" fmla="*/ 79675 h 341198"/>
              <a:gd name="connsiteX772" fmla="*/ 104233 w 336346"/>
              <a:gd name="connsiteY772" fmla="*/ 56092 h 341198"/>
              <a:gd name="connsiteX773" fmla="*/ 105198 w 336346"/>
              <a:gd name="connsiteY773" fmla="*/ 68042 h 341198"/>
              <a:gd name="connsiteX774" fmla="*/ 103585 w 336346"/>
              <a:gd name="connsiteY774" fmla="*/ 66108 h 341198"/>
              <a:gd name="connsiteX775" fmla="*/ 101324 w 336346"/>
              <a:gd name="connsiteY775" fmla="*/ 53179 h 341198"/>
              <a:gd name="connsiteX776" fmla="*/ 101324 w 336346"/>
              <a:gd name="connsiteY776" fmla="*/ 20238 h 341198"/>
              <a:gd name="connsiteX777" fmla="*/ 103915 w 336346"/>
              <a:gd name="connsiteY777" fmla="*/ 21851 h 341198"/>
              <a:gd name="connsiteX778" fmla="*/ 103433 w 336346"/>
              <a:gd name="connsiteY778" fmla="*/ 26207 h 341198"/>
              <a:gd name="connsiteX779" fmla="*/ 103267 w 336346"/>
              <a:gd name="connsiteY779" fmla="*/ 30880 h 341198"/>
              <a:gd name="connsiteX780" fmla="*/ 99381 w 336346"/>
              <a:gd name="connsiteY780" fmla="*/ 21201 h 341198"/>
              <a:gd name="connsiteX781" fmla="*/ 103585 w 336346"/>
              <a:gd name="connsiteY781" fmla="*/ 46080 h 341198"/>
              <a:gd name="connsiteX782" fmla="*/ 99711 w 336346"/>
              <a:gd name="connsiteY782" fmla="*/ 41065 h 341198"/>
              <a:gd name="connsiteX783" fmla="*/ 97769 w 336346"/>
              <a:gd name="connsiteY783" fmla="*/ 35415 h 341198"/>
              <a:gd name="connsiteX784" fmla="*/ 97933 w 336346"/>
              <a:gd name="connsiteY784" fmla="*/ 33320 h 341198"/>
              <a:gd name="connsiteX785" fmla="*/ 98099 w 336346"/>
              <a:gd name="connsiteY785" fmla="*/ 30880 h 341198"/>
              <a:gd name="connsiteX786" fmla="*/ 102607 w 336346"/>
              <a:gd name="connsiteY786" fmla="*/ 38971 h 341198"/>
              <a:gd name="connsiteX787" fmla="*/ 103585 w 336346"/>
              <a:gd name="connsiteY787" fmla="*/ 42845 h 341198"/>
              <a:gd name="connsiteX788" fmla="*/ 95838 w 336346"/>
              <a:gd name="connsiteY788" fmla="*/ 57068 h 341198"/>
              <a:gd name="connsiteX789" fmla="*/ 96156 w 336346"/>
              <a:gd name="connsiteY789" fmla="*/ 52534 h 341198"/>
              <a:gd name="connsiteX790" fmla="*/ 97451 w 336346"/>
              <a:gd name="connsiteY790" fmla="*/ 59644 h 341198"/>
              <a:gd name="connsiteX791" fmla="*/ 100677 w 336346"/>
              <a:gd name="connsiteY791" fmla="*/ 85822 h 341198"/>
              <a:gd name="connsiteX792" fmla="*/ 97616 w 336346"/>
              <a:gd name="connsiteY792" fmla="*/ 81616 h 341198"/>
              <a:gd name="connsiteX793" fmla="*/ 94873 w 336346"/>
              <a:gd name="connsiteY793" fmla="*/ 77414 h 341198"/>
              <a:gd name="connsiteX794" fmla="*/ 95025 w 336346"/>
              <a:gd name="connsiteY794" fmla="*/ 72091 h 341198"/>
              <a:gd name="connsiteX795" fmla="*/ 95190 w 336346"/>
              <a:gd name="connsiteY795" fmla="*/ 66757 h 341198"/>
              <a:gd name="connsiteX796" fmla="*/ 99064 w 336346"/>
              <a:gd name="connsiteY796" fmla="*/ 71594 h 341198"/>
              <a:gd name="connsiteX797" fmla="*/ 94543 w 336346"/>
              <a:gd name="connsiteY797" fmla="*/ 109089 h 341198"/>
              <a:gd name="connsiteX798" fmla="*/ 94543 w 336346"/>
              <a:gd name="connsiteY798" fmla="*/ 89692 h 341198"/>
              <a:gd name="connsiteX799" fmla="*/ 99711 w 336346"/>
              <a:gd name="connsiteY799" fmla="*/ 95357 h 341198"/>
              <a:gd name="connsiteX800" fmla="*/ 102937 w 336346"/>
              <a:gd name="connsiteY800" fmla="*/ 101008 h 341198"/>
              <a:gd name="connsiteX801" fmla="*/ 95521 w 336346"/>
              <a:gd name="connsiteY801" fmla="*/ 25726 h 341198"/>
              <a:gd name="connsiteX802" fmla="*/ 94873 w 336346"/>
              <a:gd name="connsiteY802" fmla="*/ 25726 h 341198"/>
              <a:gd name="connsiteX803" fmla="*/ 94543 w 336346"/>
              <a:gd name="connsiteY803" fmla="*/ 24758 h 341198"/>
              <a:gd name="connsiteX804" fmla="*/ 94225 w 336346"/>
              <a:gd name="connsiteY804" fmla="*/ 23795 h 341198"/>
              <a:gd name="connsiteX805" fmla="*/ 94543 w 336346"/>
              <a:gd name="connsiteY805" fmla="*/ 23795 h 341198"/>
              <a:gd name="connsiteX806" fmla="*/ 86783 w 336346"/>
              <a:gd name="connsiteY806" fmla="*/ 31873 h 341198"/>
              <a:gd name="connsiteX807" fmla="*/ 89361 w 336346"/>
              <a:gd name="connsiteY807" fmla="*/ 26371 h 341198"/>
              <a:gd name="connsiteX808" fmla="*/ 91952 w 336346"/>
              <a:gd name="connsiteY808" fmla="*/ 35415 h 341198"/>
              <a:gd name="connsiteX809" fmla="*/ 89361 w 336346"/>
              <a:gd name="connsiteY809" fmla="*/ 33320 h 341198"/>
              <a:gd name="connsiteX810" fmla="*/ 91317 w 336346"/>
              <a:gd name="connsiteY810" fmla="*/ 43163 h 341198"/>
              <a:gd name="connsiteX811" fmla="*/ 90669 w 336346"/>
              <a:gd name="connsiteY811" fmla="*/ 48992 h 341198"/>
              <a:gd name="connsiteX812" fmla="*/ 87926 w 336346"/>
              <a:gd name="connsiteY812" fmla="*/ 44469 h 341198"/>
              <a:gd name="connsiteX813" fmla="*/ 85500 w 336346"/>
              <a:gd name="connsiteY813" fmla="*/ 39933 h 341198"/>
              <a:gd name="connsiteX814" fmla="*/ 85653 w 336346"/>
              <a:gd name="connsiteY814" fmla="*/ 38971 h 341198"/>
              <a:gd name="connsiteX815" fmla="*/ 85818 w 336346"/>
              <a:gd name="connsiteY815" fmla="*/ 38322 h 341198"/>
              <a:gd name="connsiteX816" fmla="*/ 89043 w 336346"/>
              <a:gd name="connsiteY816" fmla="*/ 108757 h 341198"/>
              <a:gd name="connsiteX817" fmla="*/ 91952 w 336346"/>
              <a:gd name="connsiteY817" fmla="*/ 111347 h 341198"/>
              <a:gd name="connsiteX818" fmla="*/ 90669 w 336346"/>
              <a:gd name="connsiteY818" fmla="*/ 112641 h 341198"/>
              <a:gd name="connsiteX819" fmla="*/ 88574 w 336346"/>
              <a:gd name="connsiteY819" fmla="*/ 108440 h 341198"/>
              <a:gd name="connsiteX820" fmla="*/ 86135 w 336346"/>
              <a:gd name="connsiteY820" fmla="*/ 104555 h 341198"/>
              <a:gd name="connsiteX821" fmla="*/ 85983 w 336346"/>
              <a:gd name="connsiteY821" fmla="*/ 91636 h 341198"/>
              <a:gd name="connsiteX822" fmla="*/ 85500 w 336346"/>
              <a:gd name="connsiteY822" fmla="*/ 78708 h 341198"/>
              <a:gd name="connsiteX823" fmla="*/ 89043 w 336346"/>
              <a:gd name="connsiteY823" fmla="*/ 82910 h 341198"/>
              <a:gd name="connsiteX824" fmla="*/ 85818 w 336346"/>
              <a:gd name="connsiteY824" fmla="*/ 125559 h 341198"/>
              <a:gd name="connsiteX825" fmla="*/ 85500 w 336346"/>
              <a:gd name="connsiteY825" fmla="*/ 125887 h 341198"/>
              <a:gd name="connsiteX826" fmla="*/ 90009 w 336346"/>
              <a:gd name="connsiteY826" fmla="*/ 60610 h 341198"/>
              <a:gd name="connsiteX827" fmla="*/ 89691 w 336346"/>
              <a:gd name="connsiteY827" fmla="*/ 64982 h 341198"/>
              <a:gd name="connsiteX828" fmla="*/ 89691 w 336346"/>
              <a:gd name="connsiteY828" fmla="*/ 69347 h 341198"/>
              <a:gd name="connsiteX829" fmla="*/ 84852 w 336346"/>
              <a:gd name="connsiteY829" fmla="*/ 61588 h 341198"/>
              <a:gd name="connsiteX830" fmla="*/ 84852 w 336346"/>
              <a:gd name="connsiteY830" fmla="*/ 55759 h 341198"/>
              <a:gd name="connsiteX831" fmla="*/ 84522 w 336346"/>
              <a:gd name="connsiteY831" fmla="*/ 126537 h 341198"/>
              <a:gd name="connsiteX832" fmla="*/ 84522 w 336346"/>
              <a:gd name="connsiteY832" fmla="*/ 126204 h 341198"/>
              <a:gd name="connsiteX833" fmla="*/ 84852 w 336346"/>
              <a:gd name="connsiteY833" fmla="*/ 126537 h 341198"/>
              <a:gd name="connsiteX834" fmla="*/ 73219 w 336346"/>
              <a:gd name="connsiteY834" fmla="*/ 66426 h 341198"/>
              <a:gd name="connsiteX835" fmla="*/ 75797 w 336346"/>
              <a:gd name="connsiteY835" fmla="*/ 68370 h 341198"/>
              <a:gd name="connsiteX836" fmla="*/ 78071 w 336346"/>
              <a:gd name="connsiteY836" fmla="*/ 70632 h 341198"/>
              <a:gd name="connsiteX837" fmla="*/ 78223 w 336346"/>
              <a:gd name="connsiteY837" fmla="*/ 82593 h 341198"/>
              <a:gd name="connsiteX838" fmla="*/ 78706 w 336346"/>
              <a:gd name="connsiteY838" fmla="*/ 93884 h 341198"/>
              <a:gd name="connsiteX839" fmla="*/ 74997 w 336346"/>
              <a:gd name="connsiteY839" fmla="*/ 80817 h 341198"/>
              <a:gd name="connsiteX840" fmla="*/ 73219 w 336346"/>
              <a:gd name="connsiteY840" fmla="*/ 66426 h 341198"/>
              <a:gd name="connsiteX841" fmla="*/ 72254 w 336346"/>
              <a:gd name="connsiteY841" fmla="*/ 155608 h 341198"/>
              <a:gd name="connsiteX842" fmla="*/ 76115 w 336346"/>
              <a:gd name="connsiteY842" fmla="*/ 149804 h 341198"/>
              <a:gd name="connsiteX843" fmla="*/ 72254 w 336346"/>
              <a:gd name="connsiteY843" fmla="*/ 155608 h 341198"/>
              <a:gd name="connsiteX844" fmla="*/ 72254 w 336346"/>
              <a:gd name="connsiteY844" fmla="*/ 264814 h 341198"/>
              <a:gd name="connsiteX845" fmla="*/ 81131 w 336346"/>
              <a:gd name="connsiteY845" fmla="*/ 272408 h 341198"/>
              <a:gd name="connsiteX846" fmla="*/ 89361 w 336346"/>
              <a:gd name="connsiteY846" fmla="*/ 278709 h 341198"/>
              <a:gd name="connsiteX847" fmla="*/ 85500 w 336346"/>
              <a:gd name="connsiteY847" fmla="*/ 274189 h 341198"/>
              <a:gd name="connsiteX848" fmla="*/ 72254 w 336346"/>
              <a:gd name="connsiteY848" fmla="*/ 59326 h 341198"/>
              <a:gd name="connsiteX849" fmla="*/ 69993 w 336346"/>
              <a:gd name="connsiteY849" fmla="*/ 48178 h 341198"/>
              <a:gd name="connsiteX850" fmla="*/ 67072 w 336346"/>
              <a:gd name="connsiteY850" fmla="*/ 40584 h 341198"/>
              <a:gd name="connsiteX851" fmla="*/ 71924 w 336346"/>
              <a:gd name="connsiteY851" fmla="*/ 36863 h 341198"/>
              <a:gd name="connsiteX852" fmla="*/ 77080 w 336346"/>
              <a:gd name="connsiteY852" fmla="*/ 33484 h 341198"/>
              <a:gd name="connsiteX853" fmla="*/ 79684 w 336346"/>
              <a:gd name="connsiteY853" fmla="*/ 41546 h 341198"/>
              <a:gd name="connsiteX854" fmla="*/ 79354 w 336346"/>
              <a:gd name="connsiteY854" fmla="*/ 44786 h 341198"/>
              <a:gd name="connsiteX855" fmla="*/ 74832 w 336346"/>
              <a:gd name="connsiteY855" fmla="*/ 42513 h 341198"/>
              <a:gd name="connsiteX856" fmla="*/ 72406 w 336346"/>
              <a:gd name="connsiteY856" fmla="*/ 43337 h 341198"/>
              <a:gd name="connsiteX857" fmla="*/ 71924 w 336346"/>
              <a:gd name="connsiteY857" fmla="*/ 45753 h 341198"/>
              <a:gd name="connsiteX858" fmla="*/ 78071 w 336346"/>
              <a:gd name="connsiteY858" fmla="*/ 63201 h 341198"/>
              <a:gd name="connsiteX859" fmla="*/ 78071 w 336346"/>
              <a:gd name="connsiteY859" fmla="*/ 64495 h 341198"/>
              <a:gd name="connsiteX860" fmla="*/ 73219 w 336346"/>
              <a:gd name="connsiteY860" fmla="*/ 60293 h 341198"/>
              <a:gd name="connsiteX861" fmla="*/ 75150 w 336346"/>
              <a:gd name="connsiteY861" fmla="*/ 131046 h 341198"/>
              <a:gd name="connsiteX862" fmla="*/ 69346 w 336346"/>
              <a:gd name="connsiteY862" fmla="*/ 134598 h 341198"/>
              <a:gd name="connsiteX863" fmla="*/ 67072 w 336346"/>
              <a:gd name="connsiteY863" fmla="*/ 104882 h 341198"/>
              <a:gd name="connsiteX864" fmla="*/ 72254 w 336346"/>
              <a:gd name="connsiteY864" fmla="*/ 110051 h 341198"/>
              <a:gd name="connsiteX865" fmla="*/ 75150 w 336346"/>
              <a:gd name="connsiteY865" fmla="*/ 122652 h 341198"/>
              <a:gd name="connsiteX866" fmla="*/ 79036 w 336346"/>
              <a:gd name="connsiteY866" fmla="*/ 131373 h 341198"/>
              <a:gd name="connsiteX867" fmla="*/ 78706 w 336346"/>
              <a:gd name="connsiteY867" fmla="*/ 131691 h 341198"/>
              <a:gd name="connsiteX868" fmla="*/ 76115 w 336346"/>
              <a:gd name="connsiteY868" fmla="*/ 130728 h 341198"/>
              <a:gd name="connsiteX869" fmla="*/ 75645 w 336346"/>
              <a:gd name="connsiteY869" fmla="*/ 130892 h 341198"/>
              <a:gd name="connsiteX870" fmla="*/ 65790 w 336346"/>
              <a:gd name="connsiteY870" fmla="*/ 72245 h 341198"/>
              <a:gd name="connsiteX871" fmla="*/ 65790 w 336346"/>
              <a:gd name="connsiteY871" fmla="*/ 61588 h 341198"/>
              <a:gd name="connsiteX872" fmla="*/ 66755 w 336346"/>
              <a:gd name="connsiteY872" fmla="*/ 68370 h 341198"/>
              <a:gd name="connsiteX873" fmla="*/ 67720 w 336346"/>
              <a:gd name="connsiteY873" fmla="*/ 76779 h 341198"/>
              <a:gd name="connsiteX874" fmla="*/ 63834 w 336346"/>
              <a:gd name="connsiteY874" fmla="*/ 138488 h 341198"/>
              <a:gd name="connsiteX875" fmla="*/ 63516 w 336346"/>
              <a:gd name="connsiteY875" fmla="*/ 138170 h 341198"/>
              <a:gd name="connsiteX876" fmla="*/ 66107 w 336346"/>
              <a:gd name="connsiteY876" fmla="*/ 162072 h 341198"/>
              <a:gd name="connsiteX877" fmla="*/ 64812 w 336346"/>
              <a:gd name="connsiteY877" fmla="*/ 164979 h 341198"/>
              <a:gd name="connsiteX878" fmla="*/ 63516 w 336346"/>
              <a:gd name="connsiteY878" fmla="*/ 167886 h 341198"/>
              <a:gd name="connsiteX879" fmla="*/ 62869 w 336346"/>
              <a:gd name="connsiteY879" fmla="*/ 164661 h 341198"/>
              <a:gd name="connsiteX880" fmla="*/ 62551 w 336346"/>
              <a:gd name="connsiteY880" fmla="*/ 161754 h 341198"/>
              <a:gd name="connsiteX881" fmla="*/ 64482 w 336346"/>
              <a:gd name="connsiteY881" fmla="*/ 157866 h 341198"/>
              <a:gd name="connsiteX882" fmla="*/ 64482 w 336346"/>
              <a:gd name="connsiteY882" fmla="*/ 158847 h 341198"/>
              <a:gd name="connsiteX883" fmla="*/ 66107 w 336346"/>
              <a:gd name="connsiteY883" fmla="*/ 162072 h 341198"/>
              <a:gd name="connsiteX884" fmla="*/ 238967 w 336346"/>
              <a:gd name="connsiteY884" fmla="*/ 91304 h 341198"/>
              <a:gd name="connsiteX885" fmla="*/ 246396 w 336346"/>
              <a:gd name="connsiteY885" fmla="*/ 98085 h 341198"/>
              <a:gd name="connsiteX886" fmla="*/ 247044 w 336346"/>
              <a:gd name="connsiteY886" fmla="*/ 98085 h 341198"/>
              <a:gd name="connsiteX887" fmla="*/ 243488 w 336346"/>
              <a:gd name="connsiteY887" fmla="*/ 88412 h 341198"/>
              <a:gd name="connsiteX888" fmla="*/ 245761 w 336346"/>
              <a:gd name="connsiteY888" fmla="*/ 89692 h 341198"/>
              <a:gd name="connsiteX889" fmla="*/ 246727 w 336346"/>
              <a:gd name="connsiteY889" fmla="*/ 90342 h 341198"/>
              <a:gd name="connsiteX890" fmla="*/ 249305 w 336346"/>
              <a:gd name="connsiteY890" fmla="*/ 93249 h 341198"/>
              <a:gd name="connsiteX891" fmla="*/ 252378 w 336346"/>
              <a:gd name="connsiteY891" fmla="*/ 98899 h 341198"/>
              <a:gd name="connsiteX892" fmla="*/ 255769 w 336346"/>
              <a:gd name="connsiteY892" fmla="*/ 104237 h 341198"/>
              <a:gd name="connsiteX893" fmla="*/ 256734 w 336346"/>
              <a:gd name="connsiteY893" fmla="*/ 105200 h 341198"/>
              <a:gd name="connsiteX894" fmla="*/ 253496 w 336346"/>
              <a:gd name="connsiteY894" fmla="*/ 107472 h 341198"/>
              <a:gd name="connsiteX895" fmla="*/ 254143 w 336346"/>
              <a:gd name="connsiteY895" fmla="*/ 109401 h 341198"/>
              <a:gd name="connsiteX896" fmla="*/ 255769 w 336346"/>
              <a:gd name="connsiteY896" fmla="*/ 111996 h 341198"/>
              <a:gd name="connsiteX897" fmla="*/ 256734 w 336346"/>
              <a:gd name="connsiteY897" fmla="*/ 112323 h 341198"/>
              <a:gd name="connsiteX898" fmla="*/ 257395 w 336346"/>
              <a:gd name="connsiteY898" fmla="*/ 111019 h 341198"/>
              <a:gd name="connsiteX899" fmla="*/ 259325 w 336346"/>
              <a:gd name="connsiteY899" fmla="*/ 109401 h 341198"/>
              <a:gd name="connsiteX900" fmla="*/ 266272 w 336346"/>
              <a:gd name="connsiteY900" fmla="*/ 112795 h 341198"/>
              <a:gd name="connsiteX901" fmla="*/ 271923 w 336346"/>
              <a:gd name="connsiteY901" fmla="*/ 118446 h 341198"/>
              <a:gd name="connsiteX902" fmla="*/ 273536 w 336346"/>
              <a:gd name="connsiteY902" fmla="*/ 120073 h 341198"/>
              <a:gd name="connsiteX903" fmla="*/ 274502 w 336346"/>
              <a:gd name="connsiteY903" fmla="*/ 119740 h 341198"/>
              <a:gd name="connsiteX904" fmla="*/ 281931 w 336346"/>
              <a:gd name="connsiteY904" fmla="*/ 124592 h 341198"/>
              <a:gd name="connsiteX905" fmla="*/ 290186 w 336346"/>
              <a:gd name="connsiteY905" fmla="*/ 135898 h 341198"/>
              <a:gd name="connsiteX906" fmla="*/ 297603 w 336346"/>
              <a:gd name="connsiteY906" fmla="*/ 148658 h 341198"/>
              <a:gd name="connsiteX907" fmla="*/ 302607 w 336346"/>
              <a:gd name="connsiteY907" fmla="*/ 158197 h 341198"/>
              <a:gd name="connsiteX908" fmla="*/ 302607 w 336346"/>
              <a:gd name="connsiteY908" fmla="*/ 158515 h 341198"/>
              <a:gd name="connsiteX909" fmla="*/ 307141 w 336346"/>
              <a:gd name="connsiteY909" fmla="*/ 166592 h 341198"/>
              <a:gd name="connsiteX910" fmla="*/ 309084 w 336346"/>
              <a:gd name="connsiteY910" fmla="*/ 174683 h 341198"/>
              <a:gd name="connsiteX911" fmla="*/ 306810 w 336346"/>
              <a:gd name="connsiteY911" fmla="*/ 177580 h 341198"/>
              <a:gd name="connsiteX912" fmla="*/ 306175 w 336346"/>
              <a:gd name="connsiteY912" fmla="*/ 177426 h 341198"/>
              <a:gd name="connsiteX913" fmla="*/ 305528 w 336346"/>
              <a:gd name="connsiteY913" fmla="*/ 177262 h 341198"/>
              <a:gd name="connsiteX914" fmla="*/ 308271 w 336346"/>
              <a:gd name="connsiteY914" fmla="*/ 187750 h 341198"/>
              <a:gd name="connsiteX915" fmla="*/ 311992 w 336346"/>
              <a:gd name="connsiteY915" fmla="*/ 199701 h 341198"/>
              <a:gd name="connsiteX916" fmla="*/ 315700 w 336346"/>
              <a:gd name="connsiteY916" fmla="*/ 211334 h 341198"/>
              <a:gd name="connsiteX917" fmla="*/ 319091 w 336346"/>
              <a:gd name="connsiteY917" fmla="*/ 220874 h 341198"/>
              <a:gd name="connsiteX918" fmla="*/ 318774 w 336346"/>
              <a:gd name="connsiteY918" fmla="*/ 220874 h 341198"/>
              <a:gd name="connsiteX919" fmla="*/ 316818 w 336346"/>
              <a:gd name="connsiteY919" fmla="*/ 224426 h 341198"/>
              <a:gd name="connsiteX920" fmla="*/ 316501 w 336346"/>
              <a:gd name="connsiteY920" fmla="*/ 225075 h 341198"/>
              <a:gd name="connsiteX921" fmla="*/ 316501 w 336346"/>
              <a:gd name="connsiteY921" fmla="*/ 224426 h 341198"/>
              <a:gd name="connsiteX922" fmla="*/ 315383 w 336346"/>
              <a:gd name="connsiteY922" fmla="*/ 223781 h 341198"/>
              <a:gd name="connsiteX923" fmla="*/ 314240 w 336346"/>
              <a:gd name="connsiteY923" fmla="*/ 222813 h 341198"/>
              <a:gd name="connsiteX924" fmla="*/ 313922 w 336346"/>
              <a:gd name="connsiteY924" fmla="*/ 223131 h 341198"/>
              <a:gd name="connsiteX925" fmla="*/ 311662 w 336346"/>
              <a:gd name="connsiteY925" fmla="*/ 216032 h 341198"/>
              <a:gd name="connsiteX926" fmla="*/ 310049 w 336346"/>
              <a:gd name="connsiteY926" fmla="*/ 215388 h 341198"/>
              <a:gd name="connsiteX927" fmla="*/ 311014 w 336346"/>
              <a:gd name="connsiteY927" fmla="*/ 222168 h 341198"/>
              <a:gd name="connsiteX928" fmla="*/ 310697 w 336346"/>
              <a:gd name="connsiteY928" fmla="*/ 223781 h 341198"/>
              <a:gd name="connsiteX929" fmla="*/ 311014 w 336346"/>
              <a:gd name="connsiteY929" fmla="*/ 223131 h 341198"/>
              <a:gd name="connsiteX930" fmla="*/ 311179 w 336346"/>
              <a:gd name="connsiteY930" fmla="*/ 227338 h 341198"/>
              <a:gd name="connsiteX931" fmla="*/ 311662 w 336346"/>
              <a:gd name="connsiteY931" fmla="*/ 231208 h 341198"/>
              <a:gd name="connsiteX932" fmla="*/ 309731 w 336346"/>
              <a:gd name="connsiteY932" fmla="*/ 232825 h 341198"/>
              <a:gd name="connsiteX933" fmla="*/ 308766 w 336346"/>
              <a:gd name="connsiteY933" fmla="*/ 234447 h 341198"/>
              <a:gd name="connsiteX934" fmla="*/ 307941 w 336346"/>
              <a:gd name="connsiteY934" fmla="*/ 246235 h 341198"/>
              <a:gd name="connsiteX935" fmla="*/ 304550 w 336346"/>
              <a:gd name="connsiteY935" fmla="*/ 258363 h 341198"/>
              <a:gd name="connsiteX936" fmla="*/ 308766 w 336346"/>
              <a:gd name="connsiteY936" fmla="*/ 262566 h 341198"/>
              <a:gd name="connsiteX937" fmla="*/ 308766 w 336346"/>
              <a:gd name="connsiteY937" fmla="*/ 268038 h 341198"/>
              <a:gd name="connsiteX938" fmla="*/ 310379 w 336346"/>
              <a:gd name="connsiteY938" fmla="*/ 271277 h 341198"/>
              <a:gd name="connsiteX939" fmla="*/ 309731 w 336346"/>
              <a:gd name="connsiteY939" fmla="*/ 273540 h 341198"/>
              <a:gd name="connsiteX940" fmla="*/ 308766 w 336346"/>
              <a:gd name="connsiteY940" fmla="*/ 273207 h 341198"/>
              <a:gd name="connsiteX941" fmla="*/ 301959 w 336346"/>
              <a:gd name="connsiteY941" fmla="*/ 278709 h 341198"/>
              <a:gd name="connsiteX942" fmla="*/ 300994 w 336346"/>
              <a:gd name="connsiteY942" fmla="*/ 274819 h 341198"/>
              <a:gd name="connsiteX943" fmla="*/ 299546 w 336346"/>
              <a:gd name="connsiteY943" fmla="*/ 278391 h 341198"/>
              <a:gd name="connsiteX944" fmla="*/ 297451 w 336346"/>
              <a:gd name="connsiteY944" fmla="*/ 280320 h 341198"/>
              <a:gd name="connsiteX945" fmla="*/ 294860 w 336346"/>
              <a:gd name="connsiteY945" fmla="*/ 279026 h 341198"/>
              <a:gd name="connsiteX946" fmla="*/ 290326 w 336346"/>
              <a:gd name="connsiteY946" fmla="*/ 284840 h 341198"/>
              <a:gd name="connsiteX947" fmla="*/ 289856 w 336346"/>
              <a:gd name="connsiteY947" fmla="*/ 288730 h 341198"/>
              <a:gd name="connsiteX948" fmla="*/ 289691 w 336346"/>
              <a:gd name="connsiteY948" fmla="*/ 292272 h 341198"/>
              <a:gd name="connsiteX949" fmla="*/ 284674 w 336346"/>
              <a:gd name="connsiteY949" fmla="*/ 296325 h 341198"/>
              <a:gd name="connsiteX950" fmla="*/ 282261 w 336346"/>
              <a:gd name="connsiteY950" fmla="*/ 301326 h 341198"/>
              <a:gd name="connsiteX951" fmla="*/ 282591 w 336346"/>
              <a:gd name="connsiteY951" fmla="*/ 303270 h 341198"/>
              <a:gd name="connsiteX952" fmla="*/ 276610 w 336346"/>
              <a:gd name="connsiteY952" fmla="*/ 306659 h 341198"/>
              <a:gd name="connsiteX953" fmla="*/ 269993 w 336346"/>
              <a:gd name="connsiteY953" fmla="*/ 310052 h 341198"/>
              <a:gd name="connsiteX954" fmla="*/ 256252 w 336346"/>
              <a:gd name="connsiteY954" fmla="*/ 318128 h 341198"/>
              <a:gd name="connsiteX955" fmla="*/ 240250 w 336346"/>
              <a:gd name="connsiteY955" fmla="*/ 321353 h 341198"/>
              <a:gd name="connsiteX956" fmla="*/ 243488 w 336346"/>
              <a:gd name="connsiteY956" fmla="*/ 322003 h 341198"/>
              <a:gd name="connsiteX957" fmla="*/ 236224 w 336346"/>
              <a:gd name="connsiteY957" fmla="*/ 324910 h 341198"/>
              <a:gd name="connsiteX958" fmla="*/ 228934 w 336346"/>
              <a:gd name="connsiteY958" fmla="*/ 327500 h 341198"/>
              <a:gd name="connsiteX959" fmla="*/ 216336 w 336346"/>
              <a:gd name="connsiteY959" fmla="*/ 325887 h 341198"/>
              <a:gd name="connsiteX960" fmla="*/ 208919 w 336346"/>
              <a:gd name="connsiteY960" fmla="*/ 327500 h 341198"/>
              <a:gd name="connsiteX961" fmla="*/ 210214 w 336346"/>
              <a:gd name="connsiteY961" fmla="*/ 329429 h 341198"/>
              <a:gd name="connsiteX962" fmla="*/ 212792 w 336346"/>
              <a:gd name="connsiteY962" fmla="*/ 330729 h 341198"/>
              <a:gd name="connsiteX963" fmla="*/ 207636 w 336346"/>
              <a:gd name="connsiteY963" fmla="*/ 331047 h 341198"/>
              <a:gd name="connsiteX964" fmla="*/ 202455 w 336346"/>
              <a:gd name="connsiteY964" fmla="*/ 331047 h 341198"/>
              <a:gd name="connsiteX965" fmla="*/ 191952 w 336346"/>
              <a:gd name="connsiteY965" fmla="*/ 330560 h 341198"/>
              <a:gd name="connsiteX966" fmla="*/ 180649 w 336346"/>
              <a:gd name="connsiteY966" fmla="*/ 329111 h 341198"/>
              <a:gd name="connsiteX967" fmla="*/ 171771 w 336346"/>
              <a:gd name="connsiteY967" fmla="*/ 326675 h 341198"/>
              <a:gd name="connsiteX968" fmla="*/ 168203 w 336346"/>
              <a:gd name="connsiteY968" fmla="*/ 323297 h 341198"/>
              <a:gd name="connsiteX969" fmla="*/ 163351 w 336346"/>
              <a:gd name="connsiteY969" fmla="*/ 321025 h 341198"/>
              <a:gd name="connsiteX970" fmla="*/ 158017 w 336346"/>
              <a:gd name="connsiteY970" fmla="*/ 320059 h 341198"/>
              <a:gd name="connsiteX971" fmla="*/ 152696 w 336346"/>
              <a:gd name="connsiteY971" fmla="*/ 317483 h 341198"/>
              <a:gd name="connsiteX972" fmla="*/ 152048 w 336346"/>
              <a:gd name="connsiteY972" fmla="*/ 317647 h 341198"/>
              <a:gd name="connsiteX973" fmla="*/ 151401 w 336346"/>
              <a:gd name="connsiteY973" fmla="*/ 317800 h 341198"/>
              <a:gd name="connsiteX974" fmla="*/ 146714 w 336346"/>
              <a:gd name="connsiteY974" fmla="*/ 316670 h 341198"/>
              <a:gd name="connsiteX975" fmla="*/ 141228 w 336346"/>
              <a:gd name="connsiteY975" fmla="*/ 313758 h 341198"/>
              <a:gd name="connsiteX976" fmla="*/ 135894 w 336346"/>
              <a:gd name="connsiteY976" fmla="*/ 310216 h 341198"/>
              <a:gd name="connsiteX977" fmla="*/ 131385 w 336346"/>
              <a:gd name="connsiteY977" fmla="*/ 307130 h 341198"/>
              <a:gd name="connsiteX978" fmla="*/ 123943 w 336346"/>
              <a:gd name="connsiteY978" fmla="*/ 307130 h 341198"/>
              <a:gd name="connsiteX979" fmla="*/ 123295 w 336346"/>
              <a:gd name="connsiteY979" fmla="*/ 306812 h 341198"/>
              <a:gd name="connsiteX980" fmla="*/ 115536 w 336346"/>
              <a:gd name="connsiteY980" fmla="*/ 301009 h 341198"/>
              <a:gd name="connsiteX981" fmla="*/ 102937 w 336346"/>
              <a:gd name="connsiteY981" fmla="*/ 293249 h 341198"/>
              <a:gd name="connsiteX982" fmla="*/ 85818 w 336346"/>
              <a:gd name="connsiteY982" fmla="*/ 282901 h 341198"/>
              <a:gd name="connsiteX983" fmla="*/ 83887 w 336346"/>
              <a:gd name="connsiteY983" fmla="*/ 281933 h 341198"/>
              <a:gd name="connsiteX984" fmla="*/ 86465 w 336346"/>
              <a:gd name="connsiteY984" fmla="*/ 279671 h 341198"/>
              <a:gd name="connsiteX985" fmla="*/ 84205 w 336346"/>
              <a:gd name="connsiteY985" fmla="*/ 276129 h 341198"/>
              <a:gd name="connsiteX986" fmla="*/ 76115 w 336346"/>
              <a:gd name="connsiteY986" fmla="*/ 274501 h 341198"/>
              <a:gd name="connsiteX987" fmla="*/ 70464 w 336346"/>
              <a:gd name="connsiteY987" fmla="*/ 266425 h 341198"/>
              <a:gd name="connsiteX988" fmla="*/ 63199 w 336346"/>
              <a:gd name="connsiteY988" fmla="*/ 260611 h 341198"/>
              <a:gd name="connsiteX989" fmla="*/ 62234 w 336346"/>
              <a:gd name="connsiteY989" fmla="*/ 260611 h 341198"/>
              <a:gd name="connsiteX990" fmla="*/ 59326 w 336346"/>
              <a:gd name="connsiteY990" fmla="*/ 249306 h 341198"/>
              <a:gd name="connsiteX991" fmla="*/ 65625 w 336346"/>
              <a:gd name="connsiteY991" fmla="*/ 253343 h 341198"/>
              <a:gd name="connsiteX992" fmla="*/ 71924 w 336346"/>
              <a:gd name="connsiteY992" fmla="*/ 257704 h 341198"/>
              <a:gd name="connsiteX993" fmla="*/ 65942 w 336346"/>
              <a:gd name="connsiteY993" fmla="*/ 245421 h 341198"/>
              <a:gd name="connsiteX994" fmla="*/ 60621 w 336346"/>
              <a:gd name="connsiteY994" fmla="*/ 232825 h 341198"/>
              <a:gd name="connsiteX995" fmla="*/ 60939 w 336346"/>
              <a:gd name="connsiteY995" fmla="*/ 231208 h 341198"/>
              <a:gd name="connsiteX996" fmla="*/ 59973 w 336346"/>
              <a:gd name="connsiteY996" fmla="*/ 227984 h 341198"/>
              <a:gd name="connsiteX997" fmla="*/ 59643 w 336346"/>
              <a:gd name="connsiteY997" fmla="*/ 227666 h 341198"/>
              <a:gd name="connsiteX998" fmla="*/ 59491 w 336346"/>
              <a:gd name="connsiteY998" fmla="*/ 224758 h 341198"/>
              <a:gd name="connsiteX999" fmla="*/ 59326 w 336346"/>
              <a:gd name="connsiteY999" fmla="*/ 221851 h 341198"/>
              <a:gd name="connsiteX1000" fmla="*/ 63199 w 336346"/>
              <a:gd name="connsiteY1000" fmla="*/ 223781 h 341198"/>
              <a:gd name="connsiteX1001" fmla="*/ 62729 w 336346"/>
              <a:gd name="connsiteY1001" fmla="*/ 219753 h 341198"/>
              <a:gd name="connsiteX1002" fmla="*/ 62551 w 336346"/>
              <a:gd name="connsiteY1002" fmla="*/ 216032 h 341198"/>
              <a:gd name="connsiteX1003" fmla="*/ 62729 w 336346"/>
              <a:gd name="connsiteY1003" fmla="*/ 211180 h 341198"/>
              <a:gd name="connsiteX1004" fmla="*/ 64812 w 336346"/>
              <a:gd name="connsiteY1004" fmla="*/ 208273 h 341198"/>
              <a:gd name="connsiteX1005" fmla="*/ 64482 w 336346"/>
              <a:gd name="connsiteY1005" fmla="*/ 205033 h 341198"/>
              <a:gd name="connsiteX1006" fmla="*/ 64482 w 336346"/>
              <a:gd name="connsiteY1006" fmla="*/ 201809 h 341198"/>
              <a:gd name="connsiteX1007" fmla="*/ 68050 w 336346"/>
              <a:gd name="connsiteY1007" fmla="*/ 178875 h 341198"/>
              <a:gd name="connsiteX1008" fmla="*/ 67885 w 336346"/>
              <a:gd name="connsiteY1008" fmla="*/ 175963 h 341198"/>
              <a:gd name="connsiteX1009" fmla="*/ 67720 w 336346"/>
              <a:gd name="connsiteY1009" fmla="*/ 173056 h 341198"/>
              <a:gd name="connsiteX1010" fmla="*/ 68050 w 336346"/>
              <a:gd name="connsiteY1010" fmla="*/ 168055 h 341198"/>
              <a:gd name="connsiteX1011" fmla="*/ 68698 w 336346"/>
              <a:gd name="connsiteY1011" fmla="*/ 163685 h 341198"/>
              <a:gd name="connsiteX1012" fmla="*/ 69498 w 336346"/>
              <a:gd name="connsiteY1012" fmla="*/ 163849 h 341198"/>
              <a:gd name="connsiteX1013" fmla="*/ 70311 w 336346"/>
              <a:gd name="connsiteY1013" fmla="*/ 164011 h 341198"/>
              <a:gd name="connsiteX1014" fmla="*/ 75150 w 336346"/>
              <a:gd name="connsiteY1014" fmla="*/ 161908 h 341198"/>
              <a:gd name="connsiteX1015" fmla="*/ 79188 w 336346"/>
              <a:gd name="connsiteY1015" fmla="*/ 156422 h 341198"/>
              <a:gd name="connsiteX1016" fmla="*/ 81944 w 336346"/>
              <a:gd name="connsiteY1016" fmla="*/ 148976 h 341198"/>
              <a:gd name="connsiteX1017" fmla="*/ 82909 w 336346"/>
              <a:gd name="connsiteY1017" fmla="*/ 141395 h 341198"/>
              <a:gd name="connsiteX1018" fmla="*/ 89691 w 336346"/>
              <a:gd name="connsiteY1018" fmla="*/ 133635 h 341198"/>
              <a:gd name="connsiteX1019" fmla="*/ 90186 w 336346"/>
              <a:gd name="connsiteY1019" fmla="*/ 133799 h 341198"/>
              <a:gd name="connsiteX1020" fmla="*/ 90669 w 336346"/>
              <a:gd name="connsiteY1020" fmla="*/ 133968 h 341198"/>
              <a:gd name="connsiteX1021" fmla="*/ 94873 w 336346"/>
              <a:gd name="connsiteY1021" fmla="*/ 132008 h 341198"/>
              <a:gd name="connsiteX1022" fmla="*/ 100029 w 336346"/>
              <a:gd name="connsiteY1022" fmla="*/ 127336 h 341198"/>
              <a:gd name="connsiteX1023" fmla="*/ 105046 w 336346"/>
              <a:gd name="connsiteY1023" fmla="*/ 121848 h 341198"/>
              <a:gd name="connsiteX1024" fmla="*/ 109084 w 336346"/>
              <a:gd name="connsiteY1024" fmla="*/ 117483 h 341198"/>
              <a:gd name="connsiteX1025" fmla="*/ 140732 w 336346"/>
              <a:gd name="connsiteY1025" fmla="*/ 96805 h 341198"/>
              <a:gd name="connsiteX1026" fmla="*/ 157230 w 336346"/>
              <a:gd name="connsiteY1026" fmla="*/ 89692 h 341198"/>
              <a:gd name="connsiteX1027" fmla="*/ 177740 w 336346"/>
              <a:gd name="connsiteY1027" fmla="*/ 84359 h 341198"/>
              <a:gd name="connsiteX1028" fmla="*/ 198581 w 336346"/>
              <a:gd name="connsiteY1028" fmla="*/ 77741 h 341198"/>
              <a:gd name="connsiteX1029" fmla="*/ 205845 w 336346"/>
              <a:gd name="connsiteY1029" fmla="*/ 80500 h 341198"/>
              <a:gd name="connsiteX1030" fmla="*/ 213110 w 336346"/>
              <a:gd name="connsiteY1030" fmla="*/ 82593 h 341198"/>
              <a:gd name="connsiteX1031" fmla="*/ 219739 w 336346"/>
              <a:gd name="connsiteY1031" fmla="*/ 83397 h 341198"/>
              <a:gd name="connsiteX1032" fmla="*/ 229277 w 336346"/>
              <a:gd name="connsiteY1032" fmla="*/ 84523 h 341198"/>
              <a:gd name="connsiteX1033" fmla="*/ 237837 w 336346"/>
              <a:gd name="connsiteY1033" fmla="*/ 86150 h 341198"/>
              <a:gd name="connsiteX1034" fmla="*/ 241545 w 336346"/>
              <a:gd name="connsiteY1034" fmla="*/ 88729 h 341198"/>
              <a:gd name="connsiteX1035" fmla="*/ 239932 w 336346"/>
              <a:gd name="connsiteY1035" fmla="*/ 91304 h 341198"/>
              <a:gd name="connsiteX1036" fmla="*/ 58360 w 336346"/>
              <a:gd name="connsiteY1036" fmla="*/ 181122 h 341198"/>
              <a:gd name="connsiteX1037" fmla="*/ 58030 w 336346"/>
              <a:gd name="connsiteY1037" fmla="*/ 178542 h 341198"/>
              <a:gd name="connsiteX1038" fmla="*/ 58360 w 336346"/>
              <a:gd name="connsiteY1038" fmla="*/ 175963 h 341198"/>
              <a:gd name="connsiteX1039" fmla="*/ 61904 w 336346"/>
              <a:gd name="connsiteY1039" fmla="*/ 99079 h 341198"/>
              <a:gd name="connsiteX1040" fmla="*/ 62869 w 336346"/>
              <a:gd name="connsiteY1040" fmla="*/ 113772 h 341198"/>
              <a:gd name="connsiteX1041" fmla="*/ 63516 w 336346"/>
              <a:gd name="connsiteY1041" fmla="*/ 128466 h 341198"/>
              <a:gd name="connsiteX1042" fmla="*/ 59326 w 336346"/>
              <a:gd name="connsiteY1042" fmla="*/ 120390 h 341198"/>
              <a:gd name="connsiteX1043" fmla="*/ 55604 w 336346"/>
              <a:gd name="connsiteY1043" fmla="*/ 103905 h 341198"/>
              <a:gd name="connsiteX1044" fmla="*/ 51236 w 336346"/>
              <a:gd name="connsiteY1044" fmla="*/ 87762 h 341198"/>
              <a:gd name="connsiteX1045" fmla="*/ 47044 w 336346"/>
              <a:gd name="connsiteY1045" fmla="*/ 184362 h 341198"/>
              <a:gd name="connsiteX1046" fmla="*/ 47375 w 336346"/>
              <a:gd name="connsiteY1046" fmla="*/ 184362 h 341198"/>
              <a:gd name="connsiteX1047" fmla="*/ 47527 w 336346"/>
              <a:gd name="connsiteY1047" fmla="*/ 185488 h 341198"/>
              <a:gd name="connsiteX1048" fmla="*/ 47692 w 336346"/>
              <a:gd name="connsiteY1048" fmla="*/ 186618 h 341198"/>
              <a:gd name="connsiteX1049" fmla="*/ 48340 w 336346"/>
              <a:gd name="connsiteY1049" fmla="*/ 65463 h 341198"/>
              <a:gd name="connsiteX1050" fmla="*/ 46397 w 336346"/>
              <a:gd name="connsiteY1050" fmla="*/ 64813 h 341198"/>
              <a:gd name="connsiteX1051" fmla="*/ 45114 w 336346"/>
              <a:gd name="connsiteY1051" fmla="*/ 65463 h 341198"/>
              <a:gd name="connsiteX1052" fmla="*/ 60939 w 336346"/>
              <a:gd name="connsiteY1052" fmla="*/ 46398 h 341198"/>
              <a:gd name="connsiteX1053" fmla="*/ 60456 w 336346"/>
              <a:gd name="connsiteY1053" fmla="*/ 50436 h 341198"/>
              <a:gd name="connsiteX1054" fmla="*/ 60291 w 336346"/>
              <a:gd name="connsiteY1054" fmla="*/ 54791 h 341198"/>
              <a:gd name="connsiteX1055" fmla="*/ 57065 w 336346"/>
              <a:gd name="connsiteY1055" fmla="*/ 58999 h 341198"/>
              <a:gd name="connsiteX1056" fmla="*/ 57535 w 336346"/>
              <a:gd name="connsiteY1056" fmla="*/ 67725 h 341198"/>
              <a:gd name="connsiteX1057" fmla="*/ 60291 w 336346"/>
              <a:gd name="connsiteY1057" fmla="*/ 76446 h 341198"/>
              <a:gd name="connsiteX1058" fmla="*/ 53509 w 336346"/>
              <a:gd name="connsiteY1058" fmla="*/ 70150 h 341198"/>
              <a:gd name="connsiteX1059" fmla="*/ 48340 w 336346"/>
              <a:gd name="connsiteY1059" fmla="*/ 65463 h 341198"/>
              <a:gd name="connsiteX1060" fmla="*/ 52861 w 336346"/>
              <a:gd name="connsiteY1060" fmla="*/ 169171 h 341198"/>
              <a:gd name="connsiteX1061" fmla="*/ 50588 w 336346"/>
              <a:gd name="connsiteY1061" fmla="*/ 152383 h 341198"/>
              <a:gd name="connsiteX1062" fmla="*/ 51566 w 336346"/>
              <a:gd name="connsiteY1062" fmla="*/ 153346 h 341198"/>
              <a:gd name="connsiteX1063" fmla="*/ 53826 w 336346"/>
              <a:gd name="connsiteY1063" fmla="*/ 154313 h 341198"/>
              <a:gd name="connsiteX1064" fmla="*/ 55782 w 336346"/>
              <a:gd name="connsiteY1064" fmla="*/ 150439 h 341198"/>
              <a:gd name="connsiteX1065" fmla="*/ 48988 w 336346"/>
              <a:gd name="connsiteY1065" fmla="*/ 140750 h 341198"/>
              <a:gd name="connsiteX1066" fmla="*/ 46079 w 336346"/>
              <a:gd name="connsiteY1066" fmla="*/ 120390 h 341198"/>
              <a:gd name="connsiteX1067" fmla="*/ 45267 w 336346"/>
              <a:gd name="connsiteY1067" fmla="*/ 116034 h 341198"/>
              <a:gd name="connsiteX1068" fmla="*/ 44784 w 336346"/>
              <a:gd name="connsiteY1068" fmla="*/ 111678 h 341198"/>
              <a:gd name="connsiteX1069" fmla="*/ 54957 w 336346"/>
              <a:gd name="connsiteY1069" fmla="*/ 128466 h 341198"/>
              <a:gd name="connsiteX1070" fmla="*/ 61256 w 336346"/>
              <a:gd name="connsiteY1070" fmla="*/ 146881 h 341198"/>
              <a:gd name="connsiteX1071" fmla="*/ 56417 w 336346"/>
              <a:gd name="connsiteY1071" fmla="*/ 157866 h 341198"/>
              <a:gd name="connsiteX1072" fmla="*/ 53191 w 336346"/>
              <a:gd name="connsiteY1072" fmla="*/ 169171 h 341198"/>
              <a:gd name="connsiteX1073" fmla="*/ 45762 w 336346"/>
              <a:gd name="connsiteY1073" fmla="*/ 158197 h 341198"/>
              <a:gd name="connsiteX1074" fmla="*/ 46727 w 336346"/>
              <a:gd name="connsiteY1074" fmla="*/ 164661 h 341198"/>
              <a:gd name="connsiteX1075" fmla="*/ 47375 w 336346"/>
              <a:gd name="connsiteY1075" fmla="*/ 175963 h 341198"/>
              <a:gd name="connsiteX1076" fmla="*/ 45114 w 336346"/>
              <a:gd name="connsiteY1076" fmla="*/ 168700 h 341198"/>
              <a:gd name="connsiteX1077" fmla="*/ 44784 w 336346"/>
              <a:gd name="connsiteY1077" fmla="*/ 159482 h 341198"/>
              <a:gd name="connsiteX1078" fmla="*/ 45432 w 336346"/>
              <a:gd name="connsiteY1078" fmla="*/ 155608 h 341198"/>
              <a:gd name="connsiteX1079" fmla="*/ 43819 w 336346"/>
              <a:gd name="connsiteY1079" fmla="*/ 150275 h 341198"/>
              <a:gd name="connsiteX1080" fmla="*/ 43501 w 336346"/>
              <a:gd name="connsiteY1080" fmla="*/ 143974 h 341198"/>
              <a:gd name="connsiteX1081" fmla="*/ 52201 w 336346"/>
              <a:gd name="connsiteY1081" fmla="*/ 81288 h 341198"/>
              <a:gd name="connsiteX1082" fmla="*/ 47375 w 336346"/>
              <a:gd name="connsiteY1082" fmla="*/ 74988 h 341198"/>
              <a:gd name="connsiteX1083" fmla="*/ 43184 w 336346"/>
              <a:gd name="connsiteY1083" fmla="*/ 68042 h 341198"/>
              <a:gd name="connsiteX1084" fmla="*/ 44149 w 336346"/>
              <a:gd name="connsiteY1084" fmla="*/ 66757 h 341198"/>
              <a:gd name="connsiteX1085" fmla="*/ 47210 w 336346"/>
              <a:gd name="connsiteY1085" fmla="*/ 73872 h 341198"/>
              <a:gd name="connsiteX1086" fmla="*/ 52201 w 336346"/>
              <a:gd name="connsiteY1086" fmla="*/ 81288 h 341198"/>
              <a:gd name="connsiteX1087" fmla="*/ 42841 w 336346"/>
              <a:gd name="connsiteY1087" fmla="*/ 90986 h 341198"/>
              <a:gd name="connsiteX1088" fmla="*/ 42676 w 336346"/>
              <a:gd name="connsiteY1088" fmla="*/ 85336 h 341198"/>
              <a:gd name="connsiteX1089" fmla="*/ 42524 w 336346"/>
              <a:gd name="connsiteY1089" fmla="*/ 79675 h 341198"/>
              <a:gd name="connsiteX1090" fmla="*/ 45432 w 336346"/>
              <a:gd name="connsiteY1090" fmla="*/ 90342 h 341198"/>
              <a:gd name="connsiteX1091" fmla="*/ 48010 w 336346"/>
              <a:gd name="connsiteY1091" fmla="*/ 101008 h 341198"/>
              <a:gd name="connsiteX1092" fmla="*/ 37024 w 336346"/>
              <a:gd name="connsiteY1092" fmla="*/ 105850 h 341198"/>
              <a:gd name="connsiteX1093" fmla="*/ 37672 w 336346"/>
              <a:gd name="connsiteY1093" fmla="*/ 106494 h 341198"/>
              <a:gd name="connsiteX1094" fmla="*/ 37990 w 336346"/>
              <a:gd name="connsiteY1094" fmla="*/ 109089 h 341198"/>
              <a:gd name="connsiteX1095" fmla="*/ 35411 w 336346"/>
              <a:gd name="connsiteY1095" fmla="*/ 122002 h 341198"/>
              <a:gd name="connsiteX1096" fmla="*/ 33481 w 336346"/>
              <a:gd name="connsiteY1096" fmla="*/ 116188 h 341198"/>
              <a:gd name="connsiteX1097" fmla="*/ 33798 w 336346"/>
              <a:gd name="connsiteY1097" fmla="*/ 114903 h 341198"/>
              <a:gd name="connsiteX1098" fmla="*/ 36059 w 336346"/>
              <a:gd name="connsiteY1098" fmla="*/ 122652 h 341198"/>
              <a:gd name="connsiteX1099" fmla="*/ 32833 w 336346"/>
              <a:gd name="connsiteY1099" fmla="*/ 83560 h 341198"/>
              <a:gd name="connsiteX1100" fmla="*/ 36707 w 336346"/>
              <a:gd name="connsiteY1100" fmla="*/ 92604 h 341198"/>
              <a:gd name="connsiteX1101" fmla="*/ 36707 w 336346"/>
              <a:gd name="connsiteY1101" fmla="*/ 97455 h 341198"/>
              <a:gd name="connsiteX1102" fmla="*/ 35094 w 336346"/>
              <a:gd name="connsiteY1102" fmla="*/ 99079 h 341198"/>
              <a:gd name="connsiteX1103" fmla="*/ 31373 w 336346"/>
              <a:gd name="connsiteY1103" fmla="*/ 97123 h 341198"/>
              <a:gd name="connsiteX1104" fmla="*/ 27664 w 336346"/>
              <a:gd name="connsiteY1104" fmla="*/ 94876 h 341198"/>
              <a:gd name="connsiteX1105" fmla="*/ 31868 w 336346"/>
              <a:gd name="connsiteY1105" fmla="*/ 85172 h 341198"/>
              <a:gd name="connsiteX1106" fmla="*/ 47375 w 336346"/>
              <a:gd name="connsiteY1106" fmla="*/ 228633 h 341198"/>
              <a:gd name="connsiteX1107" fmla="*/ 47692 w 336346"/>
              <a:gd name="connsiteY1107" fmla="*/ 227338 h 341198"/>
              <a:gd name="connsiteX1108" fmla="*/ 46727 w 336346"/>
              <a:gd name="connsiteY1108" fmla="*/ 224580 h 341198"/>
              <a:gd name="connsiteX1109" fmla="*/ 44466 w 336346"/>
              <a:gd name="connsiteY1109" fmla="*/ 223464 h 341198"/>
              <a:gd name="connsiteX1110" fmla="*/ 42841 w 336346"/>
              <a:gd name="connsiteY1110" fmla="*/ 224099 h 341198"/>
              <a:gd name="connsiteX1111" fmla="*/ 41876 w 336346"/>
              <a:gd name="connsiteY1111" fmla="*/ 226053 h 341198"/>
              <a:gd name="connsiteX1112" fmla="*/ 35742 w 336346"/>
              <a:gd name="connsiteY1112" fmla="*/ 220070 h 341198"/>
              <a:gd name="connsiteX1113" fmla="*/ 32516 w 336346"/>
              <a:gd name="connsiteY1113" fmla="*/ 214420 h 341198"/>
              <a:gd name="connsiteX1114" fmla="*/ 30408 w 336346"/>
              <a:gd name="connsiteY1114" fmla="*/ 207956 h 341198"/>
              <a:gd name="connsiteX1115" fmla="*/ 27664 w 336346"/>
              <a:gd name="connsiteY1115" fmla="*/ 199562 h 341198"/>
              <a:gd name="connsiteX1116" fmla="*/ 35742 w 336346"/>
              <a:gd name="connsiteY1116" fmla="*/ 208606 h 341198"/>
              <a:gd name="connsiteX1117" fmla="*/ 36707 w 336346"/>
              <a:gd name="connsiteY1117" fmla="*/ 212476 h 341198"/>
              <a:gd name="connsiteX1118" fmla="*/ 41558 w 336346"/>
              <a:gd name="connsiteY1118" fmla="*/ 219574 h 341198"/>
              <a:gd name="connsiteX1119" fmla="*/ 42193 w 336346"/>
              <a:gd name="connsiteY1119" fmla="*/ 218612 h 341198"/>
              <a:gd name="connsiteX1120" fmla="*/ 44784 w 336346"/>
              <a:gd name="connsiteY1120" fmla="*/ 215705 h 341198"/>
              <a:gd name="connsiteX1121" fmla="*/ 45114 w 336346"/>
              <a:gd name="connsiteY1121" fmla="*/ 215388 h 341198"/>
              <a:gd name="connsiteX1122" fmla="*/ 44149 w 336346"/>
              <a:gd name="connsiteY1122" fmla="*/ 214092 h 341198"/>
              <a:gd name="connsiteX1123" fmla="*/ 37355 w 336346"/>
              <a:gd name="connsiteY1123" fmla="*/ 203104 h 341198"/>
              <a:gd name="connsiteX1124" fmla="*/ 32986 w 336346"/>
              <a:gd name="connsiteY1124" fmla="*/ 195995 h 341198"/>
              <a:gd name="connsiteX1125" fmla="*/ 29925 w 336346"/>
              <a:gd name="connsiteY1125" fmla="*/ 190826 h 341198"/>
              <a:gd name="connsiteX1126" fmla="*/ 27004 w 336346"/>
              <a:gd name="connsiteY1126" fmla="*/ 185338 h 341198"/>
              <a:gd name="connsiteX1127" fmla="*/ 27004 w 336346"/>
              <a:gd name="connsiteY1127" fmla="*/ 182744 h 341198"/>
              <a:gd name="connsiteX1128" fmla="*/ 31868 w 336346"/>
              <a:gd name="connsiteY1128" fmla="*/ 188245 h 341198"/>
              <a:gd name="connsiteX1129" fmla="*/ 34129 w 336346"/>
              <a:gd name="connsiteY1129" fmla="*/ 189213 h 341198"/>
              <a:gd name="connsiteX1130" fmla="*/ 36059 w 336346"/>
              <a:gd name="connsiteY1130" fmla="*/ 185973 h 341198"/>
              <a:gd name="connsiteX1131" fmla="*/ 32986 w 336346"/>
              <a:gd name="connsiteY1131" fmla="*/ 180487 h 341198"/>
              <a:gd name="connsiteX1132" fmla="*/ 28629 w 336346"/>
              <a:gd name="connsiteY1132" fmla="*/ 175318 h 341198"/>
              <a:gd name="connsiteX1133" fmla="*/ 27004 w 336346"/>
              <a:gd name="connsiteY1133" fmla="*/ 173374 h 341198"/>
              <a:gd name="connsiteX1134" fmla="*/ 27004 w 336346"/>
              <a:gd name="connsiteY1134" fmla="*/ 159810 h 341198"/>
              <a:gd name="connsiteX1135" fmla="*/ 31373 w 336346"/>
              <a:gd name="connsiteY1135" fmla="*/ 168055 h 341198"/>
              <a:gd name="connsiteX1136" fmla="*/ 34764 w 336346"/>
              <a:gd name="connsiteY1136" fmla="*/ 173854 h 341198"/>
              <a:gd name="connsiteX1137" fmla="*/ 37990 w 336346"/>
              <a:gd name="connsiteY1137" fmla="*/ 178061 h 341198"/>
              <a:gd name="connsiteX1138" fmla="*/ 41876 w 336346"/>
              <a:gd name="connsiteY1138" fmla="*/ 181449 h 341198"/>
              <a:gd name="connsiteX1139" fmla="*/ 42524 w 336346"/>
              <a:gd name="connsiteY1139" fmla="*/ 184362 h 341198"/>
              <a:gd name="connsiteX1140" fmla="*/ 44289 w 336346"/>
              <a:gd name="connsiteY1140" fmla="*/ 190508 h 341198"/>
              <a:gd name="connsiteX1141" fmla="*/ 47375 w 336346"/>
              <a:gd name="connsiteY1141" fmla="*/ 196973 h 341198"/>
              <a:gd name="connsiteX1142" fmla="*/ 47044 w 336346"/>
              <a:gd name="connsiteY1142" fmla="*/ 200351 h 341198"/>
              <a:gd name="connsiteX1143" fmla="*/ 47044 w 336346"/>
              <a:gd name="connsiteY1143" fmla="*/ 203753 h 341198"/>
              <a:gd name="connsiteX1144" fmla="*/ 47527 w 336346"/>
              <a:gd name="connsiteY1144" fmla="*/ 215536 h 341198"/>
              <a:gd name="connsiteX1145" fmla="*/ 48657 w 336346"/>
              <a:gd name="connsiteY1145" fmla="*/ 227338 h 341198"/>
              <a:gd name="connsiteX1146" fmla="*/ 48988 w 336346"/>
              <a:gd name="connsiteY1146" fmla="*/ 232671 h 341198"/>
              <a:gd name="connsiteX1147" fmla="*/ 49140 w 336346"/>
              <a:gd name="connsiteY1147" fmla="*/ 238803 h 341198"/>
              <a:gd name="connsiteX1148" fmla="*/ 50270 w 336346"/>
              <a:gd name="connsiteY1148" fmla="*/ 244622 h 341198"/>
              <a:gd name="connsiteX1149" fmla="*/ 53509 w 336346"/>
              <a:gd name="connsiteY1149" fmla="*/ 248978 h 341198"/>
              <a:gd name="connsiteX1150" fmla="*/ 55439 w 336346"/>
              <a:gd name="connsiteY1150" fmla="*/ 257371 h 341198"/>
              <a:gd name="connsiteX1151" fmla="*/ 42193 w 336346"/>
              <a:gd name="connsiteY1151" fmla="*/ 241065 h 341198"/>
              <a:gd name="connsiteX1152" fmla="*/ 28947 w 336346"/>
              <a:gd name="connsiteY1152" fmla="*/ 222813 h 341198"/>
              <a:gd name="connsiteX1153" fmla="*/ 30573 w 336346"/>
              <a:gd name="connsiteY1153" fmla="*/ 223781 h 341198"/>
              <a:gd name="connsiteX1154" fmla="*/ 33303 w 336346"/>
              <a:gd name="connsiteY1154" fmla="*/ 226053 h 341198"/>
              <a:gd name="connsiteX1155" fmla="*/ 35894 w 336346"/>
              <a:gd name="connsiteY1155" fmla="*/ 228301 h 341198"/>
              <a:gd name="connsiteX1156" fmla="*/ 37672 w 336346"/>
              <a:gd name="connsiteY1156" fmla="*/ 229278 h 341198"/>
              <a:gd name="connsiteX1157" fmla="*/ 37672 w 336346"/>
              <a:gd name="connsiteY1157" fmla="*/ 228950 h 341198"/>
              <a:gd name="connsiteX1158" fmla="*/ 38955 w 336346"/>
              <a:gd name="connsiteY1158" fmla="*/ 230563 h 341198"/>
              <a:gd name="connsiteX1159" fmla="*/ 39945 w 336346"/>
              <a:gd name="connsiteY1159" fmla="*/ 231857 h 341198"/>
              <a:gd name="connsiteX1160" fmla="*/ 40263 w 336346"/>
              <a:gd name="connsiteY1160" fmla="*/ 232492 h 341198"/>
              <a:gd name="connsiteX1161" fmla="*/ 40263 w 336346"/>
              <a:gd name="connsiteY1161" fmla="*/ 231857 h 341198"/>
              <a:gd name="connsiteX1162" fmla="*/ 41558 w 336346"/>
              <a:gd name="connsiteY1162" fmla="*/ 232671 h 341198"/>
              <a:gd name="connsiteX1163" fmla="*/ 43184 w 336346"/>
              <a:gd name="connsiteY1163" fmla="*/ 233485 h 341198"/>
              <a:gd name="connsiteX1164" fmla="*/ 45762 w 336346"/>
              <a:gd name="connsiteY1164" fmla="*/ 231703 h 341198"/>
              <a:gd name="connsiteX1165" fmla="*/ 47375 w 336346"/>
              <a:gd name="connsiteY1165" fmla="*/ 228633 h 341198"/>
              <a:gd name="connsiteX1166" fmla="*/ 33481 w 336346"/>
              <a:gd name="connsiteY1166" fmla="*/ 128466 h 341198"/>
              <a:gd name="connsiteX1167" fmla="*/ 36872 w 336346"/>
              <a:gd name="connsiteY1167" fmla="*/ 134117 h 341198"/>
              <a:gd name="connsiteX1168" fmla="*/ 38637 w 336346"/>
              <a:gd name="connsiteY1168" fmla="*/ 141395 h 341198"/>
              <a:gd name="connsiteX1169" fmla="*/ 32656 w 336346"/>
              <a:gd name="connsiteY1169" fmla="*/ 132838 h 341198"/>
              <a:gd name="connsiteX1170" fmla="*/ 26686 w 336346"/>
              <a:gd name="connsiteY1170" fmla="*/ 122335 h 341198"/>
              <a:gd name="connsiteX1171" fmla="*/ 29595 w 336346"/>
              <a:gd name="connsiteY1171" fmla="*/ 124592 h 341198"/>
              <a:gd name="connsiteX1172" fmla="*/ 30573 w 336346"/>
              <a:gd name="connsiteY1172" fmla="*/ 124924 h 341198"/>
              <a:gd name="connsiteX1173" fmla="*/ 31220 w 336346"/>
              <a:gd name="connsiteY1173" fmla="*/ 125395 h 341198"/>
              <a:gd name="connsiteX1174" fmla="*/ 33481 w 336346"/>
              <a:gd name="connsiteY1174" fmla="*/ 128466 h 341198"/>
              <a:gd name="connsiteX1175" fmla="*/ 27004 w 336346"/>
              <a:gd name="connsiteY1175" fmla="*/ 135248 h 341198"/>
              <a:gd name="connsiteX1176" fmla="*/ 31043 w 336346"/>
              <a:gd name="connsiteY1176" fmla="*/ 142511 h 341198"/>
              <a:gd name="connsiteX1177" fmla="*/ 33646 w 336346"/>
              <a:gd name="connsiteY1177" fmla="*/ 147363 h 341198"/>
              <a:gd name="connsiteX1178" fmla="*/ 36059 w 336346"/>
              <a:gd name="connsiteY1178" fmla="*/ 151733 h 341198"/>
              <a:gd name="connsiteX1179" fmla="*/ 39945 w 336346"/>
              <a:gd name="connsiteY1179" fmla="*/ 157548 h 341198"/>
              <a:gd name="connsiteX1180" fmla="*/ 40580 w 336346"/>
              <a:gd name="connsiteY1180" fmla="*/ 165947 h 341198"/>
              <a:gd name="connsiteX1181" fmla="*/ 36872 w 336346"/>
              <a:gd name="connsiteY1181" fmla="*/ 161754 h 341198"/>
              <a:gd name="connsiteX1182" fmla="*/ 32186 w 336346"/>
              <a:gd name="connsiteY1182" fmla="*/ 156888 h 341198"/>
              <a:gd name="connsiteX1183" fmla="*/ 26686 w 336346"/>
              <a:gd name="connsiteY1183" fmla="*/ 145601 h 341198"/>
              <a:gd name="connsiteX1184" fmla="*/ 26686 w 336346"/>
              <a:gd name="connsiteY1184" fmla="*/ 139936 h 341198"/>
              <a:gd name="connsiteX1185" fmla="*/ 26356 w 336346"/>
              <a:gd name="connsiteY1185" fmla="*/ 134598 h 341198"/>
              <a:gd name="connsiteX1186" fmla="*/ 23778 w 336346"/>
              <a:gd name="connsiteY1186" fmla="*/ 84523 h 341198"/>
              <a:gd name="connsiteX1187" fmla="*/ 26039 w 336346"/>
              <a:gd name="connsiteY1187" fmla="*/ 79358 h 341198"/>
              <a:gd name="connsiteX1188" fmla="*/ 26039 w 336346"/>
              <a:gd name="connsiteY1188" fmla="*/ 81948 h 341198"/>
              <a:gd name="connsiteX1189" fmla="*/ 24109 w 336346"/>
              <a:gd name="connsiteY1189" fmla="*/ 113291 h 341198"/>
              <a:gd name="connsiteX1190" fmla="*/ 23778 w 336346"/>
              <a:gd name="connsiteY1190" fmla="*/ 108757 h 341198"/>
              <a:gd name="connsiteX1191" fmla="*/ 24109 w 336346"/>
              <a:gd name="connsiteY1191" fmla="*/ 105046 h 341198"/>
              <a:gd name="connsiteX1192" fmla="*/ 25391 w 336346"/>
              <a:gd name="connsiteY1192" fmla="*/ 101975 h 341198"/>
              <a:gd name="connsiteX1193" fmla="*/ 28629 w 336346"/>
              <a:gd name="connsiteY1193" fmla="*/ 103751 h 341198"/>
              <a:gd name="connsiteX1194" fmla="*/ 30242 w 336346"/>
              <a:gd name="connsiteY1194" fmla="*/ 108276 h 341198"/>
              <a:gd name="connsiteX1195" fmla="*/ 31538 w 336346"/>
              <a:gd name="connsiteY1195" fmla="*/ 114571 h 341198"/>
              <a:gd name="connsiteX1196" fmla="*/ 33798 w 336346"/>
              <a:gd name="connsiteY1196" fmla="*/ 121685 h 341198"/>
              <a:gd name="connsiteX1197" fmla="*/ 29277 w 336346"/>
              <a:gd name="connsiteY1197" fmla="*/ 117314 h 341198"/>
              <a:gd name="connsiteX1198" fmla="*/ 24426 w 336346"/>
              <a:gd name="connsiteY1198" fmla="*/ 113609 h 341198"/>
              <a:gd name="connsiteX1199" fmla="*/ 21518 w 336346"/>
              <a:gd name="connsiteY1199" fmla="*/ 154313 h 341198"/>
              <a:gd name="connsiteX1200" fmla="*/ 22496 w 336346"/>
              <a:gd name="connsiteY1200" fmla="*/ 155276 h 341198"/>
              <a:gd name="connsiteX1201" fmla="*/ 22496 w 336346"/>
              <a:gd name="connsiteY1201" fmla="*/ 157866 h 341198"/>
              <a:gd name="connsiteX1202" fmla="*/ 21518 w 336346"/>
              <a:gd name="connsiteY1202" fmla="*/ 130728 h 341198"/>
              <a:gd name="connsiteX1203" fmla="*/ 21518 w 336346"/>
              <a:gd name="connsiteY1203" fmla="*/ 132351 h 341198"/>
              <a:gd name="connsiteX1204" fmla="*/ 20883 w 336346"/>
              <a:gd name="connsiteY1204" fmla="*/ 130079 h 341198"/>
              <a:gd name="connsiteX1205" fmla="*/ 17644 w 336346"/>
              <a:gd name="connsiteY1205" fmla="*/ 121353 h 341198"/>
              <a:gd name="connsiteX1206" fmla="*/ 18444 w 336346"/>
              <a:gd name="connsiteY1206" fmla="*/ 119259 h 341198"/>
              <a:gd name="connsiteX1207" fmla="*/ 18940 w 336346"/>
              <a:gd name="connsiteY1207" fmla="*/ 117151 h 341198"/>
              <a:gd name="connsiteX1208" fmla="*/ 19905 w 336346"/>
              <a:gd name="connsiteY1208" fmla="*/ 120718 h 341198"/>
              <a:gd name="connsiteX1209" fmla="*/ 20235 w 336346"/>
              <a:gd name="connsiteY1209" fmla="*/ 122652 h 341198"/>
              <a:gd name="connsiteX1210" fmla="*/ 19587 w 336346"/>
              <a:gd name="connsiteY1210" fmla="*/ 122002 h 341198"/>
              <a:gd name="connsiteX1211" fmla="*/ 12145 w 336346"/>
              <a:gd name="connsiteY1211" fmla="*/ 120718 h 341198"/>
              <a:gd name="connsiteX1212" fmla="*/ 12475 w 336346"/>
              <a:gd name="connsiteY1212" fmla="*/ 116669 h 341198"/>
              <a:gd name="connsiteX1213" fmla="*/ 13440 w 336346"/>
              <a:gd name="connsiteY1213" fmla="*/ 112323 h 341198"/>
              <a:gd name="connsiteX1214" fmla="*/ 15066 w 336346"/>
              <a:gd name="connsiteY1214" fmla="*/ 107144 h 341198"/>
              <a:gd name="connsiteX1215" fmla="*/ 12145 w 336346"/>
              <a:gd name="connsiteY1215" fmla="*/ 120718 h 341198"/>
              <a:gd name="connsiteX1216" fmla="*/ 15066 w 336346"/>
              <a:gd name="connsiteY1216" fmla="*/ 129434 h 341198"/>
              <a:gd name="connsiteX1217" fmla="*/ 17314 w 336346"/>
              <a:gd name="connsiteY1217" fmla="*/ 138170 h 341198"/>
              <a:gd name="connsiteX1218" fmla="*/ 21200 w 336346"/>
              <a:gd name="connsiteY1218" fmla="*/ 147532 h 341198"/>
              <a:gd name="connsiteX1219" fmla="*/ 17644 w 336346"/>
              <a:gd name="connsiteY1219" fmla="*/ 146231 h 341198"/>
              <a:gd name="connsiteX1220" fmla="*/ 15066 w 336346"/>
              <a:gd name="connsiteY1220" fmla="*/ 149471 h 341198"/>
              <a:gd name="connsiteX1221" fmla="*/ 18622 w 336346"/>
              <a:gd name="connsiteY1221" fmla="*/ 164329 h 341198"/>
              <a:gd name="connsiteX1222" fmla="*/ 16031 w 336346"/>
              <a:gd name="connsiteY1222" fmla="*/ 161754 h 341198"/>
              <a:gd name="connsiteX1223" fmla="*/ 14075 w 336346"/>
              <a:gd name="connsiteY1223" fmla="*/ 161095 h 341198"/>
              <a:gd name="connsiteX1224" fmla="*/ 12475 w 336346"/>
              <a:gd name="connsiteY1224" fmla="*/ 161754 h 341198"/>
              <a:gd name="connsiteX1225" fmla="*/ 11497 w 336346"/>
              <a:gd name="connsiteY1225" fmla="*/ 162717 h 341198"/>
              <a:gd name="connsiteX1226" fmla="*/ 10862 w 336346"/>
              <a:gd name="connsiteY1226" fmla="*/ 165296 h 341198"/>
              <a:gd name="connsiteX1227" fmla="*/ 12145 w 336346"/>
              <a:gd name="connsiteY1227" fmla="*/ 167886 h 341198"/>
              <a:gd name="connsiteX1228" fmla="*/ 9567 w 336346"/>
              <a:gd name="connsiteY1228" fmla="*/ 170312 h 341198"/>
              <a:gd name="connsiteX1229" fmla="*/ 7954 w 336346"/>
              <a:gd name="connsiteY1229" fmla="*/ 173374 h 341198"/>
              <a:gd name="connsiteX1230" fmla="*/ 6671 w 336346"/>
              <a:gd name="connsiteY1230" fmla="*/ 166592 h 341198"/>
              <a:gd name="connsiteX1231" fmla="*/ 5376 w 336346"/>
              <a:gd name="connsiteY1231" fmla="*/ 160127 h 341198"/>
              <a:gd name="connsiteX1232" fmla="*/ 11827 w 336346"/>
              <a:gd name="connsiteY1232" fmla="*/ 151415 h 341198"/>
              <a:gd name="connsiteX1233" fmla="*/ 14075 w 336346"/>
              <a:gd name="connsiteY1233" fmla="*/ 139782 h 341198"/>
              <a:gd name="connsiteX1234" fmla="*/ 13936 w 336346"/>
              <a:gd name="connsiteY1234" fmla="*/ 136875 h 341198"/>
              <a:gd name="connsiteX1235" fmla="*/ 13440 w 336346"/>
              <a:gd name="connsiteY1235" fmla="*/ 133968 h 341198"/>
              <a:gd name="connsiteX1236" fmla="*/ 326521 w 336346"/>
              <a:gd name="connsiteY1236" fmla="*/ 271277 h 341198"/>
              <a:gd name="connsiteX1237" fmla="*/ 327346 w 336346"/>
              <a:gd name="connsiteY1237" fmla="*/ 264179 h 341198"/>
              <a:gd name="connsiteX1238" fmla="*/ 327486 w 336346"/>
              <a:gd name="connsiteY1238" fmla="*/ 257054 h 341198"/>
              <a:gd name="connsiteX1239" fmla="*/ 330077 w 336346"/>
              <a:gd name="connsiteY1239" fmla="*/ 258681 h 341198"/>
              <a:gd name="connsiteX1240" fmla="*/ 332020 w 336346"/>
              <a:gd name="connsiteY1240" fmla="*/ 254792 h 341198"/>
              <a:gd name="connsiteX1241" fmla="*/ 332998 w 336346"/>
              <a:gd name="connsiteY1241" fmla="*/ 245753 h 341198"/>
              <a:gd name="connsiteX1242" fmla="*/ 333315 w 336346"/>
              <a:gd name="connsiteY1242" fmla="*/ 235097 h 341198"/>
              <a:gd name="connsiteX1243" fmla="*/ 333315 w 336346"/>
              <a:gd name="connsiteY1243" fmla="*/ 226688 h 341198"/>
              <a:gd name="connsiteX1244" fmla="*/ 332820 w 336346"/>
              <a:gd name="connsiteY1244" fmla="*/ 212947 h 341198"/>
              <a:gd name="connsiteX1245" fmla="*/ 330077 w 336346"/>
              <a:gd name="connsiteY1245" fmla="*/ 199880 h 341198"/>
              <a:gd name="connsiteX1246" fmla="*/ 328134 w 336346"/>
              <a:gd name="connsiteY1246" fmla="*/ 194368 h 341198"/>
              <a:gd name="connsiteX1247" fmla="*/ 328629 w 336346"/>
              <a:gd name="connsiteY1247" fmla="*/ 194546 h 341198"/>
              <a:gd name="connsiteX1248" fmla="*/ 329099 w 336346"/>
              <a:gd name="connsiteY1248" fmla="*/ 194696 h 341198"/>
              <a:gd name="connsiteX1249" fmla="*/ 331372 w 336346"/>
              <a:gd name="connsiteY1249" fmla="*/ 192120 h 341198"/>
              <a:gd name="connsiteX1250" fmla="*/ 329747 w 336346"/>
              <a:gd name="connsiteY1250" fmla="*/ 183240 h 341198"/>
              <a:gd name="connsiteX1251" fmla="*/ 325721 w 336346"/>
              <a:gd name="connsiteY1251" fmla="*/ 171110 h 341198"/>
              <a:gd name="connsiteX1252" fmla="*/ 320056 w 336346"/>
              <a:gd name="connsiteY1252" fmla="*/ 157716 h 341198"/>
              <a:gd name="connsiteX1253" fmla="*/ 313592 w 336346"/>
              <a:gd name="connsiteY1253" fmla="*/ 144609 h 341198"/>
              <a:gd name="connsiteX1254" fmla="*/ 319409 w 336346"/>
              <a:gd name="connsiteY1254" fmla="*/ 150439 h 341198"/>
              <a:gd name="connsiteX1255" fmla="*/ 321682 w 336346"/>
              <a:gd name="connsiteY1255" fmla="*/ 151415 h 341198"/>
              <a:gd name="connsiteX1256" fmla="*/ 323625 w 336346"/>
              <a:gd name="connsiteY1256" fmla="*/ 147532 h 341198"/>
              <a:gd name="connsiteX1257" fmla="*/ 303572 w 336346"/>
              <a:gd name="connsiteY1257" fmla="*/ 121353 h 341198"/>
              <a:gd name="connsiteX1258" fmla="*/ 295190 w 336346"/>
              <a:gd name="connsiteY1258" fmla="*/ 105517 h 341198"/>
              <a:gd name="connsiteX1259" fmla="*/ 283557 w 336346"/>
              <a:gd name="connsiteY1259" fmla="*/ 87444 h 341198"/>
              <a:gd name="connsiteX1260" fmla="*/ 283887 w 336346"/>
              <a:gd name="connsiteY1260" fmla="*/ 85822 h 341198"/>
              <a:gd name="connsiteX1261" fmla="*/ 282909 w 336346"/>
              <a:gd name="connsiteY1261" fmla="*/ 82593 h 341198"/>
              <a:gd name="connsiteX1262" fmla="*/ 272254 w 336346"/>
              <a:gd name="connsiteY1262" fmla="*/ 72889 h 341198"/>
              <a:gd name="connsiteX1263" fmla="*/ 262386 w 336346"/>
              <a:gd name="connsiteY1263" fmla="*/ 59813 h 341198"/>
              <a:gd name="connsiteX1264" fmla="*/ 253496 w 336346"/>
              <a:gd name="connsiteY1264" fmla="*/ 48342 h 341198"/>
              <a:gd name="connsiteX1265" fmla="*/ 246079 w 336346"/>
              <a:gd name="connsiteY1265" fmla="*/ 43491 h 341198"/>
              <a:gd name="connsiteX1266" fmla="*/ 245114 w 336346"/>
              <a:gd name="connsiteY1266" fmla="*/ 43808 h 341198"/>
              <a:gd name="connsiteX1267" fmla="*/ 238967 w 336346"/>
              <a:gd name="connsiteY1267" fmla="*/ 39298 h 341198"/>
              <a:gd name="connsiteX1268" fmla="*/ 228794 w 336346"/>
              <a:gd name="connsiteY1268" fmla="*/ 32353 h 341198"/>
              <a:gd name="connsiteX1269" fmla="*/ 212144 w 336346"/>
              <a:gd name="connsiteY1269" fmla="*/ 21851 h 341198"/>
              <a:gd name="connsiteX1270" fmla="*/ 215370 w 336346"/>
              <a:gd name="connsiteY1270" fmla="*/ 20238 h 341198"/>
              <a:gd name="connsiteX1271" fmla="*/ 216336 w 336346"/>
              <a:gd name="connsiteY1271" fmla="*/ 17961 h 341198"/>
              <a:gd name="connsiteX1272" fmla="*/ 213110 w 336346"/>
              <a:gd name="connsiteY1272" fmla="*/ 11666 h 341198"/>
              <a:gd name="connsiteX1273" fmla="*/ 204880 w 336346"/>
              <a:gd name="connsiteY1273" fmla="*/ 7628 h 341198"/>
              <a:gd name="connsiteX1274" fmla="*/ 193412 w 336346"/>
              <a:gd name="connsiteY1274" fmla="*/ 5365 h 341198"/>
              <a:gd name="connsiteX1275" fmla="*/ 180801 w 336346"/>
              <a:gd name="connsiteY1275" fmla="*/ 4716 h 341198"/>
              <a:gd name="connsiteX1276" fmla="*/ 165612 w 336346"/>
              <a:gd name="connsiteY1276" fmla="*/ 5683 h 341198"/>
              <a:gd name="connsiteX1277" fmla="*/ 154956 w 336346"/>
              <a:gd name="connsiteY1277" fmla="*/ 4716 h 341198"/>
              <a:gd name="connsiteX1278" fmla="*/ 145749 w 336346"/>
              <a:gd name="connsiteY1278" fmla="*/ 5212 h 341198"/>
              <a:gd name="connsiteX1279" fmla="*/ 136224 w 336346"/>
              <a:gd name="connsiteY1279" fmla="*/ 6343 h 341198"/>
              <a:gd name="connsiteX1280" fmla="*/ 136541 w 336346"/>
              <a:gd name="connsiteY1280" fmla="*/ 4716 h 341198"/>
              <a:gd name="connsiteX1281" fmla="*/ 136541 w 336346"/>
              <a:gd name="connsiteY1281" fmla="*/ 3421 h 341198"/>
              <a:gd name="connsiteX1282" fmla="*/ 132998 w 336346"/>
              <a:gd name="connsiteY1282" fmla="*/ 196 h 341198"/>
              <a:gd name="connsiteX1283" fmla="*/ 100855 w 336346"/>
              <a:gd name="connsiteY1283" fmla="*/ 10218 h 341198"/>
              <a:gd name="connsiteX1284" fmla="*/ 70641 w 336346"/>
              <a:gd name="connsiteY1284" fmla="*/ 26054 h 341198"/>
              <a:gd name="connsiteX1285" fmla="*/ 70311 w 336346"/>
              <a:gd name="connsiteY1285" fmla="*/ 26054 h 341198"/>
              <a:gd name="connsiteX1286" fmla="*/ 60939 w 336346"/>
              <a:gd name="connsiteY1286" fmla="*/ 33638 h 341198"/>
              <a:gd name="connsiteX1287" fmla="*/ 52201 w 336346"/>
              <a:gd name="connsiteY1287" fmla="*/ 40584 h 341198"/>
              <a:gd name="connsiteX1288" fmla="*/ 51883 w 336346"/>
              <a:gd name="connsiteY1288" fmla="*/ 40584 h 341198"/>
              <a:gd name="connsiteX1289" fmla="*/ 51731 w 336346"/>
              <a:gd name="connsiteY1289" fmla="*/ 40901 h 341198"/>
              <a:gd name="connsiteX1290" fmla="*/ 51566 w 336346"/>
              <a:gd name="connsiteY1290" fmla="*/ 41229 h 341198"/>
              <a:gd name="connsiteX1291" fmla="*/ 51566 w 336346"/>
              <a:gd name="connsiteY1291" fmla="*/ 43163 h 341198"/>
              <a:gd name="connsiteX1292" fmla="*/ 46562 w 336346"/>
              <a:gd name="connsiteY1292" fmla="*/ 50436 h 341198"/>
              <a:gd name="connsiteX1293" fmla="*/ 42193 w 336346"/>
              <a:gd name="connsiteY1293" fmla="*/ 60293 h 341198"/>
              <a:gd name="connsiteX1294" fmla="*/ 38320 w 336346"/>
              <a:gd name="connsiteY1294" fmla="*/ 55759 h 341198"/>
              <a:gd name="connsiteX1295" fmla="*/ 34446 w 336346"/>
              <a:gd name="connsiteY1295" fmla="*/ 53830 h 341198"/>
              <a:gd name="connsiteX1296" fmla="*/ 33481 w 336346"/>
              <a:gd name="connsiteY1296" fmla="*/ 54147 h 341198"/>
              <a:gd name="connsiteX1297" fmla="*/ 26686 w 336346"/>
              <a:gd name="connsiteY1297" fmla="*/ 65299 h 341198"/>
              <a:gd name="connsiteX1298" fmla="*/ 18940 w 336346"/>
              <a:gd name="connsiteY1298" fmla="*/ 79849 h 341198"/>
              <a:gd name="connsiteX1299" fmla="*/ 11827 w 336346"/>
              <a:gd name="connsiteY1299" fmla="*/ 96156 h 341198"/>
              <a:gd name="connsiteX1300" fmla="*/ 7306 w 336346"/>
              <a:gd name="connsiteY1300" fmla="*/ 112323 h 341198"/>
              <a:gd name="connsiteX1301" fmla="*/ 5046 w 336346"/>
              <a:gd name="connsiteY1301" fmla="*/ 119592 h 341198"/>
              <a:gd name="connsiteX1302" fmla="*/ 3103 w 336346"/>
              <a:gd name="connsiteY1302" fmla="*/ 126855 h 341198"/>
              <a:gd name="connsiteX1303" fmla="*/ -2066 w 336346"/>
              <a:gd name="connsiteY1303" fmla="*/ 134280 h 341198"/>
              <a:gd name="connsiteX1304" fmla="*/ -3032 w 336346"/>
              <a:gd name="connsiteY1304" fmla="*/ 144292 h 341198"/>
              <a:gd name="connsiteX1305" fmla="*/ 42 w 336346"/>
              <a:gd name="connsiteY1305" fmla="*/ 167722 h 341198"/>
              <a:gd name="connsiteX1306" fmla="*/ 7636 w 336346"/>
              <a:gd name="connsiteY1306" fmla="*/ 191639 h 341198"/>
              <a:gd name="connsiteX1307" fmla="*/ 17796 w 336346"/>
              <a:gd name="connsiteY1307" fmla="*/ 213923 h 341198"/>
              <a:gd name="connsiteX1308" fmla="*/ 28947 w 336346"/>
              <a:gd name="connsiteY1308" fmla="*/ 232492 h 341198"/>
              <a:gd name="connsiteX1309" fmla="*/ 32833 w 336346"/>
              <a:gd name="connsiteY1309" fmla="*/ 239299 h 341198"/>
              <a:gd name="connsiteX1310" fmla="*/ 32186 w 336346"/>
              <a:gd name="connsiteY1310" fmla="*/ 241879 h 341198"/>
              <a:gd name="connsiteX1311" fmla="*/ 33798 w 336346"/>
              <a:gd name="connsiteY1311" fmla="*/ 247529 h 341198"/>
              <a:gd name="connsiteX1312" fmla="*/ 36059 w 336346"/>
              <a:gd name="connsiteY1312" fmla="*/ 252380 h 341198"/>
              <a:gd name="connsiteX1313" fmla="*/ 40428 w 336346"/>
              <a:gd name="connsiteY1313" fmla="*/ 257868 h 341198"/>
              <a:gd name="connsiteX1314" fmla="*/ 48010 w 336346"/>
              <a:gd name="connsiteY1314" fmla="*/ 265790 h 341198"/>
              <a:gd name="connsiteX1315" fmla="*/ 47692 w 336346"/>
              <a:gd name="connsiteY1315" fmla="*/ 266425 h 341198"/>
              <a:gd name="connsiteX1316" fmla="*/ 48988 w 336346"/>
              <a:gd name="connsiteY1316" fmla="*/ 269337 h 341198"/>
              <a:gd name="connsiteX1317" fmla="*/ 48988 w 336346"/>
              <a:gd name="connsiteY1317" fmla="*/ 269655 h 341198"/>
              <a:gd name="connsiteX1318" fmla="*/ 49623 w 336346"/>
              <a:gd name="connsiteY1318" fmla="*/ 269982 h 341198"/>
              <a:gd name="connsiteX1319" fmla="*/ 73054 w 336346"/>
              <a:gd name="connsiteY1319" fmla="*/ 288234 h 341198"/>
              <a:gd name="connsiteX1320" fmla="*/ 98416 w 336346"/>
              <a:gd name="connsiteY1320" fmla="*/ 304551 h 341198"/>
              <a:gd name="connsiteX1321" fmla="*/ 127982 w 336346"/>
              <a:gd name="connsiteY1321" fmla="*/ 322966 h 341198"/>
              <a:gd name="connsiteX1322" fmla="*/ 161103 w 336346"/>
              <a:gd name="connsiteY1322" fmla="*/ 333621 h 341198"/>
              <a:gd name="connsiteX1323" fmla="*/ 164647 w 336346"/>
              <a:gd name="connsiteY1323" fmla="*/ 335580 h 341198"/>
              <a:gd name="connsiteX1324" fmla="*/ 177893 w 336346"/>
              <a:gd name="connsiteY1324" fmla="*/ 340100 h 341198"/>
              <a:gd name="connsiteX1325" fmla="*/ 192117 w 336346"/>
              <a:gd name="connsiteY1325" fmla="*/ 341395 h 341198"/>
              <a:gd name="connsiteX1326" fmla="*/ 206328 w 336346"/>
              <a:gd name="connsiteY1326" fmla="*/ 340254 h 341198"/>
              <a:gd name="connsiteX1327" fmla="*/ 220882 w 336346"/>
              <a:gd name="connsiteY1327" fmla="*/ 337193 h 341198"/>
              <a:gd name="connsiteX1328" fmla="*/ 244288 w 336346"/>
              <a:gd name="connsiteY1328" fmla="*/ 332658 h 341198"/>
              <a:gd name="connsiteX1329" fmla="*/ 266742 w 336346"/>
              <a:gd name="connsiteY1329" fmla="*/ 323947 h 341198"/>
              <a:gd name="connsiteX1330" fmla="*/ 271606 w 336346"/>
              <a:gd name="connsiteY1330" fmla="*/ 320236 h 341198"/>
              <a:gd name="connsiteX1331" fmla="*/ 276445 w 336346"/>
              <a:gd name="connsiteY1331" fmla="*/ 316833 h 341198"/>
              <a:gd name="connsiteX1332" fmla="*/ 285169 w 336346"/>
              <a:gd name="connsiteY1332" fmla="*/ 313758 h 341198"/>
              <a:gd name="connsiteX1333" fmla="*/ 293564 w 336346"/>
              <a:gd name="connsiteY1333" fmla="*/ 310370 h 341198"/>
              <a:gd name="connsiteX1334" fmla="*/ 301489 w 336346"/>
              <a:gd name="connsiteY1334" fmla="*/ 305681 h 341198"/>
              <a:gd name="connsiteX1335" fmla="*/ 308766 w 336346"/>
              <a:gd name="connsiteY1335" fmla="*/ 298086 h 341198"/>
              <a:gd name="connsiteX1336" fmla="*/ 309084 w 336346"/>
              <a:gd name="connsiteY1336" fmla="*/ 298086 h 341198"/>
              <a:gd name="connsiteX1337" fmla="*/ 313757 w 336346"/>
              <a:gd name="connsiteY1337" fmla="*/ 290659 h 341198"/>
              <a:gd name="connsiteX1338" fmla="*/ 318774 w 336346"/>
              <a:gd name="connsiteY1338" fmla="*/ 282251 h 341198"/>
              <a:gd name="connsiteX1339" fmla="*/ 323117 w 336346"/>
              <a:gd name="connsiteY1339" fmla="*/ 277096 h 341198"/>
              <a:gd name="connsiteX1340" fmla="*/ 326521 w 336346"/>
              <a:gd name="connsiteY1340" fmla="*/ 271277 h 34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</a:cxnLst>
            <a:rect l="l" t="t" r="r" b="b"/>
            <a:pathLst>
              <a:path w="336346" h="341198">
                <a:moveTo>
                  <a:pt x="324908" y="209886"/>
                </a:moveTo>
                <a:cubicBezTo>
                  <a:pt x="325975" y="213125"/>
                  <a:pt x="326749" y="215804"/>
                  <a:pt x="327168" y="217962"/>
                </a:cubicBezTo>
                <a:cubicBezTo>
                  <a:pt x="327600" y="220125"/>
                  <a:pt x="327816" y="222813"/>
                  <a:pt x="327816" y="226053"/>
                </a:cubicBezTo>
                <a:cubicBezTo>
                  <a:pt x="327816" y="230344"/>
                  <a:pt x="327714" y="234600"/>
                  <a:pt x="327486" y="238803"/>
                </a:cubicBezTo>
                <a:cubicBezTo>
                  <a:pt x="327283" y="243010"/>
                  <a:pt x="327067" y="247162"/>
                  <a:pt x="326838" y="251250"/>
                </a:cubicBezTo>
                <a:lnTo>
                  <a:pt x="325556" y="243159"/>
                </a:lnTo>
                <a:cubicBezTo>
                  <a:pt x="325124" y="241879"/>
                  <a:pt x="324857" y="240038"/>
                  <a:pt x="324743" y="237686"/>
                </a:cubicBezTo>
                <a:cubicBezTo>
                  <a:pt x="324641" y="235300"/>
                  <a:pt x="324476" y="232606"/>
                  <a:pt x="324260" y="229595"/>
                </a:cubicBezTo>
                <a:cubicBezTo>
                  <a:pt x="324476" y="227869"/>
                  <a:pt x="324641" y="226241"/>
                  <a:pt x="324743" y="224758"/>
                </a:cubicBezTo>
                <a:cubicBezTo>
                  <a:pt x="324857" y="223245"/>
                  <a:pt x="324908" y="221738"/>
                  <a:pt x="324908" y="220224"/>
                </a:cubicBezTo>
                <a:cubicBezTo>
                  <a:pt x="324692" y="217431"/>
                  <a:pt x="324539" y="214673"/>
                  <a:pt x="324425" y="211984"/>
                </a:cubicBezTo>
                <a:cubicBezTo>
                  <a:pt x="324311" y="209290"/>
                  <a:pt x="323943" y="206646"/>
                  <a:pt x="323295" y="204071"/>
                </a:cubicBezTo>
                <a:close/>
                <a:moveTo>
                  <a:pt x="318774" y="243159"/>
                </a:moveTo>
                <a:lnTo>
                  <a:pt x="319256" y="243010"/>
                </a:lnTo>
                <a:lnTo>
                  <a:pt x="319739" y="242841"/>
                </a:lnTo>
                <a:cubicBezTo>
                  <a:pt x="320171" y="245852"/>
                  <a:pt x="320654" y="248978"/>
                  <a:pt x="321187" y="252218"/>
                </a:cubicBezTo>
                <a:cubicBezTo>
                  <a:pt x="321733" y="255442"/>
                  <a:pt x="322012" y="258681"/>
                  <a:pt x="322012" y="261905"/>
                </a:cubicBezTo>
                <a:cubicBezTo>
                  <a:pt x="322012" y="264713"/>
                  <a:pt x="321555" y="266961"/>
                  <a:pt x="320717" y="268687"/>
                </a:cubicBezTo>
                <a:cubicBezTo>
                  <a:pt x="319853" y="270414"/>
                  <a:pt x="318660" y="272140"/>
                  <a:pt x="317148" y="273857"/>
                </a:cubicBezTo>
                <a:cubicBezTo>
                  <a:pt x="317809" y="269337"/>
                  <a:pt x="318126" y="265031"/>
                  <a:pt x="318126" y="260939"/>
                </a:cubicBezTo>
                <a:cubicBezTo>
                  <a:pt x="318126" y="259440"/>
                  <a:pt x="318063" y="258081"/>
                  <a:pt x="317961" y="256900"/>
                </a:cubicBezTo>
                <a:cubicBezTo>
                  <a:pt x="317847" y="255719"/>
                  <a:pt x="317694" y="254579"/>
                  <a:pt x="317479" y="253512"/>
                </a:cubicBezTo>
                <a:lnTo>
                  <a:pt x="317479" y="251250"/>
                </a:lnTo>
                <a:close/>
                <a:moveTo>
                  <a:pt x="315853" y="161095"/>
                </a:moveTo>
                <a:cubicBezTo>
                  <a:pt x="316932" y="163238"/>
                  <a:pt x="317910" y="165346"/>
                  <a:pt x="318774" y="167391"/>
                </a:cubicBezTo>
                <a:cubicBezTo>
                  <a:pt x="319625" y="169449"/>
                  <a:pt x="320488" y="171646"/>
                  <a:pt x="321364" y="174023"/>
                </a:cubicBezTo>
                <a:cubicBezTo>
                  <a:pt x="320272" y="172297"/>
                  <a:pt x="319307" y="170480"/>
                  <a:pt x="318444" y="168521"/>
                </a:cubicBezTo>
                <a:cubicBezTo>
                  <a:pt x="317593" y="166592"/>
                  <a:pt x="316615" y="164661"/>
                  <a:pt x="315535" y="162717"/>
                </a:cubicBezTo>
                <a:lnTo>
                  <a:pt x="315853" y="161422"/>
                </a:lnTo>
                <a:close/>
                <a:moveTo>
                  <a:pt x="310697" y="273857"/>
                </a:moveTo>
                <a:lnTo>
                  <a:pt x="311014" y="272889"/>
                </a:lnTo>
                <a:lnTo>
                  <a:pt x="311014" y="274189"/>
                </a:lnTo>
                <a:close/>
                <a:moveTo>
                  <a:pt x="285500" y="116188"/>
                </a:moveTo>
                <a:cubicBezTo>
                  <a:pt x="286567" y="117697"/>
                  <a:pt x="287595" y="119259"/>
                  <a:pt x="288561" y="120872"/>
                </a:cubicBezTo>
                <a:cubicBezTo>
                  <a:pt x="289539" y="122483"/>
                  <a:pt x="290440" y="124151"/>
                  <a:pt x="291304" y="125887"/>
                </a:cubicBezTo>
                <a:cubicBezTo>
                  <a:pt x="290237" y="124378"/>
                  <a:pt x="289157" y="122866"/>
                  <a:pt x="288078" y="121353"/>
                </a:cubicBezTo>
                <a:cubicBezTo>
                  <a:pt x="286999" y="119844"/>
                  <a:pt x="285919" y="118446"/>
                  <a:pt x="284852" y="117151"/>
                </a:cubicBezTo>
                <a:close/>
                <a:moveTo>
                  <a:pt x="279683" y="111678"/>
                </a:moveTo>
                <a:lnTo>
                  <a:pt x="277080" y="105517"/>
                </a:lnTo>
                <a:lnTo>
                  <a:pt x="279340" y="107958"/>
                </a:lnTo>
                <a:lnTo>
                  <a:pt x="281296" y="110369"/>
                </a:lnTo>
                <a:lnTo>
                  <a:pt x="280318" y="112323"/>
                </a:lnTo>
                <a:close/>
                <a:moveTo>
                  <a:pt x="274832" y="88729"/>
                </a:moveTo>
                <a:lnTo>
                  <a:pt x="274502" y="88412"/>
                </a:lnTo>
                <a:lnTo>
                  <a:pt x="276115" y="87118"/>
                </a:lnTo>
                <a:cubicBezTo>
                  <a:pt x="279785" y="91855"/>
                  <a:pt x="283239" y="96643"/>
                  <a:pt x="286465" y="101494"/>
                </a:cubicBezTo>
                <a:cubicBezTo>
                  <a:pt x="289691" y="106345"/>
                  <a:pt x="292714" y="111347"/>
                  <a:pt x="295520" y="116516"/>
                </a:cubicBezTo>
                <a:lnTo>
                  <a:pt x="293564" y="114571"/>
                </a:lnTo>
                <a:cubicBezTo>
                  <a:pt x="290554" y="108757"/>
                  <a:pt x="287532" y="103587"/>
                  <a:pt x="284522" y="99079"/>
                </a:cubicBezTo>
                <a:cubicBezTo>
                  <a:pt x="281499" y="94543"/>
                  <a:pt x="278273" y="91090"/>
                  <a:pt x="274832" y="88729"/>
                </a:cubicBezTo>
                <a:close/>
                <a:moveTo>
                  <a:pt x="277410" y="98418"/>
                </a:moveTo>
                <a:lnTo>
                  <a:pt x="275632" y="96805"/>
                </a:lnTo>
                <a:lnTo>
                  <a:pt x="274184" y="95194"/>
                </a:lnTo>
                <a:lnTo>
                  <a:pt x="273867" y="94876"/>
                </a:lnTo>
                <a:lnTo>
                  <a:pt x="275632" y="96474"/>
                </a:lnTo>
                <a:close/>
                <a:moveTo>
                  <a:pt x="270641" y="115220"/>
                </a:moveTo>
                <a:lnTo>
                  <a:pt x="270311" y="114571"/>
                </a:lnTo>
                <a:lnTo>
                  <a:pt x="270958" y="115220"/>
                </a:lnTo>
                <a:close/>
                <a:moveTo>
                  <a:pt x="266742" y="233152"/>
                </a:moveTo>
                <a:lnTo>
                  <a:pt x="267402" y="233152"/>
                </a:lnTo>
                <a:cubicBezTo>
                  <a:pt x="267402" y="234233"/>
                  <a:pt x="267402" y="235529"/>
                  <a:pt x="267402" y="237027"/>
                </a:cubicBezTo>
                <a:cubicBezTo>
                  <a:pt x="267402" y="238525"/>
                  <a:pt x="267072" y="239721"/>
                  <a:pt x="266424" y="240583"/>
                </a:cubicBezTo>
                <a:lnTo>
                  <a:pt x="265777" y="238972"/>
                </a:lnTo>
                <a:lnTo>
                  <a:pt x="265777" y="236059"/>
                </a:lnTo>
                <a:close/>
                <a:moveTo>
                  <a:pt x="265777" y="233485"/>
                </a:moveTo>
                <a:lnTo>
                  <a:pt x="265446" y="234764"/>
                </a:lnTo>
                <a:close/>
                <a:moveTo>
                  <a:pt x="263516" y="97123"/>
                </a:moveTo>
                <a:lnTo>
                  <a:pt x="265446" y="97768"/>
                </a:lnTo>
                <a:lnTo>
                  <a:pt x="267720" y="96805"/>
                </a:lnTo>
                <a:lnTo>
                  <a:pt x="268685" y="97768"/>
                </a:lnTo>
                <a:lnTo>
                  <a:pt x="270311" y="103270"/>
                </a:lnTo>
                <a:lnTo>
                  <a:pt x="269015" y="102293"/>
                </a:lnTo>
                <a:lnTo>
                  <a:pt x="267720" y="101658"/>
                </a:lnTo>
                <a:close/>
                <a:moveTo>
                  <a:pt x="259325" y="250287"/>
                </a:moveTo>
                <a:lnTo>
                  <a:pt x="258677" y="251567"/>
                </a:lnTo>
                <a:close/>
                <a:moveTo>
                  <a:pt x="258030" y="260611"/>
                </a:moveTo>
                <a:lnTo>
                  <a:pt x="258677" y="260939"/>
                </a:lnTo>
                <a:lnTo>
                  <a:pt x="258030" y="262223"/>
                </a:lnTo>
                <a:close/>
                <a:moveTo>
                  <a:pt x="257712" y="105517"/>
                </a:moveTo>
                <a:lnTo>
                  <a:pt x="259973" y="104882"/>
                </a:lnTo>
                <a:lnTo>
                  <a:pt x="265446" y="110051"/>
                </a:lnTo>
                <a:lnTo>
                  <a:pt x="262869" y="110051"/>
                </a:lnTo>
                <a:close/>
                <a:moveTo>
                  <a:pt x="258677" y="251567"/>
                </a:moveTo>
                <a:cubicBezTo>
                  <a:pt x="256950" y="249840"/>
                  <a:pt x="255884" y="247300"/>
                  <a:pt x="255439" y="243987"/>
                </a:cubicBezTo>
                <a:cubicBezTo>
                  <a:pt x="255007" y="240633"/>
                  <a:pt x="254804" y="237354"/>
                  <a:pt x="254804" y="234120"/>
                </a:cubicBezTo>
                <a:lnTo>
                  <a:pt x="254804" y="227021"/>
                </a:lnTo>
                <a:lnTo>
                  <a:pt x="256417" y="227666"/>
                </a:lnTo>
                <a:cubicBezTo>
                  <a:pt x="257915" y="227666"/>
                  <a:pt x="258677" y="226371"/>
                  <a:pt x="258677" y="223781"/>
                </a:cubicBezTo>
                <a:lnTo>
                  <a:pt x="254804" y="216667"/>
                </a:lnTo>
                <a:cubicBezTo>
                  <a:pt x="254804" y="214509"/>
                  <a:pt x="254842" y="212351"/>
                  <a:pt x="254956" y="210218"/>
                </a:cubicBezTo>
                <a:cubicBezTo>
                  <a:pt x="255058" y="208060"/>
                  <a:pt x="255121" y="205912"/>
                  <a:pt x="255121" y="203753"/>
                </a:cubicBezTo>
                <a:lnTo>
                  <a:pt x="254143" y="201491"/>
                </a:lnTo>
                <a:lnTo>
                  <a:pt x="254474" y="198584"/>
                </a:lnTo>
                <a:lnTo>
                  <a:pt x="257052" y="201174"/>
                </a:lnTo>
                <a:lnTo>
                  <a:pt x="258030" y="205033"/>
                </a:lnTo>
                <a:lnTo>
                  <a:pt x="257052" y="206646"/>
                </a:lnTo>
                <a:cubicBezTo>
                  <a:pt x="257052" y="206874"/>
                  <a:pt x="257268" y="207613"/>
                  <a:pt x="257712" y="208923"/>
                </a:cubicBezTo>
                <a:lnTo>
                  <a:pt x="258677" y="210535"/>
                </a:lnTo>
                <a:cubicBezTo>
                  <a:pt x="258881" y="212262"/>
                  <a:pt x="259059" y="213973"/>
                  <a:pt x="259147" y="215705"/>
                </a:cubicBezTo>
                <a:cubicBezTo>
                  <a:pt x="259262" y="217431"/>
                  <a:pt x="259528" y="219157"/>
                  <a:pt x="259973" y="220874"/>
                </a:cubicBezTo>
                <a:cubicBezTo>
                  <a:pt x="259325" y="221087"/>
                  <a:pt x="259008" y="221951"/>
                  <a:pt x="259008" y="223464"/>
                </a:cubicBezTo>
                <a:cubicBezTo>
                  <a:pt x="259008" y="227338"/>
                  <a:pt x="259376" y="231263"/>
                  <a:pt x="260125" y="235250"/>
                </a:cubicBezTo>
                <a:cubicBezTo>
                  <a:pt x="260887" y="239234"/>
                  <a:pt x="261256" y="243060"/>
                  <a:pt x="261256" y="246730"/>
                </a:cubicBezTo>
                <a:lnTo>
                  <a:pt x="261103" y="249791"/>
                </a:lnTo>
                <a:lnTo>
                  <a:pt x="260938" y="252862"/>
                </a:lnTo>
                <a:lnTo>
                  <a:pt x="259325" y="252218"/>
                </a:lnTo>
                <a:close/>
                <a:moveTo>
                  <a:pt x="249305" y="202142"/>
                </a:moveTo>
                <a:lnTo>
                  <a:pt x="249622" y="207956"/>
                </a:lnTo>
                <a:lnTo>
                  <a:pt x="249305" y="207613"/>
                </a:lnTo>
                <a:close/>
                <a:moveTo>
                  <a:pt x="250918" y="78708"/>
                </a:moveTo>
                <a:lnTo>
                  <a:pt x="250918" y="77096"/>
                </a:lnTo>
                <a:cubicBezTo>
                  <a:pt x="251781" y="78595"/>
                  <a:pt x="252581" y="80003"/>
                  <a:pt x="253344" y="81288"/>
                </a:cubicBezTo>
                <a:cubicBezTo>
                  <a:pt x="254093" y="82593"/>
                  <a:pt x="254804" y="83992"/>
                  <a:pt x="255439" y="85490"/>
                </a:cubicBezTo>
                <a:lnTo>
                  <a:pt x="255439" y="85822"/>
                </a:lnTo>
                <a:lnTo>
                  <a:pt x="254804" y="85490"/>
                </a:lnTo>
                <a:cubicBezTo>
                  <a:pt x="255884" y="86572"/>
                  <a:pt x="256785" y="87866"/>
                  <a:pt x="257534" y="89374"/>
                </a:cubicBezTo>
                <a:cubicBezTo>
                  <a:pt x="258296" y="90873"/>
                  <a:pt x="259096" y="92386"/>
                  <a:pt x="259973" y="93884"/>
                </a:cubicBezTo>
                <a:cubicBezTo>
                  <a:pt x="258030" y="92182"/>
                  <a:pt x="255820" y="90342"/>
                  <a:pt x="253344" y="88412"/>
                </a:cubicBezTo>
                <a:cubicBezTo>
                  <a:pt x="250867" y="86467"/>
                  <a:pt x="249406" y="85172"/>
                  <a:pt x="248987" y="84523"/>
                </a:cubicBezTo>
                <a:lnTo>
                  <a:pt x="250918" y="83397"/>
                </a:lnTo>
                <a:lnTo>
                  <a:pt x="251883" y="81616"/>
                </a:lnTo>
                <a:lnTo>
                  <a:pt x="251731" y="80817"/>
                </a:lnTo>
                <a:lnTo>
                  <a:pt x="251565" y="80003"/>
                </a:lnTo>
                <a:close/>
                <a:moveTo>
                  <a:pt x="253178" y="182744"/>
                </a:moveTo>
                <a:lnTo>
                  <a:pt x="251235" y="182100"/>
                </a:lnTo>
                <a:cubicBezTo>
                  <a:pt x="249952" y="182100"/>
                  <a:pt x="249305" y="182962"/>
                  <a:pt x="249305" y="184689"/>
                </a:cubicBezTo>
                <a:lnTo>
                  <a:pt x="246727" y="181122"/>
                </a:lnTo>
                <a:cubicBezTo>
                  <a:pt x="247374" y="181350"/>
                  <a:pt x="248441" y="181449"/>
                  <a:pt x="249952" y="181449"/>
                </a:cubicBezTo>
                <a:cubicBezTo>
                  <a:pt x="251235" y="181449"/>
                  <a:pt x="252200" y="181350"/>
                  <a:pt x="252848" y="181122"/>
                </a:cubicBezTo>
                <a:lnTo>
                  <a:pt x="253813" y="180487"/>
                </a:lnTo>
                <a:cubicBezTo>
                  <a:pt x="254906" y="182199"/>
                  <a:pt x="256023" y="184158"/>
                  <a:pt x="257217" y="186301"/>
                </a:cubicBezTo>
                <a:cubicBezTo>
                  <a:pt x="258411" y="188450"/>
                  <a:pt x="259198" y="190394"/>
                  <a:pt x="259643" y="192120"/>
                </a:cubicBezTo>
                <a:cubicBezTo>
                  <a:pt x="258779" y="190394"/>
                  <a:pt x="257864" y="188776"/>
                  <a:pt x="256899" y="187279"/>
                </a:cubicBezTo>
                <a:cubicBezTo>
                  <a:pt x="255921" y="185770"/>
                  <a:pt x="254689" y="184257"/>
                  <a:pt x="253178" y="182744"/>
                </a:cubicBezTo>
                <a:close/>
                <a:moveTo>
                  <a:pt x="247044" y="68370"/>
                </a:moveTo>
                <a:lnTo>
                  <a:pt x="246079" y="70478"/>
                </a:lnTo>
                <a:lnTo>
                  <a:pt x="245761" y="72576"/>
                </a:lnTo>
                <a:cubicBezTo>
                  <a:pt x="245114" y="72576"/>
                  <a:pt x="244390" y="71446"/>
                  <a:pt x="243653" y="69183"/>
                </a:cubicBezTo>
                <a:cubicBezTo>
                  <a:pt x="242891" y="66911"/>
                  <a:pt x="242307" y="65234"/>
                  <a:pt x="241875" y="64178"/>
                </a:cubicBezTo>
                <a:close/>
                <a:moveTo>
                  <a:pt x="244796" y="198902"/>
                </a:moveTo>
                <a:lnTo>
                  <a:pt x="244136" y="200197"/>
                </a:lnTo>
                <a:lnTo>
                  <a:pt x="240567" y="195013"/>
                </a:lnTo>
                <a:close/>
                <a:moveTo>
                  <a:pt x="233481" y="213125"/>
                </a:moveTo>
                <a:cubicBezTo>
                  <a:pt x="233481" y="211815"/>
                  <a:pt x="233417" y="210421"/>
                  <a:pt x="233303" y="208923"/>
                </a:cubicBezTo>
                <a:cubicBezTo>
                  <a:pt x="233201" y="207410"/>
                  <a:pt x="233150" y="205798"/>
                  <a:pt x="233150" y="204071"/>
                </a:cubicBezTo>
                <a:lnTo>
                  <a:pt x="240250" y="211498"/>
                </a:lnTo>
                <a:cubicBezTo>
                  <a:pt x="241113" y="213874"/>
                  <a:pt x="241875" y="216349"/>
                  <a:pt x="242523" y="218930"/>
                </a:cubicBezTo>
                <a:cubicBezTo>
                  <a:pt x="243171" y="221519"/>
                  <a:pt x="243806" y="224099"/>
                  <a:pt x="244454" y="226688"/>
                </a:cubicBezTo>
                <a:lnTo>
                  <a:pt x="242193" y="223617"/>
                </a:lnTo>
                <a:lnTo>
                  <a:pt x="239602" y="220557"/>
                </a:lnTo>
                <a:close/>
                <a:moveTo>
                  <a:pt x="236376" y="66426"/>
                </a:moveTo>
                <a:lnTo>
                  <a:pt x="234268" y="65145"/>
                </a:lnTo>
                <a:lnTo>
                  <a:pt x="231855" y="63850"/>
                </a:lnTo>
                <a:cubicBezTo>
                  <a:pt x="231855" y="62769"/>
                  <a:pt x="231918" y="61638"/>
                  <a:pt x="232020" y="60457"/>
                </a:cubicBezTo>
                <a:cubicBezTo>
                  <a:pt x="232122" y="59267"/>
                  <a:pt x="232515" y="58145"/>
                  <a:pt x="233150" y="57068"/>
                </a:cubicBezTo>
                <a:cubicBezTo>
                  <a:pt x="233798" y="58567"/>
                  <a:pt x="234382" y="60076"/>
                  <a:pt x="234916" y="61588"/>
                </a:cubicBezTo>
                <a:cubicBezTo>
                  <a:pt x="235462" y="63101"/>
                  <a:pt x="235944" y="64714"/>
                  <a:pt x="236376" y="66426"/>
                </a:cubicBezTo>
                <a:close/>
                <a:moveTo>
                  <a:pt x="229924" y="78708"/>
                </a:moveTo>
                <a:lnTo>
                  <a:pt x="229277" y="76446"/>
                </a:lnTo>
                <a:lnTo>
                  <a:pt x="229594" y="76128"/>
                </a:lnTo>
                <a:lnTo>
                  <a:pt x="232833" y="79025"/>
                </a:lnTo>
                <a:lnTo>
                  <a:pt x="231372" y="78872"/>
                </a:lnTo>
                <a:close/>
                <a:moveTo>
                  <a:pt x="229924" y="220874"/>
                </a:moveTo>
                <a:lnTo>
                  <a:pt x="230559" y="227021"/>
                </a:lnTo>
                <a:lnTo>
                  <a:pt x="228616" y="224099"/>
                </a:lnTo>
                <a:lnTo>
                  <a:pt x="225391" y="216032"/>
                </a:lnTo>
                <a:close/>
                <a:moveTo>
                  <a:pt x="241215" y="231857"/>
                </a:moveTo>
                <a:lnTo>
                  <a:pt x="243488" y="232825"/>
                </a:lnTo>
                <a:cubicBezTo>
                  <a:pt x="244339" y="232825"/>
                  <a:pt x="244987" y="232175"/>
                  <a:pt x="245431" y="230880"/>
                </a:cubicBezTo>
                <a:lnTo>
                  <a:pt x="247692" y="239934"/>
                </a:lnTo>
                <a:cubicBezTo>
                  <a:pt x="249622" y="242956"/>
                  <a:pt x="250600" y="245649"/>
                  <a:pt x="250600" y="248010"/>
                </a:cubicBezTo>
                <a:cubicBezTo>
                  <a:pt x="250600" y="250386"/>
                  <a:pt x="251350" y="253080"/>
                  <a:pt x="252848" y="256086"/>
                </a:cubicBezTo>
                <a:cubicBezTo>
                  <a:pt x="252848" y="257600"/>
                  <a:pt x="252162" y="259380"/>
                  <a:pt x="250753" y="261425"/>
                </a:cubicBezTo>
                <a:cubicBezTo>
                  <a:pt x="249356" y="263469"/>
                  <a:pt x="248657" y="265348"/>
                  <a:pt x="248657" y="267075"/>
                </a:cubicBezTo>
                <a:lnTo>
                  <a:pt x="246079" y="269982"/>
                </a:lnTo>
                <a:cubicBezTo>
                  <a:pt x="245635" y="268270"/>
                  <a:pt x="244669" y="267393"/>
                  <a:pt x="243171" y="267393"/>
                </a:cubicBezTo>
                <a:lnTo>
                  <a:pt x="240097" y="269005"/>
                </a:lnTo>
                <a:lnTo>
                  <a:pt x="237354" y="271609"/>
                </a:lnTo>
                <a:cubicBezTo>
                  <a:pt x="235830" y="270087"/>
                  <a:pt x="233481" y="267606"/>
                  <a:pt x="230242" y="264179"/>
                </a:cubicBezTo>
                <a:cubicBezTo>
                  <a:pt x="227004" y="260725"/>
                  <a:pt x="224743" y="257168"/>
                  <a:pt x="223460" y="253512"/>
                </a:cubicBezTo>
                <a:cubicBezTo>
                  <a:pt x="224743" y="255010"/>
                  <a:pt x="226407" y="256786"/>
                  <a:pt x="228464" y="258845"/>
                </a:cubicBezTo>
                <a:cubicBezTo>
                  <a:pt x="230509" y="260879"/>
                  <a:pt x="232185" y="261905"/>
                  <a:pt x="233481" y="261905"/>
                </a:cubicBezTo>
                <a:lnTo>
                  <a:pt x="234598" y="263037"/>
                </a:lnTo>
                <a:lnTo>
                  <a:pt x="235741" y="265294"/>
                </a:lnTo>
                <a:lnTo>
                  <a:pt x="237024" y="267557"/>
                </a:lnTo>
                <a:lnTo>
                  <a:pt x="238967" y="268687"/>
                </a:lnTo>
                <a:cubicBezTo>
                  <a:pt x="240034" y="268687"/>
                  <a:pt x="240745" y="267989"/>
                  <a:pt x="241075" y="266594"/>
                </a:cubicBezTo>
                <a:cubicBezTo>
                  <a:pt x="241393" y="265195"/>
                  <a:pt x="241545" y="263851"/>
                  <a:pt x="241545" y="262566"/>
                </a:cubicBezTo>
                <a:cubicBezTo>
                  <a:pt x="241545" y="260408"/>
                  <a:pt x="241393" y="258250"/>
                  <a:pt x="241075" y="256086"/>
                </a:cubicBezTo>
                <a:cubicBezTo>
                  <a:pt x="240745" y="253928"/>
                  <a:pt x="240364" y="251786"/>
                  <a:pt x="239932" y="249623"/>
                </a:cubicBezTo>
                <a:lnTo>
                  <a:pt x="240427" y="249791"/>
                </a:lnTo>
                <a:lnTo>
                  <a:pt x="241215" y="249955"/>
                </a:lnTo>
                <a:cubicBezTo>
                  <a:pt x="242523" y="249955"/>
                  <a:pt x="243171" y="248978"/>
                  <a:pt x="243171" y="247048"/>
                </a:cubicBezTo>
                <a:cubicBezTo>
                  <a:pt x="243171" y="245753"/>
                  <a:pt x="242777" y="244304"/>
                  <a:pt x="242040" y="242677"/>
                </a:cubicBezTo>
                <a:cubicBezTo>
                  <a:pt x="241279" y="241065"/>
                  <a:pt x="240478" y="239388"/>
                  <a:pt x="239602" y="237686"/>
                </a:cubicBezTo>
                <a:cubicBezTo>
                  <a:pt x="238751" y="235945"/>
                  <a:pt x="237938" y="234120"/>
                  <a:pt x="237189" y="232175"/>
                </a:cubicBezTo>
                <a:cubicBezTo>
                  <a:pt x="236427" y="230245"/>
                  <a:pt x="235944" y="228405"/>
                  <a:pt x="235741" y="226688"/>
                </a:cubicBezTo>
                <a:lnTo>
                  <a:pt x="238319" y="229431"/>
                </a:lnTo>
                <a:close/>
                <a:moveTo>
                  <a:pt x="228299" y="53179"/>
                </a:moveTo>
                <a:cubicBezTo>
                  <a:pt x="227232" y="55124"/>
                  <a:pt x="226686" y="56955"/>
                  <a:pt x="226686" y="58681"/>
                </a:cubicBezTo>
                <a:cubicBezTo>
                  <a:pt x="226267" y="57169"/>
                  <a:pt x="225886" y="55873"/>
                  <a:pt x="225556" y="54791"/>
                </a:cubicBezTo>
                <a:cubicBezTo>
                  <a:pt x="225226" y="53715"/>
                  <a:pt x="224426" y="51998"/>
                  <a:pt x="223130" y="49637"/>
                </a:cubicBezTo>
                <a:close/>
                <a:moveTo>
                  <a:pt x="224108" y="279671"/>
                </a:moveTo>
                <a:lnTo>
                  <a:pt x="224108" y="278058"/>
                </a:lnTo>
                <a:lnTo>
                  <a:pt x="223130" y="276778"/>
                </a:lnTo>
                <a:lnTo>
                  <a:pt x="222495" y="275484"/>
                </a:lnTo>
                <a:cubicBezTo>
                  <a:pt x="223562" y="275484"/>
                  <a:pt x="224197" y="274620"/>
                  <a:pt x="224426" y="272889"/>
                </a:cubicBezTo>
                <a:cubicBezTo>
                  <a:pt x="224641" y="271164"/>
                  <a:pt x="224743" y="269655"/>
                  <a:pt x="224743" y="268370"/>
                </a:cubicBezTo>
                <a:cubicBezTo>
                  <a:pt x="226470" y="269883"/>
                  <a:pt x="228019" y="271277"/>
                  <a:pt x="229442" y="272572"/>
                </a:cubicBezTo>
                <a:cubicBezTo>
                  <a:pt x="230826" y="273857"/>
                  <a:pt x="232185" y="275037"/>
                  <a:pt x="233481" y="276129"/>
                </a:cubicBezTo>
                <a:lnTo>
                  <a:pt x="231207" y="279671"/>
                </a:lnTo>
                <a:lnTo>
                  <a:pt x="228616" y="278391"/>
                </a:lnTo>
                <a:lnTo>
                  <a:pt x="228299" y="278058"/>
                </a:lnTo>
                <a:lnTo>
                  <a:pt x="227651" y="278391"/>
                </a:lnTo>
                <a:close/>
                <a:moveTo>
                  <a:pt x="231855" y="167241"/>
                </a:moveTo>
                <a:cubicBezTo>
                  <a:pt x="231855" y="168749"/>
                  <a:pt x="232515" y="170679"/>
                  <a:pt x="233798" y="173056"/>
                </a:cubicBezTo>
                <a:cubicBezTo>
                  <a:pt x="235093" y="175417"/>
                  <a:pt x="236592" y="177907"/>
                  <a:pt x="238319" y="180487"/>
                </a:cubicBezTo>
                <a:cubicBezTo>
                  <a:pt x="240034" y="183076"/>
                  <a:pt x="241761" y="185592"/>
                  <a:pt x="243488" y="188067"/>
                </a:cubicBezTo>
                <a:cubicBezTo>
                  <a:pt x="245215" y="190558"/>
                  <a:pt x="246600" y="192666"/>
                  <a:pt x="247692" y="194368"/>
                </a:cubicBezTo>
                <a:cubicBezTo>
                  <a:pt x="246600" y="193514"/>
                  <a:pt x="245317" y="192269"/>
                  <a:pt x="243806" y="190657"/>
                </a:cubicBezTo>
                <a:cubicBezTo>
                  <a:pt x="242307" y="189059"/>
                  <a:pt x="240745" y="187472"/>
                  <a:pt x="239132" y="185973"/>
                </a:cubicBezTo>
                <a:cubicBezTo>
                  <a:pt x="237506" y="184476"/>
                  <a:pt x="235944" y="183126"/>
                  <a:pt x="234446" y="181946"/>
                </a:cubicBezTo>
                <a:cubicBezTo>
                  <a:pt x="232935" y="180755"/>
                  <a:pt x="231639" y="180154"/>
                  <a:pt x="230559" y="180154"/>
                </a:cubicBezTo>
                <a:cubicBezTo>
                  <a:pt x="229277" y="180154"/>
                  <a:pt x="228616" y="181236"/>
                  <a:pt x="228616" y="183394"/>
                </a:cubicBezTo>
                <a:cubicBezTo>
                  <a:pt x="228845" y="184476"/>
                  <a:pt x="229391" y="186088"/>
                  <a:pt x="230242" y="188245"/>
                </a:cubicBezTo>
                <a:lnTo>
                  <a:pt x="229594" y="188245"/>
                </a:lnTo>
                <a:lnTo>
                  <a:pt x="227334" y="181122"/>
                </a:lnTo>
                <a:cubicBezTo>
                  <a:pt x="227334" y="177460"/>
                  <a:pt x="226851" y="173854"/>
                  <a:pt x="225886" y="170312"/>
                </a:cubicBezTo>
                <a:cubicBezTo>
                  <a:pt x="224908" y="166756"/>
                  <a:pt x="223562" y="163685"/>
                  <a:pt x="221847" y="161095"/>
                </a:cubicBezTo>
                <a:lnTo>
                  <a:pt x="221517" y="160778"/>
                </a:lnTo>
                <a:lnTo>
                  <a:pt x="220882" y="160127"/>
                </a:lnTo>
                <a:lnTo>
                  <a:pt x="220882" y="159810"/>
                </a:lnTo>
                <a:cubicBezTo>
                  <a:pt x="222165" y="159378"/>
                  <a:pt x="223346" y="158996"/>
                  <a:pt x="224426" y="158678"/>
                </a:cubicBezTo>
                <a:lnTo>
                  <a:pt x="226039" y="156570"/>
                </a:lnTo>
                <a:lnTo>
                  <a:pt x="225886" y="155925"/>
                </a:lnTo>
                <a:lnTo>
                  <a:pt x="225721" y="154959"/>
                </a:lnTo>
                <a:cubicBezTo>
                  <a:pt x="229594" y="156888"/>
                  <a:pt x="233354" y="159378"/>
                  <a:pt x="237024" y="162399"/>
                </a:cubicBezTo>
                <a:cubicBezTo>
                  <a:pt x="235741" y="162821"/>
                  <a:pt x="234547" y="163302"/>
                  <a:pt x="233481" y="163849"/>
                </a:cubicBezTo>
                <a:cubicBezTo>
                  <a:pt x="232389" y="164383"/>
                  <a:pt x="231855" y="165515"/>
                  <a:pt x="231855" y="167241"/>
                </a:cubicBezTo>
                <a:close/>
                <a:moveTo>
                  <a:pt x="227334" y="205033"/>
                </a:moveTo>
                <a:lnTo>
                  <a:pt x="220882" y="196973"/>
                </a:lnTo>
                <a:lnTo>
                  <a:pt x="221847" y="194050"/>
                </a:lnTo>
                <a:cubicBezTo>
                  <a:pt x="225276" y="196437"/>
                  <a:pt x="227054" y="198366"/>
                  <a:pt x="227181" y="199880"/>
                </a:cubicBezTo>
                <a:cubicBezTo>
                  <a:pt x="227283" y="201377"/>
                  <a:pt x="227550" y="203422"/>
                  <a:pt x="227969" y="206001"/>
                </a:cubicBezTo>
                <a:lnTo>
                  <a:pt x="227334" y="205366"/>
                </a:lnTo>
                <a:close/>
                <a:moveTo>
                  <a:pt x="217313" y="181449"/>
                </a:moveTo>
                <a:lnTo>
                  <a:pt x="217479" y="181946"/>
                </a:lnTo>
                <a:lnTo>
                  <a:pt x="217644" y="182417"/>
                </a:lnTo>
                <a:lnTo>
                  <a:pt x="217313" y="181767"/>
                </a:lnTo>
                <a:close/>
                <a:moveTo>
                  <a:pt x="216678" y="222486"/>
                </a:moveTo>
                <a:cubicBezTo>
                  <a:pt x="219460" y="225075"/>
                  <a:pt x="221619" y="227552"/>
                  <a:pt x="223130" y="229913"/>
                </a:cubicBezTo>
                <a:cubicBezTo>
                  <a:pt x="224641" y="232289"/>
                  <a:pt x="225886" y="234651"/>
                  <a:pt x="226851" y="237027"/>
                </a:cubicBezTo>
                <a:cubicBezTo>
                  <a:pt x="227829" y="239388"/>
                  <a:pt x="228616" y="241829"/>
                  <a:pt x="229277" y="244304"/>
                </a:cubicBezTo>
                <a:cubicBezTo>
                  <a:pt x="229924" y="246766"/>
                  <a:pt x="230674" y="249410"/>
                  <a:pt x="231537" y="252218"/>
                </a:cubicBezTo>
                <a:cubicBezTo>
                  <a:pt x="229594" y="249191"/>
                  <a:pt x="227499" y="246185"/>
                  <a:pt x="225226" y="243159"/>
                </a:cubicBezTo>
                <a:cubicBezTo>
                  <a:pt x="222978" y="240153"/>
                  <a:pt x="220654" y="237140"/>
                  <a:pt x="218291" y="234120"/>
                </a:cubicBezTo>
                <a:cubicBezTo>
                  <a:pt x="217847" y="232175"/>
                  <a:pt x="217529" y="230245"/>
                  <a:pt x="217313" y="228301"/>
                </a:cubicBezTo>
                <a:cubicBezTo>
                  <a:pt x="217110" y="226371"/>
                  <a:pt x="216882" y="224426"/>
                  <a:pt x="216678" y="222486"/>
                </a:cubicBezTo>
                <a:close/>
                <a:moveTo>
                  <a:pt x="212144" y="284523"/>
                </a:moveTo>
                <a:cubicBezTo>
                  <a:pt x="212144" y="282583"/>
                  <a:pt x="212094" y="280435"/>
                  <a:pt x="211980" y="278058"/>
                </a:cubicBezTo>
                <a:cubicBezTo>
                  <a:pt x="211878" y="275687"/>
                  <a:pt x="211713" y="273207"/>
                  <a:pt x="211497" y="270617"/>
                </a:cubicBezTo>
                <a:lnTo>
                  <a:pt x="219587" y="280970"/>
                </a:lnTo>
                <a:lnTo>
                  <a:pt x="219587" y="280638"/>
                </a:lnTo>
                <a:lnTo>
                  <a:pt x="219917" y="280970"/>
                </a:lnTo>
                <a:lnTo>
                  <a:pt x="220235" y="281288"/>
                </a:lnTo>
                <a:close/>
                <a:moveTo>
                  <a:pt x="216018" y="167558"/>
                </a:moveTo>
                <a:lnTo>
                  <a:pt x="216514" y="169017"/>
                </a:lnTo>
                <a:lnTo>
                  <a:pt x="216996" y="170480"/>
                </a:lnTo>
                <a:lnTo>
                  <a:pt x="216996" y="178875"/>
                </a:lnTo>
                <a:cubicBezTo>
                  <a:pt x="216564" y="177361"/>
                  <a:pt x="215421" y="175204"/>
                  <a:pt x="213605" y="172411"/>
                </a:cubicBezTo>
                <a:cubicBezTo>
                  <a:pt x="211776" y="169603"/>
                  <a:pt x="210633" y="165832"/>
                  <a:pt x="210214" y="161095"/>
                </a:cubicBezTo>
                <a:lnTo>
                  <a:pt x="211497" y="161095"/>
                </a:lnTo>
                <a:cubicBezTo>
                  <a:pt x="213440" y="162603"/>
                  <a:pt x="214951" y="164750"/>
                  <a:pt x="216018" y="167558"/>
                </a:cubicBezTo>
                <a:close/>
                <a:moveTo>
                  <a:pt x="209566" y="252218"/>
                </a:moveTo>
                <a:cubicBezTo>
                  <a:pt x="212361" y="255670"/>
                  <a:pt x="215485" y="259113"/>
                  <a:pt x="218926" y="262566"/>
                </a:cubicBezTo>
                <a:cubicBezTo>
                  <a:pt x="218926" y="263851"/>
                  <a:pt x="218863" y="265145"/>
                  <a:pt x="218774" y="266425"/>
                </a:cubicBezTo>
                <a:cubicBezTo>
                  <a:pt x="218660" y="267721"/>
                  <a:pt x="218609" y="269005"/>
                  <a:pt x="218609" y="270300"/>
                </a:cubicBezTo>
                <a:lnTo>
                  <a:pt x="210214" y="258681"/>
                </a:lnTo>
                <a:lnTo>
                  <a:pt x="209719" y="255442"/>
                </a:lnTo>
                <a:close/>
                <a:moveTo>
                  <a:pt x="216018" y="58681"/>
                </a:moveTo>
                <a:cubicBezTo>
                  <a:pt x="216463" y="59758"/>
                  <a:pt x="216996" y="60888"/>
                  <a:pt x="217644" y="62059"/>
                </a:cubicBezTo>
                <a:cubicBezTo>
                  <a:pt x="218291" y="63251"/>
                  <a:pt x="218926" y="64381"/>
                  <a:pt x="219587" y="65463"/>
                </a:cubicBezTo>
                <a:cubicBezTo>
                  <a:pt x="218723" y="65234"/>
                  <a:pt x="217644" y="65145"/>
                  <a:pt x="216336" y="65145"/>
                </a:cubicBezTo>
                <a:cubicBezTo>
                  <a:pt x="215053" y="65145"/>
                  <a:pt x="214189" y="65234"/>
                  <a:pt x="213757" y="65463"/>
                </a:cubicBezTo>
                <a:lnTo>
                  <a:pt x="210862" y="59326"/>
                </a:lnTo>
                <a:cubicBezTo>
                  <a:pt x="210417" y="58031"/>
                  <a:pt x="210100" y="56751"/>
                  <a:pt x="209884" y="55441"/>
                </a:cubicBezTo>
                <a:cubicBezTo>
                  <a:pt x="209668" y="54147"/>
                  <a:pt x="209440" y="52862"/>
                  <a:pt x="209249" y="51567"/>
                </a:cubicBezTo>
                <a:close/>
                <a:moveTo>
                  <a:pt x="208919" y="233485"/>
                </a:moveTo>
                <a:cubicBezTo>
                  <a:pt x="209986" y="235196"/>
                  <a:pt x="211129" y="236978"/>
                  <a:pt x="212310" y="238803"/>
                </a:cubicBezTo>
                <a:cubicBezTo>
                  <a:pt x="213491" y="240633"/>
                  <a:pt x="214723" y="242409"/>
                  <a:pt x="216018" y="244125"/>
                </a:cubicBezTo>
                <a:lnTo>
                  <a:pt x="216996" y="248010"/>
                </a:lnTo>
                <a:lnTo>
                  <a:pt x="208919" y="239299"/>
                </a:lnTo>
                <a:close/>
                <a:moveTo>
                  <a:pt x="208601" y="75483"/>
                </a:moveTo>
                <a:lnTo>
                  <a:pt x="210214" y="73872"/>
                </a:lnTo>
                <a:lnTo>
                  <a:pt x="217644" y="77414"/>
                </a:lnTo>
                <a:lnTo>
                  <a:pt x="213440" y="76779"/>
                </a:lnTo>
                <a:close/>
                <a:moveTo>
                  <a:pt x="208919" y="210853"/>
                </a:moveTo>
                <a:lnTo>
                  <a:pt x="207306" y="210218"/>
                </a:lnTo>
                <a:lnTo>
                  <a:pt x="209884" y="206978"/>
                </a:lnTo>
                <a:lnTo>
                  <a:pt x="210532" y="208273"/>
                </a:lnTo>
                <a:close/>
                <a:moveTo>
                  <a:pt x="211497" y="217962"/>
                </a:moveTo>
                <a:lnTo>
                  <a:pt x="211497" y="221202"/>
                </a:lnTo>
                <a:lnTo>
                  <a:pt x="211827" y="224426"/>
                </a:lnTo>
                <a:cubicBezTo>
                  <a:pt x="210316" y="222928"/>
                  <a:pt x="209122" y="222168"/>
                  <a:pt x="208284" y="222168"/>
                </a:cubicBezTo>
                <a:lnTo>
                  <a:pt x="206989" y="220224"/>
                </a:lnTo>
                <a:lnTo>
                  <a:pt x="209884" y="216999"/>
                </a:lnTo>
                <a:close/>
                <a:moveTo>
                  <a:pt x="206658" y="266758"/>
                </a:moveTo>
                <a:lnTo>
                  <a:pt x="206011" y="263851"/>
                </a:lnTo>
                <a:lnTo>
                  <a:pt x="206658" y="264814"/>
                </a:lnTo>
                <a:close/>
                <a:moveTo>
                  <a:pt x="205045" y="214420"/>
                </a:moveTo>
                <a:lnTo>
                  <a:pt x="205363" y="214420"/>
                </a:lnTo>
                <a:lnTo>
                  <a:pt x="205198" y="214737"/>
                </a:lnTo>
                <a:lnTo>
                  <a:pt x="205045" y="215055"/>
                </a:lnTo>
                <a:close/>
                <a:moveTo>
                  <a:pt x="200194" y="218279"/>
                </a:moveTo>
                <a:lnTo>
                  <a:pt x="198898" y="217634"/>
                </a:lnTo>
                <a:lnTo>
                  <a:pt x="199864" y="216999"/>
                </a:lnTo>
                <a:lnTo>
                  <a:pt x="200511" y="218279"/>
                </a:lnTo>
                <a:close/>
                <a:moveTo>
                  <a:pt x="197616" y="14737"/>
                </a:moveTo>
                <a:lnTo>
                  <a:pt x="198251" y="13442"/>
                </a:lnTo>
                <a:lnTo>
                  <a:pt x="198099" y="12961"/>
                </a:lnTo>
                <a:lnTo>
                  <a:pt x="197933" y="12480"/>
                </a:lnTo>
                <a:cubicBezTo>
                  <a:pt x="199648" y="12896"/>
                  <a:pt x="201337" y="13393"/>
                  <a:pt x="202950" y="13924"/>
                </a:cubicBezTo>
                <a:cubicBezTo>
                  <a:pt x="204563" y="14460"/>
                  <a:pt x="206125" y="15158"/>
                  <a:pt x="207636" y="16022"/>
                </a:cubicBezTo>
                <a:lnTo>
                  <a:pt x="202772" y="16667"/>
                </a:lnTo>
                <a:close/>
                <a:moveTo>
                  <a:pt x="201477" y="225075"/>
                </a:moveTo>
                <a:cubicBezTo>
                  <a:pt x="202772" y="225924"/>
                  <a:pt x="203737" y="226688"/>
                  <a:pt x="204398" y="227338"/>
                </a:cubicBezTo>
                <a:lnTo>
                  <a:pt x="203420" y="233803"/>
                </a:lnTo>
                <a:lnTo>
                  <a:pt x="200194" y="230880"/>
                </a:lnTo>
                <a:lnTo>
                  <a:pt x="197616" y="227021"/>
                </a:lnTo>
                <a:lnTo>
                  <a:pt x="199864" y="226192"/>
                </a:lnTo>
                <a:lnTo>
                  <a:pt x="201477" y="225408"/>
                </a:lnTo>
                <a:close/>
                <a:moveTo>
                  <a:pt x="202124" y="44141"/>
                </a:moveTo>
                <a:lnTo>
                  <a:pt x="202124" y="47365"/>
                </a:lnTo>
                <a:lnTo>
                  <a:pt x="198581" y="42845"/>
                </a:lnTo>
                <a:lnTo>
                  <a:pt x="196638" y="39298"/>
                </a:lnTo>
                <a:close/>
                <a:moveTo>
                  <a:pt x="196638" y="153028"/>
                </a:moveTo>
                <a:cubicBezTo>
                  <a:pt x="200296" y="151505"/>
                  <a:pt x="204283" y="150766"/>
                  <a:pt x="208601" y="150766"/>
                </a:cubicBezTo>
                <a:lnTo>
                  <a:pt x="210532" y="152050"/>
                </a:lnTo>
                <a:lnTo>
                  <a:pt x="211497" y="154641"/>
                </a:lnTo>
                <a:lnTo>
                  <a:pt x="210862" y="154641"/>
                </a:lnTo>
                <a:cubicBezTo>
                  <a:pt x="209338" y="153564"/>
                  <a:pt x="208157" y="153028"/>
                  <a:pt x="207306" y="153028"/>
                </a:cubicBezTo>
                <a:lnTo>
                  <a:pt x="205363" y="154313"/>
                </a:lnTo>
                <a:cubicBezTo>
                  <a:pt x="203864" y="154313"/>
                  <a:pt x="202353" y="154199"/>
                  <a:pt x="200842" y="153996"/>
                </a:cubicBezTo>
                <a:cubicBezTo>
                  <a:pt x="199318" y="153767"/>
                  <a:pt x="197933" y="153450"/>
                  <a:pt x="196638" y="153028"/>
                </a:cubicBezTo>
                <a:close/>
                <a:moveTo>
                  <a:pt x="200194" y="285173"/>
                </a:moveTo>
                <a:lnTo>
                  <a:pt x="200194" y="284205"/>
                </a:lnTo>
                <a:lnTo>
                  <a:pt x="196320" y="277096"/>
                </a:lnTo>
                <a:cubicBezTo>
                  <a:pt x="198683" y="279239"/>
                  <a:pt x="201159" y="280435"/>
                  <a:pt x="203737" y="280638"/>
                </a:cubicBezTo>
                <a:lnTo>
                  <a:pt x="204067" y="280638"/>
                </a:lnTo>
                <a:cubicBezTo>
                  <a:pt x="205147" y="282797"/>
                  <a:pt x="206328" y="284523"/>
                  <a:pt x="207636" y="285818"/>
                </a:cubicBezTo>
                <a:lnTo>
                  <a:pt x="206328" y="286136"/>
                </a:lnTo>
                <a:close/>
                <a:moveTo>
                  <a:pt x="197616" y="68687"/>
                </a:moveTo>
                <a:cubicBezTo>
                  <a:pt x="199762" y="69347"/>
                  <a:pt x="201210" y="69932"/>
                  <a:pt x="201972" y="70478"/>
                </a:cubicBezTo>
                <a:cubicBezTo>
                  <a:pt x="202721" y="71014"/>
                  <a:pt x="204283" y="72458"/>
                  <a:pt x="206658" y="74834"/>
                </a:cubicBezTo>
                <a:cubicBezTo>
                  <a:pt x="205363" y="74392"/>
                  <a:pt x="203636" y="73703"/>
                  <a:pt x="201477" y="72726"/>
                </a:cubicBezTo>
                <a:cubicBezTo>
                  <a:pt x="199318" y="71763"/>
                  <a:pt x="198149" y="71277"/>
                  <a:pt x="197933" y="71277"/>
                </a:cubicBezTo>
                <a:lnTo>
                  <a:pt x="197616" y="71277"/>
                </a:lnTo>
                <a:cubicBezTo>
                  <a:pt x="196105" y="70632"/>
                  <a:pt x="194707" y="70200"/>
                  <a:pt x="193412" y="69997"/>
                </a:cubicBezTo>
                <a:lnTo>
                  <a:pt x="194707" y="69347"/>
                </a:lnTo>
                <a:lnTo>
                  <a:pt x="196638" y="68687"/>
                </a:lnTo>
                <a:close/>
                <a:moveTo>
                  <a:pt x="196968" y="254147"/>
                </a:moveTo>
                <a:lnTo>
                  <a:pt x="197933" y="257704"/>
                </a:lnTo>
                <a:cubicBezTo>
                  <a:pt x="195559" y="254474"/>
                  <a:pt x="192650" y="251125"/>
                  <a:pt x="189209" y="247693"/>
                </a:cubicBezTo>
                <a:lnTo>
                  <a:pt x="189844" y="246730"/>
                </a:lnTo>
                <a:close/>
                <a:moveTo>
                  <a:pt x="188561" y="281288"/>
                </a:moveTo>
                <a:lnTo>
                  <a:pt x="188561" y="280970"/>
                </a:lnTo>
                <a:lnTo>
                  <a:pt x="188878" y="281288"/>
                </a:lnTo>
                <a:close/>
                <a:moveTo>
                  <a:pt x="195038" y="233152"/>
                </a:moveTo>
                <a:cubicBezTo>
                  <a:pt x="196105" y="235097"/>
                  <a:pt x="197438" y="237091"/>
                  <a:pt x="199064" y="239120"/>
                </a:cubicBezTo>
                <a:cubicBezTo>
                  <a:pt x="200689" y="241179"/>
                  <a:pt x="202353" y="243386"/>
                  <a:pt x="204067" y="245753"/>
                </a:cubicBezTo>
                <a:lnTo>
                  <a:pt x="204067" y="248179"/>
                </a:lnTo>
                <a:lnTo>
                  <a:pt x="204715" y="251250"/>
                </a:lnTo>
                <a:lnTo>
                  <a:pt x="196968" y="240911"/>
                </a:lnTo>
                <a:lnTo>
                  <a:pt x="196638" y="240583"/>
                </a:lnTo>
                <a:lnTo>
                  <a:pt x="195673" y="239299"/>
                </a:lnTo>
                <a:lnTo>
                  <a:pt x="195038" y="238654"/>
                </a:lnTo>
                <a:lnTo>
                  <a:pt x="189844" y="231857"/>
                </a:lnTo>
                <a:lnTo>
                  <a:pt x="188231" y="229595"/>
                </a:lnTo>
                <a:lnTo>
                  <a:pt x="188878" y="228950"/>
                </a:lnTo>
                <a:lnTo>
                  <a:pt x="191799" y="230563"/>
                </a:lnTo>
                <a:close/>
                <a:moveTo>
                  <a:pt x="200194" y="273540"/>
                </a:moveTo>
                <a:cubicBezTo>
                  <a:pt x="197819" y="272244"/>
                  <a:pt x="195673" y="269829"/>
                  <a:pt x="193729" y="266277"/>
                </a:cubicBezTo>
                <a:cubicBezTo>
                  <a:pt x="191799" y="262704"/>
                  <a:pt x="189958" y="258998"/>
                  <a:pt x="188231" y="255125"/>
                </a:cubicBezTo>
                <a:cubicBezTo>
                  <a:pt x="191037" y="257917"/>
                  <a:pt x="193514" y="260775"/>
                  <a:pt x="195673" y="263672"/>
                </a:cubicBezTo>
                <a:cubicBezTo>
                  <a:pt x="197819" y="266594"/>
                  <a:pt x="199318" y="269883"/>
                  <a:pt x="200194" y="273540"/>
                </a:cubicBezTo>
                <a:close/>
                <a:moveTo>
                  <a:pt x="183722" y="40901"/>
                </a:moveTo>
                <a:lnTo>
                  <a:pt x="184192" y="38004"/>
                </a:lnTo>
                <a:lnTo>
                  <a:pt x="185005" y="35415"/>
                </a:lnTo>
                <a:cubicBezTo>
                  <a:pt x="187151" y="38223"/>
                  <a:pt x="189209" y="41065"/>
                  <a:pt x="191139" y="43987"/>
                </a:cubicBezTo>
                <a:cubicBezTo>
                  <a:pt x="193082" y="46884"/>
                  <a:pt x="195127" y="49742"/>
                  <a:pt x="197286" y="52534"/>
                </a:cubicBezTo>
                <a:lnTo>
                  <a:pt x="198251" y="54791"/>
                </a:lnTo>
                <a:close/>
                <a:moveTo>
                  <a:pt x="198251" y="63533"/>
                </a:moveTo>
                <a:cubicBezTo>
                  <a:pt x="196740" y="63533"/>
                  <a:pt x="195038" y="63305"/>
                  <a:pt x="193082" y="62884"/>
                </a:cubicBezTo>
                <a:cubicBezTo>
                  <a:pt x="191139" y="62442"/>
                  <a:pt x="188992" y="62020"/>
                  <a:pt x="186618" y="61588"/>
                </a:cubicBezTo>
                <a:lnTo>
                  <a:pt x="186618" y="60953"/>
                </a:lnTo>
                <a:cubicBezTo>
                  <a:pt x="185983" y="59430"/>
                  <a:pt x="185221" y="57917"/>
                  <a:pt x="184370" y="56409"/>
                </a:cubicBezTo>
                <a:cubicBezTo>
                  <a:pt x="183494" y="54905"/>
                  <a:pt x="183074" y="52748"/>
                  <a:pt x="183074" y="49955"/>
                </a:cubicBezTo>
                <a:cubicBezTo>
                  <a:pt x="185436" y="52316"/>
                  <a:pt x="187913" y="54653"/>
                  <a:pt x="190491" y="56901"/>
                </a:cubicBezTo>
                <a:cubicBezTo>
                  <a:pt x="193082" y="59162"/>
                  <a:pt x="195673" y="61375"/>
                  <a:pt x="198251" y="63533"/>
                </a:cubicBezTo>
                <a:close/>
                <a:moveTo>
                  <a:pt x="184040" y="232492"/>
                </a:moveTo>
                <a:lnTo>
                  <a:pt x="185335" y="234447"/>
                </a:lnTo>
                <a:lnTo>
                  <a:pt x="185652" y="235097"/>
                </a:lnTo>
                <a:lnTo>
                  <a:pt x="185983" y="235578"/>
                </a:lnTo>
                <a:lnTo>
                  <a:pt x="186300" y="236059"/>
                </a:lnTo>
                <a:lnTo>
                  <a:pt x="182757" y="233485"/>
                </a:lnTo>
                <a:close/>
                <a:moveTo>
                  <a:pt x="185005" y="242196"/>
                </a:moveTo>
                <a:lnTo>
                  <a:pt x="184040" y="243490"/>
                </a:lnTo>
                <a:lnTo>
                  <a:pt x="183405" y="242841"/>
                </a:lnTo>
                <a:lnTo>
                  <a:pt x="182427" y="239934"/>
                </a:lnTo>
                <a:close/>
                <a:moveTo>
                  <a:pt x="182427" y="275484"/>
                </a:moveTo>
                <a:lnTo>
                  <a:pt x="184040" y="276778"/>
                </a:lnTo>
                <a:lnTo>
                  <a:pt x="183074" y="276447"/>
                </a:lnTo>
                <a:close/>
                <a:moveTo>
                  <a:pt x="185335" y="151733"/>
                </a:moveTo>
                <a:cubicBezTo>
                  <a:pt x="184040" y="151302"/>
                  <a:pt x="182808" y="150969"/>
                  <a:pt x="181614" y="150766"/>
                </a:cubicBezTo>
                <a:cubicBezTo>
                  <a:pt x="180420" y="150538"/>
                  <a:pt x="179302" y="150439"/>
                  <a:pt x="178210" y="150439"/>
                </a:cubicBezTo>
                <a:cubicBezTo>
                  <a:pt x="180166" y="149804"/>
                  <a:pt x="182211" y="149357"/>
                  <a:pt x="184370" y="149153"/>
                </a:cubicBezTo>
                <a:cubicBezTo>
                  <a:pt x="186516" y="148926"/>
                  <a:pt x="188675" y="148713"/>
                  <a:pt x="190821" y="148494"/>
                </a:cubicBezTo>
                <a:lnTo>
                  <a:pt x="188561" y="150121"/>
                </a:lnTo>
                <a:cubicBezTo>
                  <a:pt x="187684" y="150766"/>
                  <a:pt x="187265" y="151733"/>
                  <a:pt x="187265" y="153028"/>
                </a:cubicBezTo>
                <a:close/>
                <a:moveTo>
                  <a:pt x="178540" y="246730"/>
                </a:moveTo>
                <a:lnTo>
                  <a:pt x="179518" y="249955"/>
                </a:lnTo>
                <a:lnTo>
                  <a:pt x="176927" y="245421"/>
                </a:lnTo>
                <a:close/>
                <a:moveTo>
                  <a:pt x="174984" y="237354"/>
                </a:moveTo>
                <a:lnTo>
                  <a:pt x="175480" y="237191"/>
                </a:lnTo>
                <a:lnTo>
                  <a:pt x="175962" y="237027"/>
                </a:lnTo>
                <a:lnTo>
                  <a:pt x="175962" y="238004"/>
                </a:lnTo>
                <a:close/>
                <a:moveTo>
                  <a:pt x="175962" y="60293"/>
                </a:moveTo>
                <a:lnTo>
                  <a:pt x="173702" y="54147"/>
                </a:lnTo>
                <a:lnTo>
                  <a:pt x="178210" y="58999"/>
                </a:lnTo>
                <a:lnTo>
                  <a:pt x="178210" y="60293"/>
                </a:lnTo>
                <a:close/>
                <a:moveTo>
                  <a:pt x="168850" y="239617"/>
                </a:moveTo>
                <a:lnTo>
                  <a:pt x="169181" y="240583"/>
                </a:lnTo>
                <a:lnTo>
                  <a:pt x="167885" y="239934"/>
                </a:lnTo>
                <a:close/>
                <a:moveTo>
                  <a:pt x="175314" y="156570"/>
                </a:moveTo>
                <a:cubicBezTo>
                  <a:pt x="174019" y="157002"/>
                  <a:pt x="172686" y="157285"/>
                  <a:pt x="171263" y="157384"/>
                </a:cubicBezTo>
                <a:cubicBezTo>
                  <a:pt x="169879" y="157488"/>
                  <a:pt x="168418" y="157652"/>
                  <a:pt x="166920" y="157866"/>
                </a:cubicBezTo>
                <a:lnTo>
                  <a:pt x="167885" y="156888"/>
                </a:lnTo>
                <a:cubicBezTo>
                  <a:pt x="168964" y="156684"/>
                  <a:pt x="170159" y="156570"/>
                  <a:pt x="171441" y="156570"/>
                </a:cubicBezTo>
                <a:cubicBezTo>
                  <a:pt x="172736" y="156570"/>
                  <a:pt x="174019" y="156570"/>
                  <a:pt x="175314" y="156570"/>
                </a:cubicBezTo>
                <a:close/>
                <a:moveTo>
                  <a:pt x="179188" y="273540"/>
                </a:moveTo>
                <a:cubicBezTo>
                  <a:pt x="176178" y="272244"/>
                  <a:pt x="173651" y="270022"/>
                  <a:pt x="171593" y="266912"/>
                </a:cubicBezTo>
                <a:cubicBezTo>
                  <a:pt x="169561" y="263786"/>
                  <a:pt x="167771" y="260611"/>
                  <a:pt x="166272" y="257371"/>
                </a:cubicBezTo>
                <a:cubicBezTo>
                  <a:pt x="166272" y="255873"/>
                  <a:pt x="166386" y="254678"/>
                  <a:pt x="166590" y="253829"/>
                </a:cubicBezTo>
                <a:cubicBezTo>
                  <a:pt x="168317" y="256205"/>
                  <a:pt x="170095" y="258681"/>
                  <a:pt x="171911" y="261256"/>
                </a:cubicBezTo>
                <a:cubicBezTo>
                  <a:pt x="173752" y="263851"/>
                  <a:pt x="175632" y="266326"/>
                  <a:pt x="177575" y="268687"/>
                </a:cubicBezTo>
                <a:lnTo>
                  <a:pt x="178210" y="271445"/>
                </a:lnTo>
                <a:close/>
                <a:moveTo>
                  <a:pt x="165612" y="33484"/>
                </a:moveTo>
                <a:cubicBezTo>
                  <a:pt x="166920" y="34551"/>
                  <a:pt x="168634" y="36074"/>
                  <a:pt x="170794" y="38004"/>
                </a:cubicBezTo>
                <a:cubicBezTo>
                  <a:pt x="172940" y="39933"/>
                  <a:pt x="175314" y="42195"/>
                  <a:pt x="177893" y="44786"/>
                </a:cubicBezTo>
                <a:lnTo>
                  <a:pt x="177893" y="47693"/>
                </a:lnTo>
                <a:cubicBezTo>
                  <a:pt x="176178" y="45549"/>
                  <a:pt x="174349" y="43441"/>
                  <a:pt x="172406" y="41398"/>
                </a:cubicBezTo>
                <a:cubicBezTo>
                  <a:pt x="170476" y="39338"/>
                  <a:pt x="168533" y="37230"/>
                  <a:pt x="166590" y="35082"/>
                </a:cubicBezTo>
                <a:lnTo>
                  <a:pt x="166272" y="34764"/>
                </a:lnTo>
                <a:close/>
                <a:moveTo>
                  <a:pt x="161103" y="71927"/>
                </a:moveTo>
                <a:cubicBezTo>
                  <a:pt x="162386" y="71709"/>
                  <a:pt x="163631" y="71495"/>
                  <a:pt x="164824" y="71277"/>
                </a:cubicBezTo>
                <a:cubicBezTo>
                  <a:pt x="165993" y="71064"/>
                  <a:pt x="167237" y="70959"/>
                  <a:pt x="168533" y="70959"/>
                </a:cubicBezTo>
                <a:lnTo>
                  <a:pt x="170159" y="72576"/>
                </a:lnTo>
                <a:lnTo>
                  <a:pt x="161738" y="75483"/>
                </a:lnTo>
                <a:lnTo>
                  <a:pt x="162068" y="74199"/>
                </a:lnTo>
                <a:close/>
                <a:moveTo>
                  <a:pt x="159160" y="64495"/>
                </a:moveTo>
                <a:lnTo>
                  <a:pt x="158195" y="64813"/>
                </a:lnTo>
                <a:lnTo>
                  <a:pt x="158195" y="63533"/>
                </a:lnTo>
                <a:close/>
                <a:moveTo>
                  <a:pt x="160456" y="37042"/>
                </a:moveTo>
                <a:cubicBezTo>
                  <a:pt x="161738" y="40683"/>
                  <a:pt x="163085" y="44672"/>
                  <a:pt x="164494" y="48992"/>
                </a:cubicBezTo>
                <a:cubicBezTo>
                  <a:pt x="165891" y="53284"/>
                  <a:pt x="167453" y="57282"/>
                  <a:pt x="169181" y="60953"/>
                </a:cubicBezTo>
                <a:lnTo>
                  <a:pt x="166590" y="61921"/>
                </a:lnTo>
                <a:cubicBezTo>
                  <a:pt x="165079" y="59529"/>
                  <a:pt x="163580" y="57322"/>
                  <a:pt x="162068" y="55288"/>
                </a:cubicBezTo>
                <a:cubicBezTo>
                  <a:pt x="160557" y="53234"/>
                  <a:pt x="159160" y="51249"/>
                  <a:pt x="157877" y="49320"/>
                </a:cubicBezTo>
                <a:cubicBezTo>
                  <a:pt x="157649" y="46715"/>
                  <a:pt x="157433" y="44076"/>
                  <a:pt x="157230" y="41398"/>
                </a:cubicBezTo>
                <a:cubicBezTo>
                  <a:pt x="157001" y="38703"/>
                  <a:pt x="156912" y="35946"/>
                  <a:pt x="156912" y="33152"/>
                </a:cubicBezTo>
                <a:close/>
                <a:moveTo>
                  <a:pt x="153014" y="58681"/>
                </a:moveTo>
                <a:cubicBezTo>
                  <a:pt x="153014" y="60180"/>
                  <a:pt x="152963" y="61638"/>
                  <a:pt x="152861" y="63051"/>
                </a:cubicBezTo>
                <a:cubicBezTo>
                  <a:pt x="152734" y="64446"/>
                  <a:pt x="152696" y="65879"/>
                  <a:pt x="152696" y="67392"/>
                </a:cubicBezTo>
                <a:cubicBezTo>
                  <a:pt x="150549" y="63305"/>
                  <a:pt x="148924" y="58795"/>
                  <a:pt x="147857" y="53830"/>
                </a:cubicBezTo>
                <a:close/>
                <a:moveTo>
                  <a:pt x="151718" y="240266"/>
                </a:moveTo>
                <a:lnTo>
                  <a:pt x="152543" y="242360"/>
                </a:lnTo>
                <a:lnTo>
                  <a:pt x="153331" y="245103"/>
                </a:lnTo>
                <a:cubicBezTo>
                  <a:pt x="151629" y="242956"/>
                  <a:pt x="149559" y="241333"/>
                  <a:pt x="147210" y="240266"/>
                </a:cubicBezTo>
                <a:close/>
                <a:moveTo>
                  <a:pt x="266742" y="89692"/>
                </a:moveTo>
                <a:cubicBezTo>
                  <a:pt x="263516" y="87321"/>
                  <a:pt x="261421" y="85008"/>
                  <a:pt x="260443" y="82746"/>
                </a:cubicBezTo>
                <a:cubicBezTo>
                  <a:pt x="259477" y="80500"/>
                  <a:pt x="258131" y="77845"/>
                  <a:pt x="256417" y="74834"/>
                </a:cubicBezTo>
                <a:cubicBezTo>
                  <a:pt x="257915" y="74834"/>
                  <a:pt x="258677" y="74199"/>
                  <a:pt x="258677" y="72889"/>
                </a:cubicBezTo>
                <a:cubicBezTo>
                  <a:pt x="258677" y="71813"/>
                  <a:pt x="258233" y="70632"/>
                  <a:pt x="257395" y="69347"/>
                </a:cubicBezTo>
                <a:cubicBezTo>
                  <a:pt x="254143" y="66975"/>
                  <a:pt x="251032" y="64381"/>
                  <a:pt x="248009" y="61588"/>
                </a:cubicBezTo>
                <a:cubicBezTo>
                  <a:pt x="244987" y="58795"/>
                  <a:pt x="241989" y="56037"/>
                  <a:pt x="238967" y="53348"/>
                </a:cubicBezTo>
                <a:cubicBezTo>
                  <a:pt x="235944" y="50655"/>
                  <a:pt x="232769" y="48228"/>
                  <a:pt x="229442" y="46080"/>
                </a:cubicBezTo>
                <a:cubicBezTo>
                  <a:pt x="226089" y="43922"/>
                  <a:pt x="222495" y="42424"/>
                  <a:pt x="218609" y="41546"/>
                </a:cubicBezTo>
                <a:cubicBezTo>
                  <a:pt x="217313" y="41546"/>
                  <a:pt x="216514" y="41828"/>
                  <a:pt x="216196" y="42374"/>
                </a:cubicBezTo>
                <a:lnTo>
                  <a:pt x="215688" y="44786"/>
                </a:lnTo>
                <a:lnTo>
                  <a:pt x="216018" y="47365"/>
                </a:lnTo>
                <a:cubicBezTo>
                  <a:pt x="214723" y="45003"/>
                  <a:pt x="213059" y="42246"/>
                  <a:pt x="211014" y="39135"/>
                </a:cubicBezTo>
                <a:cubicBezTo>
                  <a:pt x="208969" y="36009"/>
                  <a:pt x="207192" y="34447"/>
                  <a:pt x="205680" y="34447"/>
                </a:cubicBezTo>
                <a:lnTo>
                  <a:pt x="204067" y="35251"/>
                </a:lnTo>
                <a:lnTo>
                  <a:pt x="203090" y="37042"/>
                </a:lnTo>
                <a:cubicBezTo>
                  <a:pt x="199648" y="33802"/>
                  <a:pt x="195825" y="30612"/>
                  <a:pt x="191634" y="27501"/>
                </a:cubicBezTo>
                <a:cubicBezTo>
                  <a:pt x="187430" y="24376"/>
                  <a:pt x="183494" y="22828"/>
                  <a:pt x="179836" y="22828"/>
                </a:cubicBezTo>
                <a:cubicBezTo>
                  <a:pt x="178540" y="22828"/>
                  <a:pt x="177893" y="23463"/>
                  <a:pt x="177893" y="24758"/>
                </a:cubicBezTo>
                <a:lnTo>
                  <a:pt x="178871" y="27665"/>
                </a:lnTo>
                <a:lnTo>
                  <a:pt x="180801" y="29913"/>
                </a:lnTo>
                <a:cubicBezTo>
                  <a:pt x="179721" y="32076"/>
                  <a:pt x="179086" y="34333"/>
                  <a:pt x="178871" y="36709"/>
                </a:cubicBezTo>
                <a:cubicBezTo>
                  <a:pt x="172622" y="31108"/>
                  <a:pt x="167123" y="26738"/>
                  <a:pt x="162386" y="23618"/>
                </a:cubicBezTo>
                <a:cubicBezTo>
                  <a:pt x="157649" y="20492"/>
                  <a:pt x="154956" y="18944"/>
                  <a:pt x="154309" y="18944"/>
                </a:cubicBezTo>
                <a:cubicBezTo>
                  <a:pt x="153014" y="18944"/>
                  <a:pt x="152264" y="19589"/>
                  <a:pt x="152048" y="20873"/>
                </a:cubicBezTo>
                <a:lnTo>
                  <a:pt x="146562" y="15704"/>
                </a:lnTo>
                <a:cubicBezTo>
                  <a:pt x="148060" y="15704"/>
                  <a:pt x="149521" y="15704"/>
                  <a:pt x="150931" y="15704"/>
                </a:cubicBezTo>
                <a:cubicBezTo>
                  <a:pt x="152315" y="15704"/>
                  <a:pt x="153877" y="15590"/>
                  <a:pt x="155604" y="15387"/>
                </a:cubicBezTo>
                <a:cubicBezTo>
                  <a:pt x="162068" y="17099"/>
                  <a:pt x="168964" y="17961"/>
                  <a:pt x="176280" y="17961"/>
                </a:cubicBezTo>
                <a:cubicBezTo>
                  <a:pt x="178007" y="17961"/>
                  <a:pt x="179721" y="17912"/>
                  <a:pt x="181449" y="17813"/>
                </a:cubicBezTo>
                <a:cubicBezTo>
                  <a:pt x="183176" y="17684"/>
                  <a:pt x="184903" y="17545"/>
                  <a:pt x="186618" y="17317"/>
                </a:cubicBezTo>
                <a:cubicBezTo>
                  <a:pt x="188561" y="21201"/>
                  <a:pt x="193844" y="23145"/>
                  <a:pt x="202455" y="23145"/>
                </a:cubicBezTo>
                <a:cubicBezTo>
                  <a:pt x="205477" y="24629"/>
                  <a:pt x="208220" y="26207"/>
                  <a:pt x="210697" y="27819"/>
                </a:cubicBezTo>
                <a:cubicBezTo>
                  <a:pt x="213161" y="29446"/>
                  <a:pt x="215739" y="31272"/>
                  <a:pt x="218444" y="33320"/>
                </a:cubicBezTo>
                <a:cubicBezTo>
                  <a:pt x="221136" y="35365"/>
                  <a:pt x="224260" y="37890"/>
                  <a:pt x="227829" y="40901"/>
                </a:cubicBezTo>
                <a:cubicBezTo>
                  <a:pt x="231372" y="43922"/>
                  <a:pt x="235741" y="47579"/>
                  <a:pt x="240897" y="51899"/>
                </a:cubicBezTo>
                <a:lnTo>
                  <a:pt x="251565" y="62566"/>
                </a:lnTo>
                <a:cubicBezTo>
                  <a:pt x="251781" y="62769"/>
                  <a:pt x="252429" y="63582"/>
                  <a:pt x="253496" y="64982"/>
                </a:cubicBezTo>
                <a:cubicBezTo>
                  <a:pt x="254588" y="66376"/>
                  <a:pt x="255820" y="67839"/>
                  <a:pt x="257217" y="69347"/>
                </a:cubicBezTo>
                <a:cubicBezTo>
                  <a:pt x="258614" y="70845"/>
                  <a:pt x="259973" y="72180"/>
                  <a:pt x="261256" y="73375"/>
                </a:cubicBezTo>
                <a:cubicBezTo>
                  <a:pt x="262551" y="74566"/>
                  <a:pt x="263745" y="75166"/>
                  <a:pt x="264811" y="75166"/>
                </a:cubicBezTo>
                <a:lnTo>
                  <a:pt x="266424" y="74199"/>
                </a:lnTo>
                <a:lnTo>
                  <a:pt x="272254" y="82265"/>
                </a:lnTo>
                <a:lnTo>
                  <a:pt x="270311" y="84841"/>
                </a:lnTo>
                <a:lnTo>
                  <a:pt x="268685" y="84523"/>
                </a:lnTo>
                <a:cubicBezTo>
                  <a:pt x="267402" y="84523"/>
                  <a:pt x="266742" y="85604"/>
                  <a:pt x="266742" y="87762"/>
                </a:cubicBezTo>
                <a:lnTo>
                  <a:pt x="267072" y="89374"/>
                </a:lnTo>
                <a:close/>
                <a:moveTo>
                  <a:pt x="145597" y="100045"/>
                </a:moveTo>
                <a:lnTo>
                  <a:pt x="146244" y="100045"/>
                </a:lnTo>
                <a:lnTo>
                  <a:pt x="149140" y="96156"/>
                </a:lnTo>
                <a:lnTo>
                  <a:pt x="148822" y="96156"/>
                </a:lnTo>
                <a:close/>
                <a:moveTo>
                  <a:pt x="152366" y="50288"/>
                </a:moveTo>
                <a:cubicBezTo>
                  <a:pt x="151299" y="48992"/>
                  <a:pt x="150156" y="47644"/>
                  <a:pt x="148987" y="46234"/>
                </a:cubicBezTo>
                <a:cubicBezTo>
                  <a:pt x="147806" y="44836"/>
                  <a:pt x="146562" y="43491"/>
                  <a:pt x="145279" y="42195"/>
                </a:cubicBezTo>
                <a:cubicBezTo>
                  <a:pt x="144822" y="40901"/>
                  <a:pt x="144568" y="39616"/>
                  <a:pt x="144454" y="38322"/>
                </a:cubicBezTo>
                <a:cubicBezTo>
                  <a:pt x="144352" y="37042"/>
                  <a:pt x="144085" y="35845"/>
                  <a:pt x="143653" y="34764"/>
                </a:cubicBezTo>
                <a:cubicBezTo>
                  <a:pt x="144949" y="36495"/>
                  <a:pt x="146714" y="38858"/>
                  <a:pt x="148987" y="41878"/>
                </a:cubicBezTo>
                <a:cubicBezTo>
                  <a:pt x="151248" y="44899"/>
                  <a:pt x="152366" y="47693"/>
                  <a:pt x="152366" y="50288"/>
                </a:cubicBezTo>
                <a:close/>
                <a:moveTo>
                  <a:pt x="143006" y="19589"/>
                </a:moveTo>
                <a:cubicBezTo>
                  <a:pt x="144504" y="20670"/>
                  <a:pt x="145914" y="21851"/>
                  <a:pt x="147210" y="23145"/>
                </a:cubicBezTo>
                <a:cubicBezTo>
                  <a:pt x="148492" y="24441"/>
                  <a:pt x="149889" y="25825"/>
                  <a:pt x="151401" y="27338"/>
                </a:cubicBezTo>
                <a:lnTo>
                  <a:pt x="151248" y="29268"/>
                </a:lnTo>
                <a:lnTo>
                  <a:pt x="151083" y="31212"/>
                </a:lnTo>
                <a:cubicBezTo>
                  <a:pt x="151083" y="32721"/>
                  <a:pt x="151134" y="34234"/>
                  <a:pt x="151248" y="35741"/>
                </a:cubicBezTo>
                <a:cubicBezTo>
                  <a:pt x="151350" y="37230"/>
                  <a:pt x="151515" y="38858"/>
                  <a:pt x="151718" y="40584"/>
                </a:cubicBezTo>
                <a:cubicBezTo>
                  <a:pt x="149788" y="37572"/>
                  <a:pt x="148060" y="34387"/>
                  <a:pt x="146562" y="31059"/>
                </a:cubicBezTo>
                <a:cubicBezTo>
                  <a:pt x="145051" y="27705"/>
                  <a:pt x="143857" y="23895"/>
                  <a:pt x="143006" y="19589"/>
                </a:cubicBezTo>
                <a:close/>
                <a:moveTo>
                  <a:pt x="141393" y="80638"/>
                </a:moveTo>
                <a:cubicBezTo>
                  <a:pt x="142891" y="79790"/>
                  <a:pt x="144403" y="79025"/>
                  <a:pt x="145914" y="78390"/>
                </a:cubicBezTo>
                <a:cubicBezTo>
                  <a:pt x="147425" y="77741"/>
                  <a:pt x="149026" y="77096"/>
                  <a:pt x="150753" y="76446"/>
                </a:cubicBezTo>
                <a:lnTo>
                  <a:pt x="151083" y="77096"/>
                </a:lnTo>
                <a:cubicBezTo>
                  <a:pt x="149140" y="78390"/>
                  <a:pt x="147210" y="79675"/>
                  <a:pt x="145279" y="80971"/>
                </a:cubicBezTo>
                <a:cubicBezTo>
                  <a:pt x="143323" y="82265"/>
                  <a:pt x="141279" y="83446"/>
                  <a:pt x="139119" y="84523"/>
                </a:cubicBezTo>
                <a:lnTo>
                  <a:pt x="139119" y="82910"/>
                </a:lnTo>
                <a:lnTo>
                  <a:pt x="140580" y="82265"/>
                </a:lnTo>
                <a:lnTo>
                  <a:pt x="142358" y="81616"/>
                </a:lnTo>
                <a:close/>
                <a:moveTo>
                  <a:pt x="139119" y="74517"/>
                </a:moveTo>
                <a:lnTo>
                  <a:pt x="138967" y="72409"/>
                </a:lnTo>
                <a:lnTo>
                  <a:pt x="138802" y="69997"/>
                </a:lnTo>
                <a:lnTo>
                  <a:pt x="138154" y="63850"/>
                </a:lnTo>
                <a:cubicBezTo>
                  <a:pt x="139234" y="65562"/>
                  <a:pt x="140314" y="66975"/>
                  <a:pt x="141393" y="68042"/>
                </a:cubicBezTo>
                <a:cubicBezTo>
                  <a:pt x="142472" y="69119"/>
                  <a:pt x="143755" y="70314"/>
                  <a:pt x="145279" y="71594"/>
                </a:cubicBezTo>
                <a:cubicBezTo>
                  <a:pt x="143539" y="72458"/>
                  <a:pt x="142244" y="73206"/>
                  <a:pt x="141393" y="73872"/>
                </a:cubicBezTo>
                <a:close/>
                <a:moveTo>
                  <a:pt x="136541" y="228301"/>
                </a:moveTo>
                <a:cubicBezTo>
                  <a:pt x="137837" y="229163"/>
                  <a:pt x="139069" y="229863"/>
                  <a:pt x="140263" y="230399"/>
                </a:cubicBezTo>
                <a:cubicBezTo>
                  <a:pt x="141444" y="230930"/>
                  <a:pt x="142574" y="231425"/>
                  <a:pt x="143653" y="231857"/>
                </a:cubicBezTo>
                <a:lnTo>
                  <a:pt x="140580" y="231208"/>
                </a:lnTo>
                <a:lnTo>
                  <a:pt x="137507" y="230245"/>
                </a:lnTo>
                <a:close/>
                <a:moveTo>
                  <a:pt x="140415" y="46715"/>
                </a:moveTo>
                <a:lnTo>
                  <a:pt x="145279" y="62884"/>
                </a:lnTo>
                <a:cubicBezTo>
                  <a:pt x="143984" y="60953"/>
                  <a:pt x="142726" y="59381"/>
                  <a:pt x="141558" y="58200"/>
                </a:cubicBezTo>
                <a:cubicBezTo>
                  <a:pt x="140364" y="57005"/>
                  <a:pt x="139399" y="55670"/>
                  <a:pt x="138650" y="54147"/>
                </a:cubicBezTo>
                <a:cubicBezTo>
                  <a:pt x="137888" y="52633"/>
                  <a:pt x="137240" y="50972"/>
                  <a:pt x="136707" y="49141"/>
                </a:cubicBezTo>
                <a:cubicBezTo>
                  <a:pt x="136173" y="47316"/>
                  <a:pt x="135780" y="44786"/>
                  <a:pt x="135576" y="41546"/>
                </a:cubicBezTo>
                <a:close/>
                <a:moveTo>
                  <a:pt x="137189" y="33802"/>
                </a:moveTo>
                <a:lnTo>
                  <a:pt x="136059" y="32670"/>
                </a:lnTo>
                <a:lnTo>
                  <a:pt x="134929" y="31540"/>
                </a:lnTo>
                <a:lnTo>
                  <a:pt x="135094" y="28950"/>
                </a:lnTo>
                <a:lnTo>
                  <a:pt x="135259" y="26371"/>
                </a:lnTo>
                <a:close/>
                <a:moveTo>
                  <a:pt x="136224" y="15387"/>
                </a:moveTo>
                <a:lnTo>
                  <a:pt x="131703" y="15054"/>
                </a:lnTo>
                <a:lnTo>
                  <a:pt x="135576" y="15054"/>
                </a:lnTo>
                <a:close/>
                <a:moveTo>
                  <a:pt x="189209" y="155925"/>
                </a:moveTo>
                <a:cubicBezTo>
                  <a:pt x="193298" y="158733"/>
                  <a:pt x="198352" y="160460"/>
                  <a:pt x="204398" y="161095"/>
                </a:cubicBezTo>
                <a:cubicBezTo>
                  <a:pt x="204601" y="164750"/>
                  <a:pt x="205579" y="168382"/>
                  <a:pt x="207306" y="171924"/>
                </a:cubicBezTo>
                <a:cubicBezTo>
                  <a:pt x="209020" y="175472"/>
                  <a:pt x="210316" y="179292"/>
                  <a:pt x="211179" y="183394"/>
                </a:cubicBezTo>
                <a:cubicBezTo>
                  <a:pt x="209668" y="183394"/>
                  <a:pt x="208919" y="184476"/>
                  <a:pt x="208919" y="186618"/>
                </a:cubicBezTo>
                <a:cubicBezTo>
                  <a:pt x="209122" y="188563"/>
                  <a:pt x="209986" y="190826"/>
                  <a:pt x="211497" y="193400"/>
                </a:cubicBezTo>
                <a:cubicBezTo>
                  <a:pt x="211065" y="194696"/>
                  <a:pt x="210633" y="195677"/>
                  <a:pt x="210214" y="196322"/>
                </a:cubicBezTo>
                <a:cubicBezTo>
                  <a:pt x="208919" y="195891"/>
                  <a:pt x="208055" y="195677"/>
                  <a:pt x="207636" y="195677"/>
                </a:cubicBezTo>
                <a:cubicBezTo>
                  <a:pt x="205896" y="195677"/>
                  <a:pt x="205045" y="196754"/>
                  <a:pt x="205045" y="198902"/>
                </a:cubicBezTo>
                <a:lnTo>
                  <a:pt x="206658" y="201809"/>
                </a:lnTo>
                <a:cubicBezTo>
                  <a:pt x="205363" y="203323"/>
                  <a:pt x="203915" y="204770"/>
                  <a:pt x="202302" y="206180"/>
                </a:cubicBezTo>
                <a:cubicBezTo>
                  <a:pt x="200689" y="207573"/>
                  <a:pt x="199000" y="209137"/>
                  <a:pt x="197286" y="210853"/>
                </a:cubicBezTo>
                <a:lnTo>
                  <a:pt x="195673" y="210218"/>
                </a:lnTo>
                <a:lnTo>
                  <a:pt x="194047" y="210853"/>
                </a:lnTo>
                <a:lnTo>
                  <a:pt x="177893" y="223781"/>
                </a:lnTo>
                <a:cubicBezTo>
                  <a:pt x="173587" y="224858"/>
                  <a:pt x="169612" y="225874"/>
                  <a:pt x="165942" y="226852"/>
                </a:cubicBezTo>
                <a:cubicBezTo>
                  <a:pt x="162272" y="227820"/>
                  <a:pt x="158614" y="228301"/>
                  <a:pt x="154956" y="228301"/>
                </a:cubicBezTo>
                <a:cubicBezTo>
                  <a:pt x="152162" y="228301"/>
                  <a:pt x="149788" y="227933"/>
                  <a:pt x="147857" y="227169"/>
                </a:cubicBezTo>
                <a:cubicBezTo>
                  <a:pt x="145914" y="226420"/>
                  <a:pt x="143438" y="225280"/>
                  <a:pt x="140415" y="223781"/>
                </a:cubicBezTo>
                <a:lnTo>
                  <a:pt x="137837" y="222486"/>
                </a:lnTo>
                <a:cubicBezTo>
                  <a:pt x="136541" y="222486"/>
                  <a:pt x="135411" y="222001"/>
                  <a:pt x="134433" y="221038"/>
                </a:cubicBezTo>
                <a:lnTo>
                  <a:pt x="131703" y="219247"/>
                </a:lnTo>
                <a:cubicBezTo>
                  <a:pt x="132122" y="216236"/>
                  <a:pt x="132605" y="211984"/>
                  <a:pt x="133138" y="206507"/>
                </a:cubicBezTo>
                <a:cubicBezTo>
                  <a:pt x="133684" y="200996"/>
                  <a:pt x="133964" y="195776"/>
                  <a:pt x="133964" y="190826"/>
                </a:cubicBezTo>
                <a:cubicBezTo>
                  <a:pt x="135894" y="187154"/>
                  <a:pt x="137888" y="184094"/>
                  <a:pt x="139945" y="181629"/>
                </a:cubicBezTo>
                <a:cubicBezTo>
                  <a:pt x="141977" y="179138"/>
                  <a:pt x="144085" y="176930"/>
                  <a:pt x="146244" y="175000"/>
                </a:cubicBezTo>
                <a:cubicBezTo>
                  <a:pt x="148391" y="173056"/>
                  <a:pt x="150651" y="171279"/>
                  <a:pt x="153014" y="169668"/>
                </a:cubicBezTo>
                <a:cubicBezTo>
                  <a:pt x="155388" y="168055"/>
                  <a:pt x="157751" y="166160"/>
                  <a:pt x="160125" y="164011"/>
                </a:cubicBezTo>
                <a:cubicBezTo>
                  <a:pt x="162272" y="164433"/>
                  <a:pt x="164113" y="164661"/>
                  <a:pt x="165612" y="164661"/>
                </a:cubicBezTo>
                <a:cubicBezTo>
                  <a:pt x="168203" y="164661"/>
                  <a:pt x="170794" y="164383"/>
                  <a:pt x="173371" y="163849"/>
                </a:cubicBezTo>
                <a:cubicBezTo>
                  <a:pt x="175962" y="163302"/>
                  <a:pt x="178325" y="162553"/>
                  <a:pt x="180483" y="161575"/>
                </a:cubicBezTo>
                <a:cubicBezTo>
                  <a:pt x="182630" y="160609"/>
                  <a:pt x="184421" y="159532"/>
                  <a:pt x="185817" y="158361"/>
                </a:cubicBezTo>
                <a:cubicBezTo>
                  <a:pt x="187215" y="157171"/>
                  <a:pt x="187913" y="155821"/>
                  <a:pt x="187913" y="154313"/>
                </a:cubicBezTo>
                <a:close/>
                <a:moveTo>
                  <a:pt x="130407" y="87444"/>
                </a:moveTo>
                <a:lnTo>
                  <a:pt x="132668" y="86800"/>
                </a:lnTo>
                <a:lnTo>
                  <a:pt x="132503" y="87266"/>
                </a:lnTo>
                <a:lnTo>
                  <a:pt x="132351" y="88079"/>
                </a:lnTo>
                <a:lnTo>
                  <a:pt x="130725" y="88729"/>
                </a:lnTo>
                <a:lnTo>
                  <a:pt x="130560" y="88079"/>
                </a:lnTo>
                <a:close/>
                <a:moveTo>
                  <a:pt x="125226" y="90986"/>
                </a:moveTo>
                <a:lnTo>
                  <a:pt x="125556" y="90660"/>
                </a:lnTo>
                <a:lnTo>
                  <a:pt x="125873" y="91636"/>
                </a:lnTo>
                <a:lnTo>
                  <a:pt x="125226" y="91304"/>
                </a:lnTo>
                <a:close/>
                <a:moveTo>
                  <a:pt x="130407" y="74517"/>
                </a:moveTo>
                <a:cubicBezTo>
                  <a:pt x="129544" y="72130"/>
                  <a:pt x="128680" y="69997"/>
                  <a:pt x="127817" y="68042"/>
                </a:cubicBezTo>
                <a:cubicBezTo>
                  <a:pt x="126953" y="66108"/>
                  <a:pt x="125988" y="64178"/>
                  <a:pt x="124908" y="62238"/>
                </a:cubicBezTo>
                <a:lnTo>
                  <a:pt x="122648" y="43163"/>
                </a:lnTo>
                <a:cubicBezTo>
                  <a:pt x="125454" y="47480"/>
                  <a:pt x="128363" y="51249"/>
                  <a:pt x="131385" y="54474"/>
                </a:cubicBezTo>
                <a:lnTo>
                  <a:pt x="132998" y="56409"/>
                </a:lnTo>
                <a:cubicBezTo>
                  <a:pt x="133417" y="60076"/>
                  <a:pt x="133735" y="63582"/>
                  <a:pt x="133964" y="66911"/>
                </a:cubicBezTo>
                <a:cubicBezTo>
                  <a:pt x="134179" y="70250"/>
                  <a:pt x="134281" y="73653"/>
                  <a:pt x="134281" y="77096"/>
                </a:cubicBezTo>
                <a:lnTo>
                  <a:pt x="128464" y="80638"/>
                </a:lnTo>
                <a:lnTo>
                  <a:pt x="127817" y="78390"/>
                </a:lnTo>
                <a:cubicBezTo>
                  <a:pt x="129544" y="78390"/>
                  <a:pt x="130407" y="77096"/>
                  <a:pt x="130407" y="74517"/>
                </a:cubicBezTo>
                <a:close/>
                <a:moveTo>
                  <a:pt x="132998" y="14419"/>
                </a:moveTo>
                <a:lnTo>
                  <a:pt x="132033" y="15704"/>
                </a:lnTo>
                <a:cubicBezTo>
                  <a:pt x="130941" y="19589"/>
                  <a:pt x="130407" y="23350"/>
                  <a:pt x="130407" y="27020"/>
                </a:cubicBezTo>
                <a:cubicBezTo>
                  <a:pt x="126750" y="23563"/>
                  <a:pt x="122749" y="20238"/>
                  <a:pt x="118444" y="17000"/>
                </a:cubicBezTo>
                <a:lnTo>
                  <a:pt x="122330" y="15387"/>
                </a:lnTo>
                <a:cubicBezTo>
                  <a:pt x="124045" y="14955"/>
                  <a:pt x="125670" y="14573"/>
                  <a:pt x="127169" y="14255"/>
                </a:cubicBezTo>
                <a:cubicBezTo>
                  <a:pt x="128680" y="13924"/>
                  <a:pt x="130293" y="13547"/>
                  <a:pt x="132033" y="13125"/>
                </a:cubicBezTo>
                <a:close/>
                <a:moveTo>
                  <a:pt x="112958" y="92271"/>
                </a:moveTo>
                <a:lnTo>
                  <a:pt x="112958" y="89692"/>
                </a:lnTo>
                <a:lnTo>
                  <a:pt x="113770" y="90342"/>
                </a:lnTo>
                <a:lnTo>
                  <a:pt x="114571" y="91304"/>
                </a:lnTo>
                <a:close/>
                <a:moveTo>
                  <a:pt x="147857" y="156888"/>
                </a:moveTo>
                <a:cubicBezTo>
                  <a:pt x="145914" y="159050"/>
                  <a:pt x="144085" y="161754"/>
                  <a:pt x="142358" y="164979"/>
                </a:cubicBezTo>
                <a:cubicBezTo>
                  <a:pt x="139348" y="166477"/>
                  <a:pt x="136541" y="168953"/>
                  <a:pt x="133964" y="172411"/>
                </a:cubicBezTo>
                <a:cubicBezTo>
                  <a:pt x="131385" y="175839"/>
                  <a:pt x="129430" y="179724"/>
                  <a:pt x="128134" y="184044"/>
                </a:cubicBezTo>
                <a:cubicBezTo>
                  <a:pt x="125137" y="189630"/>
                  <a:pt x="122165" y="195508"/>
                  <a:pt x="119257" y="201655"/>
                </a:cubicBezTo>
                <a:cubicBezTo>
                  <a:pt x="116348" y="207792"/>
                  <a:pt x="114037" y="213645"/>
                  <a:pt x="112310" y="219247"/>
                </a:cubicBezTo>
                <a:lnTo>
                  <a:pt x="113593" y="219247"/>
                </a:lnTo>
                <a:cubicBezTo>
                  <a:pt x="114240" y="220770"/>
                  <a:pt x="115206" y="221519"/>
                  <a:pt x="116514" y="221519"/>
                </a:cubicBezTo>
                <a:lnTo>
                  <a:pt x="118787" y="220070"/>
                </a:lnTo>
                <a:lnTo>
                  <a:pt x="120069" y="216999"/>
                </a:lnTo>
                <a:cubicBezTo>
                  <a:pt x="120069" y="219157"/>
                  <a:pt x="120273" y="220924"/>
                  <a:pt x="120717" y="222332"/>
                </a:cubicBezTo>
                <a:cubicBezTo>
                  <a:pt x="121136" y="223732"/>
                  <a:pt x="121682" y="225126"/>
                  <a:pt x="122330" y="226524"/>
                </a:cubicBezTo>
                <a:cubicBezTo>
                  <a:pt x="122978" y="227933"/>
                  <a:pt x="123715" y="229317"/>
                  <a:pt x="124591" y="230727"/>
                </a:cubicBezTo>
                <a:cubicBezTo>
                  <a:pt x="125454" y="232125"/>
                  <a:pt x="126305" y="233916"/>
                  <a:pt x="127169" y="236059"/>
                </a:cubicBezTo>
                <a:lnTo>
                  <a:pt x="126699" y="235896"/>
                </a:lnTo>
                <a:lnTo>
                  <a:pt x="126204" y="235732"/>
                </a:lnTo>
                <a:lnTo>
                  <a:pt x="124908" y="236377"/>
                </a:lnTo>
                <a:cubicBezTo>
                  <a:pt x="126636" y="244572"/>
                  <a:pt x="129811" y="251453"/>
                  <a:pt x="134433" y="257054"/>
                </a:cubicBezTo>
                <a:cubicBezTo>
                  <a:pt x="139069" y="262655"/>
                  <a:pt x="143984" y="267721"/>
                  <a:pt x="149140" y="272244"/>
                </a:cubicBezTo>
                <a:lnTo>
                  <a:pt x="153674" y="277096"/>
                </a:lnTo>
                <a:cubicBezTo>
                  <a:pt x="157331" y="280093"/>
                  <a:pt x="161154" y="282479"/>
                  <a:pt x="165142" y="284205"/>
                </a:cubicBezTo>
                <a:cubicBezTo>
                  <a:pt x="169117" y="285922"/>
                  <a:pt x="172940" y="287320"/>
                  <a:pt x="176597" y="288413"/>
                </a:cubicBezTo>
                <a:lnTo>
                  <a:pt x="175632" y="286453"/>
                </a:lnTo>
                <a:cubicBezTo>
                  <a:pt x="175632" y="286249"/>
                  <a:pt x="174768" y="285605"/>
                  <a:pt x="173054" y="284523"/>
                </a:cubicBezTo>
                <a:lnTo>
                  <a:pt x="160456" y="275167"/>
                </a:lnTo>
                <a:cubicBezTo>
                  <a:pt x="163034" y="276879"/>
                  <a:pt x="165726" y="278594"/>
                  <a:pt x="168533" y="280320"/>
                </a:cubicBezTo>
                <a:cubicBezTo>
                  <a:pt x="171314" y="282047"/>
                  <a:pt x="174121" y="283659"/>
                  <a:pt x="176927" y="285173"/>
                </a:cubicBezTo>
                <a:lnTo>
                  <a:pt x="181131" y="288413"/>
                </a:lnTo>
                <a:lnTo>
                  <a:pt x="181449" y="288730"/>
                </a:lnTo>
                <a:cubicBezTo>
                  <a:pt x="186618" y="287216"/>
                  <a:pt x="192117" y="286453"/>
                  <a:pt x="197933" y="286453"/>
                </a:cubicBezTo>
                <a:cubicBezTo>
                  <a:pt x="202239" y="286453"/>
                  <a:pt x="206442" y="286621"/>
                  <a:pt x="210532" y="286948"/>
                </a:cubicBezTo>
                <a:cubicBezTo>
                  <a:pt x="214634" y="287266"/>
                  <a:pt x="218825" y="287435"/>
                  <a:pt x="223130" y="287435"/>
                </a:cubicBezTo>
                <a:lnTo>
                  <a:pt x="228616" y="284840"/>
                </a:lnTo>
                <a:lnTo>
                  <a:pt x="229112" y="284692"/>
                </a:lnTo>
                <a:lnTo>
                  <a:pt x="229594" y="284523"/>
                </a:lnTo>
                <a:lnTo>
                  <a:pt x="229924" y="285173"/>
                </a:lnTo>
                <a:lnTo>
                  <a:pt x="229112" y="285818"/>
                </a:lnTo>
                <a:lnTo>
                  <a:pt x="228616" y="286453"/>
                </a:lnTo>
                <a:lnTo>
                  <a:pt x="234446" y="283878"/>
                </a:lnTo>
                <a:cubicBezTo>
                  <a:pt x="236808" y="282797"/>
                  <a:pt x="239132" y="281402"/>
                  <a:pt x="241393" y="279671"/>
                </a:cubicBezTo>
                <a:cubicBezTo>
                  <a:pt x="243653" y="277959"/>
                  <a:pt x="246079" y="276233"/>
                  <a:pt x="248657" y="274501"/>
                </a:cubicBezTo>
                <a:lnTo>
                  <a:pt x="254804" y="268038"/>
                </a:lnTo>
                <a:lnTo>
                  <a:pt x="255121" y="267393"/>
                </a:lnTo>
                <a:cubicBezTo>
                  <a:pt x="256620" y="265676"/>
                  <a:pt x="258081" y="264218"/>
                  <a:pt x="259477" y="263037"/>
                </a:cubicBezTo>
                <a:cubicBezTo>
                  <a:pt x="260887" y="261856"/>
                  <a:pt x="262068" y="260611"/>
                  <a:pt x="263033" y="259326"/>
                </a:cubicBezTo>
                <a:cubicBezTo>
                  <a:pt x="264011" y="258022"/>
                  <a:pt x="264761" y="256458"/>
                  <a:pt x="265307" y="254643"/>
                </a:cubicBezTo>
                <a:cubicBezTo>
                  <a:pt x="265827" y="252812"/>
                  <a:pt x="266094" y="250475"/>
                  <a:pt x="266094" y="247693"/>
                </a:cubicBezTo>
                <a:lnTo>
                  <a:pt x="266742" y="247693"/>
                </a:lnTo>
                <a:cubicBezTo>
                  <a:pt x="269993" y="246399"/>
                  <a:pt x="271923" y="244125"/>
                  <a:pt x="272571" y="240911"/>
                </a:cubicBezTo>
                <a:cubicBezTo>
                  <a:pt x="271479" y="237230"/>
                  <a:pt x="270781" y="233574"/>
                  <a:pt x="270463" y="229913"/>
                </a:cubicBezTo>
                <a:cubicBezTo>
                  <a:pt x="270146" y="226241"/>
                  <a:pt x="269993" y="222600"/>
                  <a:pt x="269993" y="218930"/>
                </a:cubicBezTo>
                <a:cubicBezTo>
                  <a:pt x="269993" y="218279"/>
                  <a:pt x="269993" y="217267"/>
                  <a:pt x="269993" y="215868"/>
                </a:cubicBezTo>
                <a:cubicBezTo>
                  <a:pt x="269993" y="214459"/>
                  <a:pt x="269993" y="213061"/>
                  <a:pt x="269993" y="211667"/>
                </a:cubicBezTo>
                <a:cubicBezTo>
                  <a:pt x="269993" y="210253"/>
                  <a:pt x="270044" y="208973"/>
                  <a:pt x="270146" y="207792"/>
                </a:cubicBezTo>
                <a:cubicBezTo>
                  <a:pt x="270247" y="206597"/>
                  <a:pt x="270514" y="205912"/>
                  <a:pt x="270958" y="205684"/>
                </a:cubicBezTo>
                <a:lnTo>
                  <a:pt x="266424" y="202459"/>
                </a:lnTo>
                <a:cubicBezTo>
                  <a:pt x="267517" y="207410"/>
                  <a:pt x="268050" y="212158"/>
                  <a:pt x="268050" y="216667"/>
                </a:cubicBezTo>
                <a:cubicBezTo>
                  <a:pt x="266526" y="213645"/>
                  <a:pt x="265358" y="211284"/>
                  <a:pt x="264481" y="209569"/>
                </a:cubicBezTo>
                <a:cubicBezTo>
                  <a:pt x="263630" y="207841"/>
                  <a:pt x="262970" y="205579"/>
                  <a:pt x="262551" y="202787"/>
                </a:cubicBezTo>
                <a:cubicBezTo>
                  <a:pt x="262551" y="202142"/>
                  <a:pt x="262970" y="201223"/>
                  <a:pt x="263846" y="200033"/>
                </a:cubicBezTo>
                <a:cubicBezTo>
                  <a:pt x="264710" y="198852"/>
                  <a:pt x="265129" y="197608"/>
                  <a:pt x="265129" y="196322"/>
                </a:cubicBezTo>
                <a:cubicBezTo>
                  <a:pt x="265129" y="192666"/>
                  <a:pt x="263948" y="188450"/>
                  <a:pt x="261586" y="183727"/>
                </a:cubicBezTo>
                <a:cubicBezTo>
                  <a:pt x="259198" y="178974"/>
                  <a:pt x="256302" y="174772"/>
                  <a:pt x="252848" y="171110"/>
                </a:cubicBezTo>
                <a:lnTo>
                  <a:pt x="251883" y="167558"/>
                </a:lnTo>
                <a:lnTo>
                  <a:pt x="249305" y="164979"/>
                </a:lnTo>
                <a:lnTo>
                  <a:pt x="246727" y="162717"/>
                </a:lnTo>
                <a:lnTo>
                  <a:pt x="247044" y="162399"/>
                </a:lnTo>
                <a:lnTo>
                  <a:pt x="246396" y="160127"/>
                </a:lnTo>
                <a:lnTo>
                  <a:pt x="247044" y="158515"/>
                </a:lnTo>
                <a:lnTo>
                  <a:pt x="246396" y="158197"/>
                </a:lnTo>
                <a:cubicBezTo>
                  <a:pt x="244250" y="156684"/>
                  <a:pt x="242142" y="155225"/>
                  <a:pt x="240097" y="153827"/>
                </a:cubicBezTo>
                <a:cubicBezTo>
                  <a:pt x="238040" y="152433"/>
                  <a:pt x="235944" y="151084"/>
                  <a:pt x="233798" y="149804"/>
                </a:cubicBezTo>
                <a:lnTo>
                  <a:pt x="236706" y="155925"/>
                </a:lnTo>
                <a:cubicBezTo>
                  <a:pt x="234547" y="153996"/>
                  <a:pt x="231855" y="152151"/>
                  <a:pt x="228616" y="150439"/>
                </a:cubicBezTo>
                <a:lnTo>
                  <a:pt x="226039" y="144609"/>
                </a:lnTo>
                <a:lnTo>
                  <a:pt x="217961" y="141712"/>
                </a:lnTo>
                <a:lnTo>
                  <a:pt x="215688" y="141876"/>
                </a:lnTo>
                <a:lnTo>
                  <a:pt x="213440" y="142030"/>
                </a:lnTo>
                <a:lnTo>
                  <a:pt x="211179" y="141876"/>
                </a:lnTo>
                <a:lnTo>
                  <a:pt x="208919" y="141712"/>
                </a:lnTo>
                <a:lnTo>
                  <a:pt x="209071" y="142363"/>
                </a:lnTo>
                <a:lnTo>
                  <a:pt x="209249" y="143007"/>
                </a:lnTo>
                <a:cubicBezTo>
                  <a:pt x="209249" y="144292"/>
                  <a:pt x="208703" y="144952"/>
                  <a:pt x="207636" y="144952"/>
                </a:cubicBezTo>
                <a:lnTo>
                  <a:pt x="206811" y="144788"/>
                </a:lnTo>
                <a:lnTo>
                  <a:pt x="206011" y="144609"/>
                </a:lnTo>
                <a:cubicBezTo>
                  <a:pt x="200626" y="142476"/>
                  <a:pt x="195457" y="141067"/>
                  <a:pt x="190491" y="140417"/>
                </a:cubicBezTo>
                <a:cubicBezTo>
                  <a:pt x="185538" y="139782"/>
                  <a:pt x="181246" y="139237"/>
                  <a:pt x="177575" y="138805"/>
                </a:cubicBezTo>
                <a:cubicBezTo>
                  <a:pt x="175861" y="139451"/>
                  <a:pt x="174184" y="139985"/>
                  <a:pt x="172571" y="140417"/>
                </a:cubicBezTo>
                <a:cubicBezTo>
                  <a:pt x="170946" y="140849"/>
                  <a:pt x="169612" y="141281"/>
                  <a:pt x="168533" y="141712"/>
                </a:cubicBezTo>
                <a:lnTo>
                  <a:pt x="168533" y="142030"/>
                </a:lnTo>
                <a:cubicBezTo>
                  <a:pt x="171975" y="141395"/>
                  <a:pt x="175746" y="141067"/>
                  <a:pt x="179836" y="141067"/>
                </a:cubicBezTo>
                <a:cubicBezTo>
                  <a:pt x="183494" y="141067"/>
                  <a:pt x="187481" y="141395"/>
                  <a:pt x="191799" y="142030"/>
                </a:cubicBezTo>
                <a:cubicBezTo>
                  <a:pt x="189209" y="142259"/>
                  <a:pt x="186300" y="142626"/>
                  <a:pt x="183074" y="143175"/>
                </a:cubicBezTo>
                <a:cubicBezTo>
                  <a:pt x="179836" y="143691"/>
                  <a:pt x="176597" y="144406"/>
                  <a:pt x="173371" y="145270"/>
                </a:cubicBezTo>
                <a:cubicBezTo>
                  <a:pt x="170159" y="146132"/>
                  <a:pt x="167174" y="147214"/>
                  <a:pt x="164494" y="148494"/>
                </a:cubicBezTo>
                <a:cubicBezTo>
                  <a:pt x="161789" y="149804"/>
                  <a:pt x="159694" y="151188"/>
                  <a:pt x="158195" y="152700"/>
                </a:cubicBezTo>
                <a:lnTo>
                  <a:pt x="157230" y="150439"/>
                </a:lnTo>
                <a:lnTo>
                  <a:pt x="151718" y="153346"/>
                </a:lnTo>
                <a:lnTo>
                  <a:pt x="151083" y="155276"/>
                </a:lnTo>
                <a:cubicBezTo>
                  <a:pt x="150219" y="155503"/>
                  <a:pt x="149140" y="156039"/>
                  <a:pt x="147857" y="156888"/>
                </a:cubicBezTo>
                <a:close/>
                <a:moveTo>
                  <a:pt x="111980" y="64495"/>
                </a:moveTo>
                <a:cubicBezTo>
                  <a:pt x="113504" y="65994"/>
                  <a:pt x="115066" y="67506"/>
                  <a:pt x="116679" y="69005"/>
                </a:cubicBezTo>
                <a:cubicBezTo>
                  <a:pt x="118292" y="70528"/>
                  <a:pt x="119943" y="72040"/>
                  <a:pt x="121682" y="73554"/>
                </a:cubicBezTo>
                <a:cubicBezTo>
                  <a:pt x="122102" y="75266"/>
                  <a:pt x="122495" y="76982"/>
                  <a:pt x="122813" y="78708"/>
                </a:cubicBezTo>
                <a:cubicBezTo>
                  <a:pt x="123130" y="80435"/>
                  <a:pt x="123511" y="82161"/>
                  <a:pt x="123943" y="83878"/>
                </a:cubicBezTo>
                <a:lnTo>
                  <a:pt x="120069" y="87118"/>
                </a:lnTo>
                <a:cubicBezTo>
                  <a:pt x="118558" y="85375"/>
                  <a:pt x="117263" y="83724"/>
                  <a:pt x="116196" y="82111"/>
                </a:cubicBezTo>
                <a:cubicBezTo>
                  <a:pt x="115117" y="80500"/>
                  <a:pt x="114037" y="78926"/>
                  <a:pt x="112958" y="77414"/>
                </a:cubicBezTo>
                <a:close/>
                <a:moveTo>
                  <a:pt x="111015" y="54147"/>
                </a:moveTo>
                <a:cubicBezTo>
                  <a:pt x="111015" y="52217"/>
                  <a:pt x="110913" y="50819"/>
                  <a:pt x="110697" y="49955"/>
                </a:cubicBezTo>
                <a:lnTo>
                  <a:pt x="119422" y="62884"/>
                </a:lnTo>
                <a:lnTo>
                  <a:pt x="119574" y="63364"/>
                </a:lnTo>
                <a:lnTo>
                  <a:pt x="119752" y="63850"/>
                </a:lnTo>
                <a:close/>
                <a:moveTo>
                  <a:pt x="110380" y="19907"/>
                </a:moveTo>
                <a:lnTo>
                  <a:pt x="110862" y="19743"/>
                </a:lnTo>
                <a:lnTo>
                  <a:pt x="111345" y="19589"/>
                </a:lnTo>
                <a:lnTo>
                  <a:pt x="111662" y="21201"/>
                </a:lnTo>
                <a:close/>
                <a:moveTo>
                  <a:pt x="110380" y="41878"/>
                </a:moveTo>
                <a:cubicBezTo>
                  <a:pt x="110151" y="39298"/>
                  <a:pt x="109998" y="36813"/>
                  <a:pt x="109884" y="34447"/>
                </a:cubicBezTo>
                <a:cubicBezTo>
                  <a:pt x="109783" y="32076"/>
                  <a:pt x="109732" y="29714"/>
                  <a:pt x="109732" y="27338"/>
                </a:cubicBezTo>
                <a:lnTo>
                  <a:pt x="113923" y="31873"/>
                </a:lnTo>
                <a:cubicBezTo>
                  <a:pt x="114571" y="35082"/>
                  <a:pt x="115155" y="38322"/>
                  <a:pt x="115701" y="41546"/>
                </a:cubicBezTo>
                <a:cubicBezTo>
                  <a:pt x="116234" y="44786"/>
                  <a:pt x="116730" y="47896"/>
                  <a:pt x="117161" y="50932"/>
                </a:cubicBezTo>
                <a:close/>
                <a:moveTo>
                  <a:pt x="106176" y="80971"/>
                </a:moveTo>
                <a:cubicBezTo>
                  <a:pt x="106379" y="82265"/>
                  <a:pt x="106506" y="83446"/>
                  <a:pt x="106506" y="84523"/>
                </a:cubicBezTo>
                <a:lnTo>
                  <a:pt x="106506" y="87762"/>
                </a:lnTo>
                <a:lnTo>
                  <a:pt x="105198" y="79675"/>
                </a:lnTo>
                <a:close/>
                <a:moveTo>
                  <a:pt x="104233" y="56092"/>
                </a:moveTo>
                <a:lnTo>
                  <a:pt x="105198" y="68042"/>
                </a:lnTo>
                <a:lnTo>
                  <a:pt x="103585" y="66108"/>
                </a:lnTo>
                <a:lnTo>
                  <a:pt x="101324" y="53179"/>
                </a:lnTo>
                <a:close/>
                <a:moveTo>
                  <a:pt x="101324" y="20238"/>
                </a:moveTo>
                <a:lnTo>
                  <a:pt x="103915" y="21851"/>
                </a:lnTo>
                <a:cubicBezTo>
                  <a:pt x="103699" y="23350"/>
                  <a:pt x="103521" y="24808"/>
                  <a:pt x="103433" y="26207"/>
                </a:cubicBezTo>
                <a:cubicBezTo>
                  <a:pt x="103318" y="27616"/>
                  <a:pt x="103267" y="29178"/>
                  <a:pt x="103267" y="30880"/>
                </a:cubicBezTo>
                <a:cubicBezTo>
                  <a:pt x="101540" y="27868"/>
                  <a:pt x="100258" y="24629"/>
                  <a:pt x="99381" y="21201"/>
                </a:cubicBezTo>
                <a:close/>
                <a:moveTo>
                  <a:pt x="103585" y="46080"/>
                </a:moveTo>
                <a:cubicBezTo>
                  <a:pt x="101871" y="43922"/>
                  <a:pt x="100575" y="42246"/>
                  <a:pt x="99711" y="41065"/>
                </a:cubicBezTo>
                <a:cubicBezTo>
                  <a:pt x="98835" y="39884"/>
                  <a:pt x="98200" y="38004"/>
                  <a:pt x="97769" y="35415"/>
                </a:cubicBezTo>
                <a:lnTo>
                  <a:pt x="97933" y="33320"/>
                </a:lnTo>
                <a:lnTo>
                  <a:pt x="98099" y="30880"/>
                </a:lnTo>
                <a:cubicBezTo>
                  <a:pt x="100461" y="35196"/>
                  <a:pt x="101959" y="37890"/>
                  <a:pt x="102607" y="38971"/>
                </a:cubicBezTo>
                <a:cubicBezTo>
                  <a:pt x="103267" y="40038"/>
                  <a:pt x="103585" y="41343"/>
                  <a:pt x="103585" y="42845"/>
                </a:cubicBezTo>
                <a:close/>
                <a:moveTo>
                  <a:pt x="95838" y="57068"/>
                </a:moveTo>
                <a:cubicBezTo>
                  <a:pt x="95838" y="55124"/>
                  <a:pt x="95939" y="53611"/>
                  <a:pt x="96156" y="52534"/>
                </a:cubicBezTo>
                <a:lnTo>
                  <a:pt x="97451" y="59644"/>
                </a:lnTo>
                <a:close/>
                <a:moveTo>
                  <a:pt x="100677" y="85822"/>
                </a:moveTo>
                <a:cubicBezTo>
                  <a:pt x="99610" y="84310"/>
                  <a:pt x="98581" y="82910"/>
                  <a:pt x="97616" y="81616"/>
                </a:cubicBezTo>
                <a:cubicBezTo>
                  <a:pt x="96625" y="80321"/>
                  <a:pt x="95711" y="78926"/>
                  <a:pt x="94873" y="77414"/>
                </a:cubicBezTo>
                <a:cubicBezTo>
                  <a:pt x="94873" y="75697"/>
                  <a:pt x="94924" y="73921"/>
                  <a:pt x="95025" y="72091"/>
                </a:cubicBezTo>
                <a:cubicBezTo>
                  <a:pt x="95127" y="70250"/>
                  <a:pt x="95190" y="68474"/>
                  <a:pt x="95190" y="66757"/>
                </a:cubicBezTo>
                <a:lnTo>
                  <a:pt x="99064" y="71594"/>
                </a:lnTo>
                <a:close/>
                <a:moveTo>
                  <a:pt x="94543" y="109089"/>
                </a:moveTo>
                <a:lnTo>
                  <a:pt x="94543" y="89692"/>
                </a:lnTo>
                <a:cubicBezTo>
                  <a:pt x="95838" y="91418"/>
                  <a:pt x="97552" y="93289"/>
                  <a:pt x="99711" y="95357"/>
                </a:cubicBezTo>
                <a:cubicBezTo>
                  <a:pt x="101871" y="97391"/>
                  <a:pt x="102937" y="99272"/>
                  <a:pt x="102937" y="101008"/>
                </a:cubicBezTo>
                <a:close/>
                <a:moveTo>
                  <a:pt x="95521" y="25726"/>
                </a:moveTo>
                <a:lnTo>
                  <a:pt x="94873" y="25726"/>
                </a:lnTo>
                <a:lnTo>
                  <a:pt x="94543" y="24758"/>
                </a:lnTo>
                <a:lnTo>
                  <a:pt x="94225" y="23795"/>
                </a:lnTo>
                <a:lnTo>
                  <a:pt x="94543" y="23795"/>
                </a:lnTo>
                <a:close/>
                <a:moveTo>
                  <a:pt x="86783" y="31873"/>
                </a:moveTo>
                <a:cubicBezTo>
                  <a:pt x="87431" y="29268"/>
                  <a:pt x="88294" y="27437"/>
                  <a:pt x="89361" y="26371"/>
                </a:cubicBezTo>
                <a:lnTo>
                  <a:pt x="91952" y="35415"/>
                </a:lnTo>
                <a:lnTo>
                  <a:pt x="89361" y="33320"/>
                </a:lnTo>
                <a:close/>
                <a:moveTo>
                  <a:pt x="91317" y="43163"/>
                </a:moveTo>
                <a:lnTo>
                  <a:pt x="90669" y="48992"/>
                </a:lnTo>
                <a:cubicBezTo>
                  <a:pt x="89589" y="47480"/>
                  <a:pt x="88675" y="45966"/>
                  <a:pt x="87926" y="44469"/>
                </a:cubicBezTo>
                <a:cubicBezTo>
                  <a:pt x="87151" y="42960"/>
                  <a:pt x="86351" y="41447"/>
                  <a:pt x="85500" y="39933"/>
                </a:cubicBezTo>
                <a:lnTo>
                  <a:pt x="85653" y="38971"/>
                </a:lnTo>
                <a:lnTo>
                  <a:pt x="85818" y="38322"/>
                </a:lnTo>
                <a:close/>
                <a:moveTo>
                  <a:pt x="89043" y="108757"/>
                </a:moveTo>
                <a:cubicBezTo>
                  <a:pt x="89907" y="110051"/>
                  <a:pt x="90872" y="110905"/>
                  <a:pt x="91952" y="111347"/>
                </a:cubicBezTo>
                <a:lnTo>
                  <a:pt x="90669" y="112641"/>
                </a:lnTo>
                <a:cubicBezTo>
                  <a:pt x="90009" y="111133"/>
                  <a:pt x="89310" y="109719"/>
                  <a:pt x="88574" y="108440"/>
                </a:cubicBezTo>
                <a:cubicBezTo>
                  <a:pt x="87799" y="107144"/>
                  <a:pt x="87011" y="105850"/>
                  <a:pt x="86135" y="104555"/>
                </a:cubicBezTo>
                <a:cubicBezTo>
                  <a:pt x="86135" y="100234"/>
                  <a:pt x="86084" y="95943"/>
                  <a:pt x="85983" y="91636"/>
                </a:cubicBezTo>
                <a:cubicBezTo>
                  <a:pt x="85868" y="87321"/>
                  <a:pt x="85704" y="83024"/>
                  <a:pt x="85500" y="78708"/>
                </a:cubicBezTo>
                <a:lnTo>
                  <a:pt x="89043" y="82910"/>
                </a:lnTo>
                <a:close/>
                <a:moveTo>
                  <a:pt x="85818" y="125559"/>
                </a:moveTo>
                <a:lnTo>
                  <a:pt x="85500" y="125887"/>
                </a:lnTo>
                <a:close/>
                <a:moveTo>
                  <a:pt x="90009" y="60610"/>
                </a:moveTo>
                <a:cubicBezTo>
                  <a:pt x="89793" y="62109"/>
                  <a:pt x="89691" y="63582"/>
                  <a:pt x="89691" y="64982"/>
                </a:cubicBezTo>
                <a:cubicBezTo>
                  <a:pt x="89691" y="66376"/>
                  <a:pt x="89691" y="67839"/>
                  <a:pt x="89691" y="69347"/>
                </a:cubicBezTo>
                <a:lnTo>
                  <a:pt x="84852" y="61588"/>
                </a:lnTo>
                <a:lnTo>
                  <a:pt x="84852" y="55759"/>
                </a:lnTo>
                <a:close/>
                <a:moveTo>
                  <a:pt x="84522" y="126537"/>
                </a:moveTo>
                <a:lnTo>
                  <a:pt x="84522" y="126204"/>
                </a:lnTo>
                <a:lnTo>
                  <a:pt x="84852" y="126537"/>
                </a:lnTo>
                <a:close/>
                <a:moveTo>
                  <a:pt x="73219" y="66426"/>
                </a:moveTo>
                <a:lnTo>
                  <a:pt x="75797" y="68370"/>
                </a:lnTo>
                <a:lnTo>
                  <a:pt x="78071" y="70632"/>
                </a:lnTo>
                <a:cubicBezTo>
                  <a:pt x="78071" y="74720"/>
                  <a:pt x="78109" y="78708"/>
                  <a:pt x="78223" y="82593"/>
                </a:cubicBezTo>
                <a:cubicBezTo>
                  <a:pt x="78325" y="86467"/>
                  <a:pt x="78502" y="90228"/>
                  <a:pt x="78706" y="93884"/>
                </a:cubicBezTo>
                <a:cubicBezTo>
                  <a:pt x="76547" y="89796"/>
                  <a:pt x="75327" y="85440"/>
                  <a:pt x="74997" y="80817"/>
                </a:cubicBezTo>
                <a:cubicBezTo>
                  <a:pt x="74680" y="76183"/>
                  <a:pt x="74070" y="71391"/>
                  <a:pt x="73219" y="66426"/>
                </a:cubicBezTo>
                <a:close/>
                <a:moveTo>
                  <a:pt x="72254" y="155608"/>
                </a:moveTo>
                <a:cubicBezTo>
                  <a:pt x="73105" y="153663"/>
                  <a:pt x="74400" y="151733"/>
                  <a:pt x="76115" y="149804"/>
                </a:cubicBezTo>
                <a:cubicBezTo>
                  <a:pt x="75467" y="152383"/>
                  <a:pt x="74185" y="154313"/>
                  <a:pt x="72254" y="155608"/>
                </a:cubicBezTo>
                <a:close/>
                <a:moveTo>
                  <a:pt x="72254" y="264814"/>
                </a:moveTo>
                <a:cubicBezTo>
                  <a:pt x="75264" y="267393"/>
                  <a:pt x="78223" y="269933"/>
                  <a:pt x="81131" y="272408"/>
                </a:cubicBezTo>
                <a:cubicBezTo>
                  <a:pt x="84027" y="274883"/>
                  <a:pt x="86783" y="276983"/>
                  <a:pt x="89361" y="278709"/>
                </a:cubicBezTo>
                <a:lnTo>
                  <a:pt x="85500" y="274189"/>
                </a:lnTo>
                <a:close/>
                <a:moveTo>
                  <a:pt x="72254" y="59326"/>
                </a:moveTo>
                <a:cubicBezTo>
                  <a:pt x="71606" y="55223"/>
                  <a:pt x="70832" y="51517"/>
                  <a:pt x="69993" y="48178"/>
                </a:cubicBezTo>
                <a:cubicBezTo>
                  <a:pt x="69117" y="44836"/>
                  <a:pt x="68152" y="42310"/>
                  <a:pt x="67072" y="40584"/>
                </a:cubicBezTo>
                <a:cubicBezTo>
                  <a:pt x="68584" y="39298"/>
                  <a:pt x="70184" y="38054"/>
                  <a:pt x="71924" y="36863"/>
                </a:cubicBezTo>
                <a:cubicBezTo>
                  <a:pt x="73639" y="35683"/>
                  <a:pt x="75378" y="34551"/>
                  <a:pt x="77080" y="33484"/>
                </a:cubicBezTo>
                <a:cubicBezTo>
                  <a:pt x="77309" y="35618"/>
                  <a:pt x="78172" y="38322"/>
                  <a:pt x="79684" y="41546"/>
                </a:cubicBezTo>
                <a:cubicBezTo>
                  <a:pt x="79468" y="42195"/>
                  <a:pt x="79354" y="43277"/>
                  <a:pt x="79354" y="44786"/>
                </a:cubicBezTo>
                <a:lnTo>
                  <a:pt x="74832" y="42513"/>
                </a:lnTo>
                <a:cubicBezTo>
                  <a:pt x="73537" y="42513"/>
                  <a:pt x="72737" y="42791"/>
                  <a:pt x="72406" y="43337"/>
                </a:cubicBezTo>
                <a:lnTo>
                  <a:pt x="71924" y="45753"/>
                </a:lnTo>
                <a:cubicBezTo>
                  <a:pt x="72572" y="51136"/>
                  <a:pt x="74616" y="56955"/>
                  <a:pt x="78071" y="63201"/>
                </a:cubicBezTo>
                <a:lnTo>
                  <a:pt x="78071" y="64495"/>
                </a:lnTo>
                <a:lnTo>
                  <a:pt x="73219" y="60293"/>
                </a:lnTo>
                <a:close/>
                <a:moveTo>
                  <a:pt x="75150" y="131046"/>
                </a:moveTo>
                <a:cubicBezTo>
                  <a:pt x="73639" y="131046"/>
                  <a:pt x="71708" y="132237"/>
                  <a:pt x="69346" y="134598"/>
                </a:cubicBezTo>
                <a:lnTo>
                  <a:pt x="67072" y="104882"/>
                </a:lnTo>
                <a:lnTo>
                  <a:pt x="72254" y="110051"/>
                </a:lnTo>
                <a:cubicBezTo>
                  <a:pt x="73105" y="114790"/>
                  <a:pt x="74070" y="118991"/>
                  <a:pt x="75150" y="122652"/>
                </a:cubicBezTo>
                <a:cubicBezTo>
                  <a:pt x="76229" y="126309"/>
                  <a:pt x="77524" y="129231"/>
                  <a:pt x="79036" y="131373"/>
                </a:cubicBezTo>
                <a:lnTo>
                  <a:pt x="78706" y="131691"/>
                </a:lnTo>
                <a:lnTo>
                  <a:pt x="76115" y="130728"/>
                </a:lnTo>
                <a:lnTo>
                  <a:pt x="75645" y="130892"/>
                </a:lnTo>
                <a:close/>
                <a:moveTo>
                  <a:pt x="65790" y="72245"/>
                </a:moveTo>
                <a:lnTo>
                  <a:pt x="65790" y="61588"/>
                </a:lnTo>
                <a:cubicBezTo>
                  <a:pt x="66222" y="63533"/>
                  <a:pt x="66539" y="65780"/>
                  <a:pt x="66755" y="68370"/>
                </a:cubicBezTo>
                <a:cubicBezTo>
                  <a:pt x="66971" y="70959"/>
                  <a:pt x="67289" y="73742"/>
                  <a:pt x="67720" y="76779"/>
                </a:cubicBezTo>
                <a:close/>
                <a:moveTo>
                  <a:pt x="63834" y="138488"/>
                </a:moveTo>
                <a:lnTo>
                  <a:pt x="63516" y="138170"/>
                </a:lnTo>
                <a:close/>
                <a:moveTo>
                  <a:pt x="66107" y="162072"/>
                </a:moveTo>
                <a:lnTo>
                  <a:pt x="64812" y="164979"/>
                </a:lnTo>
                <a:lnTo>
                  <a:pt x="63516" y="167886"/>
                </a:lnTo>
                <a:lnTo>
                  <a:pt x="62869" y="164661"/>
                </a:lnTo>
                <a:lnTo>
                  <a:pt x="62551" y="161754"/>
                </a:lnTo>
                <a:lnTo>
                  <a:pt x="64482" y="157866"/>
                </a:lnTo>
                <a:lnTo>
                  <a:pt x="64482" y="158847"/>
                </a:lnTo>
                <a:cubicBezTo>
                  <a:pt x="64482" y="160346"/>
                  <a:pt x="65028" y="161422"/>
                  <a:pt x="66107" y="162072"/>
                </a:cubicBezTo>
                <a:close/>
                <a:moveTo>
                  <a:pt x="238967" y="91304"/>
                </a:moveTo>
                <a:lnTo>
                  <a:pt x="246396" y="98085"/>
                </a:lnTo>
                <a:lnTo>
                  <a:pt x="247044" y="98085"/>
                </a:lnTo>
                <a:lnTo>
                  <a:pt x="243488" y="88412"/>
                </a:lnTo>
                <a:lnTo>
                  <a:pt x="245761" y="89692"/>
                </a:lnTo>
                <a:lnTo>
                  <a:pt x="246727" y="90342"/>
                </a:lnTo>
                <a:lnTo>
                  <a:pt x="249305" y="93249"/>
                </a:lnTo>
                <a:cubicBezTo>
                  <a:pt x="250372" y="95194"/>
                  <a:pt x="251413" y="97059"/>
                  <a:pt x="252378" y="98899"/>
                </a:cubicBezTo>
                <a:cubicBezTo>
                  <a:pt x="253344" y="100730"/>
                  <a:pt x="254474" y="102506"/>
                  <a:pt x="255769" y="104237"/>
                </a:cubicBezTo>
                <a:lnTo>
                  <a:pt x="256734" y="105200"/>
                </a:lnTo>
                <a:cubicBezTo>
                  <a:pt x="254588" y="105200"/>
                  <a:pt x="253496" y="105963"/>
                  <a:pt x="253496" y="107472"/>
                </a:cubicBezTo>
                <a:lnTo>
                  <a:pt x="254143" y="109401"/>
                </a:lnTo>
                <a:lnTo>
                  <a:pt x="255769" y="111996"/>
                </a:lnTo>
                <a:lnTo>
                  <a:pt x="256734" y="112323"/>
                </a:lnTo>
                <a:lnTo>
                  <a:pt x="257395" y="111019"/>
                </a:lnTo>
                <a:lnTo>
                  <a:pt x="259325" y="109401"/>
                </a:lnTo>
                <a:cubicBezTo>
                  <a:pt x="261903" y="109401"/>
                  <a:pt x="264215" y="110533"/>
                  <a:pt x="266272" y="112795"/>
                </a:cubicBezTo>
                <a:cubicBezTo>
                  <a:pt x="268304" y="115058"/>
                  <a:pt x="270196" y="116947"/>
                  <a:pt x="271923" y="118446"/>
                </a:cubicBezTo>
                <a:lnTo>
                  <a:pt x="273536" y="120073"/>
                </a:lnTo>
                <a:lnTo>
                  <a:pt x="274502" y="119740"/>
                </a:lnTo>
                <a:cubicBezTo>
                  <a:pt x="276661" y="119740"/>
                  <a:pt x="279137" y="121353"/>
                  <a:pt x="281931" y="124592"/>
                </a:cubicBezTo>
                <a:cubicBezTo>
                  <a:pt x="284725" y="127816"/>
                  <a:pt x="287481" y="131592"/>
                  <a:pt x="290186" y="135898"/>
                </a:cubicBezTo>
                <a:cubicBezTo>
                  <a:pt x="292866" y="140199"/>
                  <a:pt x="295342" y="144471"/>
                  <a:pt x="297603" y="148658"/>
                </a:cubicBezTo>
                <a:cubicBezTo>
                  <a:pt x="299863" y="152864"/>
                  <a:pt x="301540" y="156039"/>
                  <a:pt x="302607" y="158197"/>
                </a:cubicBezTo>
                <a:lnTo>
                  <a:pt x="302607" y="158515"/>
                </a:lnTo>
                <a:cubicBezTo>
                  <a:pt x="304334" y="160891"/>
                  <a:pt x="305845" y="163581"/>
                  <a:pt x="307141" y="166592"/>
                </a:cubicBezTo>
                <a:cubicBezTo>
                  <a:pt x="308436" y="169603"/>
                  <a:pt x="309084" y="172297"/>
                  <a:pt x="309084" y="174683"/>
                </a:cubicBezTo>
                <a:cubicBezTo>
                  <a:pt x="309084" y="176612"/>
                  <a:pt x="308309" y="177580"/>
                  <a:pt x="306810" y="177580"/>
                </a:cubicBezTo>
                <a:lnTo>
                  <a:pt x="306175" y="177426"/>
                </a:lnTo>
                <a:lnTo>
                  <a:pt x="305528" y="177262"/>
                </a:lnTo>
                <a:cubicBezTo>
                  <a:pt x="306175" y="180268"/>
                  <a:pt x="307077" y="183776"/>
                  <a:pt x="308271" y="187750"/>
                </a:cubicBezTo>
                <a:cubicBezTo>
                  <a:pt x="309452" y="191738"/>
                  <a:pt x="310697" y="195727"/>
                  <a:pt x="311992" y="199701"/>
                </a:cubicBezTo>
                <a:cubicBezTo>
                  <a:pt x="313275" y="203699"/>
                  <a:pt x="314519" y="207573"/>
                  <a:pt x="315700" y="211334"/>
                </a:cubicBezTo>
                <a:cubicBezTo>
                  <a:pt x="316881" y="215104"/>
                  <a:pt x="318012" y="218279"/>
                  <a:pt x="319091" y="220874"/>
                </a:cubicBezTo>
                <a:lnTo>
                  <a:pt x="318774" y="220874"/>
                </a:lnTo>
                <a:cubicBezTo>
                  <a:pt x="318774" y="223245"/>
                  <a:pt x="318126" y="224426"/>
                  <a:pt x="316818" y="224426"/>
                </a:cubicBezTo>
                <a:lnTo>
                  <a:pt x="316501" y="225075"/>
                </a:lnTo>
                <a:lnTo>
                  <a:pt x="316501" y="224426"/>
                </a:lnTo>
                <a:lnTo>
                  <a:pt x="315383" y="223781"/>
                </a:lnTo>
                <a:lnTo>
                  <a:pt x="314240" y="222813"/>
                </a:lnTo>
                <a:lnTo>
                  <a:pt x="313922" y="223131"/>
                </a:lnTo>
                <a:lnTo>
                  <a:pt x="311662" y="216032"/>
                </a:lnTo>
                <a:lnTo>
                  <a:pt x="310049" y="215388"/>
                </a:lnTo>
                <a:lnTo>
                  <a:pt x="311014" y="222168"/>
                </a:lnTo>
                <a:lnTo>
                  <a:pt x="310697" y="223781"/>
                </a:lnTo>
                <a:lnTo>
                  <a:pt x="311014" y="223131"/>
                </a:lnTo>
                <a:cubicBezTo>
                  <a:pt x="311014" y="224629"/>
                  <a:pt x="311065" y="226053"/>
                  <a:pt x="311179" y="227338"/>
                </a:cubicBezTo>
                <a:cubicBezTo>
                  <a:pt x="311293" y="228633"/>
                  <a:pt x="311446" y="229913"/>
                  <a:pt x="311662" y="231208"/>
                </a:cubicBezTo>
                <a:lnTo>
                  <a:pt x="309731" y="232825"/>
                </a:lnTo>
                <a:lnTo>
                  <a:pt x="308766" y="234447"/>
                </a:lnTo>
                <a:cubicBezTo>
                  <a:pt x="308766" y="238321"/>
                  <a:pt x="308487" y="242246"/>
                  <a:pt x="307941" y="246235"/>
                </a:cubicBezTo>
                <a:cubicBezTo>
                  <a:pt x="307394" y="250223"/>
                  <a:pt x="306277" y="254246"/>
                  <a:pt x="304550" y="258363"/>
                </a:cubicBezTo>
                <a:cubicBezTo>
                  <a:pt x="304550" y="261142"/>
                  <a:pt x="305960" y="262566"/>
                  <a:pt x="308766" y="262566"/>
                </a:cubicBezTo>
                <a:lnTo>
                  <a:pt x="308766" y="268038"/>
                </a:lnTo>
                <a:cubicBezTo>
                  <a:pt x="308766" y="269551"/>
                  <a:pt x="309287" y="270617"/>
                  <a:pt x="310379" y="271277"/>
                </a:cubicBezTo>
                <a:lnTo>
                  <a:pt x="309731" y="273540"/>
                </a:lnTo>
                <a:lnTo>
                  <a:pt x="308766" y="273207"/>
                </a:lnTo>
                <a:cubicBezTo>
                  <a:pt x="305312" y="273425"/>
                  <a:pt x="303038" y="275266"/>
                  <a:pt x="301959" y="278709"/>
                </a:cubicBezTo>
                <a:lnTo>
                  <a:pt x="300994" y="274819"/>
                </a:lnTo>
                <a:cubicBezTo>
                  <a:pt x="300359" y="275901"/>
                  <a:pt x="299863" y="277096"/>
                  <a:pt x="299546" y="278391"/>
                </a:cubicBezTo>
                <a:cubicBezTo>
                  <a:pt x="299228" y="279671"/>
                  <a:pt x="298517" y="280320"/>
                  <a:pt x="297451" y="280320"/>
                </a:cubicBezTo>
                <a:lnTo>
                  <a:pt x="294860" y="279026"/>
                </a:lnTo>
                <a:lnTo>
                  <a:pt x="290326" y="284840"/>
                </a:lnTo>
                <a:cubicBezTo>
                  <a:pt x="290123" y="286136"/>
                  <a:pt x="289957" y="287435"/>
                  <a:pt x="289856" y="288730"/>
                </a:cubicBezTo>
                <a:cubicBezTo>
                  <a:pt x="289742" y="290024"/>
                  <a:pt x="289691" y="291190"/>
                  <a:pt x="289691" y="292272"/>
                </a:cubicBezTo>
                <a:cubicBezTo>
                  <a:pt x="287964" y="293348"/>
                  <a:pt x="286300" y="294708"/>
                  <a:pt x="284674" y="296325"/>
                </a:cubicBezTo>
                <a:cubicBezTo>
                  <a:pt x="283061" y="297938"/>
                  <a:pt x="282261" y="299599"/>
                  <a:pt x="282261" y="301326"/>
                </a:cubicBezTo>
                <a:lnTo>
                  <a:pt x="282591" y="303270"/>
                </a:lnTo>
                <a:cubicBezTo>
                  <a:pt x="280649" y="304337"/>
                  <a:pt x="278655" y="305478"/>
                  <a:pt x="276610" y="306659"/>
                </a:cubicBezTo>
                <a:cubicBezTo>
                  <a:pt x="274552" y="307830"/>
                  <a:pt x="272343" y="308970"/>
                  <a:pt x="269993" y="310052"/>
                </a:cubicBezTo>
                <a:cubicBezTo>
                  <a:pt x="266094" y="314358"/>
                  <a:pt x="261535" y="317051"/>
                  <a:pt x="256252" y="318128"/>
                </a:cubicBezTo>
                <a:cubicBezTo>
                  <a:pt x="250968" y="319210"/>
                  <a:pt x="245635" y="320286"/>
                  <a:pt x="240250" y="321353"/>
                </a:cubicBezTo>
                <a:lnTo>
                  <a:pt x="243488" y="322003"/>
                </a:lnTo>
                <a:cubicBezTo>
                  <a:pt x="241113" y="323079"/>
                  <a:pt x="238688" y="324046"/>
                  <a:pt x="236224" y="324910"/>
                </a:cubicBezTo>
                <a:cubicBezTo>
                  <a:pt x="233734" y="325763"/>
                  <a:pt x="231322" y="326636"/>
                  <a:pt x="228934" y="327500"/>
                </a:cubicBezTo>
                <a:cubicBezTo>
                  <a:pt x="224844" y="327500"/>
                  <a:pt x="220654" y="326953"/>
                  <a:pt x="216336" y="325887"/>
                </a:cubicBezTo>
                <a:cubicBezTo>
                  <a:pt x="214189" y="326953"/>
                  <a:pt x="211713" y="327500"/>
                  <a:pt x="208919" y="327500"/>
                </a:cubicBezTo>
                <a:lnTo>
                  <a:pt x="210214" y="329429"/>
                </a:lnTo>
                <a:cubicBezTo>
                  <a:pt x="210633" y="329647"/>
                  <a:pt x="211497" y="330079"/>
                  <a:pt x="212792" y="330729"/>
                </a:cubicBezTo>
                <a:cubicBezTo>
                  <a:pt x="211065" y="330932"/>
                  <a:pt x="209338" y="331047"/>
                  <a:pt x="207636" y="331047"/>
                </a:cubicBezTo>
                <a:cubicBezTo>
                  <a:pt x="205896" y="331047"/>
                  <a:pt x="204182" y="331047"/>
                  <a:pt x="202455" y="331047"/>
                </a:cubicBezTo>
                <a:cubicBezTo>
                  <a:pt x="199432" y="331047"/>
                  <a:pt x="195939" y="330878"/>
                  <a:pt x="191952" y="330560"/>
                </a:cubicBezTo>
                <a:cubicBezTo>
                  <a:pt x="187964" y="330243"/>
                  <a:pt x="184192" y="329761"/>
                  <a:pt x="180649" y="329111"/>
                </a:cubicBezTo>
                <a:cubicBezTo>
                  <a:pt x="177093" y="328467"/>
                  <a:pt x="174121" y="327653"/>
                  <a:pt x="171771" y="326675"/>
                </a:cubicBezTo>
                <a:cubicBezTo>
                  <a:pt x="169384" y="325709"/>
                  <a:pt x="168203" y="324582"/>
                  <a:pt x="168203" y="323297"/>
                </a:cubicBezTo>
                <a:lnTo>
                  <a:pt x="163351" y="321025"/>
                </a:lnTo>
                <a:cubicBezTo>
                  <a:pt x="161637" y="321025"/>
                  <a:pt x="159859" y="320708"/>
                  <a:pt x="158017" y="320059"/>
                </a:cubicBezTo>
                <a:cubicBezTo>
                  <a:pt x="156189" y="319413"/>
                  <a:pt x="154423" y="318560"/>
                  <a:pt x="152696" y="317483"/>
                </a:cubicBezTo>
                <a:lnTo>
                  <a:pt x="152048" y="317647"/>
                </a:lnTo>
                <a:lnTo>
                  <a:pt x="151401" y="317800"/>
                </a:lnTo>
                <a:cubicBezTo>
                  <a:pt x="150105" y="317800"/>
                  <a:pt x="148543" y="317428"/>
                  <a:pt x="146714" y="316670"/>
                </a:cubicBezTo>
                <a:cubicBezTo>
                  <a:pt x="144885" y="315921"/>
                  <a:pt x="143057" y="314953"/>
                  <a:pt x="141228" y="313758"/>
                </a:cubicBezTo>
                <a:cubicBezTo>
                  <a:pt x="139399" y="312577"/>
                  <a:pt x="137621" y="311386"/>
                  <a:pt x="135894" y="310216"/>
                </a:cubicBezTo>
                <a:cubicBezTo>
                  <a:pt x="134179" y="309025"/>
                  <a:pt x="132668" y="308008"/>
                  <a:pt x="131385" y="307130"/>
                </a:cubicBezTo>
                <a:lnTo>
                  <a:pt x="123943" y="307130"/>
                </a:lnTo>
                <a:lnTo>
                  <a:pt x="123295" y="306812"/>
                </a:lnTo>
                <a:lnTo>
                  <a:pt x="115536" y="301009"/>
                </a:lnTo>
                <a:cubicBezTo>
                  <a:pt x="111878" y="299916"/>
                  <a:pt x="107674" y="297337"/>
                  <a:pt x="102937" y="293249"/>
                </a:cubicBezTo>
                <a:cubicBezTo>
                  <a:pt x="98200" y="289147"/>
                  <a:pt x="92485" y="285704"/>
                  <a:pt x="85818" y="282901"/>
                </a:cubicBezTo>
                <a:lnTo>
                  <a:pt x="83887" y="281933"/>
                </a:lnTo>
                <a:cubicBezTo>
                  <a:pt x="85589" y="281720"/>
                  <a:pt x="86465" y="280970"/>
                  <a:pt x="86465" y="279671"/>
                </a:cubicBezTo>
                <a:cubicBezTo>
                  <a:pt x="86465" y="277959"/>
                  <a:pt x="85704" y="276778"/>
                  <a:pt x="84205" y="276129"/>
                </a:cubicBezTo>
                <a:lnTo>
                  <a:pt x="76115" y="274501"/>
                </a:lnTo>
                <a:cubicBezTo>
                  <a:pt x="74400" y="272140"/>
                  <a:pt x="72521" y="269452"/>
                  <a:pt x="70464" y="266425"/>
                </a:cubicBezTo>
                <a:cubicBezTo>
                  <a:pt x="68431" y="263404"/>
                  <a:pt x="65993" y="261475"/>
                  <a:pt x="63199" y="260611"/>
                </a:cubicBezTo>
                <a:lnTo>
                  <a:pt x="62234" y="260611"/>
                </a:lnTo>
                <a:cubicBezTo>
                  <a:pt x="60939" y="257168"/>
                  <a:pt x="59973" y="253398"/>
                  <a:pt x="59326" y="249306"/>
                </a:cubicBezTo>
                <a:cubicBezTo>
                  <a:pt x="61472" y="250605"/>
                  <a:pt x="63567" y="251950"/>
                  <a:pt x="65625" y="253343"/>
                </a:cubicBezTo>
                <a:cubicBezTo>
                  <a:pt x="67657" y="254742"/>
                  <a:pt x="69765" y="256205"/>
                  <a:pt x="71924" y="257704"/>
                </a:cubicBezTo>
                <a:cubicBezTo>
                  <a:pt x="69993" y="253829"/>
                  <a:pt x="67987" y="249736"/>
                  <a:pt x="65942" y="245421"/>
                </a:cubicBezTo>
                <a:cubicBezTo>
                  <a:pt x="63885" y="241114"/>
                  <a:pt x="62132" y="236913"/>
                  <a:pt x="60621" y="232825"/>
                </a:cubicBezTo>
                <a:lnTo>
                  <a:pt x="60939" y="231208"/>
                </a:lnTo>
                <a:cubicBezTo>
                  <a:pt x="60939" y="229913"/>
                  <a:pt x="60621" y="228836"/>
                  <a:pt x="59973" y="227984"/>
                </a:cubicBezTo>
                <a:lnTo>
                  <a:pt x="59643" y="227666"/>
                </a:lnTo>
                <a:lnTo>
                  <a:pt x="59491" y="224758"/>
                </a:lnTo>
                <a:lnTo>
                  <a:pt x="59326" y="221851"/>
                </a:lnTo>
                <a:cubicBezTo>
                  <a:pt x="60621" y="221405"/>
                  <a:pt x="61904" y="222055"/>
                  <a:pt x="63199" y="223781"/>
                </a:cubicBezTo>
                <a:cubicBezTo>
                  <a:pt x="62983" y="222486"/>
                  <a:pt x="62818" y="221137"/>
                  <a:pt x="62729" y="219753"/>
                </a:cubicBezTo>
                <a:cubicBezTo>
                  <a:pt x="62602" y="218334"/>
                  <a:pt x="62551" y="217098"/>
                  <a:pt x="62551" y="216032"/>
                </a:cubicBezTo>
                <a:cubicBezTo>
                  <a:pt x="62551" y="214737"/>
                  <a:pt x="62602" y="213125"/>
                  <a:pt x="62729" y="211180"/>
                </a:cubicBezTo>
                <a:cubicBezTo>
                  <a:pt x="62818" y="209241"/>
                  <a:pt x="63516" y="208273"/>
                  <a:pt x="64812" y="208273"/>
                </a:cubicBezTo>
                <a:lnTo>
                  <a:pt x="64482" y="205033"/>
                </a:lnTo>
                <a:lnTo>
                  <a:pt x="64482" y="201809"/>
                </a:lnTo>
                <a:cubicBezTo>
                  <a:pt x="64482" y="192984"/>
                  <a:pt x="65676" y="185338"/>
                  <a:pt x="68050" y="178875"/>
                </a:cubicBezTo>
                <a:lnTo>
                  <a:pt x="67885" y="175963"/>
                </a:lnTo>
                <a:lnTo>
                  <a:pt x="67720" y="173056"/>
                </a:lnTo>
                <a:cubicBezTo>
                  <a:pt x="67720" y="171329"/>
                  <a:pt x="67835" y="169668"/>
                  <a:pt x="68050" y="168055"/>
                </a:cubicBezTo>
                <a:cubicBezTo>
                  <a:pt x="68254" y="166428"/>
                  <a:pt x="68482" y="164979"/>
                  <a:pt x="68698" y="163685"/>
                </a:cubicBezTo>
                <a:lnTo>
                  <a:pt x="69498" y="163849"/>
                </a:lnTo>
                <a:lnTo>
                  <a:pt x="70311" y="164011"/>
                </a:lnTo>
                <a:cubicBezTo>
                  <a:pt x="72026" y="164011"/>
                  <a:pt x="73639" y="163302"/>
                  <a:pt x="75150" y="161908"/>
                </a:cubicBezTo>
                <a:cubicBezTo>
                  <a:pt x="76661" y="160494"/>
                  <a:pt x="78007" y="158678"/>
                  <a:pt x="79188" y="156422"/>
                </a:cubicBezTo>
                <a:cubicBezTo>
                  <a:pt x="80369" y="154144"/>
                  <a:pt x="81296" y="151669"/>
                  <a:pt x="81944" y="148976"/>
                </a:cubicBezTo>
                <a:cubicBezTo>
                  <a:pt x="82592" y="146286"/>
                  <a:pt x="82909" y="143756"/>
                  <a:pt x="82909" y="141395"/>
                </a:cubicBezTo>
                <a:lnTo>
                  <a:pt x="89691" y="133635"/>
                </a:lnTo>
                <a:lnTo>
                  <a:pt x="90186" y="133799"/>
                </a:lnTo>
                <a:lnTo>
                  <a:pt x="90669" y="133968"/>
                </a:lnTo>
                <a:cubicBezTo>
                  <a:pt x="91749" y="133968"/>
                  <a:pt x="93133" y="133318"/>
                  <a:pt x="94873" y="132008"/>
                </a:cubicBezTo>
                <a:cubicBezTo>
                  <a:pt x="96587" y="130728"/>
                  <a:pt x="98302" y="129166"/>
                  <a:pt x="100029" y="127336"/>
                </a:cubicBezTo>
                <a:cubicBezTo>
                  <a:pt x="101756" y="125510"/>
                  <a:pt x="103433" y="123680"/>
                  <a:pt x="105046" y="121848"/>
                </a:cubicBezTo>
                <a:cubicBezTo>
                  <a:pt x="106659" y="120008"/>
                  <a:pt x="107992" y="118559"/>
                  <a:pt x="109084" y="117483"/>
                </a:cubicBezTo>
                <a:lnTo>
                  <a:pt x="140732" y="96805"/>
                </a:lnTo>
                <a:lnTo>
                  <a:pt x="157230" y="89692"/>
                </a:lnTo>
                <a:cubicBezTo>
                  <a:pt x="163681" y="87980"/>
                  <a:pt x="170527" y="86199"/>
                  <a:pt x="177740" y="84359"/>
                </a:cubicBezTo>
                <a:cubicBezTo>
                  <a:pt x="184967" y="82533"/>
                  <a:pt x="191901" y="80321"/>
                  <a:pt x="198581" y="77741"/>
                </a:cubicBezTo>
                <a:cubicBezTo>
                  <a:pt x="200943" y="78595"/>
                  <a:pt x="203369" y="79522"/>
                  <a:pt x="205845" y="80500"/>
                </a:cubicBezTo>
                <a:cubicBezTo>
                  <a:pt x="208322" y="81461"/>
                  <a:pt x="210748" y="82161"/>
                  <a:pt x="213110" y="82593"/>
                </a:cubicBezTo>
                <a:cubicBezTo>
                  <a:pt x="214405" y="82796"/>
                  <a:pt x="216615" y="83079"/>
                  <a:pt x="219739" y="83397"/>
                </a:cubicBezTo>
                <a:cubicBezTo>
                  <a:pt x="222864" y="83724"/>
                  <a:pt x="226039" y="84091"/>
                  <a:pt x="229277" y="84523"/>
                </a:cubicBezTo>
                <a:cubicBezTo>
                  <a:pt x="232515" y="84954"/>
                  <a:pt x="235360" y="85490"/>
                  <a:pt x="237837" y="86150"/>
                </a:cubicBezTo>
                <a:cubicBezTo>
                  <a:pt x="240301" y="86800"/>
                  <a:pt x="241545" y="87638"/>
                  <a:pt x="241545" y="88729"/>
                </a:cubicBezTo>
                <a:lnTo>
                  <a:pt x="239932" y="91304"/>
                </a:lnTo>
                <a:close/>
                <a:moveTo>
                  <a:pt x="58360" y="181122"/>
                </a:moveTo>
                <a:lnTo>
                  <a:pt x="58030" y="178542"/>
                </a:lnTo>
                <a:cubicBezTo>
                  <a:pt x="58030" y="177262"/>
                  <a:pt x="58132" y="176385"/>
                  <a:pt x="58360" y="175963"/>
                </a:cubicBezTo>
                <a:close/>
                <a:moveTo>
                  <a:pt x="61904" y="99079"/>
                </a:moveTo>
                <a:cubicBezTo>
                  <a:pt x="62335" y="104019"/>
                  <a:pt x="62666" y="108921"/>
                  <a:pt x="62869" y="113772"/>
                </a:cubicBezTo>
                <a:cubicBezTo>
                  <a:pt x="63097" y="118624"/>
                  <a:pt x="63301" y="123501"/>
                  <a:pt x="63516" y="128466"/>
                </a:cubicBezTo>
                <a:lnTo>
                  <a:pt x="59326" y="120390"/>
                </a:lnTo>
                <a:cubicBezTo>
                  <a:pt x="58030" y="114790"/>
                  <a:pt x="56798" y="109288"/>
                  <a:pt x="55604" y="103905"/>
                </a:cubicBezTo>
                <a:cubicBezTo>
                  <a:pt x="54411" y="98532"/>
                  <a:pt x="52976" y="93150"/>
                  <a:pt x="51236" y="87762"/>
                </a:cubicBezTo>
                <a:close/>
                <a:moveTo>
                  <a:pt x="47044" y="184362"/>
                </a:moveTo>
                <a:lnTo>
                  <a:pt x="47375" y="184362"/>
                </a:lnTo>
                <a:lnTo>
                  <a:pt x="47527" y="185488"/>
                </a:lnTo>
                <a:lnTo>
                  <a:pt x="47692" y="186618"/>
                </a:lnTo>
                <a:close/>
                <a:moveTo>
                  <a:pt x="48340" y="65463"/>
                </a:moveTo>
                <a:lnTo>
                  <a:pt x="46397" y="64813"/>
                </a:lnTo>
                <a:lnTo>
                  <a:pt x="45114" y="65463"/>
                </a:lnTo>
                <a:cubicBezTo>
                  <a:pt x="49623" y="58795"/>
                  <a:pt x="54906" y="52430"/>
                  <a:pt x="60939" y="46398"/>
                </a:cubicBezTo>
                <a:cubicBezTo>
                  <a:pt x="60710" y="47693"/>
                  <a:pt x="60570" y="49042"/>
                  <a:pt x="60456" y="50436"/>
                </a:cubicBezTo>
                <a:cubicBezTo>
                  <a:pt x="60341" y="51850"/>
                  <a:pt x="60291" y="53284"/>
                  <a:pt x="60291" y="54791"/>
                </a:cubicBezTo>
                <a:cubicBezTo>
                  <a:pt x="58132" y="55223"/>
                  <a:pt x="57065" y="56638"/>
                  <a:pt x="57065" y="58999"/>
                </a:cubicBezTo>
                <a:cubicBezTo>
                  <a:pt x="57065" y="61375"/>
                  <a:pt x="57217" y="64267"/>
                  <a:pt x="57535" y="67725"/>
                </a:cubicBezTo>
                <a:cubicBezTo>
                  <a:pt x="57865" y="71163"/>
                  <a:pt x="58779" y="74075"/>
                  <a:pt x="60291" y="76446"/>
                </a:cubicBezTo>
                <a:cubicBezTo>
                  <a:pt x="57916" y="74075"/>
                  <a:pt x="55655" y="71977"/>
                  <a:pt x="53509" y="70150"/>
                </a:cubicBezTo>
                <a:cubicBezTo>
                  <a:pt x="51350" y="68320"/>
                  <a:pt x="49623" y="66757"/>
                  <a:pt x="48340" y="65463"/>
                </a:cubicBezTo>
                <a:close/>
                <a:moveTo>
                  <a:pt x="52861" y="169171"/>
                </a:moveTo>
                <a:lnTo>
                  <a:pt x="50588" y="152383"/>
                </a:lnTo>
                <a:lnTo>
                  <a:pt x="51566" y="153346"/>
                </a:lnTo>
                <a:lnTo>
                  <a:pt x="53826" y="154313"/>
                </a:lnTo>
                <a:cubicBezTo>
                  <a:pt x="55122" y="154313"/>
                  <a:pt x="55782" y="153028"/>
                  <a:pt x="55782" y="150439"/>
                </a:cubicBezTo>
                <a:lnTo>
                  <a:pt x="48988" y="140750"/>
                </a:lnTo>
                <a:lnTo>
                  <a:pt x="46079" y="120390"/>
                </a:lnTo>
                <a:cubicBezTo>
                  <a:pt x="45635" y="118877"/>
                  <a:pt x="45368" y="117429"/>
                  <a:pt x="45267" y="116034"/>
                </a:cubicBezTo>
                <a:cubicBezTo>
                  <a:pt x="45165" y="114626"/>
                  <a:pt x="44987" y="113177"/>
                  <a:pt x="44784" y="111678"/>
                </a:cubicBezTo>
                <a:cubicBezTo>
                  <a:pt x="49953" y="116833"/>
                  <a:pt x="53344" y="122434"/>
                  <a:pt x="54957" y="128466"/>
                </a:cubicBezTo>
                <a:cubicBezTo>
                  <a:pt x="56569" y="134499"/>
                  <a:pt x="58678" y="140630"/>
                  <a:pt x="61256" y="146881"/>
                </a:cubicBezTo>
                <a:cubicBezTo>
                  <a:pt x="59541" y="150324"/>
                  <a:pt x="57916" y="153996"/>
                  <a:pt x="56417" y="157866"/>
                </a:cubicBezTo>
                <a:cubicBezTo>
                  <a:pt x="54906" y="161754"/>
                  <a:pt x="53826" y="165515"/>
                  <a:pt x="53191" y="169171"/>
                </a:cubicBezTo>
                <a:close/>
                <a:moveTo>
                  <a:pt x="45762" y="158197"/>
                </a:moveTo>
                <a:lnTo>
                  <a:pt x="46727" y="164661"/>
                </a:lnTo>
                <a:lnTo>
                  <a:pt x="47375" y="175963"/>
                </a:lnTo>
                <a:cubicBezTo>
                  <a:pt x="45851" y="174454"/>
                  <a:pt x="45114" y="172029"/>
                  <a:pt x="45114" y="168700"/>
                </a:cubicBezTo>
                <a:cubicBezTo>
                  <a:pt x="45114" y="165346"/>
                  <a:pt x="44987" y="162275"/>
                  <a:pt x="44784" y="159482"/>
                </a:cubicBezTo>
                <a:close/>
                <a:moveTo>
                  <a:pt x="45432" y="155608"/>
                </a:moveTo>
                <a:cubicBezTo>
                  <a:pt x="44340" y="154527"/>
                  <a:pt x="43819" y="152750"/>
                  <a:pt x="43819" y="150275"/>
                </a:cubicBezTo>
                <a:cubicBezTo>
                  <a:pt x="43819" y="147784"/>
                  <a:pt x="43705" y="145700"/>
                  <a:pt x="43501" y="143974"/>
                </a:cubicBezTo>
                <a:close/>
                <a:moveTo>
                  <a:pt x="52201" y="81288"/>
                </a:moveTo>
                <a:cubicBezTo>
                  <a:pt x="50055" y="79140"/>
                  <a:pt x="48442" y="77047"/>
                  <a:pt x="47375" y="74988"/>
                </a:cubicBezTo>
                <a:cubicBezTo>
                  <a:pt x="46295" y="72953"/>
                  <a:pt x="44886" y="70632"/>
                  <a:pt x="43184" y="68042"/>
                </a:cubicBezTo>
                <a:lnTo>
                  <a:pt x="44149" y="66757"/>
                </a:lnTo>
                <a:cubicBezTo>
                  <a:pt x="44149" y="68474"/>
                  <a:pt x="45165" y="70845"/>
                  <a:pt x="47210" y="73872"/>
                </a:cubicBezTo>
                <a:cubicBezTo>
                  <a:pt x="49254" y="76878"/>
                  <a:pt x="50918" y="79358"/>
                  <a:pt x="52201" y="81288"/>
                </a:cubicBezTo>
                <a:close/>
                <a:moveTo>
                  <a:pt x="42841" y="90986"/>
                </a:moveTo>
                <a:cubicBezTo>
                  <a:pt x="42841" y="89047"/>
                  <a:pt x="42777" y="87167"/>
                  <a:pt x="42676" y="85336"/>
                </a:cubicBezTo>
                <a:cubicBezTo>
                  <a:pt x="42574" y="83496"/>
                  <a:pt x="42524" y="81616"/>
                  <a:pt x="42524" y="79675"/>
                </a:cubicBezTo>
                <a:cubicBezTo>
                  <a:pt x="43603" y="83342"/>
                  <a:pt x="44568" y="86899"/>
                  <a:pt x="45432" y="90342"/>
                </a:cubicBezTo>
                <a:cubicBezTo>
                  <a:pt x="46295" y="93794"/>
                  <a:pt x="47146" y="97336"/>
                  <a:pt x="48010" y="101008"/>
                </a:cubicBezTo>
                <a:close/>
                <a:moveTo>
                  <a:pt x="37024" y="105850"/>
                </a:moveTo>
                <a:lnTo>
                  <a:pt x="37672" y="106494"/>
                </a:lnTo>
                <a:lnTo>
                  <a:pt x="37990" y="109089"/>
                </a:lnTo>
                <a:close/>
                <a:moveTo>
                  <a:pt x="35411" y="122002"/>
                </a:moveTo>
                <a:cubicBezTo>
                  <a:pt x="34129" y="119413"/>
                  <a:pt x="33481" y="117483"/>
                  <a:pt x="33481" y="116188"/>
                </a:cubicBezTo>
                <a:lnTo>
                  <a:pt x="33798" y="114903"/>
                </a:lnTo>
                <a:lnTo>
                  <a:pt x="36059" y="122652"/>
                </a:lnTo>
                <a:close/>
                <a:moveTo>
                  <a:pt x="32833" y="83560"/>
                </a:moveTo>
                <a:cubicBezTo>
                  <a:pt x="33900" y="86988"/>
                  <a:pt x="35196" y="90025"/>
                  <a:pt x="36707" y="92604"/>
                </a:cubicBezTo>
                <a:lnTo>
                  <a:pt x="36707" y="97455"/>
                </a:lnTo>
                <a:lnTo>
                  <a:pt x="35094" y="99079"/>
                </a:lnTo>
                <a:cubicBezTo>
                  <a:pt x="34662" y="99079"/>
                  <a:pt x="33417" y="98418"/>
                  <a:pt x="31373" y="97123"/>
                </a:cubicBezTo>
                <a:cubicBezTo>
                  <a:pt x="29328" y="95839"/>
                  <a:pt x="28096" y="95079"/>
                  <a:pt x="27664" y="94876"/>
                </a:cubicBezTo>
                <a:lnTo>
                  <a:pt x="31868" y="85172"/>
                </a:lnTo>
                <a:close/>
                <a:moveTo>
                  <a:pt x="47375" y="228633"/>
                </a:moveTo>
                <a:lnTo>
                  <a:pt x="47692" y="227338"/>
                </a:lnTo>
                <a:lnTo>
                  <a:pt x="46727" y="224580"/>
                </a:lnTo>
                <a:lnTo>
                  <a:pt x="44466" y="223464"/>
                </a:lnTo>
                <a:lnTo>
                  <a:pt x="42841" y="224099"/>
                </a:lnTo>
                <a:lnTo>
                  <a:pt x="41876" y="226053"/>
                </a:lnTo>
                <a:cubicBezTo>
                  <a:pt x="39069" y="223895"/>
                  <a:pt x="37024" y="221886"/>
                  <a:pt x="35742" y="220070"/>
                </a:cubicBezTo>
                <a:cubicBezTo>
                  <a:pt x="34446" y="218230"/>
                  <a:pt x="33367" y="216349"/>
                  <a:pt x="32516" y="214420"/>
                </a:cubicBezTo>
                <a:cubicBezTo>
                  <a:pt x="31640" y="212476"/>
                  <a:pt x="30954" y="210317"/>
                  <a:pt x="30408" y="207956"/>
                </a:cubicBezTo>
                <a:cubicBezTo>
                  <a:pt x="29861" y="205579"/>
                  <a:pt x="28947" y="202787"/>
                  <a:pt x="27664" y="199562"/>
                </a:cubicBezTo>
                <a:lnTo>
                  <a:pt x="35742" y="208606"/>
                </a:lnTo>
                <a:lnTo>
                  <a:pt x="36707" y="212476"/>
                </a:lnTo>
                <a:lnTo>
                  <a:pt x="41558" y="219574"/>
                </a:lnTo>
                <a:lnTo>
                  <a:pt x="42193" y="218612"/>
                </a:lnTo>
                <a:cubicBezTo>
                  <a:pt x="43920" y="218612"/>
                  <a:pt x="44784" y="217634"/>
                  <a:pt x="44784" y="215705"/>
                </a:cubicBezTo>
                <a:lnTo>
                  <a:pt x="45114" y="215388"/>
                </a:lnTo>
                <a:lnTo>
                  <a:pt x="44149" y="214092"/>
                </a:lnTo>
                <a:cubicBezTo>
                  <a:pt x="41342" y="209569"/>
                  <a:pt x="39069" y="205912"/>
                  <a:pt x="37355" y="203104"/>
                </a:cubicBezTo>
                <a:cubicBezTo>
                  <a:pt x="35627" y="200296"/>
                  <a:pt x="34180" y="197934"/>
                  <a:pt x="32986" y="195995"/>
                </a:cubicBezTo>
                <a:cubicBezTo>
                  <a:pt x="31804" y="194050"/>
                  <a:pt x="30776" y="192323"/>
                  <a:pt x="29925" y="190826"/>
                </a:cubicBezTo>
                <a:cubicBezTo>
                  <a:pt x="29061" y="189312"/>
                  <a:pt x="28096" y="187472"/>
                  <a:pt x="27004" y="185338"/>
                </a:cubicBezTo>
                <a:lnTo>
                  <a:pt x="27004" y="182744"/>
                </a:lnTo>
                <a:lnTo>
                  <a:pt x="31868" y="188245"/>
                </a:lnTo>
                <a:lnTo>
                  <a:pt x="34129" y="189213"/>
                </a:lnTo>
                <a:cubicBezTo>
                  <a:pt x="35411" y="189213"/>
                  <a:pt x="36059" y="188117"/>
                  <a:pt x="36059" y="185973"/>
                </a:cubicBezTo>
                <a:cubicBezTo>
                  <a:pt x="36059" y="184892"/>
                  <a:pt x="35043" y="183076"/>
                  <a:pt x="32986" y="180487"/>
                </a:cubicBezTo>
                <a:cubicBezTo>
                  <a:pt x="30954" y="177907"/>
                  <a:pt x="29481" y="176180"/>
                  <a:pt x="28629" y="175318"/>
                </a:cubicBezTo>
                <a:lnTo>
                  <a:pt x="27004" y="173374"/>
                </a:lnTo>
                <a:lnTo>
                  <a:pt x="27004" y="159810"/>
                </a:lnTo>
                <a:cubicBezTo>
                  <a:pt x="28744" y="163050"/>
                  <a:pt x="30179" y="165778"/>
                  <a:pt x="31373" y="168055"/>
                </a:cubicBezTo>
                <a:cubicBezTo>
                  <a:pt x="32567" y="170312"/>
                  <a:pt x="33684" y="172242"/>
                  <a:pt x="34764" y="173854"/>
                </a:cubicBezTo>
                <a:cubicBezTo>
                  <a:pt x="35831" y="175472"/>
                  <a:pt x="36923" y="176880"/>
                  <a:pt x="37990" y="178061"/>
                </a:cubicBezTo>
                <a:cubicBezTo>
                  <a:pt x="39069" y="179242"/>
                  <a:pt x="40377" y="180383"/>
                  <a:pt x="41876" y="181449"/>
                </a:cubicBezTo>
                <a:lnTo>
                  <a:pt x="42524" y="184362"/>
                </a:lnTo>
                <a:cubicBezTo>
                  <a:pt x="42727" y="186088"/>
                  <a:pt x="43323" y="188117"/>
                  <a:pt x="44289" y="190508"/>
                </a:cubicBezTo>
                <a:cubicBezTo>
                  <a:pt x="45267" y="192869"/>
                  <a:pt x="46295" y="195013"/>
                  <a:pt x="47375" y="196973"/>
                </a:cubicBezTo>
                <a:cubicBezTo>
                  <a:pt x="47146" y="198048"/>
                  <a:pt x="47044" y="199170"/>
                  <a:pt x="47044" y="200351"/>
                </a:cubicBezTo>
                <a:cubicBezTo>
                  <a:pt x="47044" y="201541"/>
                  <a:pt x="47044" y="202672"/>
                  <a:pt x="47044" y="203753"/>
                </a:cubicBezTo>
                <a:cubicBezTo>
                  <a:pt x="47044" y="207613"/>
                  <a:pt x="47210" y="211562"/>
                  <a:pt x="47527" y="215536"/>
                </a:cubicBezTo>
                <a:cubicBezTo>
                  <a:pt x="47857" y="219524"/>
                  <a:pt x="48226" y="223464"/>
                  <a:pt x="48657" y="227338"/>
                </a:cubicBezTo>
                <a:cubicBezTo>
                  <a:pt x="48874" y="228836"/>
                  <a:pt x="48988" y="230612"/>
                  <a:pt x="48988" y="232671"/>
                </a:cubicBezTo>
                <a:cubicBezTo>
                  <a:pt x="48988" y="234701"/>
                  <a:pt x="49026" y="236759"/>
                  <a:pt x="49140" y="238803"/>
                </a:cubicBezTo>
                <a:cubicBezTo>
                  <a:pt x="49254" y="240861"/>
                  <a:pt x="49623" y="242792"/>
                  <a:pt x="50270" y="244622"/>
                </a:cubicBezTo>
                <a:cubicBezTo>
                  <a:pt x="50918" y="246448"/>
                  <a:pt x="51998" y="247896"/>
                  <a:pt x="53509" y="248978"/>
                </a:cubicBezTo>
                <a:cubicBezTo>
                  <a:pt x="53941" y="251999"/>
                  <a:pt x="54589" y="254792"/>
                  <a:pt x="55439" y="257371"/>
                </a:cubicBezTo>
                <a:cubicBezTo>
                  <a:pt x="51134" y="251786"/>
                  <a:pt x="46727" y="246334"/>
                  <a:pt x="42193" y="241065"/>
                </a:cubicBezTo>
                <a:cubicBezTo>
                  <a:pt x="37672" y="235781"/>
                  <a:pt x="33252" y="229699"/>
                  <a:pt x="28947" y="222813"/>
                </a:cubicBezTo>
                <a:lnTo>
                  <a:pt x="30573" y="223781"/>
                </a:lnTo>
                <a:lnTo>
                  <a:pt x="33303" y="226053"/>
                </a:lnTo>
                <a:lnTo>
                  <a:pt x="35894" y="228301"/>
                </a:lnTo>
                <a:lnTo>
                  <a:pt x="37672" y="229278"/>
                </a:lnTo>
                <a:lnTo>
                  <a:pt x="37672" y="228950"/>
                </a:lnTo>
                <a:lnTo>
                  <a:pt x="38955" y="230563"/>
                </a:lnTo>
                <a:lnTo>
                  <a:pt x="39945" y="231857"/>
                </a:lnTo>
                <a:lnTo>
                  <a:pt x="40263" y="232492"/>
                </a:lnTo>
                <a:lnTo>
                  <a:pt x="40263" y="231857"/>
                </a:lnTo>
                <a:lnTo>
                  <a:pt x="41558" y="232671"/>
                </a:lnTo>
                <a:lnTo>
                  <a:pt x="43184" y="233485"/>
                </a:lnTo>
                <a:cubicBezTo>
                  <a:pt x="44238" y="233485"/>
                  <a:pt x="45114" y="232884"/>
                  <a:pt x="45762" y="231703"/>
                </a:cubicBezTo>
                <a:cubicBezTo>
                  <a:pt x="46397" y="230513"/>
                  <a:pt x="46930" y="229481"/>
                  <a:pt x="47375" y="228633"/>
                </a:cubicBezTo>
                <a:close/>
                <a:moveTo>
                  <a:pt x="33481" y="128466"/>
                </a:moveTo>
                <a:cubicBezTo>
                  <a:pt x="34548" y="130624"/>
                  <a:pt x="35691" y="132505"/>
                  <a:pt x="36872" y="134117"/>
                </a:cubicBezTo>
                <a:cubicBezTo>
                  <a:pt x="38040" y="135729"/>
                  <a:pt x="38637" y="138170"/>
                  <a:pt x="38637" y="141395"/>
                </a:cubicBezTo>
                <a:cubicBezTo>
                  <a:pt x="36923" y="139237"/>
                  <a:pt x="34929" y="136380"/>
                  <a:pt x="32656" y="132838"/>
                </a:cubicBezTo>
                <a:cubicBezTo>
                  <a:pt x="30408" y="129265"/>
                  <a:pt x="28414" y="125773"/>
                  <a:pt x="26686" y="122335"/>
                </a:cubicBezTo>
                <a:cubicBezTo>
                  <a:pt x="28198" y="123615"/>
                  <a:pt x="29163" y="124378"/>
                  <a:pt x="29595" y="124592"/>
                </a:cubicBezTo>
                <a:lnTo>
                  <a:pt x="30573" y="124924"/>
                </a:lnTo>
                <a:lnTo>
                  <a:pt x="31220" y="125395"/>
                </a:lnTo>
                <a:cubicBezTo>
                  <a:pt x="31424" y="125713"/>
                  <a:pt x="32186" y="126740"/>
                  <a:pt x="33481" y="128466"/>
                </a:cubicBezTo>
                <a:close/>
                <a:moveTo>
                  <a:pt x="27004" y="135248"/>
                </a:moveTo>
                <a:cubicBezTo>
                  <a:pt x="28744" y="138259"/>
                  <a:pt x="30077" y="140695"/>
                  <a:pt x="31043" y="142511"/>
                </a:cubicBezTo>
                <a:cubicBezTo>
                  <a:pt x="32021" y="144341"/>
                  <a:pt x="32884" y="145968"/>
                  <a:pt x="33646" y="147363"/>
                </a:cubicBezTo>
                <a:cubicBezTo>
                  <a:pt x="34395" y="148776"/>
                  <a:pt x="35196" y="150220"/>
                  <a:pt x="36059" y="151733"/>
                </a:cubicBezTo>
                <a:cubicBezTo>
                  <a:pt x="36923" y="153231"/>
                  <a:pt x="38218" y="155186"/>
                  <a:pt x="39945" y="157548"/>
                </a:cubicBezTo>
                <a:lnTo>
                  <a:pt x="40580" y="165947"/>
                </a:lnTo>
                <a:cubicBezTo>
                  <a:pt x="39501" y="164661"/>
                  <a:pt x="38269" y="163238"/>
                  <a:pt x="36872" y="161754"/>
                </a:cubicBezTo>
                <a:cubicBezTo>
                  <a:pt x="35462" y="160242"/>
                  <a:pt x="33900" y="158629"/>
                  <a:pt x="32186" y="156888"/>
                </a:cubicBezTo>
                <a:lnTo>
                  <a:pt x="26686" y="145601"/>
                </a:lnTo>
                <a:cubicBezTo>
                  <a:pt x="26686" y="143642"/>
                  <a:pt x="26686" y="141762"/>
                  <a:pt x="26686" y="139936"/>
                </a:cubicBezTo>
                <a:cubicBezTo>
                  <a:pt x="26686" y="138106"/>
                  <a:pt x="26585" y="136330"/>
                  <a:pt x="26356" y="134598"/>
                </a:cubicBezTo>
                <a:close/>
                <a:moveTo>
                  <a:pt x="23778" y="84523"/>
                </a:moveTo>
                <a:lnTo>
                  <a:pt x="26039" y="79358"/>
                </a:lnTo>
                <a:lnTo>
                  <a:pt x="26039" y="81948"/>
                </a:lnTo>
                <a:close/>
                <a:moveTo>
                  <a:pt x="24109" y="113291"/>
                </a:moveTo>
                <a:cubicBezTo>
                  <a:pt x="23880" y="112200"/>
                  <a:pt x="23778" y="110702"/>
                  <a:pt x="23778" y="108757"/>
                </a:cubicBezTo>
                <a:cubicBezTo>
                  <a:pt x="23778" y="107472"/>
                  <a:pt x="23880" y="106217"/>
                  <a:pt x="24109" y="105046"/>
                </a:cubicBezTo>
                <a:cubicBezTo>
                  <a:pt x="24324" y="103865"/>
                  <a:pt x="24744" y="102824"/>
                  <a:pt x="25391" y="101975"/>
                </a:cubicBezTo>
                <a:cubicBezTo>
                  <a:pt x="26902" y="101975"/>
                  <a:pt x="27982" y="102571"/>
                  <a:pt x="28629" y="103751"/>
                </a:cubicBezTo>
                <a:cubicBezTo>
                  <a:pt x="29277" y="104922"/>
                  <a:pt x="29811" y="106445"/>
                  <a:pt x="30242" y="108276"/>
                </a:cubicBezTo>
                <a:cubicBezTo>
                  <a:pt x="30674" y="110101"/>
                  <a:pt x="31094" y="112200"/>
                  <a:pt x="31538" y="114571"/>
                </a:cubicBezTo>
                <a:cubicBezTo>
                  <a:pt x="31970" y="116947"/>
                  <a:pt x="32706" y="119308"/>
                  <a:pt x="33798" y="121685"/>
                </a:cubicBezTo>
                <a:cubicBezTo>
                  <a:pt x="32287" y="120172"/>
                  <a:pt x="30776" y="118713"/>
                  <a:pt x="29277" y="117314"/>
                </a:cubicBezTo>
                <a:cubicBezTo>
                  <a:pt x="27779" y="115920"/>
                  <a:pt x="26153" y="114675"/>
                  <a:pt x="24426" y="113609"/>
                </a:cubicBezTo>
                <a:close/>
                <a:moveTo>
                  <a:pt x="21518" y="154313"/>
                </a:moveTo>
                <a:lnTo>
                  <a:pt x="22496" y="155276"/>
                </a:lnTo>
                <a:lnTo>
                  <a:pt x="22496" y="157866"/>
                </a:lnTo>
                <a:close/>
                <a:moveTo>
                  <a:pt x="21518" y="130728"/>
                </a:moveTo>
                <a:lnTo>
                  <a:pt x="21518" y="132351"/>
                </a:lnTo>
                <a:lnTo>
                  <a:pt x="20883" y="130079"/>
                </a:lnTo>
                <a:close/>
                <a:moveTo>
                  <a:pt x="17644" y="121353"/>
                </a:moveTo>
                <a:lnTo>
                  <a:pt x="18444" y="119259"/>
                </a:lnTo>
                <a:lnTo>
                  <a:pt x="18940" y="117151"/>
                </a:lnTo>
                <a:lnTo>
                  <a:pt x="19905" y="120718"/>
                </a:lnTo>
                <a:lnTo>
                  <a:pt x="20235" y="122652"/>
                </a:lnTo>
                <a:lnTo>
                  <a:pt x="19587" y="122002"/>
                </a:lnTo>
                <a:close/>
                <a:moveTo>
                  <a:pt x="12145" y="120718"/>
                </a:moveTo>
                <a:cubicBezTo>
                  <a:pt x="12145" y="119413"/>
                  <a:pt x="12259" y="118078"/>
                  <a:pt x="12475" y="116669"/>
                </a:cubicBezTo>
                <a:cubicBezTo>
                  <a:pt x="12691" y="115271"/>
                  <a:pt x="13021" y="113822"/>
                  <a:pt x="13440" y="112323"/>
                </a:cubicBezTo>
                <a:lnTo>
                  <a:pt x="15066" y="107144"/>
                </a:lnTo>
                <a:cubicBezTo>
                  <a:pt x="14406" y="111678"/>
                  <a:pt x="13440" y="116188"/>
                  <a:pt x="12145" y="120718"/>
                </a:cubicBezTo>
                <a:close/>
                <a:moveTo>
                  <a:pt x="15066" y="129434"/>
                </a:moveTo>
                <a:cubicBezTo>
                  <a:pt x="15498" y="132237"/>
                  <a:pt x="16234" y="135134"/>
                  <a:pt x="17314" y="138170"/>
                </a:cubicBezTo>
                <a:cubicBezTo>
                  <a:pt x="18394" y="141166"/>
                  <a:pt x="19689" y="144292"/>
                  <a:pt x="21200" y="147532"/>
                </a:cubicBezTo>
                <a:cubicBezTo>
                  <a:pt x="19460" y="146678"/>
                  <a:pt x="18305" y="146231"/>
                  <a:pt x="17644" y="146231"/>
                </a:cubicBezTo>
                <a:cubicBezTo>
                  <a:pt x="15917" y="146231"/>
                  <a:pt x="15066" y="147313"/>
                  <a:pt x="15066" y="149471"/>
                </a:cubicBezTo>
                <a:cubicBezTo>
                  <a:pt x="15066" y="154199"/>
                  <a:pt x="16234" y="159165"/>
                  <a:pt x="18622" y="164329"/>
                </a:cubicBezTo>
                <a:lnTo>
                  <a:pt x="16031" y="161754"/>
                </a:lnTo>
                <a:lnTo>
                  <a:pt x="14075" y="161095"/>
                </a:lnTo>
                <a:lnTo>
                  <a:pt x="12475" y="161754"/>
                </a:lnTo>
                <a:lnTo>
                  <a:pt x="11497" y="162717"/>
                </a:lnTo>
                <a:cubicBezTo>
                  <a:pt x="11066" y="164011"/>
                  <a:pt x="10862" y="164865"/>
                  <a:pt x="10862" y="165296"/>
                </a:cubicBezTo>
                <a:lnTo>
                  <a:pt x="12145" y="167886"/>
                </a:lnTo>
                <a:lnTo>
                  <a:pt x="9567" y="170312"/>
                </a:lnTo>
                <a:cubicBezTo>
                  <a:pt x="8919" y="171061"/>
                  <a:pt x="8373" y="172093"/>
                  <a:pt x="7954" y="173374"/>
                </a:cubicBezTo>
                <a:cubicBezTo>
                  <a:pt x="7510" y="171011"/>
                  <a:pt x="7090" y="168749"/>
                  <a:pt x="6671" y="166592"/>
                </a:cubicBezTo>
                <a:cubicBezTo>
                  <a:pt x="6214" y="164433"/>
                  <a:pt x="5795" y="162275"/>
                  <a:pt x="5376" y="160127"/>
                </a:cubicBezTo>
                <a:cubicBezTo>
                  <a:pt x="8170" y="158197"/>
                  <a:pt x="10316" y="155276"/>
                  <a:pt x="11827" y="151415"/>
                </a:cubicBezTo>
                <a:cubicBezTo>
                  <a:pt x="13339" y="147532"/>
                  <a:pt x="14075" y="143642"/>
                  <a:pt x="14075" y="139782"/>
                </a:cubicBezTo>
                <a:lnTo>
                  <a:pt x="13936" y="136875"/>
                </a:lnTo>
                <a:lnTo>
                  <a:pt x="13440" y="133968"/>
                </a:lnTo>
                <a:close/>
                <a:moveTo>
                  <a:pt x="326521" y="271277"/>
                </a:moveTo>
                <a:cubicBezTo>
                  <a:pt x="326953" y="268916"/>
                  <a:pt x="327219" y="266529"/>
                  <a:pt x="327346" y="264179"/>
                </a:cubicBezTo>
                <a:cubicBezTo>
                  <a:pt x="327435" y="261792"/>
                  <a:pt x="327486" y="259440"/>
                  <a:pt x="327486" y="257054"/>
                </a:cubicBezTo>
                <a:lnTo>
                  <a:pt x="330077" y="258681"/>
                </a:lnTo>
                <a:cubicBezTo>
                  <a:pt x="330940" y="258681"/>
                  <a:pt x="331575" y="257371"/>
                  <a:pt x="332020" y="254792"/>
                </a:cubicBezTo>
                <a:cubicBezTo>
                  <a:pt x="332452" y="252218"/>
                  <a:pt x="332769" y="249191"/>
                  <a:pt x="332998" y="245753"/>
                </a:cubicBezTo>
                <a:cubicBezTo>
                  <a:pt x="333188" y="242295"/>
                  <a:pt x="333315" y="238753"/>
                  <a:pt x="333315" y="235097"/>
                </a:cubicBezTo>
                <a:cubicBezTo>
                  <a:pt x="333315" y="231425"/>
                  <a:pt x="333315" y="228633"/>
                  <a:pt x="333315" y="226688"/>
                </a:cubicBezTo>
                <a:cubicBezTo>
                  <a:pt x="333315" y="222168"/>
                  <a:pt x="333150" y="217595"/>
                  <a:pt x="332820" y="212947"/>
                </a:cubicBezTo>
                <a:cubicBezTo>
                  <a:pt x="332502" y="208323"/>
                  <a:pt x="331575" y="203958"/>
                  <a:pt x="330077" y="199880"/>
                </a:cubicBezTo>
                <a:lnTo>
                  <a:pt x="328134" y="194368"/>
                </a:lnTo>
                <a:lnTo>
                  <a:pt x="328629" y="194546"/>
                </a:lnTo>
                <a:lnTo>
                  <a:pt x="329099" y="194696"/>
                </a:lnTo>
                <a:cubicBezTo>
                  <a:pt x="330610" y="194696"/>
                  <a:pt x="331372" y="193832"/>
                  <a:pt x="331372" y="192120"/>
                </a:cubicBezTo>
                <a:cubicBezTo>
                  <a:pt x="331372" y="189962"/>
                  <a:pt x="330839" y="187001"/>
                  <a:pt x="329747" y="183240"/>
                </a:cubicBezTo>
                <a:cubicBezTo>
                  <a:pt x="328680" y="179470"/>
                  <a:pt x="327346" y="175417"/>
                  <a:pt x="325721" y="171110"/>
                </a:cubicBezTo>
                <a:cubicBezTo>
                  <a:pt x="324108" y="166810"/>
                  <a:pt x="322203" y="162340"/>
                  <a:pt x="320056" y="157716"/>
                </a:cubicBezTo>
                <a:cubicBezTo>
                  <a:pt x="317910" y="153078"/>
                  <a:pt x="315751" y="148713"/>
                  <a:pt x="313592" y="144609"/>
                </a:cubicBezTo>
                <a:lnTo>
                  <a:pt x="319409" y="150439"/>
                </a:lnTo>
                <a:lnTo>
                  <a:pt x="321682" y="151415"/>
                </a:lnTo>
                <a:cubicBezTo>
                  <a:pt x="322977" y="151415"/>
                  <a:pt x="323625" y="150121"/>
                  <a:pt x="323625" y="147532"/>
                </a:cubicBezTo>
                <a:cubicBezTo>
                  <a:pt x="318012" y="138488"/>
                  <a:pt x="311344" y="129762"/>
                  <a:pt x="303572" y="121353"/>
                </a:cubicBezTo>
                <a:cubicBezTo>
                  <a:pt x="301426" y="116620"/>
                  <a:pt x="298632" y="111347"/>
                  <a:pt x="295190" y="105517"/>
                </a:cubicBezTo>
                <a:cubicBezTo>
                  <a:pt x="291736" y="99714"/>
                  <a:pt x="287849" y="93681"/>
                  <a:pt x="283557" y="87444"/>
                </a:cubicBezTo>
                <a:lnTo>
                  <a:pt x="283887" y="85822"/>
                </a:lnTo>
                <a:cubicBezTo>
                  <a:pt x="283887" y="84523"/>
                  <a:pt x="283557" y="83446"/>
                  <a:pt x="282909" y="82593"/>
                </a:cubicBezTo>
                <a:cubicBezTo>
                  <a:pt x="279239" y="80435"/>
                  <a:pt x="275683" y="77195"/>
                  <a:pt x="272254" y="72889"/>
                </a:cubicBezTo>
                <a:cubicBezTo>
                  <a:pt x="268799" y="68588"/>
                  <a:pt x="265497" y="64217"/>
                  <a:pt x="262386" y="59813"/>
                </a:cubicBezTo>
                <a:cubicBezTo>
                  <a:pt x="259262" y="55392"/>
                  <a:pt x="256302" y="51567"/>
                  <a:pt x="253496" y="48342"/>
                </a:cubicBezTo>
                <a:cubicBezTo>
                  <a:pt x="250689" y="45118"/>
                  <a:pt x="248225" y="43491"/>
                  <a:pt x="246079" y="43491"/>
                </a:cubicBezTo>
                <a:lnTo>
                  <a:pt x="245114" y="43808"/>
                </a:lnTo>
                <a:lnTo>
                  <a:pt x="238967" y="39298"/>
                </a:lnTo>
                <a:cubicBezTo>
                  <a:pt x="237443" y="38223"/>
                  <a:pt x="234065" y="35896"/>
                  <a:pt x="228794" y="32353"/>
                </a:cubicBezTo>
                <a:cubicBezTo>
                  <a:pt x="223511" y="28787"/>
                  <a:pt x="217961" y="25294"/>
                  <a:pt x="212144" y="21851"/>
                </a:cubicBezTo>
                <a:lnTo>
                  <a:pt x="215370" y="20238"/>
                </a:lnTo>
                <a:lnTo>
                  <a:pt x="216336" y="17961"/>
                </a:lnTo>
                <a:cubicBezTo>
                  <a:pt x="216336" y="15387"/>
                  <a:pt x="215269" y="13289"/>
                  <a:pt x="213110" y="11666"/>
                </a:cubicBezTo>
                <a:cubicBezTo>
                  <a:pt x="210951" y="10054"/>
                  <a:pt x="208220" y="8704"/>
                  <a:pt x="204880" y="7628"/>
                </a:cubicBezTo>
                <a:cubicBezTo>
                  <a:pt x="201527" y="6546"/>
                  <a:pt x="197705" y="5797"/>
                  <a:pt x="193412" y="5365"/>
                </a:cubicBezTo>
                <a:cubicBezTo>
                  <a:pt x="189107" y="4935"/>
                  <a:pt x="184903" y="4716"/>
                  <a:pt x="180801" y="4716"/>
                </a:cubicBezTo>
                <a:cubicBezTo>
                  <a:pt x="175213" y="4716"/>
                  <a:pt x="170159" y="5034"/>
                  <a:pt x="165612" y="5683"/>
                </a:cubicBezTo>
                <a:cubicBezTo>
                  <a:pt x="162386" y="5034"/>
                  <a:pt x="158843" y="4716"/>
                  <a:pt x="154956" y="4716"/>
                </a:cubicBezTo>
                <a:cubicBezTo>
                  <a:pt x="151947" y="4716"/>
                  <a:pt x="148873" y="4894"/>
                  <a:pt x="145749" y="5212"/>
                </a:cubicBezTo>
                <a:cubicBezTo>
                  <a:pt x="142625" y="5529"/>
                  <a:pt x="139450" y="5911"/>
                  <a:pt x="136224" y="6343"/>
                </a:cubicBezTo>
                <a:lnTo>
                  <a:pt x="136541" y="4716"/>
                </a:lnTo>
                <a:lnTo>
                  <a:pt x="136541" y="3421"/>
                </a:lnTo>
                <a:cubicBezTo>
                  <a:pt x="136313" y="1710"/>
                  <a:pt x="135145" y="628"/>
                  <a:pt x="132998" y="196"/>
                </a:cubicBezTo>
                <a:cubicBezTo>
                  <a:pt x="122013" y="2141"/>
                  <a:pt x="111294" y="5466"/>
                  <a:pt x="100855" y="10218"/>
                </a:cubicBezTo>
                <a:cubicBezTo>
                  <a:pt x="90390" y="14955"/>
                  <a:pt x="80319" y="20238"/>
                  <a:pt x="70641" y="26054"/>
                </a:cubicBezTo>
                <a:lnTo>
                  <a:pt x="70311" y="26054"/>
                </a:lnTo>
                <a:cubicBezTo>
                  <a:pt x="67517" y="28846"/>
                  <a:pt x="64380" y="31376"/>
                  <a:pt x="60939" y="33638"/>
                </a:cubicBezTo>
                <a:cubicBezTo>
                  <a:pt x="57484" y="35896"/>
                  <a:pt x="54589" y="38223"/>
                  <a:pt x="52201" y="40584"/>
                </a:cubicBezTo>
                <a:lnTo>
                  <a:pt x="51883" y="40584"/>
                </a:lnTo>
                <a:lnTo>
                  <a:pt x="51731" y="40901"/>
                </a:lnTo>
                <a:lnTo>
                  <a:pt x="51566" y="41229"/>
                </a:lnTo>
                <a:lnTo>
                  <a:pt x="51566" y="43163"/>
                </a:lnTo>
                <a:cubicBezTo>
                  <a:pt x="49420" y="44899"/>
                  <a:pt x="47743" y="47316"/>
                  <a:pt x="46562" y="50436"/>
                </a:cubicBezTo>
                <a:cubicBezTo>
                  <a:pt x="45368" y="53562"/>
                  <a:pt x="43920" y="56841"/>
                  <a:pt x="42193" y="60293"/>
                </a:cubicBezTo>
                <a:cubicBezTo>
                  <a:pt x="41114" y="58567"/>
                  <a:pt x="39831" y="57068"/>
                  <a:pt x="38320" y="55759"/>
                </a:cubicBezTo>
                <a:cubicBezTo>
                  <a:pt x="36821" y="54474"/>
                  <a:pt x="35513" y="53830"/>
                  <a:pt x="34446" y="53830"/>
                </a:cubicBezTo>
                <a:lnTo>
                  <a:pt x="33481" y="54147"/>
                </a:lnTo>
                <a:cubicBezTo>
                  <a:pt x="31538" y="57169"/>
                  <a:pt x="29277" y="60888"/>
                  <a:pt x="26686" y="65299"/>
                </a:cubicBezTo>
                <a:cubicBezTo>
                  <a:pt x="24109" y="69714"/>
                  <a:pt x="21518" y="74566"/>
                  <a:pt x="18940" y="79849"/>
                </a:cubicBezTo>
                <a:cubicBezTo>
                  <a:pt x="16349" y="85123"/>
                  <a:pt x="13986" y="90556"/>
                  <a:pt x="11827" y="96156"/>
                </a:cubicBezTo>
                <a:cubicBezTo>
                  <a:pt x="9668" y="101747"/>
                  <a:pt x="8170" y="107144"/>
                  <a:pt x="7306" y="112323"/>
                </a:cubicBezTo>
                <a:cubicBezTo>
                  <a:pt x="6443" y="114675"/>
                  <a:pt x="5694" y="117101"/>
                  <a:pt x="5046" y="119592"/>
                </a:cubicBezTo>
                <a:cubicBezTo>
                  <a:pt x="4398" y="122052"/>
                  <a:pt x="3750" y="124479"/>
                  <a:pt x="3103" y="126855"/>
                </a:cubicBezTo>
                <a:cubicBezTo>
                  <a:pt x="309" y="129231"/>
                  <a:pt x="-1419" y="131691"/>
                  <a:pt x="-2066" y="134280"/>
                </a:cubicBezTo>
                <a:cubicBezTo>
                  <a:pt x="-2714" y="136875"/>
                  <a:pt x="-3032" y="140199"/>
                  <a:pt x="-3032" y="144292"/>
                </a:cubicBezTo>
                <a:cubicBezTo>
                  <a:pt x="-3032" y="151833"/>
                  <a:pt x="-2015" y="159646"/>
                  <a:pt x="42" y="167722"/>
                </a:cubicBezTo>
                <a:cubicBezTo>
                  <a:pt x="2074" y="175799"/>
                  <a:pt x="4601" y="183776"/>
                  <a:pt x="7636" y="191639"/>
                </a:cubicBezTo>
                <a:cubicBezTo>
                  <a:pt x="10634" y="199497"/>
                  <a:pt x="14037" y="206928"/>
                  <a:pt x="17796" y="213923"/>
                </a:cubicBezTo>
                <a:cubicBezTo>
                  <a:pt x="21569" y="220924"/>
                  <a:pt x="25290" y="227120"/>
                  <a:pt x="28947" y="232492"/>
                </a:cubicBezTo>
                <a:lnTo>
                  <a:pt x="32833" y="239299"/>
                </a:lnTo>
                <a:lnTo>
                  <a:pt x="32186" y="241879"/>
                </a:lnTo>
                <a:cubicBezTo>
                  <a:pt x="32833" y="244036"/>
                  <a:pt x="33367" y="245917"/>
                  <a:pt x="33798" y="247529"/>
                </a:cubicBezTo>
                <a:cubicBezTo>
                  <a:pt x="34218" y="249142"/>
                  <a:pt x="34979" y="250753"/>
                  <a:pt x="36059" y="252380"/>
                </a:cubicBezTo>
                <a:cubicBezTo>
                  <a:pt x="37139" y="253993"/>
                  <a:pt x="38586" y="255809"/>
                  <a:pt x="40428" y="257868"/>
                </a:cubicBezTo>
                <a:cubicBezTo>
                  <a:pt x="42244" y="259911"/>
                  <a:pt x="44784" y="262566"/>
                  <a:pt x="48010" y="265790"/>
                </a:cubicBezTo>
                <a:lnTo>
                  <a:pt x="47692" y="266425"/>
                </a:lnTo>
                <a:cubicBezTo>
                  <a:pt x="47692" y="267075"/>
                  <a:pt x="48111" y="268038"/>
                  <a:pt x="48988" y="269337"/>
                </a:cubicBezTo>
                <a:lnTo>
                  <a:pt x="48988" y="269655"/>
                </a:lnTo>
                <a:lnTo>
                  <a:pt x="49623" y="269982"/>
                </a:lnTo>
                <a:cubicBezTo>
                  <a:pt x="57166" y="276233"/>
                  <a:pt x="64977" y="282300"/>
                  <a:pt x="73054" y="288234"/>
                </a:cubicBezTo>
                <a:cubicBezTo>
                  <a:pt x="81131" y="294162"/>
                  <a:pt x="89589" y="299599"/>
                  <a:pt x="98416" y="304551"/>
                </a:cubicBezTo>
                <a:cubicBezTo>
                  <a:pt x="107674" y="311867"/>
                  <a:pt x="117529" y="318014"/>
                  <a:pt x="127982" y="322966"/>
                </a:cubicBezTo>
                <a:cubicBezTo>
                  <a:pt x="138434" y="327921"/>
                  <a:pt x="149470" y="331478"/>
                  <a:pt x="161103" y="333621"/>
                </a:cubicBezTo>
                <a:lnTo>
                  <a:pt x="164647" y="335580"/>
                </a:lnTo>
                <a:cubicBezTo>
                  <a:pt x="168736" y="337943"/>
                  <a:pt x="173156" y="339450"/>
                  <a:pt x="177893" y="340100"/>
                </a:cubicBezTo>
                <a:cubicBezTo>
                  <a:pt x="182630" y="340746"/>
                  <a:pt x="187367" y="341167"/>
                  <a:pt x="192117" y="341395"/>
                </a:cubicBezTo>
                <a:cubicBezTo>
                  <a:pt x="196841" y="341395"/>
                  <a:pt x="201591" y="341014"/>
                  <a:pt x="206328" y="340254"/>
                </a:cubicBezTo>
                <a:cubicBezTo>
                  <a:pt x="211065" y="339505"/>
                  <a:pt x="215916" y="338488"/>
                  <a:pt x="220882" y="337193"/>
                </a:cubicBezTo>
                <a:cubicBezTo>
                  <a:pt x="228401" y="335680"/>
                  <a:pt x="236224" y="334167"/>
                  <a:pt x="244288" y="332658"/>
                </a:cubicBezTo>
                <a:cubicBezTo>
                  <a:pt x="252378" y="331161"/>
                  <a:pt x="259846" y="328239"/>
                  <a:pt x="266742" y="323947"/>
                </a:cubicBezTo>
                <a:cubicBezTo>
                  <a:pt x="268482" y="322865"/>
                  <a:pt x="270095" y="321621"/>
                  <a:pt x="271606" y="320236"/>
                </a:cubicBezTo>
                <a:cubicBezTo>
                  <a:pt x="273104" y="318813"/>
                  <a:pt x="274717" y="317681"/>
                  <a:pt x="276445" y="316833"/>
                </a:cubicBezTo>
                <a:cubicBezTo>
                  <a:pt x="279467" y="315752"/>
                  <a:pt x="282363" y="314725"/>
                  <a:pt x="285169" y="313758"/>
                </a:cubicBezTo>
                <a:cubicBezTo>
                  <a:pt x="287964" y="312795"/>
                  <a:pt x="290770" y="311664"/>
                  <a:pt x="293564" y="310370"/>
                </a:cubicBezTo>
                <a:cubicBezTo>
                  <a:pt x="296358" y="309085"/>
                  <a:pt x="299013" y="307512"/>
                  <a:pt x="301489" y="305681"/>
                </a:cubicBezTo>
                <a:cubicBezTo>
                  <a:pt x="303953" y="303866"/>
                  <a:pt x="306379" y="301326"/>
                  <a:pt x="308766" y="298086"/>
                </a:cubicBezTo>
                <a:lnTo>
                  <a:pt x="309084" y="298086"/>
                </a:lnTo>
                <a:cubicBezTo>
                  <a:pt x="310582" y="296374"/>
                  <a:pt x="312144" y="293884"/>
                  <a:pt x="313757" y="290659"/>
                </a:cubicBezTo>
                <a:cubicBezTo>
                  <a:pt x="315383" y="287435"/>
                  <a:pt x="317047" y="284637"/>
                  <a:pt x="318774" y="282251"/>
                </a:cubicBezTo>
                <a:cubicBezTo>
                  <a:pt x="319853" y="280539"/>
                  <a:pt x="321301" y="278808"/>
                  <a:pt x="323117" y="277096"/>
                </a:cubicBezTo>
                <a:cubicBezTo>
                  <a:pt x="324959" y="275355"/>
                  <a:pt x="326089" y="273425"/>
                  <a:pt x="326521" y="271277"/>
                </a:cubicBezTo>
              </a:path>
            </a:pathLst>
          </a:custGeom>
          <a:solidFill>
            <a:srgbClr val="FFFFFF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7" name="Freeform: Shape 486">
            <a:extLst>
              <a:ext uri="{FF2B5EF4-FFF2-40B4-BE49-F238E27FC236}">
                <a16:creationId xmlns:a16="http://schemas.microsoft.com/office/drawing/2014/main" id="{5B6A9A84-1A0A-C474-7928-F7A12459C28A}"/>
              </a:ext>
            </a:extLst>
          </p:cNvPr>
          <p:cNvSpPr/>
          <p:nvPr/>
        </p:nvSpPr>
        <p:spPr>
          <a:xfrm flipV="1">
            <a:off x="7511820" y="5904775"/>
            <a:ext cx="336359" cy="341198"/>
          </a:xfrm>
          <a:custGeom>
            <a:avLst/>
            <a:gdLst>
              <a:gd name="connsiteX0" fmla="*/ 324703 w 336359"/>
              <a:gd name="connsiteY0" fmla="*/ 209886 h 341198"/>
              <a:gd name="connsiteX1" fmla="*/ 326951 w 336359"/>
              <a:gd name="connsiteY1" fmla="*/ 217962 h 341198"/>
              <a:gd name="connsiteX2" fmla="*/ 327599 w 336359"/>
              <a:gd name="connsiteY2" fmla="*/ 226053 h 341198"/>
              <a:gd name="connsiteX3" fmla="*/ 327282 w 336359"/>
              <a:gd name="connsiteY3" fmla="*/ 238803 h 341198"/>
              <a:gd name="connsiteX4" fmla="*/ 326634 w 336359"/>
              <a:gd name="connsiteY4" fmla="*/ 251250 h 341198"/>
              <a:gd name="connsiteX5" fmla="*/ 325338 w 336359"/>
              <a:gd name="connsiteY5" fmla="*/ 243159 h 341198"/>
              <a:gd name="connsiteX6" fmla="*/ 324538 w 336359"/>
              <a:gd name="connsiteY6" fmla="*/ 237686 h 341198"/>
              <a:gd name="connsiteX7" fmla="*/ 324056 w 336359"/>
              <a:gd name="connsiteY7" fmla="*/ 229595 h 341198"/>
              <a:gd name="connsiteX8" fmla="*/ 324538 w 336359"/>
              <a:gd name="connsiteY8" fmla="*/ 224758 h 341198"/>
              <a:gd name="connsiteX9" fmla="*/ 324703 w 336359"/>
              <a:gd name="connsiteY9" fmla="*/ 220224 h 341198"/>
              <a:gd name="connsiteX10" fmla="*/ 324221 w 336359"/>
              <a:gd name="connsiteY10" fmla="*/ 211984 h 341198"/>
              <a:gd name="connsiteX11" fmla="*/ 323090 w 336359"/>
              <a:gd name="connsiteY11" fmla="*/ 204071 h 341198"/>
              <a:gd name="connsiteX12" fmla="*/ 318556 w 336359"/>
              <a:gd name="connsiteY12" fmla="*/ 243159 h 341198"/>
              <a:gd name="connsiteX13" fmla="*/ 319039 w 336359"/>
              <a:gd name="connsiteY13" fmla="*/ 243010 h 341198"/>
              <a:gd name="connsiteX14" fmla="*/ 319522 w 336359"/>
              <a:gd name="connsiteY14" fmla="*/ 242841 h 341198"/>
              <a:gd name="connsiteX15" fmla="*/ 320982 w 336359"/>
              <a:gd name="connsiteY15" fmla="*/ 252218 h 341198"/>
              <a:gd name="connsiteX16" fmla="*/ 321795 w 336359"/>
              <a:gd name="connsiteY16" fmla="*/ 261905 h 341198"/>
              <a:gd name="connsiteX17" fmla="*/ 320512 w 336359"/>
              <a:gd name="connsiteY17" fmla="*/ 268687 h 341198"/>
              <a:gd name="connsiteX18" fmla="*/ 316931 w 336359"/>
              <a:gd name="connsiteY18" fmla="*/ 273857 h 341198"/>
              <a:gd name="connsiteX19" fmla="*/ 317921 w 336359"/>
              <a:gd name="connsiteY19" fmla="*/ 260939 h 341198"/>
              <a:gd name="connsiteX20" fmla="*/ 317757 w 336359"/>
              <a:gd name="connsiteY20" fmla="*/ 256900 h 341198"/>
              <a:gd name="connsiteX21" fmla="*/ 317274 w 336359"/>
              <a:gd name="connsiteY21" fmla="*/ 253512 h 341198"/>
              <a:gd name="connsiteX22" fmla="*/ 317274 w 336359"/>
              <a:gd name="connsiteY22" fmla="*/ 251250 h 341198"/>
              <a:gd name="connsiteX23" fmla="*/ 315648 w 336359"/>
              <a:gd name="connsiteY23" fmla="*/ 161095 h 341198"/>
              <a:gd name="connsiteX24" fmla="*/ 318556 w 336359"/>
              <a:gd name="connsiteY24" fmla="*/ 167391 h 341198"/>
              <a:gd name="connsiteX25" fmla="*/ 321147 w 336359"/>
              <a:gd name="connsiteY25" fmla="*/ 174023 h 341198"/>
              <a:gd name="connsiteX26" fmla="*/ 318239 w 336359"/>
              <a:gd name="connsiteY26" fmla="*/ 168521 h 341198"/>
              <a:gd name="connsiteX27" fmla="*/ 315318 w 336359"/>
              <a:gd name="connsiteY27" fmla="*/ 162717 h 341198"/>
              <a:gd name="connsiteX28" fmla="*/ 315648 w 336359"/>
              <a:gd name="connsiteY28" fmla="*/ 161422 h 341198"/>
              <a:gd name="connsiteX29" fmla="*/ 310492 w 336359"/>
              <a:gd name="connsiteY29" fmla="*/ 273857 h 341198"/>
              <a:gd name="connsiteX30" fmla="*/ 310810 w 336359"/>
              <a:gd name="connsiteY30" fmla="*/ 272889 h 341198"/>
              <a:gd name="connsiteX31" fmla="*/ 310810 w 336359"/>
              <a:gd name="connsiteY31" fmla="*/ 274189 h 341198"/>
              <a:gd name="connsiteX32" fmla="*/ 285283 w 336359"/>
              <a:gd name="connsiteY32" fmla="*/ 116188 h 341198"/>
              <a:gd name="connsiteX33" fmla="*/ 288343 w 336359"/>
              <a:gd name="connsiteY33" fmla="*/ 120872 h 341198"/>
              <a:gd name="connsiteX34" fmla="*/ 291087 w 336359"/>
              <a:gd name="connsiteY34" fmla="*/ 125887 h 341198"/>
              <a:gd name="connsiteX35" fmla="*/ 287861 w 336359"/>
              <a:gd name="connsiteY35" fmla="*/ 121353 h 341198"/>
              <a:gd name="connsiteX36" fmla="*/ 284635 w 336359"/>
              <a:gd name="connsiteY36" fmla="*/ 117151 h 341198"/>
              <a:gd name="connsiteX37" fmla="*/ 279466 w 336359"/>
              <a:gd name="connsiteY37" fmla="*/ 111678 h 341198"/>
              <a:gd name="connsiteX38" fmla="*/ 276875 w 336359"/>
              <a:gd name="connsiteY38" fmla="*/ 105517 h 341198"/>
              <a:gd name="connsiteX39" fmla="*/ 279136 w 336359"/>
              <a:gd name="connsiteY39" fmla="*/ 107958 h 341198"/>
              <a:gd name="connsiteX40" fmla="*/ 281079 w 336359"/>
              <a:gd name="connsiteY40" fmla="*/ 110369 h 341198"/>
              <a:gd name="connsiteX41" fmla="*/ 280114 w 336359"/>
              <a:gd name="connsiteY41" fmla="*/ 112323 h 341198"/>
              <a:gd name="connsiteX42" fmla="*/ 274615 w 336359"/>
              <a:gd name="connsiteY42" fmla="*/ 88729 h 341198"/>
              <a:gd name="connsiteX43" fmla="*/ 274297 w 336359"/>
              <a:gd name="connsiteY43" fmla="*/ 88412 h 341198"/>
              <a:gd name="connsiteX44" fmla="*/ 275910 w 336359"/>
              <a:gd name="connsiteY44" fmla="*/ 87118 h 341198"/>
              <a:gd name="connsiteX45" fmla="*/ 286248 w 336359"/>
              <a:gd name="connsiteY45" fmla="*/ 101494 h 341198"/>
              <a:gd name="connsiteX46" fmla="*/ 295303 w 336359"/>
              <a:gd name="connsiteY46" fmla="*/ 116516 h 341198"/>
              <a:gd name="connsiteX47" fmla="*/ 293360 w 336359"/>
              <a:gd name="connsiteY47" fmla="*/ 114571 h 341198"/>
              <a:gd name="connsiteX48" fmla="*/ 284317 w 336359"/>
              <a:gd name="connsiteY48" fmla="*/ 99079 h 341198"/>
              <a:gd name="connsiteX49" fmla="*/ 274615 w 336359"/>
              <a:gd name="connsiteY49" fmla="*/ 88729 h 341198"/>
              <a:gd name="connsiteX50" fmla="*/ 277192 w 336359"/>
              <a:gd name="connsiteY50" fmla="*/ 98418 h 341198"/>
              <a:gd name="connsiteX51" fmla="*/ 275427 w 336359"/>
              <a:gd name="connsiteY51" fmla="*/ 96805 h 341198"/>
              <a:gd name="connsiteX52" fmla="*/ 273980 w 336359"/>
              <a:gd name="connsiteY52" fmla="*/ 95194 h 341198"/>
              <a:gd name="connsiteX53" fmla="*/ 273649 w 336359"/>
              <a:gd name="connsiteY53" fmla="*/ 94876 h 341198"/>
              <a:gd name="connsiteX54" fmla="*/ 275427 w 336359"/>
              <a:gd name="connsiteY54" fmla="*/ 96474 h 341198"/>
              <a:gd name="connsiteX55" fmla="*/ 270424 w 336359"/>
              <a:gd name="connsiteY55" fmla="*/ 115220 h 341198"/>
              <a:gd name="connsiteX56" fmla="*/ 270106 w 336359"/>
              <a:gd name="connsiteY56" fmla="*/ 114571 h 341198"/>
              <a:gd name="connsiteX57" fmla="*/ 270754 w 336359"/>
              <a:gd name="connsiteY57" fmla="*/ 115220 h 341198"/>
              <a:gd name="connsiteX58" fmla="*/ 266537 w 336359"/>
              <a:gd name="connsiteY58" fmla="*/ 233152 h 341198"/>
              <a:gd name="connsiteX59" fmla="*/ 267185 w 336359"/>
              <a:gd name="connsiteY59" fmla="*/ 233152 h 341198"/>
              <a:gd name="connsiteX60" fmla="*/ 267185 w 336359"/>
              <a:gd name="connsiteY60" fmla="*/ 237027 h 341198"/>
              <a:gd name="connsiteX61" fmla="*/ 266207 w 336359"/>
              <a:gd name="connsiteY61" fmla="*/ 240583 h 341198"/>
              <a:gd name="connsiteX62" fmla="*/ 265559 w 336359"/>
              <a:gd name="connsiteY62" fmla="*/ 238972 h 341198"/>
              <a:gd name="connsiteX63" fmla="*/ 265559 w 336359"/>
              <a:gd name="connsiteY63" fmla="*/ 236059 h 341198"/>
              <a:gd name="connsiteX64" fmla="*/ 265559 w 336359"/>
              <a:gd name="connsiteY64" fmla="*/ 233485 h 341198"/>
              <a:gd name="connsiteX65" fmla="*/ 265242 w 336359"/>
              <a:gd name="connsiteY65" fmla="*/ 234764 h 341198"/>
              <a:gd name="connsiteX66" fmla="*/ 263311 w 336359"/>
              <a:gd name="connsiteY66" fmla="*/ 97123 h 341198"/>
              <a:gd name="connsiteX67" fmla="*/ 265242 w 336359"/>
              <a:gd name="connsiteY67" fmla="*/ 97768 h 341198"/>
              <a:gd name="connsiteX68" fmla="*/ 267515 w 336359"/>
              <a:gd name="connsiteY68" fmla="*/ 96805 h 341198"/>
              <a:gd name="connsiteX69" fmla="*/ 268480 w 336359"/>
              <a:gd name="connsiteY69" fmla="*/ 97768 h 341198"/>
              <a:gd name="connsiteX70" fmla="*/ 270106 w 336359"/>
              <a:gd name="connsiteY70" fmla="*/ 103270 h 341198"/>
              <a:gd name="connsiteX71" fmla="*/ 268798 w 336359"/>
              <a:gd name="connsiteY71" fmla="*/ 102293 h 341198"/>
              <a:gd name="connsiteX72" fmla="*/ 267515 w 336359"/>
              <a:gd name="connsiteY72" fmla="*/ 101658 h 341198"/>
              <a:gd name="connsiteX73" fmla="*/ 259120 w 336359"/>
              <a:gd name="connsiteY73" fmla="*/ 250287 h 341198"/>
              <a:gd name="connsiteX74" fmla="*/ 258473 w 336359"/>
              <a:gd name="connsiteY74" fmla="*/ 251567 h 341198"/>
              <a:gd name="connsiteX75" fmla="*/ 257825 w 336359"/>
              <a:gd name="connsiteY75" fmla="*/ 260611 h 341198"/>
              <a:gd name="connsiteX76" fmla="*/ 258473 w 336359"/>
              <a:gd name="connsiteY76" fmla="*/ 260939 h 341198"/>
              <a:gd name="connsiteX77" fmla="*/ 257825 w 336359"/>
              <a:gd name="connsiteY77" fmla="*/ 262223 h 341198"/>
              <a:gd name="connsiteX78" fmla="*/ 257507 w 336359"/>
              <a:gd name="connsiteY78" fmla="*/ 105517 h 341198"/>
              <a:gd name="connsiteX79" fmla="*/ 259755 w 336359"/>
              <a:gd name="connsiteY79" fmla="*/ 104882 h 341198"/>
              <a:gd name="connsiteX80" fmla="*/ 265242 w 336359"/>
              <a:gd name="connsiteY80" fmla="*/ 110051 h 341198"/>
              <a:gd name="connsiteX81" fmla="*/ 262664 w 336359"/>
              <a:gd name="connsiteY81" fmla="*/ 110051 h 341198"/>
              <a:gd name="connsiteX82" fmla="*/ 258473 w 336359"/>
              <a:gd name="connsiteY82" fmla="*/ 251567 h 341198"/>
              <a:gd name="connsiteX83" fmla="*/ 255234 w 336359"/>
              <a:gd name="connsiteY83" fmla="*/ 243987 h 341198"/>
              <a:gd name="connsiteX84" fmla="*/ 254587 w 336359"/>
              <a:gd name="connsiteY84" fmla="*/ 234120 h 341198"/>
              <a:gd name="connsiteX85" fmla="*/ 254587 w 336359"/>
              <a:gd name="connsiteY85" fmla="*/ 227021 h 341198"/>
              <a:gd name="connsiteX86" fmla="*/ 256200 w 336359"/>
              <a:gd name="connsiteY86" fmla="*/ 227666 h 341198"/>
              <a:gd name="connsiteX87" fmla="*/ 258473 w 336359"/>
              <a:gd name="connsiteY87" fmla="*/ 223781 h 341198"/>
              <a:gd name="connsiteX88" fmla="*/ 254587 w 336359"/>
              <a:gd name="connsiteY88" fmla="*/ 216667 h 341198"/>
              <a:gd name="connsiteX89" fmla="*/ 254752 w 336359"/>
              <a:gd name="connsiteY89" fmla="*/ 210218 h 341198"/>
              <a:gd name="connsiteX90" fmla="*/ 254917 w 336359"/>
              <a:gd name="connsiteY90" fmla="*/ 203753 h 341198"/>
              <a:gd name="connsiteX91" fmla="*/ 253926 w 336359"/>
              <a:gd name="connsiteY91" fmla="*/ 201491 h 341198"/>
              <a:gd name="connsiteX92" fmla="*/ 254269 w 336359"/>
              <a:gd name="connsiteY92" fmla="*/ 198584 h 341198"/>
              <a:gd name="connsiteX93" fmla="*/ 256847 w 336359"/>
              <a:gd name="connsiteY93" fmla="*/ 201174 h 341198"/>
              <a:gd name="connsiteX94" fmla="*/ 257825 w 336359"/>
              <a:gd name="connsiteY94" fmla="*/ 205033 h 341198"/>
              <a:gd name="connsiteX95" fmla="*/ 256847 w 336359"/>
              <a:gd name="connsiteY95" fmla="*/ 206646 h 341198"/>
              <a:gd name="connsiteX96" fmla="*/ 257507 w 336359"/>
              <a:gd name="connsiteY96" fmla="*/ 208923 h 341198"/>
              <a:gd name="connsiteX97" fmla="*/ 258473 w 336359"/>
              <a:gd name="connsiteY97" fmla="*/ 210535 h 341198"/>
              <a:gd name="connsiteX98" fmla="*/ 258943 w 336359"/>
              <a:gd name="connsiteY98" fmla="*/ 215705 h 341198"/>
              <a:gd name="connsiteX99" fmla="*/ 259755 w 336359"/>
              <a:gd name="connsiteY99" fmla="*/ 220874 h 341198"/>
              <a:gd name="connsiteX100" fmla="*/ 258790 w 336359"/>
              <a:gd name="connsiteY100" fmla="*/ 223464 h 341198"/>
              <a:gd name="connsiteX101" fmla="*/ 259908 w 336359"/>
              <a:gd name="connsiteY101" fmla="*/ 235250 h 341198"/>
              <a:gd name="connsiteX102" fmla="*/ 261051 w 336359"/>
              <a:gd name="connsiteY102" fmla="*/ 246730 h 341198"/>
              <a:gd name="connsiteX103" fmla="*/ 260886 w 336359"/>
              <a:gd name="connsiteY103" fmla="*/ 249791 h 341198"/>
              <a:gd name="connsiteX104" fmla="*/ 260733 w 336359"/>
              <a:gd name="connsiteY104" fmla="*/ 252862 h 341198"/>
              <a:gd name="connsiteX105" fmla="*/ 259120 w 336359"/>
              <a:gd name="connsiteY105" fmla="*/ 252218 h 341198"/>
              <a:gd name="connsiteX106" fmla="*/ 249100 w 336359"/>
              <a:gd name="connsiteY106" fmla="*/ 202142 h 341198"/>
              <a:gd name="connsiteX107" fmla="*/ 249418 w 336359"/>
              <a:gd name="connsiteY107" fmla="*/ 207956 h 341198"/>
              <a:gd name="connsiteX108" fmla="*/ 249100 w 336359"/>
              <a:gd name="connsiteY108" fmla="*/ 207613 h 341198"/>
              <a:gd name="connsiteX109" fmla="*/ 250713 w 336359"/>
              <a:gd name="connsiteY109" fmla="*/ 78708 h 341198"/>
              <a:gd name="connsiteX110" fmla="*/ 250713 w 336359"/>
              <a:gd name="connsiteY110" fmla="*/ 77096 h 341198"/>
              <a:gd name="connsiteX111" fmla="*/ 253139 w 336359"/>
              <a:gd name="connsiteY111" fmla="*/ 81288 h 341198"/>
              <a:gd name="connsiteX112" fmla="*/ 255234 w 336359"/>
              <a:gd name="connsiteY112" fmla="*/ 85490 h 341198"/>
              <a:gd name="connsiteX113" fmla="*/ 255234 w 336359"/>
              <a:gd name="connsiteY113" fmla="*/ 85822 h 341198"/>
              <a:gd name="connsiteX114" fmla="*/ 254587 w 336359"/>
              <a:gd name="connsiteY114" fmla="*/ 85490 h 341198"/>
              <a:gd name="connsiteX115" fmla="*/ 257330 w 336359"/>
              <a:gd name="connsiteY115" fmla="*/ 89374 h 341198"/>
              <a:gd name="connsiteX116" fmla="*/ 259755 w 336359"/>
              <a:gd name="connsiteY116" fmla="*/ 93884 h 341198"/>
              <a:gd name="connsiteX117" fmla="*/ 253139 w 336359"/>
              <a:gd name="connsiteY117" fmla="*/ 88412 h 341198"/>
              <a:gd name="connsiteX118" fmla="*/ 248770 w 336359"/>
              <a:gd name="connsiteY118" fmla="*/ 84523 h 341198"/>
              <a:gd name="connsiteX119" fmla="*/ 250713 w 336359"/>
              <a:gd name="connsiteY119" fmla="*/ 83397 h 341198"/>
              <a:gd name="connsiteX120" fmla="*/ 251678 w 336359"/>
              <a:gd name="connsiteY120" fmla="*/ 81616 h 341198"/>
              <a:gd name="connsiteX121" fmla="*/ 251526 w 336359"/>
              <a:gd name="connsiteY121" fmla="*/ 80817 h 341198"/>
              <a:gd name="connsiteX122" fmla="*/ 251348 w 336359"/>
              <a:gd name="connsiteY122" fmla="*/ 80003 h 341198"/>
              <a:gd name="connsiteX123" fmla="*/ 252961 w 336359"/>
              <a:gd name="connsiteY123" fmla="*/ 182744 h 341198"/>
              <a:gd name="connsiteX124" fmla="*/ 251031 w 336359"/>
              <a:gd name="connsiteY124" fmla="*/ 182100 h 341198"/>
              <a:gd name="connsiteX125" fmla="*/ 249100 w 336359"/>
              <a:gd name="connsiteY125" fmla="*/ 184689 h 341198"/>
              <a:gd name="connsiteX126" fmla="*/ 246509 w 336359"/>
              <a:gd name="connsiteY126" fmla="*/ 181122 h 341198"/>
              <a:gd name="connsiteX127" fmla="*/ 249735 w 336359"/>
              <a:gd name="connsiteY127" fmla="*/ 181449 h 341198"/>
              <a:gd name="connsiteX128" fmla="*/ 252644 w 336359"/>
              <a:gd name="connsiteY128" fmla="*/ 181122 h 341198"/>
              <a:gd name="connsiteX129" fmla="*/ 253609 w 336359"/>
              <a:gd name="connsiteY129" fmla="*/ 180487 h 341198"/>
              <a:gd name="connsiteX130" fmla="*/ 257012 w 336359"/>
              <a:gd name="connsiteY130" fmla="*/ 186301 h 341198"/>
              <a:gd name="connsiteX131" fmla="*/ 259438 w 336359"/>
              <a:gd name="connsiteY131" fmla="*/ 192120 h 341198"/>
              <a:gd name="connsiteX132" fmla="*/ 256682 w 336359"/>
              <a:gd name="connsiteY132" fmla="*/ 187279 h 341198"/>
              <a:gd name="connsiteX133" fmla="*/ 252961 w 336359"/>
              <a:gd name="connsiteY133" fmla="*/ 182744 h 341198"/>
              <a:gd name="connsiteX134" fmla="*/ 246840 w 336359"/>
              <a:gd name="connsiteY134" fmla="*/ 68370 h 341198"/>
              <a:gd name="connsiteX135" fmla="*/ 245874 w 336359"/>
              <a:gd name="connsiteY135" fmla="*/ 70478 h 341198"/>
              <a:gd name="connsiteX136" fmla="*/ 245544 w 336359"/>
              <a:gd name="connsiteY136" fmla="*/ 72576 h 341198"/>
              <a:gd name="connsiteX137" fmla="*/ 243436 w 336359"/>
              <a:gd name="connsiteY137" fmla="*/ 69183 h 341198"/>
              <a:gd name="connsiteX138" fmla="*/ 241671 w 336359"/>
              <a:gd name="connsiteY138" fmla="*/ 64178 h 341198"/>
              <a:gd name="connsiteX139" fmla="*/ 244579 w 336359"/>
              <a:gd name="connsiteY139" fmla="*/ 198902 h 341198"/>
              <a:gd name="connsiteX140" fmla="*/ 243919 w 336359"/>
              <a:gd name="connsiteY140" fmla="*/ 200197 h 341198"/>
              <a:gd name="connsiteX141" fmla="*/ 240362 w 336359"/>
              <a:gd name="connsiteY141" fmla="*/ 195013 h 341198"/>
              <a:gd name="connsiteX142" fmla="*/ 233263 w 336359"/>
              <a:gd name="connsiteY142" fmla="*/ 213125 h 341198"/>
              <a:gd name="connsiteX143" fmla="*/ 233098 w 336359"/>
              <a:gd name="connsiteY143" fmla="*/ 208923 h 341198"/>
              <a:gd name="connsiteX144" fmla="*/ 232946 w 336359"/>
              <a:gd name="connsiteY144" fmla="*/ 204071 h 341198"/>
              <a:gd name="connsiteX145" fmla="*/ 240045 w 336359"/>
              <a:gd name="connsiteY145" fmla="*/ 211498 h 341198"/>
              <a:gd name="connsiteX146" fmla="*/ 242306 w 336359"/>
              <a:gd name="connsiteY146" fmla="*/ 218930 h 341198"/>
              <a:gd name="connsiteX147" fmla="*/ 244249 w 336359"/>
              <a:gd name="connsiteY147" fmla="*/ 226688 h 341198"/>
              <a:gd name="connsiteX148" fmla="*/ 241988 w 336359"/>
              <a:gd name="connsiteY148" fmla="*/ 223617 h 341198"/>
              <a:gd name="connsiteX149" fmla="*/ 239397 w 336359"/>
              <a:gd name="connsiteY149" fmla="*/ 220557 h 341198"/>
              <a:gd name="connsiteX150" fmla="*/ 236172 w 336359"/>
              <a:gd name="connsiteY150" fmla="*/ 66426 h 341198"/>
              <a:gd name="connsiteX151" fmla="*/ 234063 w 336359"/>
              <a:gd name="connsiteY151" fmla="*/ 65145 h 341198"/>
              <a:gd name="connsiteX152" fmla="*/ 231650 w 336359"/>
              <a:gd name="connsiteY152" fmla="*/ 63850 h 341198"/>
              <a:gd name="connsiteX153" fmla="*/ 231803 w 336359"/>
              <a:gd name="connsiteY153" fmla="*/ 60457 h 341198"/>
              <a:gd name="connsiteX154" fmla="*/ 232946 w 336359"/>
              <a:gd name="connsiteY154" fmla="*/ 57068 h 341198"/>
              <a:gd name="connsiteX155" fmla="*/ 234711 w 336359"/>
              <a:gd name="connsiteY155" fmla="*/ 61588 h 341198"/>
              <a:gd name="connsiteX156" fmla="*/ 236172 w 336359"/>
              <a:gd name="connsiteY156" fmla="*/ 66426 h 341198"/>
              <a:gd name="connsiteX157" fmla="*/ 229707 w 336359"/>
              <a:gd name="connsiteY157" fmla="*/ 78708 h 341198"/>
              <a:gd name="connsiteX158" fmla="*/ 229060 w 336359"/>
              <a:gd name="connsiteY158" fmla="*/ 76446 h 341198"/>
              <a:gd name="connsiteX159" fmla="*/ 229390 w 336359"/>
              <a:gd name="connsiteY159" fmla="*/ 76128 h 341198"/>
              <a:gd name="connsiteX160" fmla="*/ 232628 w 336359"/>
              <a:gd name="connsiteY160" fmla="*/ 79025 h 341198"/>
              <a:gd name="connsiteX161" fmla="*/ 231155 w 336359"/>
              <a:gd name="connsiteY161" fmla="*/ 78872 h 341198"/>
              <a:gd name="connsiteX162" fmla="*/ 229707 w 336359"/>
              <a:gd name="connsiteY162" fmla="*/ 220874 h 341198"/>
              <a:gd name="connsiteX163" fmla="*/ 230355 w 336359"/>
              <a:gd name="connsiteY163" fmla="*/ 227021 h 341198"/>
              <a:gd name="connsiteX164" fmla="*/ 228412 w 336359"/>
              <a:gd name="connsiteY164" fmla="*/ 224099 h 341198"/>
              <a:gd name="connsiteX165" fmla="*/ 225186 w 336359"/>
              <a:gd name="connsiteY165" fmla="*/ 216032 h 341198"/>
              <a:gd name="connsiteX166" fmla="*/ 241010 w 336359"/>
              <a:gd name="connsiteY166" fmla="*/ 231857 h 341198"/>
              <a:gd name="connsiteX167" fmla="*/ 243284 w 336359"/>
              <a:gd name="connsiteY167" fmla="*/ 232825 h 341198"/>
              <a:gd name="connsiteX168" fmla="*/ 245227 w 336359"/>
              <a:gd name="connsiteY168" fmla="*/ 230880 h 341198"/>
              <a:gd name="connsiteX169" fmla="*/ 247487 w 336359"/>
              <a:gd name="connsiteY169" fmla="*/ 239934 h 341198"/>
              <a:gd name="connsiteX170" fmla="*/ 250383 w 336359"/>
              <a:gd name="connsiteY170" fmla="*/ 248010 h 341198"/>
              <a:gd name="connsiteX171" fmla="*/ 252644 w 336359"/>
              <a:gd name="connsiteY171" fmla="*/ 256086 h 341198"/>
              <a:gd name="connsiteX172" fmla="*/ 250548 w 336359"/>
              <a:gd name="connsiteY172" fmla="*/ 261425 h 341198"/>
              <a:gd name="connsiteX173" fmla="*/ 248453 w 336359"/>
              <a:gd name="connsiteY173" fmla="*/ 267075 h 341198"/>
              <a:gd name="connsiteX174" fmla="*/ 245874 w 336359"/>
              <a:gd name="connsiteY174" fmla="*/ 269982 h 341198"/>
              <a:gd name="connsiteX175" fmla="*/ 242953 w 336359"/>
              <a:gd name="connsiteY175" fmla="*/ 267393 h 341198"/>
              <a:gd name="connsiteX176" fmla="*/ 239893 w 336359"/>
              <a:gd name="connsiteY176" fmla="*/ 269005 h 341198"/>
              <a:gd name="connsiteX177" fmla="*/ 237137 w 336359"/>
              <a:gd name="connsiteY177" fmla="*/ 271609 h 341198"/>
              <a:gd name="connsiteX178" fmla="*/ 230038 w 336359"/>
              <a:gd name="connsiteY178" fmla="*/ 264179 h 341198"/>
              <a:gd name="connsiteX179" fmla="*/ 223243 w 336359"/>
              <a:gd name="connsiteY179" fmla="*/ 253512 h 341198"/>
              <a:gd name="connsiteX180" fmla="*/ 228260 w 336359"/>
              <a:gd name="connsiteY180" fmla="*/ 258845 h 341198"/>
              <a:gd name="connsiteX181" fmla="*/ 233263 w 336359"/>
              <a:gd name="connsiteY181" fmla="*/ 261905 h 341198"/>
              <a:gd name="connsiteX182" fmla="*/ 234381 w 336359"/>
              <a:gd name="connsiteY182" fmla="*/ 263037 h 341198"/>
              <a:gd name="connsiteX183" fmla="*/ 235524 w 336359"/>
              <a:gd name="connsiteY183" fmla="*/ 265294 h 341198"/>
              <a:gd name="connsiteX184" fmla="*/ 236819 w 336359"/>
              <a:gd name="connsiteY184" fmla="*/ 267557 h 341198"/>
              <a:gd name="connsiteX185" fmla="*/ 238750 w 336359"/>
              <a:gd name="connsiteY185" fmla="*/ 268687 h 341198"/>
              <a:gd name="connsiteX186" fmla="*/ 240858 w 336359"/>
              <a:gd name="connsiteY186" fmla="*/ 266594 h 341198"/>
              <a:gd name="connsiteX187" fmla="*/ 241328 w 336359"/>
              <a:gd name="connsiteY187" fmla="*/ 262566 h 341198"/>
              <a:gd name="connsiteX188" fmla="*/ 240858 w 336359"/>
              <a:gd name="connsiteY188" fmla="*/ 256086 h 341198"/>
              <a:gd name="connsiteX189" fmla="*/ 239715 w 336359"/>
              <a:gd name="connsiteY189" fmla="*/ 249623 h 341198"/>
              <a:gd name="connsiteX190" fmla="*/ 240210 w 336359"/>
              <a:gd name="connsiteY190" fmla="*/ 249791 h 341198"/>
              <a:gd name="connsiteX191" fmla="*/ 241010 w 336359"/>
              <a:gd name="connsiteY191" fmla="*/ 249955 h 341198"/>
              <a:gd name="connsiteX192" fmla="*/ 242953 w 336359"/>
              <a:gd name="connsiteY192" fmla="*/ 247048 h 341198"/>
              <a:gd name="connsiteX193" fmla="*/ 241823 w 336359"/>
              <a:gd name="connsiteY193" fmla="*/ 242677 h 341198"/>
              <a:gd name="connsiteX194" fmla="*/ 239397 w 336359"/>
              <a:gd name="connsiteY194" fmla="*/ 237686 h 341198"/>
              <a:gd name="connsiteX195" fmla="*/ 236972 w 336359"/>
              <a:gd name="connsiteY195" fmla="*/ 232175 h 341198"/>
              <a:gd name="connsiteX196" fmla="*/ 235524 w 336359"/>
              <a:gd name="connsiteY196" fmla="*/ 226688 h 341198"/>
              <a:gd name="connsiteX197" fmla="*/ 238102 w 336359"/>
              <a:gd name="connsiteY197" fmla="*/ 229431 h 341198"/>
              <a:gd name="connsiteX198" fmla="*/ 228082 w 336359"/>
              <a:gd name="connsiteY198" fmla="*/ 53179 h 341198"/>
              <a:gd name="connsiteX199" fmla="*/ 226469 w 336359"/>
              <a:gd name="connsiteY199" fmla="*/ 58681 h 341198"/>
              <a:gd name="connsiteX200" fmla="*/ 225339 w 336359"/>
              <a:gd name="connsiteY200" fmla="*/ 54791 h 341198"/>
              <a:gd name="connsiteX201" fmla="*/ 222925 w 336359"/>
              <a:gd name="connsiteY201" fmla="*/ 49637 h 341198"/>
              <a:gd name="connsiteX202" fmla="*/ 223891 w 336359"/>
              <a:gd name="connsiteY202" fmla="*/ 279671 h 341198"/>
              <a:gd name="connsiteX203" fmla="*/ 223891 w 336359"/>
              <a:gd name="connsiteY203" fmla="*/ 278058 h 341198"/>
              <a:gd name="connsiteX204" fmla="*/ 222925 w 336359"/>
              <a:gd name="connsiteY204" fmla="*/ 276778 h 341198"/>
              <a:gd name="connsiteX205" fmla="*/ 222278 w 336359"/>
              <a:gd name="connsiteY205" fmla="*/ 275484 h 341198"/>
              <a:gd name="connsiteX206" fmla="*/ 224221 w 336359"/>
              <a:gd name="connsiteY206" fmla="*/ 272889 h 341198"/>
              <a:gd name="connsiteX207" fmla="*/ 224538 w 336359"/>
              <a:gd name="connsiteY207" fmla="*/ 268370 h 341198"/>
              <a:gd name="connsiteX208" fmla="*/ 229225 w 336359"/>
              <a:gd name="connsiteY208" fmla="*/ 272572 h 341198"/>
              <a:gd name="connsiteX209" fmla="*/ 233263 w 336359"/>
              <a:gd name="connsiteY209" fmla="*/ 276129 h 341198"/>
              <a:gd name="connsiteX210" fmla="*/ 231003 w 336359"/>
              <a:gd name="connsiteY210" fmla="*/ 279671 h 341198"/>
              <a:gd name="connsiteX211" fmla="*/ 228412 w 336359"/>
              <a:gd name="connsiteY211" fmla="*/ 278391 h 341198"/>
              <a:gd name="connsiteX212" fmla="*/ 228082 w 336359"/>
              <a:gd name="connsiteY212" fmla="*/ 278058 h 341198"/>
              <a:gd name="connsiteX213" fmla="*/ 227434 w 336359"/>
              <a:gd name="connsiteY213" fmla="*/ 278391 h 341198"/>
              <a:gd name="connsiteX214" fmla="*/ 231650 w 336359"/>
              <a:gd name="connsiteY214" fmla="*/ 167241 h 341198"/>
              <a:gd name="connsiteX215" fmla="*/ 233594 w 336359"/>
              <a:gd name="connsiteY215" fmla="*/ 173056 h 341198"/>
              <a:gd name="connsiteX216" fmla="*/ 238102 w 336359"/>
              <a:gd name="connsiteY216" fmla="*/ 180487 h 341198"/>
              <a:gd name="connsiteX217" fmla="*/ 243284 w 336359"/>
              <a:gd name="connsiteY217" fmla="*/ 188067 h 341198"/>
              <a:gd name="connsiteX218" fmla="*/ 247487 w 336359"/>
              <a:gd name="connsiteY218" fmla="*/ 194368 h 341198"/>
              <a:gd name="connsiteX219" fmla="*/ 243601 w 336359"/>
              <a:gd name="connsiteY219" fmla="*/ 190657 h 341198"/>
              <a:gd name="connsiteX220" fmla="*/ 238928 w 336359"/>
              <a:gd name="connsiteY220" fmla="*/ 185973 h 341198"/>
              <a:gd name="connsiteX221" fmla="*/ 234241 w 336359"/>
              <a:gd name="connsiteY221" fmla="*/ 181946 h 341198"/>
              <a:gd name="connsiteX222" fmla="*/ 230355 w 336359"/>
              <a:gd name="connsiteY222" fmla="*/ 180154 h 341198"/>
              <a:gd name="connsiteX223" fmla="*/ 228412 w 336359"/>
              <a:gd name="connsiteY223" fmla="*/ 183394 h 341198"/>
              <a:gd name="connsiteX224" fmla="*/ 230038 w 336359"/>
              <a:gd name="connsiteY224" fmla="*/ 188245 h 341198"/>
              <a:gd name="connsiteX225" fmla="*/ 229390 w 336359"/>
              <a:gd name="connsiteY225" fmla="*/ 188245 h 341198"/>
              <a:gd name="connsiteX226" fmla="*/ 227116 w 336359"/>
              <a:gd name="connsiteY226" fmla="*/ 181122 h 341198"/>
              <a:gd name="connsiteX227" fmla="*/ 225682 w 336359"/>
              <a:gd name="connsiteY227" fmla="*/ 170312 h 341198"/>
              <a:gd name="connsiteX228" fmla="*/ 221630 w 336359"/>
              <a:gd name="connsiteY228" fmla="*/ 161095 h 341198"/>
              <a:gd name="connsiteX229" fmla="*/ 221312 w 336359"/>
              <a:gd name="connsiteY229" fmla="*/ 160778 h 341198"/>
              <a:gd name="connsiteX230" fmla="*/ 220665 w 336359"/>
              <a:gd name="connsiteY230" fmla="*/ 160127 h 341198"/>
              <a:gd name="connsiteX231" fmla="*/ 220665 w 336359"/>
              <a:gd name="connsiteY231" fmla="*/ 159810 h 341198"/>
              <a:gd name="connsiteX232" fmla="*/ 224221 w 336359"/>
              <a:gd name="connsiteY232" fmla="*/ 158678 h 341198"/>
              <a:gd name="connsiteX233" fmla="*/ 225834 w 336359"/>
              <a:gd name="connsiteY233" fmla="*/ 156570 h 341198"/>
              <a:gd name="connsiteX234" fmla="*/ 225682 w 336359"/>
              <a:gd name="connsiteY234" fmla="*/ 155925 h 341198"/>
              <a:gd name="connsiteX235" fmla="*/ 225504 w 336359"/>
              <a:gd name="connsiteY235" fmla="*/ 154959 h 341198"/>
              <a:gd name="connsiteX236" fmla="*/ 236819 w 336359"/>
              <a:gd name="connsiteY236" fmla="*/ 162399 h 341198"/>
              <a:gd name="connsiteX237" fmla="*/ 233263 w 336359"/>
              <a:gd name="connsiteY237" fmla="*/ 163849 h 341198"/>
              <a:gd name="connsiteX238" fmla="*/ 231650 w 336359"/>
              <a:gd name="connsiteY238" fmla="*/ 167241 h 341198"/>
              <a:gd name="connsiteX239" fmla="*/ 227116 w 336359"/>
              <a:gd name="connsiteY239" fmla="*/ 205033 h 341198"/>
              <a:gd name="connsiteX240" fmla="*/ 220665 w 336359"/>
              <a:gd name="connsiteY240" fmla="*/ 196973 h 341198"/>
              <a:gd name="connsiteX241" fmla="*/ 221630 w 336359"/>
              <a:gd name="connsiteY241" fmla="*/ 194050 h 341198"/>
              <a:gd name="connsiteX242" fmla="*/ 226964 w 336359"/>
              <a:gd name="connsiteY242" fmla="*/ 199880 h 341198"/>
              <a:gd name="connsiteX243" fmla="*/ 227764 w 336359"/>
              <a:gd name="connsiteY243" fmla="*/ 206001 h 341198"/>
              <a:gd name="connsiteX244" fmla="*/ 227116 w 336359"/>
              <a:gd name="connsiteY244" fmla="*/ 205366 h 341198"/>
              <a:gd name="connsiteX245" fmla="*/ 217109 w 336359"/>
              <a:gd name="connsiteY245" fmla="*/ 181449 h 341198"/>
              <a:gd name="connsiteX246" fmla="*/ 217274 w 336359"/>
              <a:gd name="connsiteY246" fmla="*/ 181946 h 341198"/>
              <a:gd name="connsiteX247" fmla="*/ 217427 w 336359"/>
              <a:gd name="connsiteY247" fmla="*/ 182417 h 341198"/>
              <a:gd name="connsiteX248" fmla="*/ 217109 w 336359"/>
              <a:gd name="connsiteY248" fmla="*/ 181767 h 341198"/>
              <a:gd name="connsiteX249" fmla="*/ 216461 w 336359"/>
              <a:gd name="connsiteY249" fmla="*/ 222486 h 341198"/>
              <a:gd name="connsiteX250" fmla="*/ 222925 w 336359"/>
              <a:gd name="connsiteY250" fmla="*/ 229913 h 341198"/>
              <a:gd name="connsiteX251" fmla="*/ 226647 w 336359"/>
              <a:gd name="connsiteY251" fmla="*/ 237027 h 341198"/>
              <a:gd name="connsiteX252" fmla="*/ 229060 w 336359"/>
              <a:gd name="connsiteY252" fmla="*/ 244304 h 341198"/>
              <a:gd name="connsiteX253" fmla="*/ 231320 w 336359"/>
              <a:gd name="connsiteY253" fmla="*/ 252218 h 341198"/>
              <a:gd name="connsiteX254" fmla="*/ 225021 w 336359"/>
              <a:gd name="connsiteY254" fmla="*/ 243159 h 341198"/>
              <a:gd name="connsiteX255" fmla="*/ 218074 w 336359"/>
              <a:gd name="connsiteY255" fmla="*/ 234120 h 341198"/>
              <a:gd name="connsiteX256" fmla="*/ 217109 w 336359"/>
              <a:gd name="connsiteY256" fmla="*/ 228301 h 341198"/>
              <a:gd name="connsiteX257" fmla="*/ 216461 w 336359"/>
              <a:gd name="connsiteY257" fmla="*/ 222486 h 341198"/>
              <a:gd name="connsiteX258" fmla="*/ 211940 w 336359"/>
              <a:gd name="connsiteY258" fmla="*/ 284523 h 341198"/>
              <a:gd name="connsiteX259" fmla="*/ 211775 w 336359"/>
              <a:gd name="connsiteY259" fmla="*/ 278058 h 341198"/>
              <a:gd name="connsiteX260" fmla="*/ 211292 w 336359"/>
              <a:gd name="connsiteY260" fmla="*/ 270617 h 341198"/>
              <a:gd name="connsiteX261" fmla="*/ 219382 w 336359"/>
              <a:gd name="connsiteY261" fmla="*/ 280970 h 341198"/>
              <a:gd name="connsiteX262" fmla="*/ 219382 w 336359"/>
              <a:gd name="connsiteY262" fmla="*/ 280638 h 341198"/>
              <a:gd name="connsiteX263" fmla="*/ 219700 w 336359"/>
              <a:gd name="connsiteY263" fmla="*/ 280970 h 341198"/>
              <a:gd name="connsiteX264" fmla="*/ 220030 w 336359"/>
              <a:gd name="connsiteY264" fmla="*/ 281288 h 341198"/>
              <a:gd name="connsiteX265" fmla="*/ 215801 w 336359"/>
              <a:gd name="connsiteY265" fmla="*/ 167558 h 341198"/>
              <a:gd name="connsiteX266" fmla="*/ 216309 w 336359"/>
              <a:gd name="connsiteY266" fmla="*/ 169017 h 341198"/>
              <a:gd name="connsiteX267" fmla="*/ 216792 w 336359"/>
              <a:gd name="connsiteY267" fmla="*/ 170480 h 341198"/>
              <a:gd name="connsiteX268" fmla="*/ 216792 w 336359"/>
              <a:gd name="connsiteY268" fmla="*/ 178875 h 341198"/>
              <a:gd name="connsiteX269" fmla="*/ 213400 w 336359"/>
              <a:gd name="connsiteY269" fmla="*/ 172411 h 341198"/>
              <a:gd name="connsiteX270" fmla="*/ 209997 w 336359"/>
              <a:gd name="connsiteY270" fmla="*/ 161095 h 341198"/>
              <a:gd name="connsiteX271" fmla="*/ 211292 w 336359"/>
              <a:gd name="connsiteY271" fmla="*/ 161095 h 341198"/>
              <a:gd name="connsiteX272" fmla="*/ 215801 w 336359"/>
              <a:gd name="connsiteY272" fmla="*/ 167558 h 341198"/>
              <a:gd name="connsiteX273" fmla="*/ 209362 w 336359"/>
              <a:gd name="connsiteY273" fmla="*/ 252218 h 341198"/>
              <a:gd name="connsiteX274" fmla="*/ 218722 w 336359"/>
              <a:gd name="connsiteY274" fmla="*/ 262566 h 341198"/>
              <a:gd name="connsiteX275" fmla="*/ 218557 w 336359"/>
              <a:gd name="connsiteY275" fmla="*/ 266425 h 341198"/>
              <a:gd name="connsiteX276" fmla="*/ 218404 w 336359"/>
              <a:gd name="connsiteY276" fmla="*/ 270300 h 341198"/>
              <a:gd name="connsiteX277" fmla="*/ 209997 w 336359"/>
              <a:gd name="connsiteY277" fmla="*/ 258681 h 341198"/>
              <a:gd name="connsiteX278" fmla="*/ 209502 w 336359"/>
              <a:gd name="connsiteY278" fmla="*/ 255442 h 341198"/>
              <a:gd name="connsiteX279" fmla="*/ 215801 w 336359"/>
              <a:gd name="connsiteY279" fmla="*/ 58681 h 341198"/>
              <a:gd name="connsiteX280" fmla="*/ 217427 w 336359"/>
              <a:gd name="connsiteY280" fmla="*/ 62059 h 341198"/>
              <a:gd name="connsiteX281" fmla="*/ 219382 w 336359"/>
              <a:gd name="connsiteY281" fmla="*/ 65463 h 341198"/>
              <a:gd name="connsiteX282" fmla="*/ 216131 w 336359"/>
              <a:gd name="connsiteY282" fmla="*/ 65145 h 341198"/>
              <a:gd name="connsiteX283" fmla="*/ 213553 w 336359"/>
              <a:gd name="connsiteY283" fmla="*/ 65463 h 341198"/>
              <a:gd name="connsiteX284" fmla="*/ 210645 w 336359"/>
              <a:gd name="connsiteY284" fmla="*/ 59326 h 341198"/>
              <a:gd name="connsiteX285" fmla="*/ 209679 w 336359"/>
              <a:gd name="connsiteY285" fmla="*/ 55441 h 341198"/>
              <a:gd name="connsiteX286" fmla="*/ 209032 w 336359"/>
              <a:gd name="connsiteY286" fmla="*/ 51567 h 341198"/>
              <a:gd name="connsiteX287" fmla="*/ 208714 w 336359"/>
              <a:gd name="connsiteY287" fmla="*/ 233485 h 341198"/>
              <a:gd name="connsiteX288" fmla="*/ 212092 w 336359"/>
              <a:gd name="connsiteY288" fmla="*/ 238803 h 341198"/>
              <a:gd name="connsiteX289" fmla="*/ 215801 w 336359"/>
              <a:gd name="connsiteY289" fmla="*/ 244125 h 341198"/>
              <a:gd name="connsiteX290" fmla="*/ 216792 w 336359"/>
              <a:gd name="connsiteY290" fmla="*/ 248010 h 341198"/>
              <a:gd name="connsiteX291" fmla="*/ 208714 w 336359"/>
              <a:gd name="connsiteY291" fmla="*/ 239299 h 341198"/>
              <a:gd name="connsiteX292" fmla="*/ 208384 w 336359"/>
              <a:gd name="connsiteY292" fmla="*/ 75483 h 341198"/>
              <a:gd name="connsiteX293" fmla="*/ 209997 w 336359"/>
              <a:gd name="connsiteY293" fmla="*/ 73872 h 341198"/>
              <a:gd name="connsiteX294" fmla="*/ 217427 w 336359"/>
              <a:gd name="connsiteY294" fmla="*/ 77414 h 341198"/>
              <a:gd name="connsiteX295" fmla="*/ 213223 w 336359"/>
              <a:gd name="connsiteY295" fmla="*/ 76779 h 341198"/>
              <a:gd name="connsiteX296" fmla="*/ 208714 w 336359"/>
              <a:gd name="connsiteY296" fmla="*/ 210853 h 341198"/>
              <a:gd name="connsiteX297" fmla="*/ 207101 w 336359"/>
              <a:gd name="connsiteY297" fmla="*/ 210218 h 341198"/>
              <a:gd name="connsiteX298" fmla="*/ 209679 w 336359"/>
              <a:gd name="connsiteY298" fmla="*/ 206978 h 341198"/>
              <a:gd name="connsiteX299" fmla="*/ 210327 w 336359"/>
              <a:gd name="connsiteY299" fmla="*/ 208273 h 341198"/>
              <a:gd name="connsiteX300" fmla="*/ 211292 w 336359"/>
              <a:gd name="connsiteY300" fmla="*/ 217962 h 341198"/>
              <a:gd name="connsiteX301" fmla="*/ 211292 w 336359"/>
              <a:gd name="connsiteY301" fmla="*/ 221202 h 341198"/>
              <a:gd name="connsiteX302" fmla="*/ 211610 w 336359"/>
              <a:gd name="connsiteY302" fmla="*/ 224426 h 341198"/>
              <a:gd name="connsiteX303" fmla="*/ 208066 w 336359"/>
              <a:gd name="connsiteY303" fmla="*/ 222168 h 341198"/>
              <a:gd name="connsiteX304" fmla="*/ 206784 w 336359"/>
              <a:gd name="connsiteY304" fmla="*/ 220224 h 341198"/>
              <a:gd name="connsiteX305" fmla="*/ 209679 w 336359"/>
              <a:gd name="connsiteY305" fmla="*/ 216999 h 341198"/>
              <a:gd name="connsiteX306" fmla="*/ 206441 w 336359"/>
              <a:gd name="connsiteY306" fmla="*/ 266758 h 341198"/>
              <a:gd name="connsiteX307" fmla="*/ 205793 w 336359"/>
              <a:gd name="connsiteY307" fmla="*/ 263851 h 341198"/>
              <a:gd name="connsiteX308" fmla="*/ 206441 w 336359"/>
              <a:gd name="connsiteY308" fmla="*/ 264814 h 341198"/>
              <a:gd name="connsiteX309" fmla="*/ 204828 w 336359"/>
              <a:gd name="connsiteY309" fmla="*/ 214420 h 341198"/>
              <a:gd name="connsiteX310" fmla="*/ 205158 w 336359"/>
              <a:gd name="connsiteY310" fmla="*/ 214420 h 341198"/>
              <a:gd name="connsiteX311" fmla="*/ 204993 w 336359"/>
              <a:gd name="connsiteY311" fmla="*/ 214737 h 341198"/>
              <a:gd name="connsiteX312" fmla="*/ 204828 w 336359"/>
              <a:gd name="connsiteY312" fmla="*/ 215055 h 341198"/>
              <a:gd name="connsiteX313" fmla="*/ 199977 w 336359"/>
              <a:gd name="connsiteY313" fmla="*/ 218279 h 341198"/>
              <a:gd name="connsiteX314" fmla="*/ 198694 w 336359"/>
              <a:gd name="connsiteY314" fmla="*/ 217634 h 341198"/>
              <a:gd name="connsiteX315" fmla="*/ 199659 w 336359"/>
              <a:gd name="connsiteY315" fmla="*/ 216999 h 341198"/>
              <a:gd name="connsiteX316" fmla="*/ 200307 w 336359"/>
              <a:gd name="connsiteY316" fmla="*/ 218279 h 341198"/>
              <a:gd name="connsiteX317" fmla="*/ 197399 w 336359"/>
              <a:gd name="connsiteY317" fmla="*/ 14737 h 341198"/>
              <a:gd name="connsiteX318" fmla="*/ 198046 w 336359"/>
              <a:gd name="connsiteY318" fmla="*/ 13442 h 341198"/>
              <a:gd name="connsiteX319" fmla="*/ 197881 w 336359"/>
              <a:gd name="connsiteY319" fmla="*/ 12961 h 341198"/>
              <a:gd name="connsiteX320" fmla="*/ 197729 w 336359"/>
              <a:gd name="connsiteY320" fmla="*/ 12480 h 341198"/>
              <a:gd name="connsiteX321" fmla="*/ 202733 w 336359"/>
              <a:gd name="connsiteY321" fmla="*/ 13924 h 341198"/>
              <a:gd name="connsiteX322" fmla="*/ 207419 w 336359"/>
              <a:gd name="connsiteY322" fmla="*/ 16022 h 341198"/>
              <a:gd name="connsiteX323" fmla="*/ 202567 w 336359"/>
              <a:gd name="connsiteY323" fmla="*/ 16667 h 341198"/>
              <a:gd name="connsiteX324" fmla="*/ 201272 w 336359"/>
              <a:gd name="connsiteY324" fmla="*/ 225075 h 341198"/>
              <a:gd name="connsiteX325" fmla="*/ 204180 w 336359"/>
              <a:gd name="connsiteY325" fmla="*/ 227338 h 341198"/>
              <a:gd name="connsiteX326" fmla="*/ 203202 w 336359"/>
              <a:gd name="connsiteY326" fmla="*/ 233803 h 341198"/>
              <a:gd name="connsiteX327" fmla="*/ 199977 w 336359"/>
              <a:gd name="connsiteY327" fmla="*/ 230880 h 341198"/>
              <a:gd name="connsiteX328" fmla="*/ 197399 w 336359"/>
              <a:gd name="connsiteY328" fmla="*/ 227021 h 341198"/>
              <a:gd name="connsiteX329" fmla="*/ 199659 w 336359"/>
              <a:gd name="connsiteY329" fmla="*/ 226192 h 341198"/>
              <a:gd name="connsiteX330" fmla="*/ 201272 w 336359"/>
              <a:gd name="connsiteY330" fmla="*/ 225408 h 341198"/>
              <a:gd name="connsiteX331" fmla="*/ 201920 w 336359"/>
              <a:gd name="connsiteY331" fmla="*/ 44141 h 341198"/>
              <a:gd name="connsiteX332" fmla="*/ 201920 w 336359"/>
              <a:gd name="connsiteY332" fmla="*/ 47365 h 341198"/>
              <a:gd name="connsiteX333" fmla="*/ 198364 w 336359"/>
              <a:gd name="connsiteY333" fmla="*/ 42845 h 341198"/>
              <a:gd name="connsiteX334" fmla="*/ 196433 w 336359"/>
              <a:gd name="connsiteY334" fmla="*/ 39298 h 341198"/>
              <a:gd name="connsiteX335" fmla="*/ 196433 w 336359"/>
              <a:gd name="connsiteY335" fmla="*/ 153028 h 341198"/>
              <a:gd name="connsiteX336" fmla="*/ 208384 w 336359"/>
              <a:gd name="connsiteY336" fmla="*/ 150766 h 341198"/>
              <a:gd name="connsiteX337" fmla="*/ 210327 w 336359"/>
              <a:gd name="connsiteY337" fmla="*/ 152050 h 341198"/>
              <a:gd name="connsiteX338" fmla="*/ 211292 w 336359"/>
              <a:gd name="connsiteY338" fmla="*/ 154641 h 341198"/>
              <a:gd name="connsiteX339" fmla="*/ 210645 w 336359"/>
              <a:gd name="connsiteY339" fmla="*/ 154641 h 341198"/>
              <a:gd name="connsiteX340" fmla="*/ 207101 w 336359"/>
              <a:gd name="connsiteY340" fmla="*/ 153028 h 341198"/>
              <a:gd name="connsiteX341" fmla="*/ 205158 w 336359"/>
              <a:gd name="connsiteY341" fmla="*/ 154313 h 341198"/>
              <a:gd name="connsiteX342" fmla="*/ 200624 w 336359"/>
              <a:gd name="connsiteY342" fmla="*/ 153996 h 341198"/>
              <a:gd name="connsiteX343" fmla="*/ 196433 w 336359"/>
              <a:gd name="connsiteY343" fmla="*/ 153028 h 341198"/>
              <a:gd name="connsiteX344" fmla="*/ 199977 w 336359"/>
              <a:gd name="connsiteY344" fmla="*/ 285173 h 341198"/>
              <a:gd name="connsiteX345" fmla="*/ 199977 w 336359"/>
              <a:gd name="connsiteY345" fmla="*/ 284205 h 341198"/>
              <a:gd name="connsiteX346" fmla="*/ 196116 w 336359"/>
              <a:gd name="connsiteY346" fmla="*/ 277096 h 341198"/>
              <a:gd name="connsiteX347" fmla="*/ 203532 w 336359"/>
              <a:gd name="connsiteY347" fmla="*/ 280638 h 341198"/>
              <a:gd name="connsiteX348" fmla="*/ 203863 w 336359"/>
              <a:gd name="connsiteY348" fmla="*/ 280638 h 341198"/>
              <a:gd name="connsiteX349" fmla="*/ 207419 w 336359"/>
              <a:gd name="connsiteY349" fmla="*/ 285818 h 341198"/>
              <a:gd name="connsiteX350" fmla="*/ 206123 w 336359"/>
              <a:gd name="connsiteY350" fmla="*/ 286136 h 341198"/>
              <a:gd name="connsiteX351" fmla="*/ 197399 w 336359"/>
              <a:gd name="connsiteY351" fmla="*/ 68687 h 341198"/>
              <a:gd name="connsiteX352" fmla="*/ 201767 w 336359"/>
              <a:gd name="connsiteY352" fmla="*/ 70478 h 341198"/>
              <a:gd name="connsiteX353" fmla="*/ 206441 w 336359"/>
              <a:gd name="connsiteY353" fmla="*/ 74834 h 341198"/>
              <a:gd name="connsiteX354" fmla="*/ 201272 w 336359"/>
              <a:gd name="connsiteY354" fmla="*/ 72726 h 341198"/>
              <a:gd name="connsiteX355" fmla="*/ 197729 w 336359"/>
              <a:gd name="connsiteY355" fmla="*/ 71277 h 341198"/>
              <a:gd name="connsiteX356" fmla="*/ 197399 w 336359"/>
              <a:gd name="connsiteY356" fmla="*/ 71277 h 341198"/>
              <a:gd name="connsiteX357" fmla="*/ 193195 w 336359"/>
              <a:gd name="connsiteY357" fmla="*/ 69997 h 341198"/>
              <a:gd name="connsiteX358" fmla="*/ 194503 w 336359"/>
              <a:gd name="connsiteY358" fmla="*/ 69347 h 341198"/>
              <a:gd name="connsiteX359" fmla="*/ 196433 w 336359"/>
              <a:gd name="connsiteY359" fmla="*/ 68687 h 341198"/>
              <a:gd name="connsiteX360" fmla="*/ 196751 w 336359"/>
              <a:gd name="connsiteY360" fmla="*/ 254147 h 341198"/>
              <a:gd name="connsiteX361" fmla="*/ 197729 w 336359"/>
              <a:gd name="connsiteY361" fmla="*/ 257704 h 341198"/>
              <a:gd name="connsiteX362" fmla="*/ 188991 w 336359"/>
              <a:gd name="connsiteY362" fmla="*/ 247693 h 341198"/>
              <a:gd name="connsiteX363" fmla="*/ 189639 w 336359"/>
              <a:gd name="connsiteY363" fmla="*/ 246730 h 341198"/>
              <a:gd name="connsiteX364" fmla="*/ 188343 w 336359"/>
              <a:gd name="connsiteY364" fmla="*/ 281288 h 341198"/>
              <a:gd name="connsiteX365" fmla="*/ 188343 w 336359"/>
              <a:gd name="connsiteY365" fmla="*/ 280970 h 341198"/>
              <a:gd name="connsiteX366" fmla="*/ 188674 w 336359"/>
              <a:gd name="connsiteY366" fmla="*/ 281288 h 341198"/>
              <a:gd name="connsiteX367" fmla="*/ 194820 w 336359"/>
              <a:gd name="connsiteY367" fmla="*/ 233152 h 341198"/>
              <a:gd name="connsiteX368" fmla="*/ 198859 w 336359"/>
              <a:gd name="connsiteY368" fmla="*/ 239120 h 341198"/>
              <a:gd name="connsiteX369" fmla="*/ 203863 w 336359"/>
              <a:gd name="connsiteY369" fmla="*/ 245753 h 341198"/>
              <a:gd name="connsiteX370" fmla="*/ 203863 w 336359"/>
              <a:gd name="connsiteY370" fmla="*/ 248179 h 341198"/>
              <a:gd name="connsiteX371" fmla="*/ 204510 w 336359"/>
              <a:gd name="connsiteY371" fmla="*/ 251250 h 341198"/>
              <a:gd name="connsiteX372" fmla="*/ 196751 w 336359"/>
              <a:gd name="connsiteY372" fmla="*/ 240911 h 341198"/>
              <a:gd name="connsiteX373" fmla="*/ 196433 w 336359"/>
              <a:gd name="connsiteY373" fmla="*/ 240583 h 341198"/>
              <a:gd name="connsiteX374" fmla="*/ 195468 w 336359"/>
              <a:gd name="connsiteY374" fmla="*/ 239299 h 341198"/>
              <a:gd name="connsiteX375" fmla="*/ 194820 w 336359"/>
              <a:gd name="connsiteY375" fmla="*/ 238654 h 341198"/>
              <a:gd name="connsiteX376" fmla="*/ 189639 w 336359"/>
              <a:gd name="connsiteY376" fmla="*/ 231857 h 341198"/>
              <a:gd name="connsiteX377" fmla="*/ 188026 w 336359"/>
              <a:gd name="connsiteY377" fmla="*/ 229595 h 341198"/>
              <a:gd name="connsiteX378" fmla="*/ 188674 w 336359"/>
              <a:gd name="connsiteY378" fmla="*/ 228950 h 341198"/>
              <a:gd name="connsiteX379" fmla="*/ 191582 w 336359"/>
              <a:gd name="connsiteY379" fmla="*/ 230563 h 341198"/>
              <a:gd name="connsiteX380" fmla="*/ 199977 w 336359"/>
              <a:gd name="connsiteY380" fmla="*/ 273540 h 341198"/>
              <a:gd name="connsiteX381" fmla="*/ 193525 w 336359"/>
              <a:gd name="connsiteY381" fmla="*/ 266277 h 341198"/>
              <a:gd name="connsiteX382" fmla="*/ 188026 w 336359"/>
              <a:gd name="connsiteY382" fmla="*/ 255125 h 341198"/>
              <a:gd name="connsiteX383" fmla="*/ 195468 w 336359"/>
              <a:gd name="connsiteY383" fmla="*/ 263672 h 341198"/>
              <a:gd name="connsiteX384" fmla="*/ 199977 w 336359"/>
              <a:gd name="connsiteY384" fmla="*/ 273540 h 341198"/>
              <a:gd name="connsiteX385" fmla="*/ 183517 w 336359"/>
              <a:gd name="connsiteY385" fmla="*/ 40901 h 341198"/>
              <a:gd name="connsiteX386" fmla="*/ 183987 w 336359"/>
              <a:gd name="connsiteY386" fmla="*/ 38004 h 341198"/>
              <a:gd name="connsiteX387" fmla="*/ 184800 w 336359"/>
              <a:gd name="connsiteY387" fmla="*/ 35415 h 341198"/>
              <a:gd name="connsiteX388" fmla="*/ 190921 w 336359"/>
              <a:gd name="connsiteY388" fmla="*/ 43987 h 341198"/>
              <a:gd name="connsiteX389" fmla="*/ 197081 w 336359"/>
              <a:gd name="connsiteY389" fmla="*/ 52534 h 341198"/>
              <a:gd name="connsiteX390" fmla="*/ 198046 w 336359"/>
              <a:gd name="connsiteY390" fmla="*/ 54791 h 341198"/>
              <a:gd name="connsiteX391" fmla="*/ 198046 w 336359"/>
              <a:gd name="connsiteY391" fmla="*/ 63533 h 341198"/>
              <a:gd name="connsiteX392" fmla="*/ 192877 w 336359"/>
              <a:gd name="connsiteY392" fmla="*/ 62884 h 341198"/>
              <a:gd name="connsiteX393" fmla="*/ 186413 w 336359"/>
              <a:gd name="connsiteY393" fmla="*/ 61588 h 341198"/>
              <a:gd name="connsiteX394" fmla="*/ 186413 w 336359"/>
              <a:gd name="connsiteY394" fmla="*/ 60953 h 341198"/>
              <a:gd name="connsiteX395" fmla="*/ 184152 w 336359"/>
              <a:gd name="connsiteY395" fmla="*/ 56409 h 341198"/>
              <a:gd name="connsiteX396" fmla="*/ 182870 w 336359"/>
              <a:gd name="connsiteY396" fmla="*/ 49955 h 341198"/>
              <a:gd name="connsiteX397" fmla="*/ 190286 w 336359"/>
              <a:gd name="connsiteY397" fmla="*/ 56901 h 341198"/>
              <a:gd name="connsiteX398" fmla="*/ 198046 w 336359"/>
              <a:gd name="connsiteY398" fmla="*/ 63533 h 341198"/>
              <a:gd name="connsiteX399" fmla="*/ 183835 w 336359"/>
              <a:gd name="connsiteY399" fmla="*/ 232492 h 341198"/>
              <a:gd name="connsiteX400" fmla="*/ 185117 w 336359"/>
              <a:gd name="connsiteY400" fmla="*/ 234447 h 341198"/>
              <a:gd name="connsiteX401" fmla="*/ 185448 w 336359"/>
              <a:gd name="connsiteY401" fmla="*/ 235097 h 341198"/>
              <a:gd name="connsiteX402" fmla="*/ 185765 w 336359"/>
              <a:gd name="connsiteY402" fmla="*/ 235578 h 341198"/>
              <a:gd name="connsiteX403" fmla="*/ 186095 w 336359"/>
              <a:gd name="connsiteY403" fmla="*/ 236059 h 341198"/>
              <a:gd name="connsiteX404" fmla="*/ 182540 w 336359"/>
              <a:gd name="connsiteY404" fmla="*/ 233485 h 341198"/>
              <a:gd name="connsiteX405" fmla="*/ 184800 w 336359"/>
              <a:gd name="connsiteY405" fmla="*/ 242196 h 341198"/>
              <a:gd name="connsiteX406" fmla="*/ 183835 w 336359"/>
              <a:gd name="connsiteY406" fmla="*/ 243490 h 341198"/>
              <a:gd name="connsiteX407" fmla="*/ 183187 w 336359"/>
              <a:gd name="connsiteY407" fmla="*/ 242841 h 341198"/>
              <a:gd name="connsiteX408" fmla="*/ 182222 w 336359"/>
              <a:gd name="connsiteY408" fmla="*/ 239934 h 341198"/>
              <a:gd name="connsiteX409" fmla="*/ 182222 w 336359"/>
              <a:gd name="connsiteY409" fmla="*/ 275484 h 341198"/>
              <a:gd name="connsiteX410" fmla="*/ 183835 w 336359"/>
              <a:gd name="connsiteY410" fmla="*/ 276778 h 341198"/>
              <a:gd name="connsiteX411" fmla="*/ 182870 w 336359"/>
              <a:gd name="connsiteY411" fmla="*/ 276447 h 341198"/>
              <a:gd name="connsiteX412" fmla="*/ 185117 w 336359"/>
              <a:gd name="connsiteY412" fmla="*/ 151733 h 341198"/>
              <a:gd name="connsiteX413" fmla="*/ 181396 w 336359"/>
              <a:gd name="connsiteY413" fmla="*/ 150766 h 341198"/>
              <a:gd name="connsiteX414" fmla="*/ 178006 w 336359"/>
              <a:gd name="connsiteY414" fmla="*/ 150439 h 341198"/>
              <a:gd name="connsiteX415" fmla="*/ 184152 w 336359"/>
              <a:gd name="connsiteY415" fmla="*/ 149153 h 341198"/>
              <a:gd name="connsiteX416" fmla="*/ 190604 w 336359"/>
              <a:gd name="connsiteY416" fmla="*/ 148494 h 341198"/>
              <a:gd name="connsiteX417" fmla="*/ 188343 w 336359"/>
              <a:gd name="connsiteY417" fmla="*/ 150121 h 341198"/>
              <a:gd name="connsiteX418" fmla="*/ 187061 w 336359"/>
              <a:gd name="connsiteY418" fmla="*/ 153028 h 341198"/>
              <a:gd name="connsiteX419" fmla="*/ 178323 w 336359"/>
              <a:gd name="connsiteY419" fmla="*/ 246730 h 341198"/>
              <a:gd name="connsiteX420" fmla="*/ 179301 w 336359"/>
              <a:gd name="connsiteY420" fmla="*/ 249955 h 341198"/>
              <a:gd name="connsiteX421" fmla="*/ 176710 w 336359"/>
              <a:gd name="connsiteY421" fmla="*/ 245421 h 341198"/>
              <a:gd name="connsiteX422" fmla="*/ 174780 w 336359"/>
              <a:gd name="connsiteY422" fmla="*/ 237354 h 341198"/>
              <a:gd name="connsiteX423" fmla="*/ 175275 w 336359"/>
              <a:gd name="connsiteY423" fmla="*/ 237191 h 341198"/>
              <a:gd name="connsiteX424" fmla="*/ 175745 w 336359"/>
              <a:gd name="connsiteY424" fmla="*/ 237027 h 341198"/>
              <a:gd name="connsiteX425" fmla="*/ 175745 w 336359"/>
              <a:gd name="connsiteY425" fmla="*/ 238004 h 341198"/>
              <a:gd name="connsiteX426" fmla="*/ 175745 w 336359"/>
              <a:gd name="connsiteY426" fmla="*/ 60293 h 341198"/>
              <a:gd name="connsiteX427" fmla="*/ 173484 w 336359"/>
              <a:gd name="connsiteY427" fmla="*/ 54147 h 341198"/>
              <a:gd name="connsiteX428" fmla="*/ 178006 w 336359"/>
              <a:gd name="connsiteY428" fmla="*/ 58999 h 341198"/>
              <a:gd name="connsiteX429" fmla="*/ 178006 w 336359"/>
              <a:gd name="connsiteY429" fmla="*/ 60293 h 341198"/>
              <a:gd name="connsiteX430" fmla="*/ 168646 w 336359"/>
              <a:gd name="connsiteY430" fmla="*/ 239617 h 341198"/>
              <a:gd name="connsiteX431" fmla="*/ 168976 w 336359"/>
              <a:gd name="connsiteY431" fmla="*/ 240583 h 341198"/>
              <a:gd name="connsiteX432" fmla="*/ 167668 w 336359"/>
              <a:gd name="connsiteY432" fmla="*/ 239934 h 341198"/>
              <a:gd name="connsiteX433" fmla="*/ 175097 w 336359"/>
              <a:gd name="connsiteY433" fmla="*/ 156570 h 341198"/>
              <a:gd name="connsiteX434" fmla="*/ 171059 w 336359"/>
              <a:gd name="connsiteY434" fmla="*/ 157384 h 341198"/>
              <a:gd name="connsiteX435" fmla="*/ 166702 w 336359"/>
              <a:gd name="connsiteY435" fmla="*/ 157866 h 341198"/>
              <a:gd name="connsiteX436" fmla="*/ 167668 w 336359"/>
              <a:gd name="connsiteY436" fmla="*/ 156888 h 341198"/>
              <a:gd name="connsiteX437" fmla="*/ 171236 w 336359"/>
              <a:gd name="connsiteY437" fmla="*/ 156570 h 341198"/>
              <a:gd name="connsiteX438" fmla="*/ 175097 w 336359"/>
              <a:gd name="connsiteY438" fmla="*/ 156570 h 341198"/>
              <a:gd name="connsiteX439" fmla="*/ 178984 w 336359"/>
              <a:gd name="connsiteY439" fmla="*/ 273540 h 341198"/>
              <a:gd name="connsiteX440" fmla="*/ 171376 w 336359"/>
              <a:gd name="connsiteY440" fmla="*/ 266912 h 341198"/>
              <a:gd name="connsiteX441" fmla="*/ 166055 w 336359"/>
              <a:gd name="connsiteY441" fmla="*/ 257371 h 341198"/>
              <a:gd name="connsiteX442" fmla="*/ 166385 w 336359"/>
              <a:gd name="connsiteY442" fmla="*/ 253829 h 341198"/>
              <a:gd name="connsiteX443" fmla="*/ 171707 w 336359"/>
              <a:gd name="connsiteY443" fmla="*/ 261256 h 341198"/>
              <a:gd name="connsiteX444" fmla="*/ 177358 w 336359"/>
              <a:gd name="connsiteY444" fmla="*/ 268687 h 341198"/>
              <a:gd name="connsiteX445" fmla="*/ 178006 w 336359"/>
              <a:gd name="connsiteY445" fmla="*/ 271445 h 341198"/>
              <a:gd name="connsiteX446" fmla="*/ 165407 w 336359"/>
              <a:gd name="connsiteY446" fmla="*/ 33484 h 341198"/>
              <a:gd name="connsiteX447" fmla="*/ 170589 w 336359"/>
              <a:gd name="connsiteY447" fmla="*/ 38004 h 341198"/>
              <a:gd name="connsiteX448" fmla="*/ 177688 w 336359"/>
              <a:gd name="connsiteY448" fmla="*/ 44786 h 341198"/>
              <a:gd name="connsiteX449" fmla="*/ 177688 w 336359"/>
              <a:gd name="connsiteY449" fmla="*/ 47693 h 341198"/>
              <a:gd name="connsiteX450" fmla="*/ 172202 w 336359"/>
              <a:gd name="connsiteY450" fmla="*/ 41398 h 341198"/>
              <a:gd name="connsiteX451" fmla="*/ 166385 w 336359"/>
              <a:gd name="connsiteY451" fmla="*/ 35082 h 341198"/>
              <a:gd name="connsiteX452" fmla="*/ 166055 w 336359"/>
              <a:gd name="connsiteY452" fmla="*/ 34764 h 341198"/>
              <a:gd name="connsiteX453" fmla="*/ 160886 w 336359"/>
              <a:gd name="connsiteY453" fmla="*/ 71927 h 341198"/>
              <a:gd name="connsiteX454" fmla="*/ 164607 w 336359"/>
              <a:gd name="connsiteY454" fmla="*/ 71277 h 341198"/>
              <a:gd name="connsiteX455" fmla="*/ 168315 w 336359"/>
              <a:gd name="connsiteY455" fmla="*/ 70959 h 341198"/>
              <a:gd name="connsiteX456" fmla="*/ 169941 w 336359"/>
              <a:gd name="connsiteY456" fmla="*/ 72576 h 341198"/>
              <a:gd name="connsiteX457" fmla="*/ 161534 w 336359"/>
              <a:gd name="connsiteY457" fmla="*/ 75483 h 341198"/>
              <a:gd name="connsiteX458" fmla="*/ 161851 w 336359"/>
              <a:gd name="connsiteY458" fmla="*/ 74199 h 341198"/>
              <a:gd name="connsiteX459" fmla="*/ 158956 w 336359"/>
              <a:gd name="connsiteY459" fmla="*/ 64495 h 341198"/>
              <a:gd name="connsiteX460" fmla="*/ 157990 w 336359"/>
              <a:gd name="connsiteY460" fmla="*/ 64813 h 341198"/>
              <a:gd name="connsiteX461" fmla="*/ 157990 w 336359"/>
              <a:gd name="connsiteY461" fmla="*/ 63533 h 341198"/>
              <a:gd name="connsiteX462" fmla="*/ 160238 w 336359"/>
              <a:gd name="connsiteY462" fmla="*/ 37042 h 341198"/>
              <a:gd name="connsiteX463" fmla="*/ 164290 w 336359"/>
              <a:gd name="connsiteY463" fmla="*/ 48992 h 341198"/>
              <a:gd name="connsiteX464" fmla="*/ 168976 w 336359"/>
              <a:gd name="connsiteY464" fmla="*/ 60953 h 341198"/>
              <a:gd name="connsiteX465" fmla="*/ 166385 w 336359"/>
              <a:gd name="connsiteY465" fmla="*/ 61921 h 341198"/>
              <a:gd name="connsiteX466" fmla="*/ 161851 w 336359"/>
              <a:gd name="connsiteY466" fmla="*/ 55288 h 341198"/>
              <a:gd name="connsiteX467" fmla="*/ 157660 w 336359"/>
              <a:gd name="connsiteY467" fmla="*/ 49320 h 341198"/>
              <a:gd name="connsiteX468" fmla="*/ 157025 w 336359"/>
              <a:gd name="connsiteY468" fmla="*/ 41398 h 341198"/>
              <a:gd name="connsiteX469" fmla="*/ 156695 w 336359"/>
              <a:gd name="connsiteY469" fmla="*/ 33152 h 341198"/>
              <a:gd name="connsiteX470" fmla="*/ 152809 w 336359"/>
              <a:gd name="connsiteY470" fmla="*/ 58681 h 341198"/>
              <a:gd name="connsiteX471" fmla="*/ 152657 w 336359"/>
              <a:gd name="connsiteY471" fmla="*/ 63051 h 341198"/>
              <a:gd name="connsiteX472" fmla="*/ 152479 w 336359"/>
              <a:gd name="connsiteY472" fmla="*/ 67392 h 341198"/>
              <a:gd name="connsiteX473" fmla="*/ 147640 w 336359"/>
              <a:gd name="connsiteY473" fmla="*/ 53830 h 341198"/>
              <a:gd name="connsiteX474" fmla="*/ 151513 w 336359"/>
              <a:gd name="connsiteY474" fmla="*/ 240266 h 341198"/>
              <a:gd name="connsiteX475" fmla="*/ 152326 w 336359"/>
              <a:gd name="connsiteY475" fmla="*/ 242360 h 341198"/>
              <a:gd name="connsiteX476" fmla="*/ 153126 w 336359"/>
              <a:gd name="connsiteY476" fmla="*/ 245103 h 341198"/>
              <a:gd name="connsiteX477" fmla="*/ 147005 w 336359"/>
              <a:gd name="connsiteY477" fmla="*/ 240266 h 341198"/>
              <a:gd name="connsiteX478" fmla="*/ 266537 w 336359"/>
              <a:gd name="connsiteY478" fmla="*/ 89692 h 341198"/>
              <a:gd name="connsiteX479" fmla="*/ 260238 w 336359"/>
              <a:gd name="connsiteY479" fmla="*/ 82746 h 341198"/>
              <a:gd name="connsiteX480" fmla="*/ 256200 w 336359"/>
              <a:gd name="connsiteY480" fmla="*/ 74834 h 341198"/>
              <a:gd name="connsiteX481" fmla="*/ 258473 w 336359"/>
              <a:gd name="connsiteY481" fmla="*/ 72889 h 341198"/>
              <a:gd name="connsiteX482" fmla="*/ 257177 w 336359"/>
              <a:gd name="connsiteY482" fmla="*/ 69347 h 341198"/>
              <a:gd name="connsiteX483" fmla="*/ 247805 w 336359"/>
              <a:gd name="connsiteY483" fmla="*/ 61588 h 341198"/>
              <a:gd name="connsiteX484" fmla="*/ 238750 w 336359"/>
              <a:gd name="connsiteY484" fmla="*/ 53348 h 341198"/>
              <a:gd name="connsiteX485" fmla="*/ 229225 w 336359"/>
              <a:gd name="connsiteY485" fmla="*/ 46080 h 341198"/>
              <a:gd name="connsiteX486" fmla="*/ 218404 w 336359"/>
              <a:gd name="connsiteY486" fmla="*/ 41546 h 341198"/>
              <a:gd name="connsiteX487" fmla="*/ 215979 w 336359"/>
              <a:gd name="connsiteY487" fmla="*/ 42374 h 341198"/>
              <a:gd name="connsiteX488" fmla="*/ 215483 w 336359"/>
              <a:gd name="connsiteY488" fmla="*/ 44786 h 341198"/>
              <a:gd name="connsiteX489" fmla="*/ 215801 w 336359"/>
              <a:gd name="connsiteY489" fmla="*/ 47365 h 341198"/>
              <a:gd name="connsiteX490" fmla="*/ 210810 w 336359"/>
              <a:gd name="connsiteY490" fmla="*/ 39135 h 341198"/>
              <a:gd name="connsiteX491" fmla="*/ 205476 w 336359"/>
              <a:gd name="connsiteY491" fmla="*/ 34447 h 341198"/>
              <a:gd name="connsiteX492" fmla="*/ 203863 w 336359"/>
              <a:gd name="connsiteY492" fmla="*/ 35251 h 341198"/>
              <a:gd name="connsiteX493" fmla="*/ 202885 w 336359"/>
              <a:gd name="connsiteY493" fmla="*/ 37042 h 341198"/>
              <a:gd name="connsiteX494" fmla="*/ 191430 w 336359"/>
              <a:gd name="connsiteY494" fmla="*/ 27501 h 341198"/>
              <a:gd name="connsiteX495" fmla="*/ 179631 w 336359"/>
              <a:gd name="connsiteY495" fmla="*/ 22828 h 341198"/>
              <a:gd name="connsiteX496" fmla="*/ 177688 w 336359"/>
              <a:gd name="connsiteY496" fmla="*/ 24758 h 341198"/>
              <a:gd name="connsiteX497" fmla="*/ 178666 w 336359"/>
              <a:gd name="connsiteY497" fmla="*/ 27665 h 341198"/>
              <a:gd name="connsiteX498" fmla="*/ 180597 w 336359"/>
              <a:gd name="connsiteY498" fmla="*/ 29913 h 341198"/>
              <a:gd name="connsiteX499" fmla="*/ 178666 w 336359"/>
              <a:gd name="connsiteY499" fmla="*/ 36709 h 341198"/>
              <a:gd name="connsiteX500" fmla="*/ 162182 w 336359"/>
              <a:gd name="connsiteY500" fmla="*/ 23618 h 341198"/>
              <a:gd name="connsiteX501" fmla="*/ 154104 w 336359"/>
              <a:gd name="connsiteY501" fmla="*/ 18944 h 341198"/>
              <a:gd name="connsiteX502" fmla="*/ 151831 w 336359"/>
              <a:gd name="connsiteY502" fmla="*/ 20873 h 341198"/>
              <a:gd name="connsiteX503" fmla="*/ 146357 w 336359"/>
              <a:gd name="connsiteY503" fmla="*/ 15704 h 341198"/>
              <a:gd name="connsiteX504" fmla="*/ 150713 w 336359"/>
              <a:gd name="connsiteY504" fmla="*/ 15704 h 341198"/>
              <a:gd name="connsiteX505" fmla="*/ 155400 w 336359"/>
              <a:gd name="connsiteY505" fmla="*/ 15387 h 341198"/>
              <a:gd name="connsiteX506" fmla="*/ 176075 w 336359"/>
              <a:gd name="connsiteY506" fmla="*/ 17961 h 341198"/>
              <a:gd name="connsiteX507" fmla="*/ 181244 w 336359"/>
              <a:gd name="connsiteY507" fmla="*/ 17813 h 341198"/>
              <a:gd name="connsiteX508" fmla="*/ 186413 w 336359"/>
              <a:gd name="connsiteY508" fmla="*/ 17317 h 341198"/>
              <a:gd name="connsiteX509" fmla="*/ 202237 w 336359"/>
              <a:gd name="connsiteY509" fmla="*/ 23145 h 341198"/>
              <a:gd name="connsiteX510" fmla="*/ 210492 w 336359"/>
              <a:gd name="connsiteY510" fmla="*/ 27819 h 341198"/>
              <a:gd name="connsiteX511" fmla="*/ 218239 w 336359"/>
              <a:gd name="connsiteY511" fmla="*/ 33320 h 341198"/>
              <a:gd name="connsiteX512" fmla="*/ 227612 w 336359"/>
              <a:gd name="connsiteY512" fmla="*/ 40901 h 341198"/>
              <a:gd name="connsiteX513" fmla="*/ 240680 w 336359"/>
              <a:gd name="connsiteY513" fmla="*/ 51899 h 341198"/>
              <a:gd name="connsiteX514" fmla="*/ 251348 w 336359"/>
              <a:gd name="connsiteY514" fmla="*/ 62566 h 341198"/>
              <a:gd name="connsiteX515" fmla="*/ 253291 w 336359"/>
              <a:gd name="connsiteY515" fmla="*/ 64982 h 341198"/>
              <a:gd name="connsiteX516" fmla="*/ 257012 w 336359"/>
              <a:gd name="connsiteY516" fmla="*/ 69347 h 341198"/>
              <a:gd name="connsiteX517" fmla="*/ 261051 w 336359"/>
              <a:gd name="connsiteY517" fmla="*/ 73375 h 341198"/>
              <a:gd name="connsiteX518" fmla="*/ 264594 w 336359"/>
              <a:gd name="connsiteY518" fmla="*/ 75166 h 341198"/>
              <a:gd name="connsiteX519" fmla="*/ 266207 w 336359"/>
              <a:gd name="connsiteY519" fmla="*/ 74199 h 341198"/>
              <a:gd name="connsiteX520" fmla="*/ 272037 w 336359"/>
              <a:gd name="connsiteY520" fmla="*/ 82265 h 341198"/>
              <a:gd name="connsiteX521" fmla="*/ 270106 w 336359"/>
              <a:gd name="connsiteY521" fmla="*/ 84841 h 341198"/>
              <a:gd name="connsiteX522" fmla="*/ 268480 w 336359"/>
              <a:gd name="connsiteY522" fmla="*/ 84523 h 341198"/>
              <a:gd name="connsiteX523" fmla="*/ 266537 w 336359"/>
              <a:gd name="connsiteY523" fmla="*/ 87762 h 341198"/>
              <a:gd name="connsiteX524" fmla="*/ 266868 w 336359"/>
              <a:gd name="connsiteY524" fmla="*/ 89374 h 341198"/>
              <a:gd name="connsiteX525" fmla="*/ 145392 w 336359"/>
              <a:gd name="connsiteY525" fmla="*/ 100045 h 341198"/>
              <a:gd name="connsiteX526" fmla="*/ 146027 w 336359"/>
              <a:gd name="connsiteY526" fmla="*/ 100045 h 341198"/>
              <a:gd name="connsiteX527" fmla="*/ 148935 w 336359"/>
              <a:gd name="connsiteY527" fmla="*/ 96156 h 341198"/>
              <a:gd name="connsiteX528" fmla="*/ 148605 w 336359"/>
              <a:gd name="connsiteY528" fmla="*/ 96156 h 341198"/>
              <a:gd name="connsiteX529" fmla="*/ 152161 w 336359"/>
              <a:gd name="connsiteY529" fmla="*/ 50288 h 341198"/>
              <a:gd name="connsiteX530" fmla="*/ 148770 w 336359"/>
              <a:gd name="connsiteY530" fmla="*/ 46234 h 341198"/>
              <a:gd name="connsiteX531" fmla="*/ 145062 w 336359"/>
              <a:gd name="connsiteY531" fmla="*/ 42195 h 341198"/>
              <a:gd name="connsiteX532" fmla="*/ 144249 w 336359"/>
              <a:gd name="connsiteY532" fmla="*/ 38322 h 341198"/>
              <a:gd name="connsiteX533" fmla="*/ 143436 w 336359"/>
              <a:gd name="connsiteY533" fmla="*/ 34764 h 341198"/>
              <a:gd name="connsiteX534" fmla="*/ 148770 w 336359"/>
              <a:gd name="connsiteY534" fmla="*/ 41878 h 341198"/>
              <a:gd name="connsiteX535" fmla="*/ 152161 w 336359"/>
              <a:gd name="connsiteY535" fmla="*/ 50288 h 341198"/>
              <a:gd name="connsiteX536" fmla="*/ 142789 w 336359"/>
              <a:gd name="connsiteY536" fmla="*/ 19589 h 341198"/>
              <a:gd name="connsiteX537" fmla="*/ 147005 w 336359"/>
              <a:gd name="connsiteY537" fmla="*/ 23145 h 341198"/>
              <a:gd name="connsiteX538" fmla="*/ 151196 w 336359"/>
              <a:gd name="connsiteY538" fmla="*/ 27338 h 341198"/>
              <a:gd name="connsiteX539" fmla="*/ 151044 w 336359"/>
              <a:gd name="connsiteY539" fmla="*/ 29268 h 341198"/>
              <a:gd name="connsiteX540" fmla="*/ 150866 w 336359"/>
              <a:gd name="connsiteY540" fmla="*/ 31212 h 341198"/>
              <a:gd name="connsiteX541" fmla="*/ 151044 w 336359"/>
              <a:gd name="connsiteY541" fmla="*/ 35741 h 341198"/>
              <a:gd name="connsiteX542" fmla="*/ 151513 w 336359"/>
              <a:gd name="connsiteY542" fmla="*/ 40584 h 341198"/>
              <a:gd name="connsiteX543" fmla="*/ 146357 w 336359"/>
              <a:gd name="connsiteY543" fmla="*/ 31059 h 341198"/>
              <a:gd name="connsiteX544" fmla="*/ 142789 w 336359"/>
              <a:gd name="connsiteY544" fmla="*/ 19589 h 341198"/>
              <a:gd name="connsiteX545" fmla="*/ 141176 w 336359"/>
              <a:gd name="connsiteY545" fmla="*/ 80638 h 341198"/>
              <a:gd name="connsiteX546" fmla="*/ 145710 w 336359"/>
              <a:gd name="connsiteY546" fmla="*/ 78390 h 341198"/>
              <a:gd name="connsiteX547" fmla="*/ 150548 w 336359"/>
              <a:gd name="connsiteY547" fmla="*/ 76446 h 341198"/>
              <a:gd name="connsiteX548" fmla="*/ 150866 w 336359"/>
              <a:gd name="connsiteY548" fmla="*/ 77096 h 341198"/>
              <a:gd name="connsiteX549" fmla="*/ 145062 w 336359"/>
              <a:gd name="connsiteY549" fmla="*/ 80971 h 341198"/>
              <a:gd name="connsiteX550" fmla="*/ 138915 w 336359"/>
              <a:gd name="connsiteY550" fmla="*/ 84523 h 341198"/>
              <a:gd name="connsiteX551" fmla="*/ 138915 w 336359"/>
              <a:gd name="connsiteY551" fmla="*/ 82910 h 341198"/>
              <a:gd name="connsiteX552" fmla="*/ 140375 w 336359"/>
              <a:gd name="connsiteY552" fmla="*/ 82265 h 341198"/>
              <a:gd name="connsiteX553" fmla="*/ 142154 w 336359"/>
              <a:gd name="connsiteY553" fmla="*/ 81616 h 341198"/>
              <a:gd name="connsiteX554" fmla="*/ 138915 w 336359"/>
              <a:gd name="connsiteY554" fmla="*/ 74517 h 341198"/>
              <a:gd name="connsiteX555" fmla="*/ 138762 w 336359"/>
              <a:gd name="connsiteY555" fmla="*/ 72409 h 341198"/>
              <a:gd name="connsiteX556" fmla="*/ 138585 w 336359"/>
              <a:gd name="connsiteY556" fmla="*/ 69997 h 341198"/>
              <a:gd name="connsiteX557" fmla="*/ 137950 w 336359"/>
              <a:gd name="connsiteY557" fmla="*/ 63850 h 341198"/>
              <a:gd name="connsiteX558" fmla="*/ 141176 w 336359"/>
              <a:gd name="connsiteY558" fmla="*/ 68042 h 341198"/>
              <a:gd name="connsiteX559" fmla="*/ 145062 w 336359"/>
              <a:gd name="connsiteY559" fmla="*/ 71594 h 341198"/>
              <a:gd name="connsiteX560" fmla="*/ 141176 w 336359"/>
              <a:gd name="connsiteY560" fmla="*/ 73872 h 341198"/>
              <a:gd name="connsiteX561" fmla="*/ 136337 w 336359"/>
              <a:gd name="connsiteY561" fmla="*/ 228301 h 341198"/>
              <a:gd name="connsiteX562" fmla="*/ 140058 w 336359"/>
              <a:gd name="connsiteY562" fmla="*/ 230399 h 341198"/>
              <a:gd name="connsiteX563" fmla="*/ 143436 w 336359"/>
              <a:gd name="connsiteY563" fmla="*/ 231857 h 341198"/>
              <a:gd name="connsiteX564" fmla="*/ 140375 w 336359"/>
              <a:gd name="connsiteY564" fmla="*/ 231208 h 341198"/>
              <a:gd name="connsiteX565" fmla="*/ 137302 w 336359"/>
              <a:gd name="connsiteY565" fmla="*/ 230245 h 341198"/>
              <a:gd name="connsiteX566" fmla="*/ 140198 w 336359"/>
              <a:gd name="connsiteY566" fmla="*/ 46715 h 341198"/>
              <a:gd name="connsiteX567" fmla="*/ 145062 w 336359"/>
              <a:gd name="connsiteY567" fmla="*/ 62884 h 341198"/>
              <a:gd name="connsiteX568" fmla="*/ 141341 w 336359"/>
              <a:gd name="connsiteY568" fmla="*/ 58200 h 341198"/>
              <a:gd name="connsiteX569" fmla="*/ 138445 w 336359"/>
              <a:gd name="connsiteY569" fmla="*/ 54147 h 341198"/>
              <a:gd name="connsiteX570" fmla="*/ 136489 w 336359"/>
              <a:gd name="connsiteY570" fmla="*/ 49141 h 341198"/>
              <a:gd name="connsiteX571" fmla="*/ 135359 w 336359"/>
              <a:gd name="connsiteY571" fmla="*/ 41546 h 341198"/>
              <a:gd name="connsiteX572" fmla="*/ 136972 w 336359"/>
              <a:gd name="connsiteY572" fmla="*/ 33802 h 341198"/>
              <a:gd name="connsiteX573" fmla="*/ 135854 w 336359"/>
              <a:gd name="connsiteY573" fmla="*/ 32670 h 341198"/>
              <a:gd name="connsiteX574" fmla="*/ 134724 w 336359"/>
              <a:gd name="connsiteY574" fmla="*/ 31540 h 341198"/>
              <a:gd name="connsiteX575" fmla="*/ 134877 w 336359"/>
              <a:gd name="connsiteY575" fmla="*/ 28950 h 341198"/>
              <a:gd name="connsiteX576" fmla="*/ 135041 w 336359"/>
              <a:gd name="connsiteY576" fmla="*/ 26371 h 341198"/>
              <a:gd name="connsiteX577" fmla="*/ 136007 w 336359"/>
              <a:gd name="connsiteY577" fmla="*/ 15387 h 341198"/>
              <a:gd name="connsiteX578" fmla="*/ 131498 w 336359"/>
              <a:gd name="connsiteY578" fmla="*/ 15054 h 341198"/>
              <a:gd name="connsiteX579" fmla="*/ 135359 w 336359"/>
              <a:gd name="connsiteY579" fmla="*/ 15054 h 341198"/>
              <a:gd name="connsiteX580" fmla="*/ 188991 w 336359"/>
              <a:gd name="connsiteY580" fmla="*/ 155925 h 341198"/>
              <a:gd name="connsiteX581" fmla="*/ 204180 w 336359"/>
              <a:gd name="connsiteY581" fmla="*/ 161095 h 341198"/>
              <a:gd name="connsiteX582" fmla="*/ 207101 w 336359"/>
              <a:gd name="connsiteY582" fmla="*/ 171924 h 341198"/>
              <a:gd name="connsiteX583" fmla="*/ 210975 w 336359"/>
              <a:gd name="connsiteY583" fmla="*/ 183394 h 341198"/>
              <a:gd name="connsiteX584" fmla="*/ 208714 w 336359"/>
              <a:gd name="connsiteY584" fmla="*/ 186618 h 341198"/>
              <a:gd name="connsiteX585" fmla="*/ 211292 w 336359"/>
              <a:gd name="connsiteY585" fmla="*/ 193400 h 341198"/>
              <a:gd name="connsiteX586" fmla="*/ 209997 w 336359"/>
              <a:gd name="connsiteY586" fmla="*/ 196322 h 341198"/>
              <a:gd name="connsiteX587" fmla="*/ 207419 w 336359"/>
              <a:gd name="connsiteY587" fmla="*/ 195677 h 341198"/>
              <a:gd name="connsiteX588" fmla="*/ 204828 w 336359"/>
              <a:gd name="connsiteY588" fmla="*/ 198902 h 341198"/>
              <a:gd name="connsiteX589" fmla="*/ 206441 w 336359"/>
              <a:gd name="connsiteY589" fmla="*/ 201809 h 341198"/>
              <a:gd name="connsiteX590" fmla="*/ 202085 w 336359"/>
              <a:gd name="connsiteY590" fmla="*/ 206180 h 341198"/>
              <a:gd name="connsiteX591" fmla="*/ 197081 w 336359"/>
              <a:gd name="connsiteY591" fmla="*/ 210853 h 341198"/>
              <a:gd name="connsiteX592" fmla="*/ 195468 w 336359"/>
              <a:gd name="connsiteY592" fmla="*/ 210218 h 341198"/>
              <a:gd name="connsiteX593" fmla="*/ 193843 w 336359"/>
              <a:gd name="connsiteY593" fmla="*/ 210853 h 341198"/>
              <a:gd name="connsiteX594" fmla="*/ 177688 w 336359"/>
              <a:gd name="connsiteY594" fmla="*/ 223781 h 341198"/>
              <a:gd name="connsiteX595" fmla="*/ 165725 w 336359"/>
              <a:gd name="connsiteY595" fmla="*/ 226852 h 341198"/>
              <a:gd name="connsiteX596" fmla="*/ 154752 w 336359"/>
              <a:gd name="connsiteY596" fmla="*/ 228301 h 341198"/>
              <a:gd name="connsiteX597" fmla="*/ 147640 w 336359"/>
              <a:gd name="connsiteY597" fmla="*/ 227169 h 341198"/>
              <a:gd name="connsiteX598" fmla="*/ 140198 w 336359"/>
              <a:gd name="connsiteY598" fmla="*/ 223781 h 341198"/>
              <a:gd name="connsiteX599" fmla="*/ 137620 w 336359"/>
              <a:gd name="connsiteY599" fmla="*/ 222486 h 341198"/>
              <a:gd name="connsiteX600" fmla="*/ 134229 w 336359"/>
              <a:gd name="connsiteY600" fmla="*/ 221038 h 341198"/>
              <a:gd name="connsiteX601" fmla="*/ 131498 w 336359"/>
              <a:gd name="connsiteY601" fmla="*/ 219247 h 341198"/>
              <a:gd name="connsiteX602" fmla="*/ 132933 w 336359"/>
              <a:gd name="connsiteY602" fmla="*/ 206507 h 341198"/>
              <a:gd name="connsiteX603" fmla="*/ 133759 w 336359"/>
              <a:gd name="connsiteY603" fmla="*/ 190826 h 341198"/>
              <a:gd name="connsiteX604" fmla="*/ 139728 w 336359"/>
              <a:gd name="connsiteY604" fmla="*/ 181629 h 341198"/>
              <a:gd name="connsiteX605" fmla="*/ 146027 w 336359"/>
              <a:gd name="connsiteY605" fmla="*/ 175000 h 341198"/>
              <a:gd name="connsiteX606" fmla="*/ 152809 w 336359"/>
              <a:gd name="connsiteY606" fmla="*/ 169668 h 341198"/>
              <a:gd name="connsiteX607" fmla="*/ 159921 w 336359"/>
              <a:gd name="connsiteY607" fmla="*/ 164011 h 341198"/>
              <a:gd name="connsiteX608" fmla="*/ 165407 w 336359"/>
              <a:gd name="connsiteY608" fmla="*/ 164661 h 341198"/>
              <a:gd name="connsiteX609" fmla="*/ 173167 w 336359"/>
              <a:gd name="connsiteY609" fmla="*/ 163849 h 341198"/>
              <a:gd name="connsiteX610" fmla="*/ 180279 w 336359"/>
              <a:gd name="connsiteY610" fmla="*/ 161575 h 341198"/>
              <a:gd name="connsiteX611" fmla="*/ 185613 w 336359"/>
              <a:gd name="connsiteY611" fmla="*/ 158361 h 341198"/>
              <a:gd name="connsiteX612" fmla="*/ 187708 w 336359"/>
              <a:gd name="connsiteY612" fmla="*/ 154313 h 341198"/>
              <a:gd name="connsiteX613" fmla="*/ 130190 w 336359"/>
              <a:gd name="connsiteY613" fmla="*/ 87444 h 341198"/>
              <a:gd name="connsiteX614" fmla="*/ 132463 w 336359"/>
              <a:gd name="connsiteY614" fmla="*/ 86800 h 341198"/>
              <a:gd name="connsiteX615" fmla="*/ 132286 w 336359"/>
              <a:gd name="connsiteY615" fmla="*/ 87266 h 341198"/>
              <a:gd name="connsiteX616" fmla="*/ 132146 w 336359"/>
              <a:gd name="connsiteY616" fmla="*/ 88079 h 341198"/>
              <a:gd name="connsiteX617" fmla="*/ 130520 w 336359"/>
              <a:gd name="connsiteY617" fmla="*/ 88729 h 341198"/>
              <a:gd name="connsiteX618" fmla="*/ 130355 w 336359"/>
              <a:gd name="connsiteY618" fmla="*/ 88079 h 341198"/>
              <a:gd name="connsiteX619" fmla="*/ 125021 w 336359"/>
              <a:gd name="connsiteY619" fmla="*/ 90986 h 341198"/>
              <a:gd name="connsiteX620" fmla="*/ 125339 w 336359"/>
              <a:gd name="connsiteY620" fmla="*/ 90660 h 341198"/>
              <a:gd name="connsiteX621" fmla="*/ 125669 w 336359"/>
              <a:gd name="connsiteY621" fmla="*/ 91636 h 341198"/>
              <a:gd name="connsiteX622" fmla="*/ 125021 w 336359"/>
              <a:gd name="connsiteY622" fmla="*/ 91304 h 341198"/>
              <a:gd name="connsiteX623" fmla="*/ 130190 w 336359"/>
              <a:gd name="connsiteY623" fmla="*/ 74517 h 341198"/>
              <a:gd name="connsiteX624" fmla="*/ 127599 w 336359"/>
              <a:gd name="connsiteY624" fmla="*/ 68042 h 341198"/>
              <a:gd name="connsiteX625" fmla="*/ 124704 w 336359"/>
              <a:gd name="connsiteY625" fmla="*/ 62238 h 341198"/>
              <a:gd name="connsiteX626" fmla="*/ 122443 w 336359"/>
              <a:gd name="connsiteY626" fmla="*/ 43163 h 341198"/>
              <a:gd name="connsiteX627" fmla="*/ 131168 w 336359"/>
              <a:gd name="connsiteY627" fmla="*/ 54474 h 341198"/>
              <a:gd name="connsiteX628" fmla="*/ 132781 w 336359"/>
              <a:gd name="connsiteY628" fmla="*/ 56409 h 341198"/>
              <a:gd name="connsiteX629" fmla="*/ 133759 w 336359"/>
              <a:gd name="connsiteY629" fmla="*/ 66911 h 341198"/>
              <a:gd name="connsiteX630" fmla="*/ 134076 w 336359"/>
              <a:gd name="connsiteY630" fmla="*/ 77096 h 341198"/>
              <a:gd name="connsiteX631" fmla="*/ 128260 w 336359"/>
              <a:gd name="connsiteY631" fmla="*/ 80638 h 341198"/>
              <a:gd name="connsiteX632" fmla="*/ 127599 w 336359"/>
              <a:gd name="connsiteY632" fmla="*/ 78390 h 341198"/>
              <a:gd name="connsiteX633" fmla="*/ 130190 w 336359"/>
              <a:gd name="connsiteY633" fmla="*/ 74517 h 341198"/>
              <a:gd name="connsiteX634" fmla="*/ 132781 w 336359"/>
              <a:gd name="connsiteY634" fmla="*/ 14419 h 341198"/>
              <a:gd name="connsiteX635" fmla="*/ 131816 w 336359"/>
              <a:gd name="connsiteY635" fmla="*/ 15704 h 341198"/>
              <a:gd name="connsiteX636" fmla="*/ 130190 w 336359"/>
              <a:gd name="connsiteY636" fmla="*/ 27020 h 341198"/>
              <a:gd name="connsiteX637" fmla="*/ 118239 w 336359"/>
              <a:gd name="connsiteY637" fmla="*/ 17000 h 341198"/>
              <a:gd name="connsiteX638" fmla="*/ 122126 w 336359"/>
              <a:gd name="connsiteY638" fmla="*/ 15387 h 341198"/>
              <a:gd name="connsiteX639" fmla="*/ 126952 w 336359"/>
              <a:gd name="connsiteY639" fmla="*/ 14255 h 341198"/>
              <a:gd name="connsiteX640" fmla="*/ 131816 w 336359"/>
              <a:gd name="connsiteY640" fmla="*/ 13125 h 341198"/>
              <a:gd name="connsiteX641" fmla="*/ 112740 w 336359"/>
              <a:gd name="connsiteY641" fmla="*/ 92271 h 341198"/>
              <a:gd name="connsiteX642" fmla="*/ 112740 w 336359"/>
              <a:gd name="connsiteY642" fmla="*/ 89692 h 341198"/>
              <a:gd name="connsiteX643" fmla="*/ 113566 w 336359"/>
              <a:gd name="connsiteY643" fmla="*/ 90342 h 341198"/>
              <a:gd name="connsiteX644" fmla="*/ 114353 w 336359"/>
              <a:gd name="connsiteY644" fmla="*/ 91304 h 341198"/>
              <a:gd name="connsiteX645" fmla="*/ 147640 w 336359"/>
              <a:gd name="connsiteY645" fmla="*/ 156888 h 341198"/>
              <a:gd name="connsiteX646" fmla="*/ 142154 w 336359"/>
              <a:gd name="connsiteY646" fmla="*/ 164979 h 341198"/>
              <a:gd name="connsiteX647" fmla="*/ 133759 w 336359"/>
              <a:gd name="connsiteY647" fmla="*/ 172411 h 341198"/>
              <a:gd name="connsiteX648" fmla="*/ 127930 w 336359"/>
              <a:gd name="connsiteY648" fmla="*/ 184044 h 341198"/>
              <a:gd name="connsiteX649" fmla="*/ 119040 w 336359"/>
              <a:gd name="connsiteY649" fmla="*/ 201655 h 341198"/>
              <a:gd name="connsiteX650" fmla="*/ 112092 w 336359"/>
              <a:gd name="connsiteY650" fmla="*/ 219247 h 341198"/>
              <a:gd name="connsiteX651" fmla="*/ 113388 w 336359"/>
              <a:gd name="connsiteY651" fmla="*/ 219247 h 341198"/>
              <a:gd name="connsiteX652" fmla="*/ 116309 w 336359"/>
              <a:gd name="connsiteY652" fmla="*/ 221519 h 341198"/>
              <a:gd name="connsiteX653" fmla="*/ 118570 w 336359"/>
              <a:gd name="connsiteY653" fmla="*/ 220070 h 341198"/>
              <a:gd name="connsiteX654" fmla="*/ 119865 w 336359"/>
              <a:gd name="connsiteY654" fmla="*/ 216999 h 341198"/>
              <a:gd name="connsiteX655" fmla="*/ 120513 w 336359"/>
              <a:gd name="connsiteY655" fmla="*/ 222332 h 341198"/>
              <a:gd name="connsiteX656" fmla="*/ 122126 w 336359"/>
              <a:gd name="connsiteY656" fmla="*/ 226524 h 341198"/>
              <a:gd name="connsiteX657" fmla="*/ 124374 w 336359"/>
              <a:gd name="connsiteY657" fmla="*/ 230727 h 341198"/>
              <a:gd name="connsiteX658" fmla="*/ 126952 w 336359"/>
              <a:gd name="connsiteY658" fmla="*/ 236059 h 341198"/>
              <a:gd name="connsiteX659" fmla="*/ 126482 w 336359"/>
              <a:gd name="connsiteY659" fmla="*/ 235896 h 341198"/>
              <a:gd name="connsiteX660" fmla="*/ 125987 w 336359"/>
              <a:gd name="connsiteY660" fmla="*/ 235732 h 341198"/>
              <a:gd name="connsiteX661" fmla="*/ 124704 w 336359"/>
              <a:gd name="connsiteY661" fmla="*/ 236377 h 341198"/>
              <a:gd name="connsiteX662" fmla="*/ 134229 w 336359"/>
              <a:gd name="connsiteY662" fmla="*/ 257054 h 341198"/>
              <a:gd name="connsiteX663" fmla="*/ 148935 w 336359"/>
              <a:gd name="connsiteY663" fmla="*/ 272244 h 341198"/>
              <a:gd name="connsiteX664" fmla="*/ 153456 w 336359"/>
              <a:gd name="connsiteY664" fmla="*/ 277096 h 341198"/>
              <a:gd name="connsiteX665" fmla="*/ 164937 w 336359"/>
              <a:gd name="connsiteY665" fmla="*/ 284205 h 341198"/>
              <a:gd name="connsiteX666" fmla="*/ 176393 w 336359"/>
              <a:gd name="connsiteY666" fmla="*/ 288413 h 341198"/>
              <a:gd name="connsiteX667" fmla="*/ 175428 w 336359"/>
              <a:gd name="connsiteY667" fmla="*/ 286453 h 341198"/>
              <a:gd name="connsiteX668" fmla="*/ 172849 w 336359"/>
              <a:gd name="connsiteY668" fmla="*/ 284523 h 341198"/>
              <a:gd name="connsiteX669" fmla="*/ 160238 w 336359"/>
              <a:gd name="connsiteY669" fmla="*/ 275167 h 341198"/>
              <a:gd name="connsiteX670" fmla="*/ 168315 w 336359"/>
              <a:gd name="connsiteY670" fmla="*/ 280320 h 341198"/>
              <a:gd name="connsiteX671" fmla="*/ 176710 w 336359"/>
              <a:gd name="connsiteY671" fmla="*/ 285173 h 341198"/>
              <a:gd name="connsiteX672" fmla="*/ 180914 w 336359"/>
              <a:gd name="connsiteY672" fmla="*/ 288413 h 341198"/>
              <a:gd name="connsiteX673" fmla="*/ 181244 w 336359"/>
              <a:gd name="connsiteY673" fmla="*/ 288730 h 341198"/>
              <a:gd name="connsiteX674" fmla="*/ 197729 w 336359"/>
              <a:gd name="connsiteY674" fmla="*/ 286453 h 341198"/>
              <a:gd name="connsiteX675" fmla="*/ 210327 w 336359"/>
              <a:gd name="connsiteY675" fmla="*/ 286948 h 341198"/>
              <a:gd name="connsiteX676" fmla="*/ 222925 w 336359"/>
              <a:gd name="connsiteY676" fmla="*/ 287435 h 341198"/>
              <a:gd name="connsiteX677" fmla="*/ 228412 w 336359"/>
              <a:gd name="connsiteY677" fmla="*/ 284840 h 341198"/>
              <a:gd name="connsiteX678" fmla="*/ 228907 w 336359"/>
              <a:gd name="connsiteY678" fmla="*/ 284692 h 341198"/>
              <a:gd name="connsiteX679" fmla="*/ 229390 w 336359"/>
              <a:gd name="connsiteY679" fmla="*/ 284523 h 341198"/>
              <a:gd name="connsiteX680" fmla="*/ 229707 w 336359"/>
              <a:gd name="connsiteY680" fmla="*/ 285173 h 341198"/>
              <a:gd name="connsiteX681" fmla="*/ 228907 w 336359"/>
              <a:gd name="connsiteY681" fmla="*/ 285818 h 341198"/>
              <a:gd name="connsiteX682" fmla="*/ 228412 w 336359"/>
              <a:gd name="connsiteY682" fmla="*/ 286453 h 341198"/>
              <a:gd name="connsiteX683" fmla="*/ 234241 w 336359"/>
              <a:gd name="connsiteY683" fmla="*/ 283878 h 341198"/>
              <a:gd name="connsiteX684" fmla="*/ 241188 w 336359"/>
              <a:gd name="connsiteY684" fmla="*/ 279671 h 341198"/>
              <a:gd name="connsiteX685" fmla="*/ 248453 w 336359"/>
              <a:gd name="connsiteY685" fmla="*/ 274501 h 341198"/>
              <a:gd name="connsiteX686" fmla="*/ 254587 w 336359"/>
              <a:gd name="connsiteY686" fmla="*/ 268038 h 341198"/>
              <a:gd name="connsiteX687" fmla="*/ 254917 w 336359"/>
              <a:gd name="connsiteY687" fmla="*/ 267393 h 341198"/>
              <a:gd name="connsiteX688" fmla="*/ 259260 w 336359"/>
              <a:gd name="connsiteY688" fmla="*/ 263037 h 341198"/>
              <a:gd name="connsiteX689" fmla="*/ 262829 w 336359"/>
              <a:gd name="connsiteY689" fmla="*/ 259326 h 341198"/>
              <a:gd name="connsiteX690" fmla="*/ 265090 w 336359"/>
              <a:gd name="connsiteY690" fmla="*/ 254643 h 341198"/>
              <a:gd name="connsiteX691" fmla="*/ 265890 w 336359"/>
              <a:gd name="connsiteY691" fmla="*/ 247693 h 341198"/>
              <a:gd name="connsiteX692" fmla="*/ 266537 w 336359"/>
              <a:gd name="connsiteY692" fmla="*/ 247693 h 341198"/>
              <a:gd name="connsiteX693" fmla="*/ 272367 w 336359"/>
              <a:gd name="connsiteY693" fmla="*/ 240911 h 341198"/>
              <a:gd name="connsiteX694" fmla="*/ 270258 w 336359"/>
              <a:gd name="connsiteY694" fmla="*/ 229913 h 341198"/>
              <a:gd name="connsiteX695" fmla="*/ 269776 w 336359"/>
              <a:gd name="connsiteY695" fmla="*/ 218930 h 341198"/>
              <a:gd name="connsiteX696" fmla="*/ 269776 w 336359"/>
              <a:gd name="connsiteY696" fmla="*/ 215868 h 341198"/>
              <a:gd name="connsiteX697" fmla="*/ 269776 w 336359"/>
              <a:gd name="connsiteY697" fmla="*/ 211667 h 341198"/>
              <a:gd name="connsiteX698" fmla="*/ 269928 w 336359"/>
              <a:gd name="connsiteY698" fmla="*/ 207792 h 341198"/>
              <a:gd name="connsiteX699" fmla="*/ 270754 w 336359"/>
              <a:gd name="connsiteY699" fmla="*/ 205684 h 341198"/>
              <a:gd name="connsiteX700" fmla="*/ 266207 w 336359"/>
              <a:gd name="connsiteY700" fmla="*/ 202459 h 341198"/>
              <a:gd name="connsiteX701" fmla="*/ 267833 w 336359"/>
              <a:gd name="connsiteY701" fmla="*/ 216667 h 341198"/>
              <a:gd name="connsiteX702" fmla="*/ 264277 w 336359"/>
              <a:gd name="connsiteY702" fmla="*/ 209569 h 341198"/>
              <a:gd name="connsiteX703" fmla="*/ 262346 w 336359"/>
              <a:gd name="connsiteY703" fmla="*/ 202787 h 341198"/>
              <a:gd name="connsiteX704" fmla="*/ 263629 w 336359"/>
              <a:gd name="connsiteY704" fmla="*/ 200033 h 341198"/>
              <a:gd name="connsiteX705" fmla="*/ 264924 w 336359"/>
              <a:gd name="connsiteY705" fmla="*/ 196322 h 341198"/>
              <a:gd name="connsiteX706" fmla="*/ 261368 w 336359"/>
              <a:gd name="connsiteY706" fmla="*/ 183727 h 341198"/>
              <a:gd name="connsiteX707" fmla="*/ 252644 w 336359"/>
              <a:gd name="connsiteY707" fmla="*/ 171110 h 341198"/>
              <a:gd name="connsiteX708" fmla="*/ 251678 w 336359"/>
              <a:gd name="connsiteY708" fmla="*/ 167558 h 341198"/>
              <a:gd name="connsiteX709" fmla="*/ 249100 w 336359"/>
              <a:gd name="connsiteY709" fmla="*/ 164979 h 341198"/>
              <a:gd name="connsiteX710" fmla="*/ 246509 w 336359"/>
              <a:gd name="connsiteY710" fmla="*/ 162717 h 341198"/>
              <a:gd name="connsiteX711" fmla="*/ 246840 w 336359"/>
              <a:gd name="connsiteY711" fmla="*/ 162399 h 341198"/>
              <a:gd name="connsiteX712" fmla="*/ 246192 w 336359"/>
              <a:gd name="connsiteY712" fmla="*/ 160127 h 341198"/>
              <a:gd name="connsiteX713" fmla="*/ 246840 w 336359"/>
              <a:gd name="connsiteY713" fmla="*/ 158515 h 341198"/>
              <a:gd name="connsiteX714" fmla="*/ 246192 w 336359"/>
              <a:gd name="connsiteY714" fmla="*/ 158197 h 341198"/>
              <a:gd name="connsiteX715" fmla="*/ 239893 w 336359"/>
              <a:gd name="connsiteY715" fmla="*/ 153827 h 341198"/>
              <a:gd name="connsiteX716" fmla="*/ 233594 w 336359"/>
              <a:gd name="connsiteY716" fmla="*/ 149804 h 341198"/>
              <a:gd name="connsiteX717" fmla="*/ 236489 w 336359"/>
              <a:gd name="connsiteY717" fmla="*/ 155925 h 341198"/>
              <a:gd name="connsiteX718" fmla="*/ 228412 w 336359"/>
              <a:gd name="connsiteY718" fmla="*/ 150439 h 341198"/>
              <a:gd name="connsiteX719" fmla="*/ 225834 w 336359"/>
              <a:gd name="connsiteY719" fmla="*/ 144609 h 341198"/>
              <a:gd name="connsiteX720" fmla="*/ 217757 w 336359"/>
              <a:gd name="connsiteY720" fmla="*/ 141712 h 341198"/>
              <a:gd name="connsiteX721" fmla="*/ 215483 w 336359"/>
              <a:gd name="connsiteY721" fmla="*/ 141876 h 341198"/>
              <a:gd name="connsiteX722" fmla="*/ 213223 w 336359"/>
              <a:gd name="connsiteY722" fmla="*/ 142030 h 341198"/>
              <a:gd name="connsiteX723" fmla="*/ 210975 w 336359"/>
              <a:gd name="connsiteY723" fmla="*/ 141876 h 341198"/>
              <a:gd name="connsiteX724" fmla="*/ 208714 w 336359"/>
              <a:gd name="connsiteY724" fmla="*/ 141712 h 341198"/>
              <a:gd name="connsiteX725" fmla="*/ 208867 w 336359"/>
              <a:gd name="connsiteY725" fmla="*/ 142363 h 341198"/>
              <a:gd name="connsiteX726" fmla="*/ 209032 w 336359"/>
              <a:gd name="connsiteY726" fmla="*/ 143007 h 341198"/>
              <a:gd name="connsiteX727" fmla="*/ 207419 w 336359"/>
              <a:gd name="connsiteY727" fmla="*/ 144952 h 341198"/>
              <a:gd name="connsiteX728" fmla="*/ 206606 w 336359"/>
              <a:gd name="connsiteY728" fmla="*/ 144788 h 341198"/>
              <a:gd name="connsiteX729" fmla="*/ 205793 w 336359"/>
              <a:gd name="connsiteY729" fmla="*/ 144609 h 341198"/>
              <a:gd name="connsiteX730" fmla="*/ 190286 w 336359"/>
              <a:gd name="connsiteY730" fmla="*/ 140417 h 341198"/>
              <a:gd name="connsiteX731" fmla="*/ 177358 w 336359"/>
              <a:gd name="connsiteY731" fmla="*/ 138805 h 341198"/>
              <a:gd name="connsiteX732" fmla="*/ 172367 w 336359"/>
              <a:gd name="connsiteY732" fmla="*/ 140417 h 341198"/>
              <a:gd name="connsiteX733" fmla="*/ 168315 w 336359"/>
              <a:gd name="connsiteY733" fmla="*/ 141712 h 341198"/>
              <a:gd name="connsiteX734" fmla="*/ 168315 w 336359"/>
              <a:gd name="connsiteY734" fmla="*/ 142030 h 341198"/>
              <a:gd name="connsiteX735" fmla="*/ 179631 w 336359"/>
              <a:gd name="connsiteY735" fmla="*/ 141067 h 341198"/>
              <a:gd name="connsiteX736" fmla="*/ 191582 w 336359"/>
              <a:gd name="connsiteY736" fmla="*/ 142030 h 341198"/>
              <a:gd name="connsiteX737" fmla="*/ 182870 w 336359"/>
              <a:gd name="connsiteY737" fmla="*/ 143175 h 341198"/>
              <a:gd name="connsiteX738" fmla="*/ 173167 w 336359"/>
              <a:gd name="connsiteY738" fmla="*/ 145270 h 341198"/>
              <a:gd name="connsiteX739" fmla="*/ 164290 w 336359"/>
              <a:gd name="connsiteY739" fmla="*/ 148494 h 341198"/>
              <a:gd name="connsiteX740" fmla="*/ 157990 w 336359"/>
              <a:gd name="connsiteY740" fmla="*/ 152700 h 341198"/>
              <a:gd name="connsiteX741" fmla="*/ 157025 w 336359"/>
              <a:gd name="connsiteY741" fmla="*/ 150439 h 341198"/>
              <a:gd name="connsiteX742" fmla="*/ 151513 w 336359"/>
              <a:gd name="connsiteY742" fmla="*/ 153346 h 341198"/>
              <a:gd name="connsiteX743" fmla="*/ 150866 w 336359"/>
              <a:gd name="connsiteY743" fmla="*/ 155276 h 341198"/>
              <a:gd name="connsiteX744" fmla="*/ 147640 w 336359"/>
              <a:gd name="connsiteY744" fmla="*/ 156888 h 341198"/>
              <a:gd name="connsiteX745" fmla="*/ 111775 w 336359"/>
              <a:gd name="connsiteY745" fmla="*/ 64495 h 341198"/>
              <a:gd name="connsiteX746" fmla="*/ 116462 w 336359"/>
              <a:gd name="connsiteY746" fmla="*/ 69005 h 341198"/>
              <a:gd name="connsiteX747" fmla="*/ 121478 w 336359"/>
              <a:gd name="connsiteY747" fmla="*/ 73554 h 341198"/>
              <a:gd name="connsiteX748" fmla="*/ 122608 w 336359"/>
              <a:gd name="connsiteY748" fmla="*/ 78708 h 341198"/>
              <a:gd name="connsiteX749" fmla="*/ 123726 w 336359"/>
              <a:gd name="connsiteY749" fmla="*/ 83878 h 341198"/>
              <a:gd name="connsiteX750" fmla="*/ 119865 w 336359"/>
              <a:gd name="connsiteY750" fmla="*/ 87118 h 341198"/>
              <a:gd name="connsiteX751" fmla="*/ 115979 w 336359"/>
              <a:gd name="connsiteY751" fmla="*/ 82111 h 341198"/>
              <a:gd name="connsiteX752" fmla="*/ 112740 w 336359"/>
              <a:gd name="connsiteY752" fmla="*/ 77414 h 341198"/>
              <a:gd name="connsiteX753" fmla="*/ 110810 w 336359"/>
              <a:gd name="connsiteY753" fmla="*/ 54147 h 341198"/>
              <a:gd name="connsiteX754" fmla="*/ 110492 w 336359"/>
              <a:gd name="connsiteY754" fmla="*/ 49955 h 341198"/>
              <a:gd name="connsiteX755" fmla="*/ 119217 w 336359"/>
              <a:gd name="connsiteY755" fmla="*/ 62884 h 341198"/>
              <a:gd name="connsiteX756" fmla="*/ 119370 w 336359"/>
              <a:gd name="connsiteY756" fmla="*/ 63364 h 341198"/>
              <a:gd name="connsiteX757" fmla="*/ 119535 w 336359"/>
              <a:gd name="connsiteY757" fmla="*/ 63850 h 341198"/>
              <a:gd name="connsiteX758" fmla="*/ 110162 w 336359"/>
              <a:gd name="connsiteY758" fmla="*/ 19907 h 341198"/>
              <a:gd name="connsiteX759" fmla="*/ 110645 w 336359"/>
              <a:gd name="connsiteY759" fmla="*/ 19743 h 341198"/>
              <a:gd name="connsiteX760" fmla="*/ 111127 w 336359"/>
              <a:gd name="connsiteY760" fmla="*/ 19589 h 341198"/>
              <a:gd name="connsiteX761" fmla="*/ 111457 w 336359"/>
              <a:gd name="connsiteY761" fmla="*/ 21201 h 341198"/>
              <a:gd name="connsiteX762" fmla="*/ 110162 w 336359"/>
              <a:gd name="connsiteY762" fmla="*/ 41878 h 341198"/>
              <a:gd name="connsiteX763" fmla="*/ 109680 w 336359"/>
              <a:gd name="connsiteY763" fmla="*/ 34447 h 341198"/>
              <a:gd name="connsiteX764" fmla="*/ 109515 w 336359"/>
              <a:gd name="connsiteY764" fmla="*/ 27338 h 341198"/>
              <a:gd name="connsiteX765" fmla="*/ 113705 w 336359"/>
              <a:gd name="connsiteY765" fmla="*/ 31873 h 341198"/>
              <a:gd name="connsiteX766" fmla="*/ 115496 w 336359"/>
              <a:gd name="connsiteY766" fmla="*/ 41546 h 341198"/>
              <a:gd name="connsiteX767" fmla="*/ 116944 w 336359"/>
              <a:gd name="connsiteY767" fmla="*/ 50932 h 341198"/>
              <a:gd name="connsiteX768" fmla="*/ 105971 w 336359"/>
              <a:gd name="connsiteY768" fmla="*/ 80971 h 341198"/>
              <a:gd name="connsiteX769" fmla="*/ 106289 w 336359"/>
              <a:gd name="connsiteY769" fmla="*/ 84523 h 341198"/>
              <a:gd name="connsiteX770" fmla="*/ 106289 w 336359"/>
              <a:gd name="connsiteY770" fmla="*/ 87762 h 341198"/>
              <a:gd name="connsiteX771" fmla="*/ 104993 w 336359"/>
              <a:gd name="connsiteY771" fmla="*/ 79675 h 341198"/>
              <a:gd name="connsiteX772" fmla="*/ 104028 w 336359"/>
              <a:gd name="connsiteY772" fmla="*/ 56092 h 341198"/>
              <a:gd name="connsiteX773" fmla="*/ 104993 w 336359"/>
              <a:gd name="connsiteY773" fmla="*/ 68042 h 341198"/>
              <a:gd name="connsiteX774" fmla="*/ 103380 w 336359"/>
              <a:gd name="connsiteY774" fmla="*/ 66108 h 341198"/>
              <a:gd name="connsiteX775" fmla="*/ 101107 w 336359"/>
              <a:gd name="connsiteY775" fmla="*/ 53179 h 341198"/>
              <a:gd name="connsiteX776" fmla="*/ 101107 w 336359"/>
              <a:gd name="connsiteY776" fmla="*/ 20238 h 341198"/>
              <a:gd name="connsiteX777" fmla="*/ 103698 w 336359"/>
              <a:gd name="connsiteY777" fmla="*/ 21851 h 341198"/>
              <a:gd name="connsiteX778" fmla="*/ 103215 w 336359"/>
              <a:gd name="connsiteY778" fmla="*/ 26207 h 341198"/>
              <a:gd name="connsiteX779" fmla="*/ 103063 w 336359"/>
              <a:gd name="connsiteY779" fmla="*/ 30880 h 341198"/>
              <a:gd name="connsiteX780" fmla="*/ 99177 w 336359"/>
              <a:gd name="connsiteY780" fmla="*/ 21201 h 341198"/>
              <a:gd name="connsiteX781" fmla="*/ 103380 w 336359"/>
              <a:gd name="connsiteY781" fmla="*/ 46080 h 341198"/>
              <a:gd name="connsiteX782" fmla="*/ 99494 w 336359"/>
              <a:gd name="connsiteY782" fmla="*/ 41065 h 341198"/>
              <a:gd name="connsiteX783" fmla="*/ 97564 w 336359"/>
              <a:gd name="connsiteY783" fmla="*/ 35415 h 341198"/>
              <a:gd name="connsiteX784" fmla="*/ 97729 w 336359"/>
              <a:gd name="connsiteY784" fmla="*/ 33320 h 341198"/>
              <a:gd name="connsiteX785" fmla="*/ 97881 w 336359"/>
              <a:gd name="connsiteY785" fmla="*/ 30880 h 341198"/>
              <a:gd name="connsiteX786" fmla="*/ 102403 w 336359"/>
              <a:gd name="connsiteY786" fmla="*/ 38971 h 341198"/>
              <a:gd name="connsiteX787" fmla="*/ 103380 w 336359"/>
              <a:gd name="connsiteY787" fmla="*/ 42845 h 341198"/>
              <a:gd name="connsiteX788" fmla="*/ 95633 w 336359"/>
              <a:gd name="connsiteY788" fmla="*/ 57068 h 341198"/>
              <a:gd name="connsiteX789" fmla="*/ 95951 w 336359"/>
              <a:gd name="connsiteY789" fmla="*/ 52534 h 341198"/>
              <a:gd name="connsiteX790" fmla="*/ 97246 w 336359"/>
              <a:gd name="connsiteY790" fmla="*/ 59644 h 341198"/>
              <a:gd name="connsiteX791" fmla="*/ 100459 w 336359"/>
              <a:gd name="connsiteY791" fmla="*/ 85822 h 341198"/>
              <a:gd name="connsiteX792" fmla="*/ 97399 w 336359"/>
              <a:gd name="connsiteY792" fmla="*/ 81616 h 341198"/>
              <a:gd name="connsiteX793" fmla="*/ 94655 w 336359"/>
              <a:gd name="connsiteY793" fmla="*/ 77414 h 341198"/>
              <a:gd name="connsiteX794" fmla="*/ 94808 w 336359"/>
              <a:gd name="connsiteY794" fmla="*/ 72091 h 341198"/>
              <a:gd name="connsiteX795" fmla="*/ 94986 w 336359"/>
              <a:gd name="connsiteY795" fmla="*/ 66757 h 341198"/>
              <a:gd name="connsiteX796" fmla="*/ 98846 w 336359"/>
              <a:gd name="connsiteY796" fmla="*/ 71594 h 341198"/>
              <a:gd name="connsiteX797" fmla="*/ 94338 w 336359"/>
              <a:gd name="connsiteY797" fmla="*/ 109089 h 341198"/>
              <a:gd name="connsiteX798" fmla="*/ 94338 w 336359"/>
              <a:gd name="connsiteY798" fmla="*/ 89692 h 341198"/>
              <a:gd name="connsiteX799" fmla="*/ 99494 w 336359"/>
              <a:gd name="connsiteY799" fmla="*/ 95357 h 341198"/>
              <a:gd name="connsiteX800" fmla="*/ 102720 w 336359"/>
              <a:gd name="connsiteY800" fmla="*/ 101008 h 341198"/>
              <a:gd name="connsiteX801" fmla="*/ 95303 w 336359"/>
              <a:gd name="connsiteY801" fmla="*/ 25726 h 341198"/>
              <a:gd name="connsiteX802" fmla="*/ 94655 w 336359"/>
              <a:gd name="connsiteY802" fmla="*/ 25726 h 341198"/>
              <a:gd name="connsiteX803" fmla="*/ 94338 w 336359"/>
              <a:gd name="connsiteY803" fmla="*/ 24758 h 341198"/>
              <a:gd name="connsiteX804" fmla="*/ 94020 w 336359"/>
              <a:gd name="connsiteY804" fmla="*/ 23795 h 341198"/>
              <a:gd name="connsiteX805" fmla="*/ 94338 w 336359"/>
              <a:gd name="connsiteY805" fmla="*/ 23795 h 341198"/>
              <a:gd name="connsiteX806" fmla="*/ 86578 w 336359"/>
              <a:gd name="connsiteY806" fmla="*/ 31873 h 341198"/>
              <a:gd name="connsiteX807" fmla="*/ 89157 w 336359"/>
              <a:gd name="connsiteY807" fmla="*/ 26371 h 341198"/>
              <a:gd name="connsiteX808" fmla="*/ 91747 w 336359"/>
              <a:gd name="connsiteY808" fmla="*/ 35415 h 341198"/>
              <a:gd name="connsiteX809" fmla="*/ 89157 w 336359"/>
              <a:gd name="connsiteY809" fmla="*/ 33320 h 341198"/>
              <a:gd name="connsiteX810" fmla="*/ 91100 w 336359"/>
              <a:gd name="connsiteY810" fmla="*/ 43163 h 341198"/>
              <a:gd name="connsiteX811" fmla="*/ 90452 w 336359"/>
              <a:gd name="connsiteY811" fmla="*/ 48992 h 341198"/>
              <a:gd name="connsiteX812" fmla="*/ 87721 w 336359"/>
              <a:gd name="connsiteY812" fmla="*/ 44469 h 341198"/>
              <a:gd name="connsiteX813" fmla="*/ 85283 w 336359"/>
              <a:gd name="connsiteY813" fmla="*/ 39933 h 341198"/>
              <a:gd name="connsiteX814" fmla="*/ 85448 w 336359"/>
              <a:gd name="connsiteY814" fmla="*/ 38971 h 341198"/>
              <a:gd name="connsiteX815" fmla="*/ 85613 w 336359"/>
              <a:gd name="connsiteY815" fmla="*/ 38322 h 341198"/>
              <a:gd name="connsiteX816" fmla="*/ 88826 w 336359"/>
              <a:gd name="connsiteY816" fmla="*/ 108757 h 341198"/>
              <a:gd name="connsiteX817" fmla="*/ 91747 w 336359"/>
              <a:gd name="connsiteY817" fmla="*/ 111347 h 341198"/>
              <a:gd name="connsiteX818" fmla="*/ 90452 w 336359"/>
              <a:gd name="connsiteY818" fmla="*/ 112641 h 341198"/>
              <a:gd name="connsiteX819" fmla="*/ 88356 w 336359"/>
              <a:gd name="connsiteY819" fmla="*/ 108440 h 341198"/>
              <a:gd name="connsiteX820" fmla="*/ 85931 w 336359"/>
              <a:gd name="connsiteY820" fmla="*/ 104555 h 341198"/>
              <a:gd name="connsiteX821" fmla="*/ 85765 w 336359"/>
              <a:gd name="connsiteY821" fmla="*/ 91636 h 341198"/>
              <a:gd name="connsiteX822" fmla="*/ 85283 w 336359"/>
              <a:gd name="connsiteY822" fmla="*/ 78708 h 341198"/>
              <a:gd name="connsiteX823" fmla="*/ 88826 w 336359"/>
              <a:gd name="connsiteY823" fmla="*/ 82910 h 341198"/>
              <a:gd name="connsiteX824" fmla="*/ 85613 w 336359"/>
              <a:gd name="connsiteY824" fmla="*/ 125559 h 341198"/>
              <a:gd name="connsiteX825" fmla="*/ 85283 w 336359"/>
              <a:gd name="connsiteY825" fmla="*/ 125887 h 341198"/>
              <a:gd name="connsiteX826" fmla="*/ 89804 w 336359"/>
              <a:gd name="connsiteY826" fmla="*/ 60610 h 341198"/>
              <a:gd name="connsiteX827" fmla="*/ 89474 w 336359"/>
              <a:gd name="connsiteY827" fmla="*/ 64982 h 341198"/>
              <a:gd name="connsiteX828" fmla="*/ 89474 w 336359"/>
              <a:gd name="connsiteY828" fmla="*/ 69347 h 341198"/>
              <a:gd name="connsiteX829" fmla="*/ 84635 w 336359"/>
              <a:gd name="connsiteY829" fmla="*/ 61588 h 341198"/>
              <a:gd name="connsiteX830" fmla="*/ 84635 w 336359"/>
              <a:gd name="connsiteY830" fmla="*/ 55759 h 341198"/>
              <a:gd name="connsiteX831" fmla="*/ 84318 w 336359"/>
              <a:gd name="connsiteY831" fmla="*/ 126537 h 341198"/>
              <a:gd name="connsiteX832" fmla="*/ 84318 w 336359"/>
              <a:gd name="connsiteY832" fmla="*/ 126204 h 341198"/>
              <a:gd name="connsiteX833" fmla="*/ 84635 w 336359"/>
              <a:gd name="connsiteY833" fmla="*/ 126537 h 341198"/>
              <a:gd name="connsiteX834" fmla="*/ 73002 w 336359"/>
              <a:gd name="connsiteY834" fmla="*/ 66426 h 341198"/>
              <a:gd name="connsiteX835" fmla="*/ 75580 w 336359"/>
              <a:gd name="connsiteY835" fmla="*/ 68370 h 341198"/>
              <a:gd name="connsiteX836" fmla="*/ 77853 w 336359"/>
              <a:gd name="connsiteY836" fmla="*/ 70632 h 341198"/>
              <a:gd name="connsiteX837" fmla="*/ 78019 w 336359"/>
              <a:gd name="connsiteY837" fmla="*/ 82593 h 341198"/>
              <a:gd name="connsiteX838" fmla="*/ 78501 w 336359"/>
              <a:gd name="connsiteY838" fmla="*/ 93884 h 341198"/>
              <a:gd name="connsiteX839" fmla="*/ 74793 w 336359"/>
              <a:gd name="connsiteY839" fmla="*/ 80817 h 341198"/>
              <a:gd name="connsiteX840" fmla="*/ 73002 w 336359"/>
              <a:gd name="connsiteY840" fmla="*/ 66426 h 341198"/>
              <a:gd name="connsiteX841" fmla="*/ 72037 w 336359"/>
              <a:gd name="connsiteY841" fmla="*/ 155608 h 341198"/>
              <a:gd name="connsiteX842" fmla="*/ 75910 w 336359"/>
              <a:gd name="connsiteY842" fmla="*/ 149804 h 341198"/>
              <a:gd name="connsiteX843" fmla="*/ 72037 w 336359"/>
              <a:gd name="connsiteY843" fmla="*/ 155608 h 341198"/>
              <a:gd name="connsiteX844" fmla="*/ 72037 w 336359"/>
              <a:gd name="connsiteY844" fmla="*/ 264814 h 341198"/>
              <a:gd name="connsiteX845" fmla="*/ 80914 w 336359"/>
              <a:gd name="connsiteY845" fmla="*/ 272408 h 341198"/>
              <a:gd name="connsiteX846" fmla="*/ 89157 w 336359"/>
              <a:gd name="connsiteY846" fmla="*/ 278709 h 341198"/>
              <a:gd name="connsiteX847" fmla="*/ 85283 w 336359"/>
              <a:gd name="connsiteY847" fmla="*/ 274189 h 341198"/>
              <a:gd name="connsiteX848" fmla="*/ 72037 w 336359"/>
              <a:gd name="connsiteY848" fmla="*/ 59326 h 341198"/>
              <a:gd name="connsiteX849" fmla="*/ 69776 w 336359"/>
              <a:gd name="connsiteY849" fmla="*/ 48178 h 341198"/>
              <a:gd name="connsiteX850" fmla="*/ 66868 w 336359"/>
              <a:gd name="connsiteY850" fmla="*/ 40584 h 341198"/>
              <a:gd name="connsiteX851" fmla="*/ 71719 w 336359"/>
              <a:gd name="connsiteY851" fmla="*/ 36863 h 341198"/>
              <a:gd name="connsiteX852" fmla="*/ 76875 w 336359"/>
              <a:gd name="connsiteY852" fmla="*/ 33484 h 341198"/>
              <a:gd name="connsiteX853" fmla="*/ 79466 w 336359"/>
              <a:gd name="connsiteY853" fmla="*/ 41546 h 341198"/>
              <a:gd name="connsiteX854" fmla="*/ 79149 w 336359"/>
              <a:gd name="connsiteY854" fmla="*/ 44786 h 341198"/>
              <a:gd name="connsiteX855" fmla="*/ 74615 w 336359"/>
              <a:gd name="connsiteY855" fmla="*/ 42513 h 341198"/>
              <a:gd name="connsiteX856" fmla="*/ 72202 w 336359"/>
              <a:gd name="connsiteY856" fmla="*/ 43337 h 341198"/>
              <a:gd name="connsiteX857" fmla="*/ 71719 w 336359"/>
              <a:gd name="connsiteY857" fmla="*/ 45753 h 341198"/>
              <a:gd name="connsiteX858" fmla="*/ 77853 w 336359"/>
              <a:gd name="connsiteY858" fmla="*/ 63201 h 341198"/>
              <a:gd name="connsiteX859" fmla="*/ 77853 w 336359"/>
              <a:gd name="connsiteY859" fmla="*/ 64495 h 341198"/>
              <a:gd name="connsiteX860" fmla="*/ 73002 w 336359"/>
              <a:gd name="connsiteY860" fmla="*/ 60293 h 341198"/>
              <a:gd name="connsiteX861" fmla="*/ 74945 w 336359"/>
              <a:gd name="connsiteY861" fmla="*/ 131046 h 341198"/>
              <a:gd name="connsiteX862" fmla="*/ 69141 w 336359"/>
              <a:gd name="connsiteY862" fmla="*/ 134598 h 341198"/>
              <a:gd name="connsiteX863" fmla="*/ 66868 w 336359"/>
              <a:gd name="connsiteY863" fmla="*/ 104882 h 341198"/>
              <a:gd name="connsiteX864" fmla="*/ 72037 w 336359"/>
              <a:gd name="connsiteY864" fmla="*/ 110051 h 341198"/>
              <a:gd name="connsiteX865" fmla="*/ 74945 w 336359"/>
              <a:gd name="connsiteY865" fmla="*/ 122652 h 341198"/>
              <a:gd name="connsiteX866" fmla="*/ 78819 w 336359"/>
              <a:gd name="connsiteY866" fmla="*/ 131373 h 341198"/>
              <a:gd name="connsiteX867" fmla="*/ 78501 w 336359"/>
              <a:gd name="connsiteY867" fmla="*/ 131691 h 341198"/>
              <a:gd name="connsiteX868" fmla="*/ 75910 w 336359"/>
              <a:gd name="connsiteY868" fmla="*/ 130728 h 341198"/>
              <a:gd name="connsiteX869" fmla="*/ 75440 w 336359"/>
              <a:gd name="connsiteY869" fmla="*/ 130892 h 341198"/>
              <a:gd name="connsiteX870" fmla="*/ 65573 w 336359"/>
              <a:gd name="connsiteY870" fmla="*/ 72245 h 341198"/>
              <a:gd name="connsiteX871" fmla="*/ 65573 w 336359"/>
              <a:gd name="connsiteY871" fmla="*/ 61588 h 341198"/>
              <a:gd name="connsiteX872" fmla="*/ 66550 w 336359"/>
              <a:gd name="connsiteY872" fmla="*/ 68370 h 341198"/>
              <a:gd name="connsiteX873" fmla="*/ 67516 w 336359"/>
              <a:gd name="connsiteY873" fmla="*/ 76779 h 341198"/>
              <a:gd name="connsiteX874" fmla="*/ 63629 w 336359"/>
              <a:gd name="connsiteY874" fmla="*/ 138488 h 341198"/>
              <a:gd name="connsiteX875" fmla="*/ 63312 w 336359"/>
              <a:gd name="connsiteY875" fmla="*/ 138170 h 341198"/>
              <a:gd name="connsiteX876" fmla="*/ 65903 w 336359"/>
              <a:gd name="connsiteY876" fmla="*/ 162072 h 341198"/>
              <a:gd name="connsiteX877" fmla="*/ 64595 w 336359"/>
              <a:gd name="connsiteY877" fmla="*/ 164979 h 341198"/>
              <a:gd name="connsiteX878" fmla="*/ 63312 w 336359"/>
              <a:gd name="connsiteY878" fmla="*/ 167886 h 341198"/>
              <a:gd name="connsiteX879" fmla="*/ 62664 w 336359"/>
              <a:gd name="connsiteY879" fmla="*/ 164661 h 341198"/>
              <a:gd name="connsiteX880" fmla="*/ 62334 w 336359"/>
              <a:gd name="connsiteY880" fmla="*/ 161754 h 341198"/>
              <a:gd name="connsiteX881" fmla="*/ 64277 w 336359"/>
              <a:gd name="connsiteY881" fmla="*/ 157866 h 341198"/>
              <a:gd name="connsiteX882" fmla="*/ 64277 w 336359"/>
              <a:gd name="connsiteY882" fmla="*/ 158847 h 341198"/>
              <a:gd name="connsiteX883" fmla="*/ 65903 w 336359"/>
              <a:gd name="connsiteY883" fmla="*/ 162072 h 341198"/>
              <a:gd name="connsiteX884" fmla="*/ 238750 w 336359"/>
              <a:gd name="connsiteY884" fmla="*/ 91304 h 341198"/>
              <a:gd name="connsiteX885" fmla="*/ 246192 w 336359"/>
              <a:gd name="connsiteY885" fmla="*/ 98085 h 341198"/>
              <a:gd name="connsiteX886" fmla="*/ 246840 w 336359"/>
              <a:gd name="connsiteY886" fmla="*/ 98085 h 341198"/>
              <a:gd name="connsiteX887" fmla="*/ 243284 w 336359"/>
              <a:gd name="connsiteY887" fmla="*/ 88412 h 341198"/>
              <a:gd name="connsiteX888" fmla="*/ 245544 w 336359"/>
              <a:gd name="connsiteY888" fmla="*/ 89692 h 341198"/>
              <a:gd name="connsiteX889" fmla="*/ 246509 w 336359"/>
              <a:gd name="connsiteY889" fmla="*/ 90342 h 341198"/>
              <a:gd name="connsiteX890" fmla="*/ 249100 w 336359"/>
              <a:gd name="connsiteY890" fmla="*/ 93249 h 341198"/>
              <a:gd name="connsiteX891" fmla="*/ 252174 w 336359"/>
              <a:gd name="connsiteY891" fmla="*/ 98899 h 341198"/>
              <a:gd name="connsiteX892" fmla="*/ 255552 w 336359"/>
              <a:gd name="connsiteY892" fmla="*/ 104237 h 341198"/>
              <a:gd name="connsiteX893" fmla="*/ 256530 w 336359"/>
              <a:gd name="connsiteY893" fmla="*/ 105200 h 341198"/>
              <a:gd name="connsiteX894" fmla="*/ 253291 w 336359"/>
              <a:gd name="connsiteY894" fmla="*/ 107472 h 341198"/>
              <a:gd name="connsiteX895" fmla="*/ 253926 w 336359"/>
              <a:gd name="connsiteY895" fmla="*/ 109401 h 341198"/>
              <a:gd name="connsiteX896" fmla="*/ 255552 w 336359"/>
              <a:gd name="connsiteY896" fmla="*/ 111996 h 341198"/>
              <a:gd name="connsiteX897" fmla="*/ 256530 w 336359"/>
              <a:gd name="connsiteY897" fmla="*/ 112323 h 341198"/>
              <a:gd name="connsiteX898" fmla="*/ 257177 w 336359"/>
              <a:gd name="connsiteY898" fmla="*/ 111019 h 341198"/>
              <a:gd name="connsiteX899" fmla="*/ 259120 w 336359"/>
              <a:gd name="connsiteY899" fmla="*/ 109401 h 341198"/>
              <a:gd name="connsiteX900" fmla="*/ 266067 w 336359"/>
              <a:gd name="connsiteY900" fmla="*/ 112795 h 341198"/>
              <a:gd name="connsiteX901" fmla="*/ 271719 w 336359"/>
              <a:gd name="connsiteY901" fmla="*/ 118446 h 341198"/>
              <a:gd name="connsiteX902" fmla="*/ 273332 w 336359"/>
              <a:gd name="connsiteY902" fmla="*/ 120073 h 341198"/>
              <a:gd name="connsiteX903" fmla="*/ 274297 w 336359"/>
              <a:gd name="connsiteY903" fmla="*/ 119740 h 341198"/>
              <a:gd name="connsiteX904" fmla="*/ 281726 w 336359"/>
              <a:gd name="connsiteY904" fmla="*/ 124592 h 341198"/>
              <a:gd name="connsiteX905" fmla="*/ 289969 w 336359"/>
              <a:gd name="connsiteY905" fmla="*/ 135898 h 341198"/>
              <a:gd name="connsiteX906" fmla="*/ 297386 w 336359"/>
              <a:gd name="connsiteY906" fmla="*/ 148658 h 341198"/>
              <a:gd name="connsiteX907" fmla="*/ 302402 w 336359"/>
              <a:gd name="connsiteY907" fmla="*/ 158197 h 341198"/>
              <a:gd name="connsiteX908" fmla="*/ 302402 w 336359"/>
              <a:gd name="connsiteY908" fmla="*/ 158515 h 341198"/>
              <a:gd name="connsiteX909" fmla="*/ 306923 w 336359"/>
              <a:gd name="connsiteY909" fmla="*/ 166592 h 341198"/>
              <a:gd name="connsiteX910" fmla="*/ 308879 w 336359"/>
              <a:gd name="connsiteY910" fmla="*/ 174683 h 341198"/>
              <a:gd name="connsiteX911" fmla="*/ 306606 w 336359"/>
              <a:gd name="connsiteY911" fmla="*/ 177580 h 341198"/>
              <a:gd name="connsiteX912" fmla="*/ 305958 w 336359"/>
              <a:gd name="connsiteY912" fmla="*/ 177426 h 341198"/>
              <a:gd name="connsiteX913" fmla="*/ 305310 w 336359"/>
              <a:gd name="connsiteY913" fmla="*/ 177262 h 341198"/>
              <a:gd name="connsiteX914" fmla="*/ 308054 w 336359"/>
              <a:gd name="connsiteY914" fmla="*/ 187750 h 341198"/>
              <a:gd name="connsiteX915" fmla="*/ 311775 w 336359"/>
              <a:gd name="connsiteY915" fmla="*/ 199701 h 341198"/>
              <a:gd name="connsiteX916" fmla="*/ 315496 w 336359"/>
              <a:gd name="connsiteY916" fmla="*/ 211334 h 341198"/>
              <a:gd name="connsiteX917" fmla="*/ 318887 w 336359"/>
              <a:gd name="connsiteY917" fmla="*/ 220874 h 341198"/>
              <a:gd name="connsiteX918" fmla="*/ 318556 w 336359"/>
              <a:gd name="connsiteY918" fmla="*/ 220874 h 341198"/>
              <a:gd name="connsiteX919" fmla="*/ 316613 w 336359"/>
              <a:gd name="connsiteY919" fmla="*/ 224426 h 341198"/>
              <a:gd name="connsiteX920" fmla="*/ 316296 w 336359"/>
              <a:gd name="connsiteY920" fmla="*/ 225075 h 341198"/>
              <a:gd name="connsiteX921" fmla="*/ 316296 w 336359"/>
              <a:gd name="connsiteY921" fmla="*/ 224426 h 341198"/>
              <a:gd name="connsiteX922" fmla="*/ 315178 w 336359"/>
              <a:gd name="connsiteY922" fmla="*/ 223781 h 341198"/>
              <a:gd name="connsiteX923" fmla="*/ 314035 w 336359"/>
              <a:gd name="connsiteY923" fmla="*/ 222813 h 341198"/>
              <a:gd name="connsiteX924" fmla="*/ 313705 w 336359"/>
              <a:gd name="connsiteY924" fmla="*/ 223131 h 341198"/>
              <a:gd name="connsiteX925" fmla="*/ 311457 w 336359"/>
              <a:gd name="connsiteY925" fmla="*/ 216032 h 341198"/>
              <a:gd name="connsiteX926" fmla="*/ 309844 w 336359"/>
              <a:gd name="connsiteY926" fmla="*/ 215388 h 341198"/>
              <a:gd name="connsiteX927" fmla="*/ 310810 w 336359"/>
              <a:gd name="connsiteY927" fmla="*/ 222168 h 341198"/>
              <a:gd name="connsiteX928" fmla="*/ 310492 w 336359"/>
              <a:gd name="connsiteY928" fmla="*/ 223781 h 341198"/>
              <a:gd name="connsiteX929" fmla="*/ 310810 w 336359"/>
              <a:gd name="connsiteY929" fmla="*/ 223131 h 341198"/>
              <a:gd name="connsiteX930" fmla="*/ 310975 w 336359"/>
              <a:gd name="connsiteY930" fmla="*/ 227338 h 341198"/>
              <a:gd name="connsiteX931" fmla="*/ 311457 w 336359"/>
              <a:gd name="connsiteY931" fmla="*/ 231208 h 341198"/>
              <a:gd name="connsiteX932" fmla="*/ 309514 w 336359"/>
              <a:gd name="connsiteY932" fmla="*/ 232825 h 341198"/>
              <a:gd name="connsiteX933" fmla="*/ 308549 w 336359"/>
              <a:gd name="connsiteY933" fmla="*/ 234447 h 341198"/>
              <a:gd name="connsiteX934" fmla="*/ 307736 w 336359"/>
              <a:gd name="connsiteY934" fmla="*/ 246235 h 341198"/>
              <a:gd name="connsiteX935" fmla="*/ 304333 w 336359"/>
              <a:gd name="connsiteY935" fmla="*/ 258363 h 341198"/>
              <a:gd name="connsiteX936" fmla="*/ 308549 w 336359"/>
              <a:gd name="connsiteY936" fmla="*/ 262566 h 341198"/>
              <a:gd name="connsiteX937" fmla="*/ 308549 w 336359"/>
              <a:gd name="connsiteY937" fmla="*/ 268038 h 341198"/>
              <a:gd name="connsiteX938" fmla="*/ 310162 w 336359"/>
              <a:gd name="connsiteY938" fmla="*/ 271277 h 341198"/>
              <a:gd name="connsiteX939" fmla="*/ 309514 w 336359"/>
              <a:gd name="connsiteY939" fmla="*/ 273540 h 341198"/>
              <a:gd name="connsiteX940" fmla="*/ 308549 w 336359"/>
              <a:gd name="connsiteY940" fmla="*/ 273207 h 341198"/>
              <a:gd name="connsiteX941" fmla="*/ 301754 w 336359"/>
              <a:gd name="connsiteY941" fmla="*/ 278709 h 341198"/>
              <a:gd name="connsiteX942" fmla="*/ 300789 w 336359"/>
              <a:gd name="connsiteY942" fmla="*/ 274819 h 341198"/>
              <a:gd name="connsiteX943" fmla="*/ 299342 w 336359"/>
              <a:gd name="connsiteY943" fmla="*/ 278391 h 341198"/>
              <a:gd name="connsiteX944" fmla="*/ 297246 w 336359"/>
              <a:gd name="connsiteY944" fmla="*/ 280320 h 341198"/>
              <a:gd name="connsiteX945" fmla="*/ 294642 w 336359"/>
              <a:gd name="connsiteY945" fmla="*/ 279026 h 341198"/>
              <a:gd name="connsiteX946" fmla="*/ 290121 w 336359"/>
              <a:gd name="connsiteY946" fmla="*/ 284840 h 341198"/>
              <a:gd name="connsiteX947" fmla="*/ 289651 w 336359"/>
              <a:gd name="connsiteY947" fmla="*/ 288730 h 341198"/>
              <a:gd name="connsiteX948" fmla="*/ 289474 w 336359"/>
              <a:gd name="connsiteY948" fmla="*/ 292272 h 341198"/>
              <a:gd name="connsiteX949" fmla="*/ 284470 w 336359"/>
              <a:gd name="connsiteY949" fmla="*/ 296325 h 341198"/>
              <a:gd name="connsiteX950" fmla="*/ 282044 w 336359"/>
              <a:gd name="connsiteY950" fmla="*/ 301326 h 341198"/>
              <a:gd name="connsiteX951" fmla="*/ 282387 w 336359"/>
              <a:gd name="connsiteY951" fmla="*/ 303270 h 341198"/>
              <a:gd name="connsiteX952" fmla="*/ 276405 w 336359"/>
              <a:gd name="connsiteY952" fmla="*/ 306659 h 341198"/>
              <a:gd name="connsiteX953" fmla="*/ 269776 w 336359"/>
              <a:gd name="connsiteY953" fmla="*/ 310052 h 341198"/>
              <a:gd name="connsiteX954" fmla="*/ 256034 w 336359"/>
              <a:gd name="connsiteY954" fmla="*/ 318128 h 341198"/>
              <a:gd name="connsiteX955" fmla="*/ 240045 w 336359"/>
              <a:gd name="connsiteY955" fmla="*/ 321353 h 341198"/>
              <a:gd name="connsiteX956" fmla="*/ 243284 w 336359"/>
              <a:gd name="connsiteY956" fmla="*/ 322003 h 341198"/>
              <a:gd name="connsiteX957" fmla="*/ 236006 w 336359"/>
              <a:gd name="connsiteY957" fmla="*/ 324910 h 341198"/>
              <a:gd name="connsiteX958" fmla="*/ 228729 w 336359"/>
              <a:gd name="connsiteY958" fmla="*/ 327500 h 341198"/>
              <a:gd name="connsiteX959" fmla="*/ 216131 w 336359"/>
              <a:gd name="connsiteY959" fmla="*/ 325887 h 341198"/>
              <a:gd name="connsiteX960" fmla="*/ 208714 w 336359"/>
              <a:gd name="connsiteY960" fmla="*/ 327500 h 341198"/>
              <a:gd name="connsiteX961" fmla="*/ 209997 w 336359"/>
              <a:gd name="connsiteY961" fmla="*/ 329429 h 341198"/>
              <a:gd name="connsiteX962" fmla="*/ 212588 w 336359"/>
              <a:gd name="connsiteY962" fmla="*/ 330729 h 341198"/>
              <a:gd name="connsiteX963" fmla="*/ 207419 w 336359"/>
              <a:gd name="connsiteY963" fmla="*/ 331047 h 341198"/>
              <a:gd name="connsiteX964" fmla="*/ 202237 w 336359"/>
              <a:gd name="connsiteY964" fmla="*/ 331047 h 341198"/>
              <a:gd name="connsiteX965" fmla="*/ 191747 w 336359"/>
              <a:gd name="connsiteY965" fmla="*/ 330560 h 341198"/>
              <a:gd name="connsiteX966" fmla="*/ 180431 w 336359"/>
              <a:gd name="connsiteY966" fmla="*/ 329111 h 341198"/>
              <a:gd name="connsiteX967" fmla="*/ 171554 w 336359"/>
              <a:gd name="connsiteY967" fmla="*/ 326675 h 341198"/>
              <a:gd name="connsiteX968" fmla="*/ 167998 w 336359"/>
              <a:gd name="connsiteY968" fmla="*/ 323297 h 341198"/>
              <a:gd name="connsiteX969" fmla="*/ 163147 w 336359"/>
              <a:gd name="connsiteY969" fmla="*/ 321025 h 341198"/>
              <a:gd name="connsiteX970" fmla="*/ 157812 w 336359"/>
              <a:gd name="connsiteY970" fmla="*/ 320059 h 341198"/>
              <a:gd name="connsiteX971" fmla="*/ 152479 w 336359"/>
              <a:gd name="connsiteY971" fmla="*/ 317483 h 341198"/>
              <a:gd name="connsiteX972" fmla="*/ 151831 w 336359"/>
              <a:gd name="connsiteY972" fmla="*/ 317647 h 341198"/>
              <a:gd name="connsiteX973" fmla="*/ 151196 w 336359"/>
              <a:gd name="connsiteY973" fmla="*/ 317800 h 341198"/>
              <a:gd name="connsiteX974" fmla="*/ 146497 w 336359"/>
              <a:gd name="connsiteY974" fmla="*/ 316670 h 341198"/>
              <a:gd name="connsiteX975" fmla="*/ 141023 w 336359"/>
              <a:gd name="connsiteY975" fmla="*/ 313758 h 341198"/>
              <a:gd name="connsiteX976" fmla="*/ 135689 w 336359"/>
              <a:gd name="connsiteY976" fmla="*/ 310216 h 341198"/>
              <a:gd name="connsiteX977" fmla="*/ 131168 w 336359"/>
              <a:gd name="connsiteY977" fmla="*/ 307130 h 341198"/>
              <a:gd name="connsiteX978" fmla="*/ 123726 w 336359"/>
              <a:gd name="connsiteY978" fmla="*/ 307130 h 341198"/>
              <a:gd name="connsiteX979" fmla="*/ 123091 w 336359"/>
              <a:gd name="connsiteY979" fmla="*/ 306812 h 341198"/>
              <a:gd name="connsiteX980" fmla="*/ 115318 w 336359"/>
              <a:gd name="connsiteY980" fmla="*/ 301009 h 341198"/>
              <a:gd name="connsiteX981" fmla="*/ 102720 w 336359"/>
              <a:gd name="connsiteY981" fmla="*/ 293249 h 341198"/>
              <a:gd name="connsiteX982" fmla="*/ 85613 w 336359"/>
              <a:gd name="connsiteY982" fmla="*/ 282901 h 341198"/>
              <a:gd name="connsiteX983" fmla="*/ 83670 w 336359"/>
              <a:gd name="connsiteY983" fmla="*/ 281933 h 341198"/>
              <a:gd name="connsiteX984" fmla="*/ 86248 w 336359"/>
              <a:gd name="connsiteY984" fmla="*/ 279671 h 341198"/>
              <a:gd name="connsiteX985" fmla="*/ 84000 w 336359"/>
              <a:gd name="connsiteY985" fmla="*/ 276129 h 341198"/>
              <a:gd name="connsiteX986" fmla="*/ 75910 w 336359"/>
              <a:gd name="connsiteY986" fmla="*/ 274501 h 341198"/>
              <a:gd name="connsiteX987" fmla="*/ 70259 w 336359"/>
              <a:gd name="connsiteY987" fmla="*/ 266425 h 341198"/>
              <a:gd name="connsiteX988" fmla="*/ 62982 w 336359"/>
              <a:gd name="connsiteY988" fmla="*/ 260611 h 341198"/>
              <a:gd name="connsiteX989" fmla="*/ 62016 w 336359"/>
              <a:gd name="connsiteY989" fmla="*/ 260611 h 341198"/>
              <a:gd name="connsiteX990" fmla="*/ 59121 w 336359"/>
              <a:gd name="connsiteY990" fmla="*/ 249306 h 341198"/>
              <a:gd name="connsiteX991" fmla="*/ 65420 w 336359"/>
              <a:gd name="connsiteY991" fmla="*/ 253343 h 341198"/>
              <a:gd name="connsiteX992" fmla="*/ 71719 w 336359"/>
              <a:gd name="connsiteY992" fmla="*/ 257704 h 341198"/>
              <a:gd name="connsiteX993" fmla="*/ 65737 w 336359"/>
              <a:gd name="connsiteY993" fmla="*/ 245421 h 341198"/>
              <a:gd name="connsiteX994" fmla="*/ 60404 w 336359"/>
              <a:gd name="connsiteY994" fmla="*/ 232825 h 341198"/>
              <a:gd name="connsiteX995" fmla="*/ 60734 w 336359"/>
              <a:gd name="connsiteY995" fmla="*/ 231208 h 341198"/>
              <a:gd name="connsiteX996" fmla="*/ 59756 w 336359"/>
              <a:gd name="connsiteY996" fmla="*/ 227984 h 341198"/>
              <a:gd name="connsiteX997" fmla="*/ 59438 w 336359"/>
              <a:gd name="connsiteY997" fmla="*/ 227666 h 341198"/>
              <a:gd name="connsiteX998" fmla="*/ 59273 w 336359"/>
              <a:gd name="connsiteY998" fmla="*/ 224758 h 341198"/>
              <a:gd name="connsiteX999" fmla="*/ 59121 w 336359"/>
              <a:gd name="connsiteY999" fmla="*/ 221851 h 341198"/>
              <a:gd name="connsiteX1000" fmla="*/ 62982 w 336359"/>
              <a:gd name="connsiteY1000" fmla="*/ 223781 h 341198"/>
              <a:gd name="connsiteX1001" fmla="*/ 62512 w 336359"/>
              <a:gd name="connsiteY1001" fmla="*/ 219753 h 341198"/>
              <a:gd name="connsiteX1002" fmla="*/ 62334 w 336359"/>
              <a:gd name="connsiteY1002" fmla="*/ 216032 h 341198"/>
              <a:gd name="connsiteX1003" fmla="*/ 62512 w 336359"/>
              <a:gd name="connsiteY1003" fmla="*/ 211180 h 341198"/>
              <a:gd name="connsiteX1004" fmla="*/ 64595 w 336359"/>
              <a:gd name="connsiteY1004" fmla="*/ 208273 h 341198"/>
              <a:gd name="connsiteX1005" fmla="*/ 64277 w 336359"/>
              <a:gd name="connsiteY1005" fmla="*/ 205033 h 341198"/>
              <a:gd name="connsiteX1006" fmla="*/ 64277 w 336359"/>
              <a:gd name="connsiteY1006" fmla="*/ 201809 h 341198"/>
              <a:gd name="connsiteX1007" fmla="*/ 67833 w 336359"/>
              <a:gd name="connsiteY1007" fmla="*/ 178875 h 341198"/>
              <a:gd name="connsiteX1008" fmla="*/ 67668 w 336359"/>
              <a:gd name="connsiteY1008" fmla="*/ 175963 h 341198"/>
              <a:gd name="connsiteX1009" fmla="*/ 67516 w 336359"/>
              <a:gd name="connsiteY1009" fmla="*/ 173056 h 341198"/>
              <a:gd name="connsiteX1010" fmla="*/ 67833 w 336359"/>
              <a:gd name="connsiteY1010" fmla="*/ 168055 h 341198"/>
              <a:gd name="connsiteX1011" fmla="*/ 68494 w 336359"/>
              <a:gd name="connsiteY1011" fmla="*/ 163685 h 341198"/>
              <a:gd name="connsiteX1012" fmla="*/ 69281 w 336359"/>
              <a:gd name="connsiteY1012" fmla="*/ 163849 h 341198"/>
              <a:gd name="connsiteX1013" fmla="*/ 70107 w 336359"/>
              <a:gd name="connsiteY1013" fmla="*/ 164011 h 341198"/>
              <a:gd name="connsiteX1014" fmla="*/ 74945 w 336359"/>
              <a:gd name="connsiteY1014" fmla="*/ 161908 h 341198"/>
              <a:gd name="connsiteX1015" fmla="*/ 78984 w 336359"/>
              <a:gd name="connsiteY1015" fmla="*/ 156422 h 341198"/>
              <a:gd name="connsiteX1016" fmla="*/ 81740 w 336359"/>
              <a:gd name="connsiteY1016" fmla="*/ 148976 h 341198"/>
              <a:gd name="connsiteX1017" fmla="*/ 82705 w 336359"/>
              <a:gd name="connsiteY1017" fmla="*/ 141395 h 341198"/>
              <a:gd name="connsiteX1018" fmla="*/ 89474 w 336359"/>
              <a:gd name="connsiteY1018" fmla="*/ 133635 h 341198"/>
              <a:gd name="connsiteX1019" fmla="*/ 89969 w 336359"/>
              <a:gd name="connsiteY1019" fmla="*/ 133799 h 341198"/>
              <a:gd name="connsiteX1020" fmla="*/ 90452 w 336359"/>
              <a:gd name="connsiteY1020" fmla="*/ 133968 h 341198"/>
              <a:gd name="connsiteX1021" fmla="*/ 94655 w 336359"/>
              <a:gd name="connsiteY1021" fmla="*/ 132008 h 341198"/>
              <a:gd name="connsiteX1022" fmla="*/ 99824 w 336359"/>
              <a:gd name="connsiteY1022" fmla="*/ 127336 h 341198"/>
              <a:gd name="connsiteX1023" fmla="*/ 104828 w 336359"/>
              <a:gd name="connsiteY1023" fmla="*/ 121848 h 341198"/>
              <a:gd name="connsiteX1024" fmla="*/ 108880 w 336359"/>
              <a:gd name="connsiteY1024" fmla="*/ 117483 h 341198"/>
              <a:gd name="connsiteX1025" fmla="*/ 140528 w 336359"/>
              <a:gd name="connsiteY1025" fmla="*/ 96805 h 341198"/>
              <a:gd name="connsiteX1026" fmla="*/ 157025 w 336359"/>
              <a:gd name="connsiteY1026" fmla="*/ 89692 h 341198"/>
              <a:gd name="connsiteX1027" fmla="*/ 177536 w 336359"/>
              <a:gd name="connsiteY1027" fmla="*/ 84359 h 341198"/>
              <a:gd name="connsiteX1028" fmla="*/ 198364 w 336359"/>
              <a:gd name="connsiteY1028" fmla="*/ 77741 h 341198"/>
              <a:gd name="connsiteX1029" fmla="*/ 205641 w 336359"/>
              <a:gd name="connsiteY1029" fmla="*/ 80500 h 341198"/>
              <a:gd name="connsiteX1030" fmla="*/ 212905 w 336359"/>
              <a:gd name="connsiteY1030" fmla="*/ 82593 h 341198"/>
              <a:gd name="connsiteX1031" fmla="*/ 219522 w 336359"/>
              <a:gd name="connsiteY1031" fmla="*/ 83397 h 341198"/>
              <a:gd name="connsiteX1032" fmla="*/ 229060 w 336359"/>
              <a:gd name="connsiteY1032" fmla="*/ 84523 h 341198"/>
              <a:gd name="connsiteX1033" fmla="*/ 237619 w 336359"/>
              <a:gd name="connsiteY1033" fmla="*/ 86150 h 341198"/>
              <a:gd name="connsiteX1034" fmla="*/ 241328 w 336359"/>
              <a:gd name="connsiteY1034" fmla="*/ 88729 h 341198"/>
              <a:gd name="connsiteX1035" fmla="*/ 239715 w 336359"/>
              <a:gd name="connsiteY1035" fmla="*/ 91304 h 341198"/>
              <a:gd name="connsiteX1036" fmla="*/ 58143 w 336359"/>
              <a:gd name="connsiteY1036" fmla="*/ 181122 h 341198"/>
              <a:gd name="connsiteX1037" fmla="*/ 57825 w 336359"/>
              <a:gd name="connsiteY1037" fmla="*/ 178542 h 341198"/>
              <a:gd name="connsiteX1038" fmla="*/ 58143 w 336359"/>
              <a:gd name="connsiteY1038" fmla="*/ 175963 h 341198"/>
              <a:gd name="connsiteX1039" fmla="*/ 61699 w 336359"/>
              <a:gd name="connsiteY1039" fmla="*/ 99079 h 341198"/>
              <a:gd name="connsiteX1040" fmla="*/ 62664 w 336359"/>
              <a:gd name="connsiteY1040" fmla="*/ 113772 h 341198"/>
              <a:gd name="connsiteX1041" fmla="*/ 63312 w 336359"/>
              <a:gd name="connsiteY1041" fmla="*/ 128466 h 341198"/>
              <a:gd name="connsiteX1042" fmla="*/ 59121 w 336359"/>
              <a:gd name="connsiteY1042" fmla="*/ 120390 h 341198"/>
              <a:gd name="connsiteX1043" fmla="*/ 55400 w 336359"/>
              <a:gd name="connsiteY1043" fmla="*/ 103905 h 341198"/>
              <a:gd name="connsiteX1044" fmla="*/ 51031 w 336359"/>
              <a:gd name="connsiteY1044" fmla="*/ 87762 h 341198"/>
              <a:gd name="connsiteX1045" fmla="*/ 46840 w 336359"/>
              <a:gd name="connsiteY1045" fmla="*/ 184362 h 341198"/>
              <a:gd name="connsiteX1046" fmla="*/ 47158 w 336359"/>
              <a:gd name="connsiteY1046" fmla="*/ 184362 h 341198"/>
              <a:gd name="connsiteX1047" fmla="*/ 47322 w 336359"/>
              <a:gd name="connsiteY1047" fmla="*/ 185488 h 341198"/>
              <a:gd name="connsiteX1048" fmla="*/ 47488 w 336359"/>
              <a:gd name="connsiteY1048" fmla="*/ 186618 h 341198"/>
              <a:gd name="connsiteX1049" fmla="*/ 48123 w 336359"/>
              <a:gd name="connsiteY1049" fmla="*/ 65463 h 341198"/>
              <a:gd name="connsiteX1050" fmla="*/ 46192 w 336359"/>
              <a:gd name="connsiteY1050" fmla="*/ 64813 h 341198"/>
              <a:gd name="connsiteX1051" fmla="*/ 44897 w 336359"/>
              <a:gd name="connsiteY1051" fmla="*/ 65463 h 341198"/>
              <a:gd name="connsiteX1052" fmla="*/ 60734 w 336359"/>
              <a:gd name="connsiteY1052" fmla="*/ 46398 h 341198"/>
              <a:gd name="connsiteX1053" fmla="*/ 60239 w 336359"/>
              <a:gd name="connsiteY1053" fmla="*/ 50436 h 341198"/>
              <a:gd name="connsiteX1054" fmla="*/ 60086 w 336359"/>
              <a:gd name="connsiteY1054" fmla="*/ 54791 h 341198"/>
              <a:gd name="connsiteX1055" fmla="*/ 56860 w 336359"/>
              <a:gd name="connsiteY1055" fmla="*/ 58999 h 341198"/>
              <a:gd name="connsiteX1056" fmla="*/ 57330 w 336359"/>
              <a:gd name="connsiteY1056" fmla="*/ 67725 h 341198"/>
              <a:gd name="connsiteX1057" fmla="*/ 60086 w 336359"/>
              <a:gd name="connsiteY1057" fmla="*/ 76446 h 341198"/>
              <a:gd name="connsiteX1058" fmla="*/ 53304 w 336359"/>
              <a:gd name="connsiteY1058" fmla="*/ 70150 h 341198"/>
              <a:gd name="connsiteX1059" fmla="*/ 48123 w 336359"/>
              <a:gd name="connsiteY1059" fmla="*/ 65463 h 341198"/>
              <a:gd name="connsiteX1060" fmla="*/ 52657 w 336359"/>
              <a:gd name="connsiteY1060" fmla="*/ 169171 h 341198"/>
              <a:gd name="connsiteX1061" fmla="*/ 50383 w 336359"/>
              <a:gd name="connsiteY1061" fmla="*/ 152383 h 341198"/>
              <a:gd name="connsiteX1062" fmla="*/ 51349 w 336359"/>
              <a:gd name="connsiteY1062" fmla="*/ 153346 h 341198"/>
              <a:gd name="connsiteX1063" fmla="*/ 53622 w 336359"/>
              <a:gd name="connsiteY1063" fmla="*/ 154313 h 341198"/>
              <a:gd name="connsiteX1064" fmla="*/ 55565 w 336359"/>
              <a:gd name="connsiteY1064" fmla="*/ 150439 h 341198"/>
              <a:gd name="connsiteX1065" fmla="*/ 48770 w 336359"/>
              <a:gd name="connsiteY1065" fmla="*/ 140750 h 341198"/>
              <a:gd name="connsiteX1066" fmla="*/ 45875 w 336359"/>
              <a:gd name="connsiteY1066" fmla="*/ 120390 h 341198"/>
              <a:gd name="connsiteX1067" fmla="*/ 45049 w 336359"/>
              <a:gd name="connsiteY1067" fmla="*/ 116034 h 341198"/>
              <a:gd name="connsiteX1068" fmla="*/ 44579 w 336359"/>
              <a:gd name="connsiteY1068" fmla="*/ 111678 h 341198"/>
              <a:gd name="connsiteX1069" fmla="*/ 54752 w 336359"/>
              <a:gd name="connsiteY1069" fmla="*/ 128466 h 341198"/>
              <a:gd name="connsiteX1070" fmla="*/ 61051 w 336359"/>
              <a:gd name="connsiteY1070" fmla="*/ 146881 h 341198"/>
              <a:gd name="connsiteX1071" fmla="*/ 56212 w 336359"/>
              <a:gd name="connsiteY1071" fmla="*/ 157866 h 341198"/>
              <a:gd name="connsiteX1072" fmla="*/ 52974 w 336359"/>
              <a:gd name="connsiteY1072" fmla="*/ 169171 h 341198"/>
              <a:gd name="connsiteX1073" fmla="*/ 45545 w 336359"/>
              <a:gd name="connsiteY1073" fmla="*/ 158197 h 341198"/>
              <a:gd name="connsiteX1074" fmla="*/ 46510 w 336359"/>
              <a:gd name="connsiteY1074" fmla="*/ 164661 h 341198"/>
              <a:gd name="connsiteX1075" fmla="*/ 47158 w 336359"/>
              <a:gd name="connsiteY1075" fmla="*/ 175963 h 341198"/>
              <a:gd name="connsiteX1076" fmla="*/ 44897 w 336359"/>
              <a:gd name="connsiteY1076" fmla="*/ 168700 h 341198"/>
              <a:gd name="connsiteX1077" fmla="*/ 44579 w 336359"/>
              <a:gd name="connsiteY1077" fmla="*/ 159482 h 341198"/>
              <a:gd name="connsiteX1078" fmla="*/ 45227 w 336359"/>
              <a:gd name="connsiteY1078" fmla="*/ 155608 h 341198"/>
              <a:gd name="connsiteX1079" fmla="*/ 43614 w 336359"/>
              <a:gd name="connsiteY1079" fmla="*/ 150275 h 341198"/>
              <a:gd name="connsiteX1080" fmla="*/ 43284 w 336359"/>
              <a:gd name="connsiteY1080" fmla="*/ 143974 h 341198"/>
              <a:gd name="connsiteX1081" fmla="*/ 51996 w 336359"/>
              <a:gd name="connsiteY1081" fmla="*/ 81288 h 341198"/>
              <a:gd name="connsiteX1082" fmla="*/ 47158 w 336359"/>
              <a:gd name="connsiteY1082" fmla="*/ 74988 h 341198"/>
              <a:gd name="connsiteX1083" fmla="*/ 42966 w 336359"/>
              <a:gd name="connsiteY1083" fmla="*/ 68042 h 341198"/>
              <a:gd name="connsiteX1084" fmla="*/ 43932 w 336359"/>
              <a:gd name="connsiteY1084" fmla="*/ 66757 h 341198"/>
              <a:gd name="connsiteX1085" fmla="*/ 46992 w 336359"/>
              <a:gd name="connsiteY1085" fmla="*/ 73872 h 341198"/>
              <a:gd name="connsiteX1086" fmla="*/ 51996 w 336359"/>
              <a:gd name="connsiteY1086" fmla="*/ 81288 h 341198"/>
              <a:gd name="connsiteX1087" fmla="*/ 42636 w 336359"/>
              <a:gd name="connsiteY1087" fmla="*/ 90986 h 341198"/>
              <a:gd name="connsiteX1088" fmla="*/ 42471 w 336359"/>
              <a:gd name="connsiteY1088" fmla="*/ 85336 h 341198"/>
              <a:gd name="connsiteX1089" fmla="*/ 42306 w 336359"/>
              <a:gd name="connsiteY1089" fmla="*/ 79675 h 341198"/>
              <a:gd name="connsiteX1090" fmla="*/ 45227 w 336359"/>
              <a:gd name="connsiteY1090" fmla="*/ 90342 h 341198"/>
              <a:gd name="connsiteX1091" fmla="*/ 47805 w 336359"/>
              <a:gd name="connsiteY1091" fmla="*/ 101008 h 341198"/>
              <a:gd name="connsiteX1092" fmla="*/ 36820 w 336359"/>
              <a:gd name="connsiteY1092" fmla="*/ 105850 h 341198"/>
              <a:gd name="connsiteX1093" fmla="*/ 37467 w 336359"/>
              <a:gd name="connsiteY1093" fmla="*/ 106494 h 341198"/>
              <a:gd name="connsiteX1094" fmla="*/ 37785 w 336359"/>
              <a:gd name="connsiteY1094" fmla="*/ 109089 h 341198"/>
              <a:gd name="connsiteX1095" fmla="*/ 35207 w 336359"/>
              <a:gd name="connsiteY1095" fmla="*/ 122002 h 341198"/>
              <a:gd name="connsiteX1096" fmla="*/ 33264 w 336359"/>
              <a:gd name="connsiteY1096" fmla="*/ 116188 h 341198"/>
              <a:gd name="connsiteX1097" fmla="*/ 33594 w 336359"/>
              <a:gd name="connsiteY1097" fmla="*/ 114903 h 341198"/>
              <a:gd name="connsiteX1098" fmla="*/ 35855 w 336359"/>
              <a:gd name="connsiteY1098" fmla="*/ 122652 h 341198"/>
              <a:gd name="connsiteX1099" fmla="*/ 32629 w 336359"/>
              <a:gd name="connsiteY1099" fmla="*/ 83560 h 341198"/>
              <a:gd name="connsiteX1100" fmla="*/ 36490 w 336359"/>
              <a:gd name="connsiteY1100" fmla="*/ 92604 h 341198"/>
              <a:gd name="connsiteX1101" fmla="*/ 36490 w 336359"/>
              <a:gd name="connsiteY1101" fmla="*/ 97455 h 341198"/>
              <a:gd name="connsiteX1102" fmla="*/ 34877 w 336359"/>
              <a:gd name="connsiteY1102" fmla="*/ 99079 h 341198"/>
              <a:gd name="connsiteX1103" fmla="*/ 31155 w 336359"/>
              <a:gd name="connsiteY1103" fmla="*/ 97123 h 341198"/>
              <a:gd name="connsiteX1104" fmla="*/ 27447 w 336359"/>
              <a:gd name="connsiteY1104" fmla="*/ 94876 h 341198"/>
              <a:gd name="connsiteX1105" fmla="*/ 31651 w 336359"/>
              <a:gd name="connsiteY1105" fmla="*/ 85172 h 341198"/>
              <a:gd name="connsiteX1106" fmla="*/ 47158 w 336359"/>
              <a:gd name="connsiteY1106" fmla="*/ 228633 h 341198"/>
              <a:gd name="connsiteX1107" fmla="*/ 47488 w 336359"/>
              <a:gd name="connsiteY1107" fmla="*/ 227338 h 341198"/>
              <a:gd name="connsiteX1108" fmla="*/ 46510 w 336359"/>
              <a:gd name="connsiteY1108" fmla="*/ 224580 h 341198"/>
              <a:gd name="connsiteX1109" fmla="*/ 44262 w 336359"/>
              <a:gd name="connsiteY1109" fmla="*/ 223464 h 341198"/>
              <a:gd name="connsiteX1110" fmla="*/ 42636 w 336359"/>
              <a:gd name="connsiteY1110" fmla="*/ 224099 h 341198"/>
              <a:gd name="connsiteX1111" fmla="*/ 41671 w 336359"/>
              <a:gd name="connsiteY1111" fmla="*/ 226053 h 341198"/>
              <a:gd name="connsiteX1112" fmla="*/ 35524 w 336359"/>
              <a:gd name="connsiteY1112" fmla="*/ 220070 h 341198"/>
              <a:gd name="connsiteX1113" fmla="*/ 32299 w 336359"/>
              <a:gd name="connsiteY1113" fmla="*/ 214420 h 341198"/>
              <a:gd name="connsiteX1114" fmla="*/ 30190 w 336359"/>
              <a:gd name="connsiteY1114" fmla="*/ 207956 h 341198"/>
              <a:gd name="connsiteX1115" fmla="*/ 27447 w 336359"/>
              <a:gd name="connsiteY1115" fmla="*/ 199562 h 341198"/>
              <a:gd name="connsiteX1116" fmla="*/ 35524 w 336359"/>
              <a:gd name="connsiteY1116" fmla="*/ 208606 h 341198"/>
              <a:gd name="connsiteX1117" fmla="*/ 36490 w 336359"/>
              <a:gd name="connsiteY1117" fmla="*/ 212476 h 341198"/>
              <a:gd name="connsiteX1118" fmla="*/ 41341 w 336359"/>
              <a:gd name="connsiteY1118" fmla="*/ 219574 h 341198"/>
              <a:gd name="connsiteX1119" fmla="*/ 41989 w 336359"/>
              <a:gd name="connsiteY1119" fmla="*/ 218612 h 341198"/>
              <a:gd name="connsiteX1120" fmla="*/ 44579 w 336359"/>
              <a:gd name="connsiteY1120" fmla="*/ 215705 h 341198"/>
              <a:gd name="connsiteX1121" fmla="*/ 44897 w 336359"/>
              <a:gd name="connsiteY1121" fmla="*/ 215388 h 341198"/>
              <a:gd name="connsiteX1122" fmla="*/ 43932 w 336359"/>
              <a:gd name="connsiteY1122" fmla="*/ 214092 h 341198"/>
              <a:gd name="connsiteX1123" fmla="*/ 37137 w 336359"/>
              <a:gd name="connsiteY1123" fmla="*/ 203104 h 341198"/>
              <a:gd name="connsiteX1124" fmla="*/ 32768 w 336359"/>
              <a:gd name="connsiteY1124" fmla="*/ 195995 h 341198"/>
              <a:gd name="connsiteX1125" fmla="*/ 29708 w 336359"/>
              <a:gd name="connsiteY1125" fmla="*/ 190826 h 341198"/>
              <a:gd name="connsiteX1126" fmla="*/ 26799 w 336359"/>
              <a:gd name="connsiteY1126" fmla="*/ 185338 h 341198"/>
              <a:gd name="connsiteX1127" fmla="*/ 26799 w 336359"/>
              <a:gd name="connsiteY1127" fmla="*/ 182744 h 341198"/>
              <a:gd name="connsiteX1128" fmla="*/ 31651 w 336359"/>
              <a:gd name="connsiteY1128" fmla="*/ 188245 h 341198"/>
              <a:gd name="connsiteX1129" fmla="*/ 33912 w 336359"/>
              <a:gd name="connsiteY1129" fmla="*/ 189213 h 341198"/>
              <a:gd name="connsiteX1130" fmla="*/ 35855 w 336359"/>
              <a:gd name="connsiteY1130" fmla="*/ 185973 h 341198"/>
              <a:gd name="connsiteX1131" fmla="*/ 32768 w 336359"/>
              <a:gd name="connsiteY1131" fmla="*/ 180487 h 341198"/>
              <a:gd name="connsiteX1132" fmla="*/ 28425 w 336359"/>
              <a:gd name="connsiteY1132" fmla="*/ 175318 h 341198"/>
              <a:gd name="connsiteX1133" fmla="*/ 26799 w 336359"/>
              <a:gd name="connsiteY1133" fmla="*/ 173374 h 341198"/>
              <a:gd name="connsiteX1134" fmla="*/ 26799 w 336359"/>
              <a:gd name="connsiteY1134" fmla="*/ 159810 h 341198"/>
              <a:gd name="connsiteX1135" fmla="*/ 31155 w 336359"/>
              <a:gd name="connsiteY1135" fmla="*/ 168055 h 341198"/>
              <a:gd name="connsiteX1136" fmla="*/ 34559 w 336359"/>
              <a:gd name="connsiteY1136" fmla="*/ 173854 h 341198"/>
              <a:gd name="connsiteX1137" fmla="*/ 37785 w 336359"/>
              <a:gd name="connsiteY1137" fmla="*/ 178061 h 341198"/>
              <a:gd name="connsiteX1138" fmla="*/ 41671 w 336359"/>
              <a:gd name="connsiteY1138" fmla="*/ 181449 h 341198"/>
              <a:gd name="connsiteX1139" fmla="*/ 42306 w 336359"/>
              <a:gd name="connsiteY1139" fmla="*/ 184362 h 341198"/>
              <a:gd name="connsiteX1140" fmla="*/ 44084 w 336359"/>
              <a:gd name="connsiteY1140" fmla="*/ 190508 h 341198"/>
              <a:gd name="connsiteX1141" fmla="*/ 47158 w 336359"/>
              <a:gd name="connsiteY1141" fmla="*/ 196973 h 341198"/>
              <a:gd name="connsiteX1142" fmla="*/ 46840 w 336359"/>
              <a:gd name="connsiteY1142" fmla="*/ 200351 h 341198"/>
              <a:gd name="connsiteX1143" fmla="*/ 46840 w 336359"/>
              <a:gd name="connsiteY1143" fmla="*/ 203753 h 341198"/>
              <a:gd name="connsiteX1144" fmla="*/ 47322 w 336359"/>
              <a:gd name="connsiteY1144" fmla="*/ 215536 h 341198"/>
              <a:gd name="connsiteX1145" fmla="*/ 48453 w 336359"/>
              <a:gd name="connsiteY1145" fmla="*/ 227338 h 341198"/>
              <a:gd name="connsiteX1146" fmla="*/ 48770 w 336359"/>
              <a:gd name="connsiteY1146" fmla="*/ 232671 h 341198"/>
              <a:gd name="connsiteX1147" fmla="*/ 48935 w 336359"/>
              <a:gd name="connsiteY1147" fmla="*/ 238803 h 341198"/>
              <a:gd name="connsiteX1148" fmla="*/ 50066 w 336359"/>
              <a:gd name="connsiteY1148" fmla="*/ 244622 h 341198"/>
              <a:gd name="connsiteX1149" fmla="*/ 53304 w 336359"/>
              <a:gd name="connsiteY1149" fmla="*/ 248978 h 341198"/>
              <a:gd name="connsiteX1150" fmla="*/ 55235 w 336359"/>
              <a:gd name="connsiteY1150" fmla="*/ 257371 h 341198"/>
              <a:gd name="connsiteX1151" fmla="*/ 41989 w 336359"/>
              <a:gd name="connsiteY1151" fmla="*/ 241065 h 341198"/>
              <a:gd name="connsiteX1152" fmla="*/ 28743 w 336359"/>
              <a:gd name="connsiteY1152" fmla="*/ 222813 h 341198"/>
              <a:gd name="connsiteX1153" fmla="*/ 30368 w 336359"/>
              <a:gd name="connsiteY1153" fmla="*/ 223781 h 341198"/>
              <a:gd name="connsiteX1154" fmla="*/ 33099 w 336359"/>
              <a:gd name="connsiteY1154" fmla="*/ 226053 h 341198"/>
              <a:gd name="connsiteX1155" fmla="*/ 35689 w 336359"/>
              <a:gd name="connsiteY1155" fmla="*/ 228301 h 341198"/>
              <a:gd name="connsiteX1156" fmla="*/ 37467 w 336359"/>
              <a:gd name="connsiteY1156" fmla="*/ 229278 h 341198"/>
              <a:gd name="connsiteX1157" fmla="*/ 37467 w 336359"/>
              <a:gd name="connsiteY1157" fmla="*/ 228950 h 341198"/>
              <a:gd name="connsiteX1158" fmla="*/ 38750 w 336359"/>
              <a:gd name="connsiteY1158" fmla="*/ 230563 h 341198"/>
              <a:gd name="connsiteX1159" fmla="*/ 39728 w 336359"/>
              <a:gd name="connsiteY1159" fmla="*/ 231857 h 341198"/>
              <a:gd name="connsiteX1160" fmla="*/ 40058 w 336359"/>
              <a:gd name="connsiteY1160" fmla="*/ 232492 h 341198"/>
              <a:gd name="connsiteX1161" fmla="*/ 40058 w 336359"/>
              <a:gd name="connsiteY1161" fmla="*/ 231857 h 341198"/>
              <a:gd name="connsiteX1162" fmla="*/ 41341 w 336359"/>
              <a:gd name="connsiteY1162" fmla="*/ 232671 h 341198"/>
              <a:gd name="connsiteX1163" fmla="*/ 42966 w 336359"/>
              <a:gd name="connsiteY1163" fmla="*/ 233485 h 341198"/>
              <a:gd name="connsiteX1164" fmla="*/ 45545 w 336359"/>
              <a:gd name="connsiteY1164" fmla="*/ 231703 h 341198"/>
              <a:gd name="connsiteX1165" fmla="*/ 47158 w 336359"/>
              <a:gd name="connsiteY1165" fmla="*/ 228633 h 341198"/>
              <a:gd name="connsiteX1166" fmla="*/ 33264 w 336359"/>
              <a:gd name="connsiteY1166" fmla="*/ 128466 h 341198"/>
              <a:gd name="connsiteX1167" fmla="*/ 36667 w 336359"/>
              <a:gd name="connsiteY1167" fmla="*/ 134117 h 341198"/>
              <a:gd name="connsiteX1168" fmla="*/ 38432 w 336359"/>
              <a:gd name="connsiteY1168" fmla="*/ 141395 h 341198"/>
              <a:gd name="connsiteX1169" fmla="*/ 32451 w 336359"/>
              <a:gd name="connsiteY1169" fmla="*/ 132838 h 341198"/>
              <a:gd name="connsiteX1170" fmla="*/ 26469 w 336359"/>
              <a:gd name="connsiteY1170" fmla="*/ 122335 h 341198"/>
              <a:gd name="connsiteX1171" fmla="*/ 29390 w 336359"/>
              <a:gd name="connsiteY1171" fmla="*/ 124592 h 341198"/>
              <a:gd name="connsiteX1172" fmla="*/ 30368 w 336359"/>
              <a:gd name="connsiteY1172" fmla="*/ 124924 h 341198"/>
              <a:gd name="connsiteX1173" fmla="*/ 31016 w 336359"/>
              <a:gd name="connsiteY1173" fmla="*/ 125395 h 341198"/>
              <a:gd name="connsiteX1174" fmla="*/ 33264 w 336359"/>
              <a:gd name="connsiteY1174" fmla="*/ 128466 h 341198"/>
              <a:gd name="connsiteX1175" fmla="*/ 26799 w 336359"/>
              <a:gd name="connsiteY1175" fmla="*/ 135248 h 341198"/>
              <a:gd name="connsiteX1176" fmla="*/ 30838 w 336359"/>
              <a:gd name="connsiteY1176" fmla="*/ 142511 h 341198"/>
              <a:gd name="connsiteX1177" fmla="*/ 33429 w 336359"/>
              <a:gd name="connsiteY1177" fmla="*/ 147363 h 341198"/>
              <a:gd name="connsiteX1178" fmla="*/ 35855 w 336359"/>
              <a:gd name="connsiteY1178" fmla="*/ 151733 h 341198"/>
              <a:gd name="connsiteX1179" fmla="*/ 39728 w 336359"/>
              <a:gd name="connsiteY1179" fmla="*/ 157548 h 341198"/>
              <a:gd name="connsiteX1180" fmla="*/ 40376 w 336359"/>
              <a:gd name="connsiteY1180" fmla="*/ 165947 h 341198"/>
              <a:gd name="connsiteX1181" fmla="*/ 36667 w 336359"/>
              <a:gd name="connsiteY1181" fmla="*/ 161754 h 341198"/>
              <a:gd name="connsiteX1182" fmla="*/ 31981 w 336359"/>
              <a:gd name="connsiteY1182" fmla="*/ 156888 h 341198"/>
              <a:gd name="connsiteX1183" fmla="*/ 26469 w 336359"/>
              <a:gd name="connsiteY1183" fmla="*/ 145601 h 341198"/>
              <a:gd name="connsiteX1184" fmla="*/ 26469 w 336359"/>
              <a:gd name="connsiteY1184" fmla="*/ 139936 h 341198"/>
              <a:gd name="connsiteX1185" fmla="*/ 26152 w 336359"/>
              <a:gd name="connsiteY1185" fmla="*/ 134598 h 341198"/>
              <a:gd name="connsiteX1186" fmla="*/ 23574 w 336359"/>
              <a:gd name="connsiteY1186" fmla="*/ 84523 h 341198"/>
              <a:gd name="connsiteX1187" fmla="*/ 25821 w 336359"/>
              <a:gd name="connsiteY1187" fmla="*/ 79358 h 341198"/>
              <a:gd name="connsiteX1188" fmla="*/ 25821 w 336359"/>
              <a:gd name="connsiteY1188" fmla="*/ 81948 h 341198"/>
              <a:gd name="connsiteX1189" fmla="*/ 23891 w 336359"/>
              <a:gd name="connsiteY1189" fmla="*/ 113291 h 341198"/>
              <a:gd name="connsiteX1190" fmla="*/ 23574 w 336359"/>
              <a:gd name="connsiteY1190" fmla="*/ 108757 h 341198"/>
              <a:gd name="connsiteX1191" fmla="*/ 23891 w 336359"/>
              <a:gd name="connsiteY1191" fmla="*/ 105046 h 341198"/>
              <a:gd name="connsiteX1192" fmla="*/ 25186 w 336359"/>
              <a:gd name="connsiteY1192" fmla="*/ 101975 h 341198"/>
              <a:gd name="connsiteX1193" fmla="*/ 28425 w 336359"/>
              <a:gd name="connsiteY1193" fmla="*/ 103751 h 341198"/>
              <a:gd name="connsiteX1194" fmla="*/ 30038 w 336359"/>
              <a:gd name="connsiteY1194" fmla="*/ 108276 h 341198"/>
              <a:gd name="connsiteX1195" fmla="*/ 31333 w 336359"/>
              <a:gd name="connsiteY1195" fmla="*/ 114571 h 341198"/>
              <a:gd name="connsiteX1196" fmla="*/ 33594 w 336359"/>
              <a:gd name="connsiteY1196" fmla="*/ 121685 h 341198"/>
              <a:gd name="connsiteX1197" fmla="*/ 29060 w 336359"/>
              <a:gd name="connsiteY1197" fmla="*/ 117314 h 341198"/>
              <a:gd name="connsiteX1198" fmla="*/ 24221 w 336359"/>
              <a:gd name="connsiteY1198" fmla="*/ 113609 h 341198"/>
              <a:gd name="connsiteX1199" fmla="*/ 21313 w 336359"/>
              <a:gd name="connsiteY1199" fmla="*/ 154313 h 341198"/>
              <a:gd name="connsiteX1200" fmla="*/ 22278 w 336359"/>
              <a:gd name="connsiteY1200" fmla="*/ 155276 h 341198"/>
              <a:gd name="connsiteX1201" fmla="*/ 22278 w 336359"/>
              <a:gd name="connsiteY1201" fmla="*/ 157866 h 341198"/>
              <a:gd name="connsiteX1202" fmla="*/ 21313 w 336359"/>
              <a:gd name="connsiteY1202" fmla="*/ 130728 h 341198"/>
              <a:gd name="connsiteX1203" fmla="*/ 21313 w 336359"/>
              <a:gd name="connsiteY1203" fmla="*/ 132351 h 341198"/>
              <a:gd name="connsiteX1204" fmla="*/ 20665 w 336359"/>
              <a:gd name="connsiteY1204" fmla="*/ 130079 h 341198"/>
              <a:gd name="connsiteX1205" fmla="*/ 17427 w 336359"/>
              <a:gd name="connsiteY1205" fmla="*/ 121353 h 341198"/>
              <a:gd name="connsiteX1206" fmla="*/ 18240 w 336359"/>
              <a:gd name="connsiteY1206" fmla="*/ 119259 h 341198"/>
              <a:gd name="connsiteX1207" fmla="*/ 18735 w 336359"/>
              <a:gd name="connsiteY1207" fmla="*/ 117151 h 341198"/>
              <a:gd name="connsiteX1208" fmla="*/ 19700 w 336359"/>
              <a:gd name="connsiteY1208" fmla="*/ 120718 h 341198"/>
              <a:gd name="connsiteX1209" fmla="*/ 20017 w 336359"/>
              <a:gd name="connsiteY1209" fmla="*/ 122652 h 341198"/>
              <a:gd name="connsiteX1210" fmla="*/ 19382 w 336359"/>
              <a:gd name="connsiteY1210" fmla="*/ 122002 h 341198"/>
              <a:gd name="connsiteX1211" fmla="*/ 11940 w 336359"/>
              <a:gd name="connsiteY1211" fmla="*/ 120718 h 341198"/>
              <a:gd name="connsiteX1212" fmla="*/ 12258 w 336359"/>
              <a:gd name="connsiteY1212" fmla="*/ 116669 h 341198"/>
              <a:gd name="connsiteX1213" fmla="*/ 13223 w 336359"/>
              <a:gd name="connsiteY1213" fmla="*/ 112323 h 341198"/>
              <a:gd name="connsiteX1214" fmla="*/ 14849 w 336359"/>
              <a:gd name="connsiteY1214" fmla="*/ 107144 h 341198"/>
              <a:gd name="connsiteX1215" fmla="*/ 11940 w 336359"/>
              <a:gd name="connsiteY1215" fmla="*/ 120718 h 341198"/>
              <a:gd name="connsiteX1216" fmla="*/ 14849 w 336359"/>
              <a:gd name="connsiteY1216" fmla="*/ 129434 h 341198"/>
              <a:gd name="connsiteX1217" fmla="*/ 17109 w 336359"/>
              <a:gd name="connsiteY1217" fmla="*/ 138170 h 341198"/>
              <a:gd name="connsiteX1218" fmla="*/ 20995 w 336359"/>
              <a:gd name="connsiteY1218" fmla="*/ 147532 h 341198"/>
              <a:gd name="connsiteX1219" fmla="*/ 17427 w 336359"/>
              <a:gd name="connsiteY1219" fmla="*/ 146231 h 341198"/>
              <a:gd name="connsiteX1220" fmla="*/ 14849 w 336359"/>
              <a:gd name="connsiteY1220" fmla="*/ 149471 h 341198"/>
              <a:gd name="connsiteX1221" fmla="*/ 18417 w 336359"/>
              <a:gd name="connsiteY1221" fmla="*/ 164329 h 341198"/>
              <a:gd name="connsiteX1222" fmla="*/ 15814 w 336359"/>
              <a:gd name="connsiteY1222" fmla="*/ 161754 h 341198"/>
              <a:gd name="connsiteX1223" fmla="*/ 13871 w 336359"/>
              <a:gd name="connsiteY1223" fmla="*/ 161095 h 341198"/>
              <a:gd name="connsiteX1224" fmla="*/ 12258 w 336359"/>
              <a:gd name="connsiteY1224" fmla="*/ 161754 h 341198"/>
              <a:gd name="connsiteX1225" fmla="*/ 11293 w 336359"/>
              <a:gd name="connsiteY1225" fmla="*/ 162717 h 341198"/>
              <a:gd name="connsiteX1226" fmla="*/ 10645 w 336359"/>
              <a:gd name="connsiteY1226" fmla="*/ 165296 h 341198"/>
              <a:gd name="connsiteX1227" fmla="*/ 11940 w 336359"/>
              <a:gd name="connsiteY1227" fmla="*/ 167886 h 341198"/>
              <a:gd name="connsiteX1228" fmla="*/ 9362 w 336359"/>
              <a:gd name="connsiteY1228" fmla="*/ 170312 h 341198"/>
              <a:gd name="connsiteX1229" fmla="*/ 7749 w 336359"/>
              <a:gd name="connsiteY1229" fmla="*/ 173374 h 341198"/>
              <a:gd name="connsiteX1230" fmla="*/ 6454 w 336359"/>
              <a:gd name="connsiteY1230" fmla="*/ 166592 h 341198"/>
              <a:gd name="connsiteX1231" fmla="*/ 5171 w 336359"/>
              <a:gd name="connsiteY1231" fmla="*/ 160127 h 341198"/>
              <a:gd name="connsiteX1232" fmla="*/ 11610 w 336359"/>
              <a:gd name="connsiteY1232" fmla="*/ 151415 h 341198"/>
              <a:gd name="connsiteX1233" fmla="*/ 13871 w 336359"/>
              <a:gd name="connsiteY1233" fmla="*/ 139782 h 341198"/>
              <a:gd name="connsiteX1234" fmla="*/ 13718 w 336359"/>
              <a:gd name="connsiteY1234" fmla="*/ 136875 h 341198"/>
              <a:gd name="connsiteX1235" fmla="*/ 13223 w 336359"/>
              <a:gd name="connsiteY1235" fmla="*/ 133968 h 341198"/>
              <a:gd name="connsiteX1236" fmla="*/ 326316 w 336359"/>
              <a:gd name="connsiteY1236" fmla="*/ 271277 h 341198"/>
              <a:gd name="connsiteX1237" fmla="*/ 327129 w 336359"/>
              <a:gd name="connsiteY1237" fmla="*/ 264179 h 341198"/>
              <a:gd name="connsiteX1238" fmla="*/ 327282 w 336359"/>
              <a:gd name="connsiteY1238" fmla="*/ 257054 h 341198"/>
              <a:gd name="connsiteX1239" fmla="*/ 329872 w 336359"/>
              <a:gd name="connsiteY1239" fmla="*/ 258681 h 341198"/>
              <a:gd name="connsiteX1240" fmla="*/ 331802 w 336359"/>
              <a:gd name="connsiteY1240" fmla="*/ 254792 h 341198"/>
              <a:gd name="connsiteX1241" fmla="*/ 332780 w 336359"/>
              <a:gd name="connsiteY1241" fmla="*/ 245753 h 341198"/>
              <a:gd name="connsiteX1242" fmla="*/ 333111 w 336359"/>
              <a:gd name="connsiteY1242" fmla="*/ 235097 h 341198"/>
              <a:gd name="connsiteX1243" fmla="*/ 333111 w 336359"/>
              <a:gd name="connsiteY1243" fmla="*/ 226688 h 341198"/>
              <a:gd name="connsiteX1244" fmla="*/ 332615 w 336359"/>
              <a:gd name="connsiteY1244" fmla="*/ 212947 h 341198"/>
              <a:gd name="connsiteX1245" fmla="*/ 329872 w 336359"/>
              <a:gd name="connsiteY1245" fmla="*/ 199880 h 341198"/>
              <a:gd name="connsiteX1246" fmla="*/ 327929 w 336359"/>
              <a:gd name="connsiteY1246" fmla="*/ 194368 h 341198"/>
              <a:gd name="connsiteX1247" fmla="*/ 328424 w 336359"/>
              <a:gd name="connsiteY1247" fmla="*/ 194546 h 341198"/>
              <a:gd name="connsiteX1248" fmla="*/ 328894 w 336359"/>
              <a:gd name="connsiteY1248" fmla="*/ 194696 h 341198"/>
              <a:gd name="connsiteX1249" fmla="*/ 331155 w 336359"/>
              <a:gd name="connsiteY1249" fmla="*/ 192120 h 341198"/>
              <a:gd name="connsiteX1250" fmla="*/ 329542 w 336359"/>
              <a:gd name="connsiteY1250" fmla="*/ 183240 h 341198"/>
              <a:gd name="connsiteX1251" fmla="*/ 325503 w 336359"/>
              <a:gd name="connsiteY1251" fmla="*/ 171110 h 341198"/>
              <a:gd name="connsiteX1252" fmla="*/ 319852 w 336359"/>
              <a:gd name="connsiteY1252" fmla="*/ 157716 h 341198"/>
              <a:gd name="connsiteX1253" fmla="*/ 313387 w 336359"/>
              <a:gd name="connsiteY1253" fmla="*/ 144609 h 341198"/>
              <a:gd name="connsiteX1254" fmla="*/ 319204 w 336359"/>
              <a:gd name="connsiteY1254" fmla="*/ 150439 h 341198"/>
              <a:gd name="connsiteX1255" fmla="*/ 321478 w 336359"/>
              <a:gd name="connsiteY1255" fmla="*/ 151415 h 341198"/>
              <a:gd name="connsiteX1256" fmla="*/ 323408 w 336359"/>
              <a:gd name="connsiteY1256" fmla="*/ 147532 h 341198"/>
              <a:gd name="connsiteX1257" fmla="*/ 303367 w 336359"/>
              <a:gd name="connsiteY1257" fmla="*/ 121353 h 341198"/>
              <a:gd name="connsiteX1258" fmla="*/ 294985 w 336359"/>
              <a:gd name="connsiteY1258" fmla="*/ 105517 h 341198"/>
              <a:gd name="connsiteX1259" fmla="*/ 283352 w 336359"/>
              <a:gd name="connsiteY1259" fmla="*/ 87444 h 341198"/>
              <a:gd name="connsiteX1260" fmla="*/ 283670 w 336359"/>
              <a:gd name="connsiteY1260" fmla="*/ 85822 h 341198"/>
              <a:gd name="connsiteX1261" fmla="*/ 282704 w 336359"/>
              <a:gd name="connsiteY1261" fmla="*/ 82593 h 341198"/>
              <a:gd name="connsiteX1262" fmla="*/ 272037 w 336359"/>
              <a:gd name="connsiteY1262" fmla="*/ 72889 h 341198"/>
              <a:gd name="connsiteX1263" fmla="*/ 262181 w 336359"/>
              <a:gd name="connsiteY1263" fmla="*/ 59813 h 341198"/>
              <a:gd name="connsiteX1264" fmla="*/ 253291 w 336359"/>
              <a:gd name="connsiteY1264" fmla="*/ 48342 h 341198"/>
              <a:gd name="connsiteX1265" fmla="*/ 245874 w 336359"/>
              <a:gd name="connsiteY1265" fmla="*/ 43491 h 341198"/>
              <a:gd name="connsiteX1266" fmla="*/ 244896 w 336359"/>
              <a:gd name="connsiteY1266" fmla="*/ 43808 h 341198"/>
              <a:gd name="connsiteX1267" fmla="*/ 238750 w 336359"/>
              <a:gd name="connsiteY1267" fmla="*/ 39298 h 341198"/>
              <a:gd name="connsiteX1268" fmla="*/ 228577 w 336359"/>
              <a:gd name="connsiteY1268" fmla="*/ 32353 h 341198"/>
              <a:gd name="connsiteX1269" fmla="*/ 211940 w 336359"/>
              <a:gd name="connsiteY1269" fmla="*/ 21851 h 341198"/>
              <a:gd name="connsiteX1270" fmla="*/ 215166 w 336359"/>
              <a:gd name="connsiteY1270" fmla="*/ 20238 h 341198"/>
              <a:gd name="connsiteX1271" fmla="*/ 216131 w 336359"/>
              <a:gd name="connsiteY1271" fmla="*/ 17961 h 341198"/>
              <a:gd name="connsiteX1272" fmla="*/ 212905 w 336359"/>
              <a:gd name="connsiteY1272" fmla="*/ 11666 h 341198"/>
              <a:gd name="connsiteX1273" fmla="*/ 204676 w 336359"/>
              <a:gd name="connsiteY1273" fmla="*/ 7628 h 341198"/>
              <a:gd name="connsiteX1274" fmla="*/ 193195 w 336359"/>
              <a:gd name="connsiteY1274" fmla="*/ 5365 h 341198"/>
              <a:gd name="connsiteX1275" fmla="*/ 180597 w 336359"/>
              <a:gd name="connsiteY1275" fmla="*/ 4716 h 341198"/>
              <a:gd name="connsiteX1276" fmla="*/ 165407 w 336359"/>
              <a:gd name="connsiteY1276" fmla="*/ 5683 h 341198"/>
              <a:gd name="connsiteX1277" fmla="*/ 154752 w 336359"/>
              <a:gd name="connsiteY1277" fmla="*/ 4716 h 341198"/>
              <a:gd name="connsiteX1278" fmla="*/ 145532 w 336359"/>
              <a:gd name="connsiteY1278" fmla="*/ 5212 h 341198"/>
              <a:gd name="connsiteX1279" fmla="*/ 136007 w 336359"/>
              <a:gd name="connsiteY1279" fmla="*/ 6343 h 341198"/>
              <a:gd name="connsiteX1280" fmla="*/ 136337 w 336359"/>
              <a:gd name="connsiteY1280" fmla="*/ 4716 h 341198"/>
              <a:gd name="connsiteX1281" fmla="*/ 136337 w 336359"/>
              <a:gd name="connsiteY1281" fmla="*/ 3421 h 341198"/>
              <a:gd name="connsiteX1282" fmla="*/ 132781 w 336359"/>
              <a:gd name="connsiteY1282" fmla="*/ 196 h 341198"/>
              <a:gd name="connsiteX1283" fmla="*/ 100637 w 336359"/>
              <a:gd name="connsiteY1283" fmla="*/ 10218 h 341198"/>
              <a:gd name="connsiteX1284" fmla="*/ 70424 w 336359"/>
              <a:gd name="connsiteY1284" fmla="*/ 26054 h 341198"/>
              <a:gd name="connsiteX1285" fmla="*/ 70107 w 336359"/>
              <a:gd name="connsiteY1285" fmla="*/ 26054 h 341198"/>
              <a:gd name="connsiteX1286" fmla="*/ 60734 w 336359"/>
              <a:gd name="connsiteY1286" fmla="*/ 33638 h 341198"/>
              <a:gd name="connsiteX1287" fmla="*/ 51996 w 336359"/>
              <a:gd name="connsiteY1287" fmla="*/ 40584 h 341198"/>
              <a:gd name="connsiteX1288" fmla="*/ 51679 w 336359"/>
              <a:gd name="connsiteY1288" fmla="*/ 40584 h 341198"/>
              <a:gd name="connsiteX1289" fmla="*/ 51526 w 336359"/>
              <a:gd name="connsiteY1289" fmla="*/ 40901 h 341198"/>
              <a:gd name="connsiteX1290" fmla="*/ 51349 w 336359"/>
              <a:gd name="connsiteY1290" fmla="*/ 41229 h 341198"/>
              <a:gd name="connsiteX1291" fmla="*/ 51349 w 336359"/>
              <a:gd name="connsiteY1291" fmla="*/ 43163 h 341198"/>
              <a:gd name="connsiteX1292" fmla="*/ 46357 w 336359"/>
              <a:gd name="connsiteY1292" fmla="*/ 50436 h 341198"/>
              <a:gd name="connsiteX1293" fmla="*/ 41989 w 336359"/>
              <a:gd name="connsiteY1293" fmla="*/ 60293 h 341198"/>
              <a:gd name="connsiteX1294" fmla="*/ 38102 w 336359"/>
              <a:gd name="connsiteY1294" fmla="*/ 55759 h 341198"/>
              <a:gd name="connsiteX1295" fmla="*/ 34242 w 336359"/>
              <a:gd name="connsiteY1295" fmla="*/ 53830 h 341198"/>
              <a:gd name="connsiteX1296" fmla="*/ 33264 w 336359"/>
              <a:gd name="connsiteY1296" fmla="*/ 54147 h 341198"/>
              <a:gd name="connsiteX1297" fmla="*/ 26469 w 336359"/>
              <a:gd name="connsiteY1297" fmla="*/ 65299 h 341198"/>
              <a:gd name="connsiteX1298" fmla="*/ 18735 w 336359"/>
              <a:gd name="connsiteY1298" fmla="*/ 79849 h 341198"/>
              <a:gd name="connsiteX1299" fmla="*/ 11610 w 336359"/>
              <a:gd name="connsiteY1299" fmla="*/ 96156 h 341198"/>
              <a:gd name="connsiteX1300" fmla="*/ 7102 w 336359"/>
              <a:gd name="connsiteY1300" fmla="*/ 112323 h 341198"/>
              <a:gd name="connsiteX1301" fmla="*/ 4828 w 336359"/>
              <a:gd name="connsiteY1301" fmla="*/ 119592 h 341198"/>
              <a:gd name="connsiteX1302" fmla="*/ 2898 w 336359"/>
              <a:gd name="connsiteY1302" fmla="*/ 126855 h 341198"/>
              <a:gd name="connsiteX1303" fmla="*/ -2271 w 336359"/>
              <a:gd name="connsiteY1303" fmla="*/ 134280 h 341198"/>
              <a:gd name="connsiteX1304" fmla="*/ -3249 w 336359"/>
              <a:gd name="connsiteY1304" fmla="*/ 144292 h 341198"/>
              <a:gd name="connsiteX1305" fmla="*/ -163 w 336359"/>
              <a:gd name="connsiteY1305" fmla="*/ 167722 h 341198"/>
              <a:gd name="connsiteX1306" fmla="*/ 7419 w 336359"/>
              <a:gd name="connsiteY1306" fmla="*/ 191639 h 341198"/>
              <a:gd name="connsiteX1307" fmla="*/ 17592 w 336359"/>
              <a:gd name="connsiteY1307" fmla="*/ 213923 h 341198"/>
              <a:gd name="connsiteX1308" fmla="*/ 28743 w 336359"/>
              <a:gd name="connsiteY1308" fmla="*/ 232492 h 341198"/>
              <a:gd name="connsiteX1309" fmla="*/ 32629 w 336359"/>
              <a:gd name="connsiteY1309" fmla="*/ 239299 h 341198"/>
              <a:gd name="connsiteX1310" fmla="*/ 31981 w 336359"/>
              <a:gd name="connsiteY1310" fmla="*/ 241879 h 341198"/>
              <a:gd name="connsiteX1311" fmla="*/ 33594 w 336359"/>
              <a:gd name="connsiteY1311" fmla="*/ 247529 h 341198"/>
              <a:gd name="connsiteX1312" fmla="*/ 35855 w 336359"/>
              <a:gd name="connsiteY1312" fmla="*/ 252380 h 341198"/>
              <a:gd name="connsiteX1313" fmla="*/ 40211 w 336359"/>
              <a:gd name="connsiteY1313" fmla="*/ 257868 h 341198"/>
              <a:gd name="connsiteX1314" fmla="*/ 47805 w 336359"/>
              <a:gd name="connsiteY1314" fmla="*/ 265790 h 341198"/>
              <a:gd name="connsiteX1315" fmla="*/ 47488 w 336359"/>
              <a:gd name="connsiteY1315" fmla="*/ 266425 h 341198"/>
              <a:gd name="connsiteX1316" fmla="*/ 48770 w 336359"/>
              <a:gd name="connsiteY1316" fmla="*/ 269337 h 341198"/>
              <a:gd name="connsiteX1317" fmla="*/ 48770 w 336359"/>
              <a:gd name="connsiteY1317" fmla="*/ 269655 h 341198"/>
              <a:gd name="connsiteX1318" fmla="*/ 49418 w 336359"/>
              <a:gd name="connsiteY1318" fmla="*/ 269982 h 341198"/>
              <a:gd name="connsiteX1319" fmla="*/ 72850 w 336359"/>
              <a:gd name="connsiteY1319" fmla="*/ 288234 h 341198"/>
              <a:gd name="connsiteX1320" fmla="*/ 98211 w 336359"/>
              <a:gd name="connsiteY1320" fmla="*/ 304551 h 341198"/>
              <a:gd name="connsiteX1321" fmla="*/ 127777 w 336359"/>
              <a:gd name="connsiteY1321" fmla="*/ 322966 h 341198"/>
              <a:gd name="connsiteX1322" fmla="*/ 160886 w 336359"/>
              <a:gd name="connsiteY1322" fmla="*/ 333621 h 341198"/>
              <a:gd name="connsiteX1323" fmla="*/ 164442 w 336359"/>
              <a:gd name="connsiteY1323" fmla="*/ 335580 h 341198"/>
              <a:gd name="connsiteX1324" fmla="*/ 177688 w 336359"/>
              <a:gd name="connsiteY1324" fmla="*/ 340100 h 341198"/>
              <a:gd name="connsiteX1325" fmla="*/ 191912 w 336359"/>
              <a:gd name="connsiteY1325" fmla="*/ 341395 h 341198"/>
              <a:gd name="connsiteX1326" fmla="*/ 206123 w 336359"/>
              <a:gd name="connsiteY1326" fmla="*/ 340254 h 341198"/>
              <a:gd name="connsiteX1327" fmla="*/ 220665 w 336359"/>
              <a:gd name="connsiteY1327" fmla="*/ 337193 h 341198"/>
              <a:gd name="connsiteX1328" fmla="*/ 244084 w 336359"/>
              <a:gd name="connsiteY1328" fmla="*/ 332658 h 341198"/>
              <a:gd name="connsiteX1329" fmla="*/ 266537 w 336359"/>
              <a:gd name="connsiteY1329" fmla="*/ 323947 h 341198"/>
              <a:gd name="connsiteX1330" fmla="*/ 271389 w 336359"/>
              <a:gd name="connsiteY1330" fmla="*/ 320236 h 341198"/>
              <a:gd name="connsiteX1331" fmla="*/ 276227 w 336359"/>
              <a:gd name="connsiteY1331" fmla="*/ 316833 h 341198"/>
              <a:gd name="connsiteX1332" fmla="*/ 284965 w 336359"/>
              <a:gd name="connsiteY1332" fmla="*/ 313758 h 341198"/>
              <a:gd name="connsiteX1333" fmla="*/ 293360 w 336359"/>
              <a:gd name="connsiteY1333" fmla="*/ 310370 h 341198"/>
              <a:gd name="connsiteX1334" fmla="*/ 301285 w 336359"/>
              <a:gd name="connsiteY1334" fmla="*/ 305681 h 341198"/>
              <a:gd name="connsiteX1335" fmla="*/ 308549 w 336359"/>
              <a:gd name="connsiteY1335" fmla="*/ 298086 h 341198"/>
              <a:gd name="connsiteX1336" fmla="*/ 308879 w 336359"/>
              <a:gd name="connsiteY1336" fmla="*/ 298086 h 341198"/>
              <a:gd name="connsiteX1337" fmla="*/ 313553 w 336359"/>
              <a:gd name="connsiteY1337" fmla="*/ 290659 h 341198"/>
              <a:gd name="connsiteX1338" fmla="*/ 318556 w 336359"/>
              <a:gd name="connsiteY1338" fmla="*/ 282251 h 341198"/>
              <a:gd name="connsiteX1339" fmla="*/ 322912 w 336359"/>
              <a:gd name="connsiteY1339" fmla="*/ 277096 h 341198"/>
              <a:gd name="connsiteX1340" fmla="*/ 326316 w 336359"/>
              <a:gd name="connsiteY1340" fmla="*/ 271277 h 34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</a:cxnLst>
            <a:rect l="l" t="t" r="r" b="b"/>
            <a:pathLst>
              <a:path w="336359" h="341198">
                <a:moveTo>
                  <a:pt x="324703" y="209886"/>
                </a:moveTo>
                <a:cubicBezTo>
                  <a:pt x="325770" y="213125"/>
                  <a:pt x="326532" y="215804"/>
                  <a:pt x="326951" y="217962"/>
                </a:cubicBezTo>
                <a:cubicBezTo>
                  <a:pt x="327396" y="220125"/>
                  <a:pt x="327599" y="222813"/>
                  <a:pt x="327599" y="226053"/>
                </a:cubicBezTo>
                <a:cubicBezTo>
                  <a:pt x="327599" y="230344"/>
                  <a:pt x="327497" y="234600"/>
                  <a:pt x="327282" y="238803"/>
                </a:cubicBezTo>
                <a:cubicBezTo>
                  <a:pt x="327065" y="243010"/>
                  <a:pt x="326862" y="247162"/>
                  <a:pt x="326634" y="251250"/>
                </a:cubicBezTo>
                <a:lnTo>
                  <a:pt x="325338" y="243159"/>
                </a:lnTo>
                <a:cubicBezTo>
                  <a:pt x="324906" y="241879"/>
                  <a:pt x="324653" y="240038"/>
                  <a:pt x="324538" y="237686"/>
                </a:cubicBezTo>
                <a:cubicBezTo>
                  <a:pt x="324424" y="235300"/>
                  <a:pt x="324271" y="232606"/>
                  <a:pt x="324056" y="229595"/>
                </a:cubicBezTo>
                <a:cubicBezTo>
                  <a:pt x="324271" y="227869"/>
                  <a:pt x="324424" y="226241"/>
                  <a:pt x="324538" y="224758"/>
                </a:cubicBezTo>
                <a:cubicBezTo>
                  <a:pt x="324653" y="223245"/>
                  <a:pt x="324703" y="221738"/>
                  <a:pt x="324703" y="220224"/>
                </a:cubicBezTo>
                <a:cubicBezTo>
                  <a:pt x="324475" y="217431"/>
                  <a:pt x="324322" y="214673"/>
                  <a:pt x="324221" y="211984"/>
                </a:cubicBezTo>
                <a:cubicBezTo>
                  <a:pt x="324107" y="209290"/>
                  <a:pt x="323738" y="206646"/>
                  <a:pt x="323090" y="204071"/>
                </a:cubicBezTo>
                <a:close/>
                <a:moveTo>
                  <a:pt x="318556" y="243159"/>
                </a:moveTo>
                <a:lnTo>
                  <a:pt x="319039" y="243010"/>
                </a:lnTo>
                <a:lnTo>
                  <a:pt x="319522" y="242841"/>
                </a:lnTo>
                <a:cubicBezTo>
                  <a:pt x="319966" y="245852"/>
                  <a:pt x="320449" y="248978"/>
                  <a:pt x="320982" y="252218"/>
                </a:cubicBezTo>
                <a:cubicBezTo>
                  <a:pt x="321528" y="255442"/>
                  <a:pt x="321795" y="258681"/>
                  <a:pt x="321795" y="261905"/>
                </a:cubicBezTo>
                <a:cubicBezTo>
                  <a:pt x="321795" y="264713"/>
                  <a:pt x="321350" y="266961"/>
                  <a:pt x="320512" y="268687"/>
                </a:cubicBezTo>
                <a:cubicBezTo>
                  <a:pt x="319636" y="270414"/>
                  <a:pt x="318455" y="272140"/>
                  <a:pt x="316931" y="273857"/>
                </a:cubicBezTo>
                <a:cubicBezTo>
                  <a:pt x="317591" y="269337"/>
                  <a:pt x="317921" y="265031"/>
                  <a:pt x="317921" y="260939"/>
                </a:cubicBezTo>
                <a:cubicBezTo>
                  <a:pt x="317921" y="259440"/>
                  <a:pt x="317858" y="258081"/>
                  <a:pt x="317757" y="256900"/>
                </a:cubicBezTo>
                <a:cubicBezTo>
                  <a:pt x="317642" y="255719"/>
                  <a:pt x="317477" y="254579"/>
                  <a:pt x="317274" y="253512"/>
                </a:cubicBezTo>
                <a:lnTo>
                  <a:pt x="317274" y="251250"/>
                </a:lnTo>
                <a:close/>
                <a:moveTo>
                  <a:pt x="315648" y="161095"/>
                </a:moveTo>
                <a:cubicBezTo>
                  <a:pt x="316728" y="163238"/>
                  <a:pt x="317706" y="165346"/>
                  <a:pt x="318556" y="167391"/>
                </a:cubicBezTo>
                <a:cubicBezTo>
                  <a:pt x="319420" y="169449"/>
                  <a:pt x="320284" y="171646"/>
                  <a:pt x="321147" y="174023"/>
                </a:cubicBezTo>
                <a:cubicBezTo>
                  <a:pt x="320055" y="172297"/>
                  <a:pt x="319090" y="170480"/>
                  <a:pt x="318239" y="168521"/>
                </a:cubicBezTo>
                <a:cubicBezTo>
                  <a:pt x="317388" y="166592"/>
                  <a:pt x="316398" y="164661"/>
                  <a:pt x="315318" y="162717"/>
                </a:cubicBezTo>
                <a:lnTo>
                  <a:pt x="315648" y="161422"/>
                </a:lnTo>
                <a:close/>
                <a:moveTo>
                  <a:pt x="310492" y="273857"/>
                </a:moveTo>
                <a:lnTo>
                  <a:pt x="310810" y="272889"/>
                </a:lnTo>
                <a:lnTo>
                  <a:pt x="310810" y="274189"/>
                </a:lnTo>
                <a:close/>
                <a:moveTo>
                  <a:pt x="285283" y="116188"/>
                </a:moveTo>
                <a:cubicBezTo>
                  <a:pt x="286349" y="117697"/>
                  <a:pt x="287378" y="119259"/>
                  <a:pt x="288343" y="120872"/>
                </a:cubicBezTo>
                <a:cubicBezTo>
                  <a:pt x="289334" y="122483"/>
                  <a:pt x="290235" y="124151"/>
                  <a:pt x="291087" y="125887"/>
                </a:cubicBezTo>
                <a:cubicBezTo>
                  <a:pt x="290020" y="124378"/>
                  <a:pt x="288940" y="122866"/>
                  <a:pt x="287861" y="121353"/>
                </a:cubicBezTo>
                <a:cubicBezTo>
                  <a:pt x="286781" y="119844"/>
                  <a:pt x="285702" y="118446"/>
                  <a:pt x="284635" y="117151"/>
                </a:cubicBezTo>
                <a:close/>
                <a:moveTo>
                  <a:pt x="279466" y="111678"/>
                </a:moveTo>
                <a:lnTo>
                  <a:pt x="276875" y="105517"/>
                </a:lnTo>
                <a:lnTo>
                  <a:pt x="279136" y="107958"/>
                </a:lnTo>
                <a:lnTo>
                  <a:pt x="281079" y="110369"/>
                </a:lnTo>
                <a:lnTo>
                  <a:pt x="280114" y="112323"/>
                </a:lnTo>
                <a:close/>
                <a:moveTo>
                  <a:pt x="274615" y="88729"/>
                </a:moveTo>
                <a:lnTo>
                  <a:pt x="274297" y="88412"/>
                </a:lnTo>
                <a:lnTo>
                  <a:pt x="275910" y="87118"/>
                </a:lnTo>
                <a:cubicBezTo>
                  <a:pt x="279580" y="91855"/>
                  <a:pt x="283022" y="96643"/>
                  <a:pt x="286248" y="101494"/>
                </a:cubicBezTo>
                <a:cubicBezTo>
                  <a:pt x="289474" y="106345"/>
                  <a:pt x="292509" y="111347"/>
                  <a:pt x="295303" y="116516"/>
                </a:cubicBezTo>
                <a:lnTo>
                  <a:pt x="293360" y="114571"/>
                </a:lnTo>
                <a:cubicBezTo>
                  <a:pt x="290350" y="108757"/>
                  <a:pt x="287315" y="103587"/>
                  <a:pt x="284317" y="99079"/>
                </a:cubicBezTo>
                <a:cubicBezTo>
                  <a:pt x="281295" y="94543"/>
                  <a:pt x="278069" y="91090"/>
                  <a:pt x="274615" y="88729"/>
                </a:cubicBezTo>
                <a:close/>
                <a:moveTo>
                  <a:pt x="277192" y="98418"/>
                </a:moveTo>
                <a:lnTo>
                  <a:pt x="275427" y="96805"/>
                </a:lnTo>
                <a:lnTo>
                  <a:pt x="273980" y="95194"/>
                </a:lnTo>
                <a:lnTo>
                  <a:pt x="273649" y="94876"/>
                </a:lnTo>
                <a:lnTo>
                  <a:pt x="275427" y="96474"/>
                </a:lnTo>
                <a:close/>
                <a:moveTo>
                  <a:pt x="270424" y="115220"/>
                </a:moveTo>
                <a:lnTo>
                  <a:pt x="270106" y="114571"/>
                </a:lnTo>
                <a:lnTo>
                  <a:pt x="270754" y="115220"/>
                </a:lnTo>
                <a:close/>
                <a:moveTo>
                  <a:pt x="266537" y="233152"/>
                </a:moveTo>
                <a:lnTo>
                  <a:pt x="267185" y="233152"/>
                </a:lnTo>
                <a:cubicBezTo>
                  <a:pt x="267185" y="234233"/>
                  <a:pt x="267185" y="235529"/>
                  <a:pt x="267185" y="237027"/>
                </a:cubicBezTo>
                <a:cubicBezTo>
                  <a:pt x="267185" y="238525"/>
                  <a:pt x="266868" y="239721"/>
                  <a:pt x="266207" y="240583"/>
                </a:cubicBezTo>
                <a:lnTo>
                  <a:pt x="265559" y="238972"/>
                </a:lnTo>
                <a:lnTo>
                  <a:pt x="265559" y="236059"/>
                </a:lnTo>
                <a:close/>
                <a:moveTo>
                  <a:pt x="265559" y="233485"/>
                </a:moveTo>
                <a:lnTo>
                  <a:pt x="265242" y="234764"/>
                </a:lnTo>
                <a:close/>
                <a:moveTo>
                  <a:pt x="263311" y="97123"/>
                </a:moveTo>
                <a:lnTo>
                  <a:pt x="265242" y="97768"/>
                </a:lnTo>
                <a:lnTo>
                  <a:pt x="267515" y="96805"/>
                </a:lnTo>
                <a:lnTo>
                  <a:pt x="268480" y="97768"/>
                </a:lnTo>
                <a:lnTo>
                  <a:pt x="270106" y="103270"/>
                </a:lnTo>
                <a:lnTo>
                  <a:pt x="268798" y="102293"/>
                </a:lnTo>
                <a:lnTo>
                  <a:pt x="267515" y="101658"/>
                </a:lnTo>
                <a:close/>
                <a:moveTo>
                  <a:pt x="259120" y="250287"/>
                </a:moveTo>
                <a:lnTo>
                  <a:pt x="258473" y="251567"/>
                </a:lnTo>
                <a:close/>
                <a:moveTo>
                  <a:pt x="257825" y="260611"/>
                </a:moveTo>
                <a:lnTo>
                  <a:pt x="258473" y="260939"/>
                </a:lnTo>
                <a:lnTo>
                  <a:pt x="257825" y="262223"/>
                </a:lnTo>
                <a:close/>
                <a:moveTo>
                  <a:pt x="257507" y="105517"/>
                </a:moveTo>
                <a:lnTo>
                  <a:pt x="259755" y="104882"/>
                </a:lnTo>
                <a:lnTo>
                  <a:pt x="265242" y="110051"/>
                </a:lnTo>
                <a:lnTo>
                  <a:pt x="262664" y="110051"/>
                </a:lnTo>
                <a:close/>
                <a:moveTo>
                  <a:pt x="258473" y="251567"/>
                </a:moveTo>
                <a:cubicBezTo>
                  <a:pt x="256733" y="249840"/>
                  <a:pt x="255666" y="247300"/>
                  <a:pt x="255234" y="243987"/>
                </a:cubicBezTo>
                <a:cubicBezTo>
                  <a:pt x="254803" y="240633"/>
                  <a:pt x="254587" y="237354"/>
                  <a:pt x="254587" y="234120"/>
                </a:cubicBezTo>
                <a:lnTo>
                  <a:pt x="254587" y="227021"/>
                </a:lnTo>
                <a:lnTo>
                  <a:pt x="256200" y="227666"/>
                </a:lnTo>
                <a:cubicBezTo>
                  <a:pt x="257698" y="227666"/>
                  <a:pt x="258473" y="226371"/>
                  <a:pt x="258473" y="223781"/>
                </a:cubicBezTo>
                <a:lnTo>
                  <a:pt x="254587" y="216667"/>
                </a:lnTo>
                <a:cubicBezTo>
                  <a:pt x="254587" y="214509"/>
                  <a:pt x="254637" y="212351"/>
                  <a:pt x="254752" y="210218"/>
                </a:cubicBezTo>
                <a:cubicBezTo>
                  <a:pt x="254853" y="208060"/>
                  <a:pt x="254917" y="205912"/>
                  <a:pt x="254917" y="203753"/>
                </a:cubicBezTo>
                <a:lnTo>
                  <a:pt x="253926" y="201491"/>
                </a:lnTo>
                <a:lnTo>
                  <a:pt x="254269" y="198584"/>
                </a:lnTo>
                <a:lnTo>
                  <a:pt x="256847" y="201174"/>
                </a:lnTo>
                <a:lnTo>
                  <a:pt x="257825" y="205033"/>
                </a:lnTo>
                <a:lnTo>
                  <a:pt x="256847" y="206646"/>
                </a:lnTo>
                <a:cubicBezTo>
                  <a:pt x="256847" y="206874"/>
                  <a:pt x="257063" y="207613"/>
                  <a:pt x="257507" y="208923"/>
                </a:cubicBezTo>
                <a:lnTo>
                  <a:pt x="258473" y="210535"/>
                </a:lnTo>
                <a:cubicBezTo>
                  <a:pt x="258663" y="212262"/>
                  <a:pt x="258841" y="213973"/>
                  <a:pt x="258943" y="215705"/>
                </a:cubicBezTo>
                <a:cubicBezTo>
                  <a:pt x="259057" y="217431"/>
                  <a:pt x="259311" y="219157"/>
                  <a:pt x="259755" y="220874"/>
                </a:cubicBezTo>
                <a:cubicBezTo>
                  <a:pt x="259120" y="221087"/>
                  <a:pt x="258790" y="221951"/>
                  <a:pt x="258790" y="223464"/>
                </a:cubicBezTo>
                <a:cubicBezTo>
                  <a:pt x="258790" y="227338"/>
                  <a:pt x="259171" y="231263"/>
                  <a:pt x="259908" y="235250"/>
                </a:cubicBezTo>
                <a:cubicBezTo>
                  <a:pt x="260682" y="239234"/>
                  <a:pt x="261051" y="243060"/>
                  <a:pt x="261051" y="246730"/>
                </a:cubicBezTo>
                <a:lnTo>
                  <a:pt x="260886" y="249791"/>
                </a:lnTo>
                <a:lnTo>
                  <a:pt x="260733" y="252862"/>
                </a:lnTo>
                <a:lnTo>
                  <a:pt x="259120" y="252218"/>
                </a:lnTo>
                <a:close/>
                <a:moveTo>
                  <a:pt x="249100" y="202142"/>
                </a:moveTo>
                <a:lnTo>
                  <a:pt x="249418" y="207956"/>
                </a:lnTo>
                <a:lnTo>
                  <a:pt x="249100" y="207613"/>
                </a:lnTo>
                <a:close/>
                <a:moveTo>
                  <a:pt x="250713" y="78708"/>
                </a:moveTo>
                <a:lnTo>
                  <a:pt x="250713" y="77096"/>
                </a:lnTo>
                <a:cubicBezTo>
                  <a:pt x="251577" y="78595"/>
                  <a:pt x="252364" y="80003"/>
                  <a:pt x="253139" y="81288"/>
                </a:cubicBezTo>
                <a:cubicBezTo>
                  <a:pt x="253888" y="82593"/>
                  <a:pt x="254587" y="83992"/>
                  <a:pt x="255234" y="85490"/>
                </a:cubicBezTo>
                <a:lnTo>
                  <a:pt x="255234" y="85822"/>
                </a:lnTo>
                <a:lnTo>
                  <a:pt x="254587" y="85490"/>
                </a:lnTo>
                <a:cubicBezTo>
                  <a:pt x="255666" y="86572"/>
                  <a:pt x="256568" y="87866"/>
                  <a:pt x="257330" y="89374"/>
                </a:cubicBezTo>
                <a:cubicBezTo>
                  <a:pt x="258092" y="90873"/>
                  <a:pt x="258892" y="92386"/>
                  <a:pt x="259755" y="93884"/>
                </a:cubicBezTo>
                <a:cubicBezTo>
                  <a:pt x="257825" y="92182"/>
                  <a:pt x="255602" y="90342"/>
                  <a:pt x="253139" y="88412"/>
                </a:cubicBezTo>
                <a:cubicBezTo>
                  <a:pt x="250662" y="86467"/>
                  <a:pt x="249189" y="85172"/>
                  <a:pt x="248770" y="84523"/>
                </a:cubicBezTo>
                <a:lnTo>
                  <a:pt x="250713" y="83397"/>
                </a:lnTo>
                <a:lnTo>
                  <a:pt x="251678" y="81616"/>
                </a:lnTo>
                <a:lnTo>
                  <a:pt x="251526" y="80817"/>
                </a:lnTo>
                <a:lnTo>
                  <a:pt x="251348" y="80003"/>
                </a:lnTo>
                <a:close/>
                <a:moveTo>
                  <a:pt x="252961" y="182744"/>
                </a:moveTo>
                <a:lnTo>
                  <a:pt x="251031" y="182100"/>
                </a:lnTo>
                <a:cubicBezTo>
                  <a:pt x="249735" y="182100"/>
                  <a:pt x="249100" y="182962"/>
                  <a:pt x="249100" y="184689"/>
                </a:cubicBezTo>
                <a:lnTo>
                  <a:pt x="246509" y="181122"/>
                </a:lnTo>
                <a:cubicBezTo>
                  <a:pt x="247157" y="181350"/>
                  <a:pt x="248224" y="181449"/>
                  <a:pt x="249735" y="181449"/>
                </a:cubicBezTo>
                <a:cubicBezTo>
                  <a:pt x="251031" y="181449"/>
                  <a:pt x="251996" y="181350"/>
                  <a:pt x="252644" y="181122"/>
                </a:cubicBezTo>
                <a:lnTo>
                  <a:pt x="253609" y="180487"/>
                </a:lnTo>
                <a:cubicBezTo>
                  <a:pt x="254701" y="182199"/>
                  <a:pt x="255819" y="184158"/>
                  <a:pt x="257012" y="186301"/>
                </a:cubicBezTo>
                <a:cubicBezTo>
                  <a:pt x="258193" y="188450"/>
                  <a:pt x="258994" y="190394"/>
                  <a:pt x="259438" y="192120"/>
                </a:cubicBezTo>
                <a:cubicBezTo>
                  <a:pt x="258574" y="190394"/>
                  <a:pt x="257647" y="188776"/>
                  <a:pt x="256682" y="187279"/>
                </a:cubicBezTo>
                <a:cubicBezTo>
                  <a:pt x="255717" y="185770"/>
                  <a:pt x="254472" y="184257"/>
                  <a:pt x="252961" y="182744"/>
                </a:cubicBezTo>
                <a:close/>
                <a:moveTo>
                  <a:pt x="246840" y="68370"/>
                </a:moveTo>
                <a:lnTo>
                  <a:pt x="245874" y="70478"/>
                </a:lnTo>
                <a:lnTo>
                  <a:pt x="245544" y="72576"/>
                </a:lnTo>
                <a:cubicBezTo>
                  <a:pt x="244896" y="72576"/>
                  <a:pt x="244185" y="71446"/>
                  <a:pt x="243436" y="69183"/>
                </a:cubicBezTo>
                <a:cubicBezTo>
                  <a:pt x="242687" y="66911"/>
                  <a:pt x="242103" y="65234"/>
                  <a:pt x="241671" y="64178"/>
                </a:cubicBezTo>
                <a:close/>
                <a:moveTo>
                  <a:pt x="244579" y="198902"/>
                </a:moveTo>
                <a:lnTo>
                  <a:pt x="243919" y="200197"/>
                </a:lnTo>
                <a:lnTo>
                  <a:pt x="240362" y="195013"/>
                </a:lnTo>
                <a:close/>
                <a:moveTo>
                  <a:pt x="233263" y="213125"/>
                </a:moveTo>
                <a:cubicBezTo>
                  <a:pt x="233263" y="211815"/>
                  <a:pt x="233213" y="210421"/>
                  <a:pt x="233098" y="208923"/>
                </a:cubicBezTo>
                <a:cubicBezTo>
                  <a:pt x="232997" y="207410"/>
                  <a:pt x="232946" y="205798"/>
                  <a:pt x="232946" y="204071"/>
                </a:cubicBezTo>
                <a:lnTo>
                  <a:pt x="240045" y="211498"/>
                </a:lnTo>
                <a:cubicBezTo>
                  <a:pt x="240909" y="213874"/>
                  <a:pt x="241671" y="216349"/>
                  <a:pt x="242306" y="218930"/>
                </a:cubicBezTo>
                <a:cubicBezTo>
                  <a:pt x="242953" y="221519"/>
                  <a:pt x="243601" y="224099"/>
                  <a:pt x="244249" y="226688"/>
                </a:cubicBezTo>
                <a:lnTo>
                  <a:pt x="241988" y="223617"/>
                </a:lnTo>
                <a:lnTo>
                  <a:pt x="239397" y="220557"/>
                </a:lnTo>
                <a:close/>
                <a:moveTo>
                  <a:pt x="236172" y="66426"/>
                </a:moveTo>
                <a:lnTo>
                  <a:pt x="234063" y="65145"/>
                </a:lnTo>
                <a:lnTo>
                  <a:pt x="231650" y="63850"/>
                </a:lnTo>
                <a:cubicBezTo>
                  <a:pt x="231650" y="62769"/>
                  <a:pt x="231701" y="61638"/>
                  <a:pt x="231803" y="60457"/>
                </a:cubicBezTo>
                <a:cubicBezTo>
                  <a:pt x="231917" y="59267"/>
                  <a:pt x="232298" y="58145"/>
                  <a:pt x="232946" y="57068"/>
                </a:cubicBezTo>
                <a:cubicBezTo>
                  <a:pt x="233594" y="58567"/>
                  <a:pt x="234178" y="60076"/>
                  <a:pt x="234711" y="61588"/>
                </a:cubicBezTo>
                <a:cubicBezTo>
                  <a:pt x="235257" y="63101"/>
                  <a:pt x="235740" y="64714"/>
                  <a:pt x="236172" y="66426"/>
                </a:cubicBezTo>
                <a:close/>
                <a:moveTo>
                  <a:pt x="229707" y="78708"/>
                </a:moveTo>
                <a:lnTo>
                  <a:pt x="229060" y="76446"/>
                </a:lnTo>
                <a:lnTo>
                  <a:pt x="229390" y="76128"/>
                </a:lnTo>
                <a:lnTo>
                  <a:pt x="232628" y="79025"/>
                </a:lnTo>
                <a:lnTo>
                  <a:pt x="231155" y="78872"/>
                </a:lnTo>
                <a:close/>
                <a:moveTo>
                  <a:pt x="229707" y="220874"/>
                </a:moveTo>
                <a:lnTo>
                  <a:pt x="230355" y="227021"/>
                </a:lnTo>
                <a:lnTo>
                  <a:pt x="228412" y="224099"/>
                </a:lnTo>
                <a:lnTo>
                  <a:pt x="225186" y="216032"/>
                </a:lnTo>
                <a:close/>
                <a:moveTo>
                  <a:pt x="241010" y="231857"/>
                </a:moveTo>
                <a:lnTo>
                  <a:pt x="243284" y="232825"/>
                </a:lnTo>
                <a:cubicBezTo>
                  <a:pt x="244135" y="232825"/>
                  <a:pt x="244782" y="232175"/>
                  <a:pt x="245227" y="230880"/>
                </a:cubicBezTo>
                <a:lnTo>
                  <a:pt x="247487" y="239934"/>
                </a:lnTo>
                <a:cubicBezTo>
                  <a:pt x="249418" y="242956"/>
                  <a:pt x="250383" y="245649"/>
                  <a:pt x="250383" y="248010"/>
                </a:cubicBezTo>
                <a:cubicBezTo>
                  <a:pt x="250383" y="250386"/>
                  <a:pt x="251145" y="253080"/>
                  <a:pt x="252644" y="256086"/>
                </a:cubicBezTo>
                <a:cubicBezTo>
                  <a:pt x="252644" y="257600"/>
                  <a:pt x="251945" y="259380"/>
                  <a:pt x="250548" y="261425"/>
                </a:cubicBezTo>
                <a:cubicBezTo>
                  <a:pt x="249138" y="263469"/>
                  <a:pt x="248453" y="265348"/>
                  <a:pt x="248453" y="267075"/>
                </a:cubicBezTo>
                <a:lnTo>
                  <a:pt x="245874" y="269982"/>
                </a:lnTo>
                <a:cubicBezTo>
                  <a:pt x="245430" y="268270"/>
                  <a:pt x="244452" y="267393"/>
                  <a:pt x="242953" y="267393"/>
                </a:cubicBezTo>
                <a:lnTo>
                  <a:pt x="239893" y="269005"/>
                </a:lnTo>
                <a:lnTo>
                  <a:pt x="237137" y="271609"/>
                </a:lnTo>
                <a:cubicBezTo>
                  <a:pt x="235625" y="270087"/>
                  <a:pt x="233263" y="267606"/>
                  <a:pt x="230038" y="264179"/>
                </a:cubicBezTo>
                <a:cubicBezTo>
                  <a:pt x="226799" y="260725"/>
                  <a:pt x="224538" y="257168"/>
                  <a:pt x="223243" y="253512"/>
                </a:cubicBezTo>
                <a:cubicBezTo>
                  <a:pt x="224538" y="255010"/>
                  <a:pt x="226202" y="256786"/>
                  <a:pt x="228260" y="258845"/>
                </a:cubicBezTo>
                <a:cubicBezTo>
                  <a:pt x="230291" y="260879"/>
                  <a:pt x="231981" y="261905"/>
                  <a:pt x="233263" y="261905"/>
                </a:cubicBezTo>
                <a:lnTo>
                  <a:pt x="234381" y="263037"/>
                </a:lnTo>
                <a:lnTo>
                  <a:pt x="235524" y="265294"/>
                </a:lnTo>
                <a:lnTo>
                  <a:pt x="236819" y="267557"/>
                </a:lnTo>
                <a:lnTo>
                  <a:pt x="238750" y="268687"/>
                </a:lnTo>
                <a:cubicBezTo>
                  <a:pt x="239829" y="268687"/>
                  <a:pt x="240540" y="267989"/>
                  <a:pt x="240858" y="266594"/>
                </a:cubicBezTo>
                <a:cubicBezTo>
                  <a:pt x="241188" y="265195"/>
                  <a:pt x="241328" y="263851"/>
                  <a:pt x="241328" y="262566"/>
                </a:cubicBezTo>
                <a:cubicBezTo>
                  <a:pt x="241328" y="260408"/>
                  <a:pt x="241188" y="258250"/>
                  <a:pt x="240858" y="256086"/>
                </a:cubicBezTo>
                <a:cubicBezTo>
                  <a:pt x="240540" y="253928"/>
                  <a:pt x="240147" y="251786"/>
                  <a:pt x="239715" y="249623"/>
                </a:cubicBezTo>
                <a:lnTo>
                  <a:pt x="240210" y="249791"/>
                </a:lnTo>
                <a:lnTo>
                  <a:pt x="241010" y="249955"/>
                </a:lnTo>
                <a:cubicBezTo>
                  <a:pt x="242306" y="249955"/>
                  <a:pt x="242953" y="248978"/>
                  <a:pt x="242953" y="247048"/>
                </a:cubicBezTo>
                <a:cubicBezTo>
                  <a:pt x="242953" y="245753"/>
                  <a:pt x="242572" y="244304"/>
                  <a:pt x="241823" y="242677"/>
                </a:cubicBezTo>
                <a:cubicBezTo>
                  <a:pt x="241074" y="241065"/>
                  <a:pt x="240261" y="239388"/>
                  <a:pt x="239397" y="237686"/>
                </a:cubicBezTo>
                <a:cubicBezTo>
                  <a:pt x="238546" y="235945"/>
                  <a:pt x="237734" y="234120"/>
                  <a:pt x="236972" y="232175"/>
                </a:cubicBezTo>
                <a:cubicBezTo>
                  <a:pt x="236222" y="230245"/>
                  <a:pt x="235740" y="228405"/>
                  <a:pt x="235524" y="226688"/>
                </a:cubicBezTo>
                <a:lnTo>
                  <a:pt x="238102" y="229431"/>
                </a:lnTo>
                <a:close/>
                <a:moveTo>
                  <a:pt x="228082" y="53179"/>
                </a:moveTo>
                <a:cubicBezTo>
                  <a:pt x="227015" y="55124"/>
                  <a:pt x="226469" y="56955"/>
                  <a:pt x="226469" y="58681"/>
                </a:cubicBezTo>
                <a:cubicBezTo>
                  <a:pt x="226050" y="57169"/>
                  <a:pt x="225682" y="55873"/>
                  <a:pt x="225339" y="54791"/>
                </a:cubicBezTo>
                <a:cubicBezTo>
                  <a:pt x="225021" y="53715"/>
                  <a:pt x="224221" y="51998"/>
                  <a:pt x="222925" y="49637"/>
                </a:cubicBezTo>
                <a:close/>
                <a:moveTo>
                  <a:pt x="223891" y="279671"/>
                </a:moveTo>
                <a:lnTo>
                  <a:pt x="223891" y="278058"/>
                </a:lnTo>
                <a:lnTo>
                  <a:pt x="222925" y="276778"/>
                </a:lnTo>
                <a:lnTo>
                  <a:pt x="222278" y="275484"/>
                </a:lnTo>
                <a:cubicBezTo>
                  <a:pt x="223345" y="275484"/>
                  <a:pt x="223992" y="274620"/>
                  <a:pt x="224221" y="272889"/>
                </a:cubicBezTo>
                <a:cubicBezTo>
                  <a:pt x="224424" y="271164"/>
                  <a:pt x="224538" y="269655"/>
                  <a:pt x="224538" y="268370"/>
                </a:cubicBezTo>
                <a:cubicBezTo>
                  <a:pt x="226266" y="269883"/>
                  <a:pt x="227815" y="271277"/>
                  <a:pt x="229225" y="272572"/>
                </a:cubicBezTo>
                <a:cubicBezTo>
                  <a:pt x="230609" y="273857"/>
                  <a:pt x="231981" y="275037"/>
                  <a:pt x="233263" y="276129"/>
                </a:cubicBezTo>
                <a:lnTo>
                  <a:pt x="231003" y="279671"/>
                </a:lnTo>
                <a:lnTo>
                  <a:pt x="228412" y="278391"/>
                </a:lnTo>
                <a:lnTo>
                  <a:pt x="228082" y="278058"/>
                </a:lnTo>
                <a:lnTo>
                  <a:pt x="227434" y="278391"/>
                </a:lnTo>
                <a:close/>
                <a:moveTo>
                  <a:pt x="231650" y="167241"/>
                </a:moveTo>
                <a:cubicBezTo>
                  <a:pt x="231650" y="168749"/>
                  <a:pt x="232298" y="170679"/>
                  <a:pt x="233594" y="173056"/>
                </a:cubicBezTo>
                <a:cubicBezTo>
                  <a:pt x="234876" y="175417"/>
                  <a:pt x="236388" y="177907"/>
                  <a:pt x="238102" y="180487"/>
                </a:cubicBezTo>
                <a:cubicBezTo>
                  <a:pt x="239829" y="183076"/>
                  <a:pt x="241557" y="185592"/>
                  <a:pt x="243284" y="188067"/>
                </a:cubicBezTo>
                <a:cubicBezTo>
                  <a:pt x="244998" y="190558"/>
                  <a:pt x="246395" y="192666"/>
                  <a:pt x="247487" y="194368"/>
                </a:cubicBezTo>
                <a:cubicBezTo>
                  <a:pt x="246395" y="193514"/>
                  <a:pt x="245100" y="192269"/>
                  <a:pt x="243601" y="190657"/>
                </a:cubicBezTo>
                <a:cubicBezTo>
                  <a:pt x="242103" y="189059"/>
                  <a:pt x="240540" y="187472"/>
                  <a:pt x="238928" y="185973"/>
                </a:cubicBezTo>
                <a:cubicBezTo>
                  <a:pt x="237302" y="184476"/>
                  <a:pt x="235740" y="183126"/>
                  <a:pt x="234241" y="181946"/>
                </a:cubicBezTo>
                <a:cubicBezTo>
                  <a:pt x="232730" y="180755"/>
                  <a:pt x="231435" y="180154"/>
                  <a:pt x="230355" y="180154"/>
                </a:cubicBezTo>
                <a:cubicBezTo>
                  <a:pt x="229060" y="180154"/>
                  <a:pt x="228412" y="181236"/>
                  <a:pt x="228412" y="183394"/>
                </a:cubicBezTo>
                <a:cubicBezTo>
                  <a:pt x="228628" y="184476"/>
                  <a:pt x="229174" y="186088"/>
                  <a:pt x="230038" y="188245"/>
                </a:cubicBezTo>
                <a:lnTo>
                  <a:pt x="229390" y="188245"/>
                </a:lnTo>
                <a:lnTo>
                  <a:pt x="227116" y="181122"/>
                </a:lnTo>
                <a:cubicBezTo>
                  <a:pt x="227116" y="177460"/>
                  <a:pt x="226647" y="173854"/>
                  <a:pt x="225682" y="170312"/>
                </a:cubicBezTo>
                <a:cubicBezTo>
                  <a:pt x="224704" y="166756"/>
                  <a:pt x="223345" y="163685"/>
                  <a:pt x="221630" y="161095"/>
                </a:cubicBezTo>
                <a:lnTo>
                  <a:pt x="221312" y="160778"/>
                </a:lnTo>
                <a:lnTo>
                  <a:pt x="220665" y="160127"/>
                </a:lnTo>
                <a:lnTo>
                  <a:pt x="220665" y="159810"/>
                </a:lnTo>
                <a:cubicBezTo>
                  <a:pt x="221960" y="159378"/>
                  <a:pt x="223142" y="158996"/>
                  <a:pt x="224221" y="158678"/>
                </a:cubicBezTo>
                <a:lnTo>
                  <a:pt x="225834" y="156570"/>
                </a:lnTo>
                <a:lnTo>
                  <a:pt x="225682" y="155925"/>
                </a:lnTo>
                <a:lnTo>
                  <a:pt x="225504" y="154959"/>
                </a:lnTo>
                <a:cubicBezTo>
                  <a:pt x="229390" y="156888"/>
                  <a:pt x="233149" y="159378"/>
                  <a:pt x="236819" y="162399"/>
                </a:cubicBezTo>
                <a:cubicBezTo>
                  <a:pt x="235524" y="162821"/>
                  <a:pt x="234330" y="163302"/>
                  <a:pt x="233263" y="163849"/>
                </a:cubicBezTo>
                <a:cubicBezTo>
                  <a:pt x="232184" y="164383"/>
                  <a:pt x="231650" y="165515"/>
                  <a:pt x="231650" y="167241"/>
                </a:cubicBezTo>
                <a:close/>
                <a:moveTo>
                  <a:pt x="227116" y="205033"/>
                </a:moveTo>
                <a:lnTo>
                  <a:pt x="220665" y="196973"/>
                </a:lnTo>
                <a:lnTo>
                  <a:pt x="221630" y="194050"/>
                </a:lnTo>
                <a:cubicBezTo>
                  <a:pt x="225072" y="196437"/>
                  <a:pt x="226850" y="198366"/>
                  <a:pt x="226964" y="199880"/>
                </a:cubicBezTo>
                <a:cubicBezTo>
                  <a:pt x="227066" y="201377"/>
                  <a:pt x="227345" y="203422"/>
                  <a:pt x="227764" y="206001"/>
                </a:cubicBezTo>
                <a:lnTo>
                  <a:pt x="227116" y="205366"/>
                </a:lnTo>
                <a:close/>
                <a:moveTo>
                  <a:pt x="217109" y="181449"/>
                </a:moveTo>
                <a:lnTo>
                  <a:pt x="217274" y="181946"/>
                </a:lnTo>
                <a:lnTo>
                  <a:pt x="217427" y="182417"/>
                </a:lnTo>
                <a:lnTo>
                  <a:pt x="217109" y="181767"/>
                </a:lnTo>
                <a:close/>
                <a:moveTo>
                  <a:pt x="216461" y="222486"/>
                </a:moveTo>
                <a:cubicBezTo>
                  <a:pt x="219255" y="225075"/>
                  <a:pt x="221414" y="227552"/>
                  <a:pt x="222925" y="229913"/>
                </a:cubicBezTo>
                <a:cubicBezTo>
                  <a:pt x="224424" y="232289"/>
                  <a:pt x="225682" y="234651"/>
                  <a:pt x="226647" y="237027"/>
                </a:cubicBezTo>
                <a:cubicBezTo>
                  <a:pt x="227612" y="239388"/>
                  <a:pt x="228412" y="241829"/>
                  <a:pt x="229060" y="244304"/>
                </a:cubicBezTo>
                <a:cubicBezTo>
                  <a:pt x="229707" y="246766"/>
                  <a:pt x="230469" y="249410"/>
                  <a:pt x="231320" y="252218"/>
                </a:cubicBezTo>
                <a:cubicBezTo>
                  <a:pt x="229390" y="249191"/>
                  <a:pt x="227294" y="246185"/>
                  <a:pt x="225021" y="243159"/>
                </a:cubicBezTo>
                <a:cubicBezTo>
                  <a:pt x="222760" y="240153"/>
                  <a:pt x="220449" y="237140"/>
                  <a:pt x="218074" y="234120"/>
                </a:cubicBezTo>
                <a:cubicBezTo>
                  <a:pt x="217642" y="232175"/>
                  <a:pt x="217325" y="230245"/>
                  <a:pt x="217109" y="228301"/>
                </a:cubicBezTo>
                <a:cubicBezTo>
                  <a:pt x="216893" y="226371"/>
                  <a:pt x="216677" y="224426"/>
                  <a:pt x="216461" y="222486"/>
                </a:cubicBezTo>
                <a:close/>
                <a:moveTo>
                  <a:pt x="211940" y="284523"/>
                </a:moveTo>
                <a:cubicBezTo>
                  <a:pt x="211940" y="282583"/>
                  <a:pt x="211889" y="280435"/>
                  <a:pt x="211775" y="278058"/>
                </a:cubicBezTo>
                <a:cubicBezTo>
                  <a:pt x="211661" y="275687"/>
                  <a:pt x="211508" y="273207"/>
                  <a:pt x="211292" y="270617"/>
                </a:cubicBezTo>
                <a:lnTo>
                  <a:pt x="219382" y="280970"/>
                </a:lnTo>
                <a:lnTo>
                  <a:pt x="219382" y="280638"/>
                </a:lnTo>
                <a:lnTo>
                  <a:pt x="219700" y="280970"/>
                </a:lnTo>
                <a:lnTo>
                  <a:pt x="220030" y="281288"/>
                </a:lnTo>
                <a:close/>
                <a:moveTo>
                  <a:pt x="215801" y="167558"/>
                </a:moveTo>
                <a:lnTo>
                  <a:pt x="216309" y="169017"/>
                </a:lnTo>
                <a:lnTo>
                  <a:pt x="216792" y="170480"/>
                </a:lnTo>
                <a:lnTo>
                  <a:pt x="216792" y="178875"/>
                </a:lnTo>
                <a:cubicBezTo>
                  <a:pt x="216347" y="177361"/>
                  <a:pt x="215217" y="175204"/>
                  <a:pt x="213400" y="172411"/>
                </a:cubicBezTo>
                <a:cubicBezTo>
                  <a:pt x="211559" y="169603"/>
                  <a:pt x="210429" y="165832"/>
                  <a:pt x="209997" y="161095"/>
                </a:cubicBezTo>
                <a:lnTo>
                  <a:pt x="211292" y="161095"/>
                </a:lnTo>
                <a:cubicBezTo>
                  <a:pt x="213223" y="162603"/>
                  <a:pt x="214734" y="164750"/>
                  <a:pt x="215801" y="167558"/>
                </a:cubicBezTo>
                <a:close/>
                <a:moveTo>
                  <a:pt x="209362" y="252218"/>
                </a:moveTo>
                <a:cubicBezTo>
                  <a:pt x="212143" y="255670"/>
                  <a:pt x="215267" y="259113"/>
                  <a:pt x="218722" y="262566"/>
                </a:cubicBezTo>
                <a:cubicBezTo>
                  <a:pt x="218722" y="263851"/>
                  <a:pt x="218658" y="265145"/>
                  <a:pt x="218557" y="266425"/>
                </a:cubicBezTo>
                <a:cubicBezTo>
                  <a:pt x="218442" y="267721"/>
                  <a:pt x="218404" y="269005"/>
                  <a:pt x="218404" y="270300"/>
                </a:cubicBezTo>
                <a:lnTo>
                  <a:pt x="209997" y="258681"/>
                </a:lnTo>
                <a:lnTo>
                  <a:pt x="209502" y="255442"/>
                </a:lnTo>
                <a:close/>
                <a:moveTo>
                  <a:pt x="215801" y="58681"/>
                </a:moveTo>
                <a:cubicBezTo>
                  <a:pt x="216258" y="59758"/>
                  <a:pt x="216792" y="60888"/>
                  <a:pt x="217427" y="62059"/>
                </a:cubicBezTo>
                <a:cubicBezTo>
                  <a:pt x="218074" y="63251"/>
                  <a:pt x="218722" y="64381"/>
                  <a:pt x="219382" y="65463"/>
                </a:cubicBezTo>
                <a:cubicBezTo>
                  <a:pt x="218506" y="65234"/>
                  <a:pt x="217427" y="65145"/>
                  <a:pt x="216131" y="65145"/>
                </a:cubicBezTo>
                <a:cubicBezTo>
                  <a:pt x="214836" y="65145"/>
                  <a:pt x="213985" y="65234"/>
                  <a:pt x="213553" y="65463"/>
                </a:cubicBezTo>
                <a:lnTo>
                  <a:pt x="210645" y="59326"/>
                </a:lnTo>
                <a:cubicBezTo>
                  <a:pt x="210213" y="58031"/>
                  <a:pt x="209895" y="56751"/>
                  <a:pt x="209679" y="55441"/>
                </a:cubicBezTo>
                <a:cubicBezTo>
                  <a:pt x="209451" y="54147"/>
                  <a:pt x="209235" y="52862"/>
                  <a:pt x="209032" y="51567"/>
                </a:cubicBezTo>
                <a:close/>
                <a:moveTo>
                  <a:pt x="208714" y="233485"/>
                </a:moveTo>
                <a:cubicBezTo>
                  <a:pt x="209781" y="235196"/>
                  <a:pt x="210924" y="236978"/>
                  <a:pt x="212092" y="238803"/>
                </a:cubicBezTo>
                <a:cubicBezTo>
                  <a:pt x="213274" y="240633"/>
                  <a:pt x="214518" y="242409"/>
                  <a:pt x="215801" y="244125"/>
                </a:cubicBezTo>
                <a:lnTo>
                  <a:pt x="216792" y="248010"/>
                </a:lnTo>
                <a:lnTo>
                  <a:pt x="208714" y="239299"/>
                </a:lnTo>
                <a:close/>
                <a:moveTo>
                  <a:pt x="208384" y="75483"/>
                </a:moveTo>
                <a:lnTo>
                  <a:pt x="209997" y="73872"/>
                </a:lnTo>
                <a:lnTo>
                  <a:pt x="217427" y="77414"/>
                </a:lnTo>
                <a:lnTo>
                  <a:pt x="213223" y="76779"/>
                </a:lnTo>
                <a:close/>
                <a:moveTo>
                  <a:pt x="208714" y="210853"/>
                </a:moveTo>
                <a:lnTo>
                  <a:pt x="207101" y="210218"/>
                </a:lnTo>
                <a:lnTo>
                  <a:pt x="209679" y="206978"/>
                </a:lnTo>
                <a:lnTo>
                  <a:pt x="210327" y="208273"/>
                </a:lnTo>
                <a:close/>
                <a:moveTo>
                  <a:pt x="211292" y="217962"/>
                </a:moveTo>
                <a:lnTo>
                  <a:pt x="211292" y="221202"/>
                </a:lnTo>
                <a:lnTo>
                  <a:pt x="211610" y="224426"/>
                </a:lnTo>
                <a:cubicBezTo>
                  <a:pt x="210099" y="222928"/>
                  <a:pt x="208917" y="222168"/>
                  <a:pt x="208066" y="222168"/>
                </a:cubicBezTo>
                <a:lnTo>
                  <a:pt x="206784" y="220224"/>
                </a:lnTo>
                <a:lnTo>
                  <a:pt x="209679" y="216999"/>
                </a:lnTo>
                <a:close/>
                <a:moveTo>
                  <a:pt x="206441" y="266758"/>
                </a:moveTo>
                <a:lnTo>
                  <a:pt x="205793" y="263851"/>
                </a:lnTo>
                <a:lnTo>
                  <a:pt x="206441" y="264814"/>
                </a:lnTo>
                <a:close/>
                <a:moveTo>
                  <a:pt x="204828" y="214420"/>
                </a:moveTo>
                <a:lnTo>
                  <a:pt x="205158" y="214420"/>
                </a:lnTo>
                <a:lnTo>
                  <a:pt x="204993" y="214737"/>
                </a:lnTo>
                <a:lnTo>
                  <a:pt x="204828" y="215055"/>
                </a:lnTo>
                <a:close/>
                <a:moveTo>
                  <a:pt x="199977" y="218279"/>
                </a:moveTo>
                <a:lnTo>
                  <a:pt x="198694" y="217634"/>
                </a:lnTo>
                <a:lnTo>
                  <a:pt x="199659" y="216999"/>
                </a:lnTo>
                <a:lnTo>
                  <a:pt x="200307" y="218279"/>
                </a:lnTo>
                <a:close/>
                <a:moveTo>
                  <a:pt x="197399" y="14737"/>
                </a:moveTo>
                <a:lnTo>
                  <a:pt x="198046" y="13442"/>
                </a:lnTo>
                <a:lnTo>
                  <a:pt x="197881" y="12961"/>
                </a:lnTo>
                <a:lnTo>
                  <a:pt x="197729" y="12480"/>
                </a:lnTo>
                <a:cubicBezTo>
                  <a:pt x="199430" y="12896"/>
                  <a:pt x="201120" y="13393"/>
                  <a:pt x="202733" y="13924"/>
                </a:cubicBezTo>
                <a:cubicBezTo>
                  <a:pt x="204345" y="14460"/>
                  <a:pt x="205908" y="15158"/>
                  <a:pt x="207419" y="16022"/>
                </a:cubicBezTo>
                <a:lnTo>
                  <a:pt x="202567" y="16667"/>
                </a:lnTo>
                <a:close/>
                <a:moveTo>
                  <a:pt x="201272" y="225075"/>
                </a:moveTo>
                <a:cubicBezTo>
                  <a:pt x="202567" y="225924"/>
                  <a:pt x="203532" y="226688"/>
                  <a:pt x="204180" y="227338"/>
                </a:cubicBezTo>
                <a:lnTo>
                  <a:pt x="203202" y="233803"/>
                </a:lnTo>
                <a:lnTo>
                  <a:pt x="199977" y="230880"/>
                </a:lnTo>
                <a:lnTo>
                  <a:pt x="197399" y="227021"/>
                </a:lnTo>
                <a:lnTo>
                  <a:pt x="199659" y="226192"/>
                </a:lnTo>
                <a:lnTo>
                  <a:pt x="201272" y="225408"/>
                </a:lnTo>
                <a:close/>
                <a:moveTo>
                  <a:pt x="201920" y="44141"/>
                </a:moveTo>
                <a:lnTo>
                  <a:pt x="201920" y="47365"/>
                </a:lnTo>
                <a:lnTo>
                  <a:pt x="198364" y="42845"/>
                </a:lnTo>
                <a:lnTo>
                  <a:pt x="196433" y="39298"/>
                </a:lnTo>
                <a:close/>
                <a:moveTo>
                  <a:pt x="196433" y="153028"/>
                </a:moveTo>
                <a:cubicBezTo>
                  <a:pt x="200078" y="151505"/>
                  <a:pt x="204079" y="150766"/>
                  <a:pt x="208384" y="150766"/>
                </a:cubicBezTo>
                <a:lnTo>
                  <a:pt x="210327" y="152050"/>
                </a:lnTo>
                <a:lnTo>
                  <a:pt x="211292" y="154641"/>
                </a:lnTo>
                <a:lnTo>
                  <a:pt x="210645" y="154641"/>
                </a:lnTo>
                <a:cubicBezTo>
                  <a:pt x="209133" y="153564"/>
                  <a:pt x="207940" y="153028"/>
                  <a:pt x="207101" y="153028"/>
                </a:cubicBezTo>
                <a:lnTo>
                  <a:pt x="205158" y="154313"/>
                </a:lnTo>
                <a:cubicBezTo>
                  <a:pt x="203647" y="154313"/>
                  <a:pt x="202136" y="154199"/>
                  <a:pt x="200624" y="153996"/>
                </a:cubicBezTo>
                <a:cubicBezTo>
                  <a:pt x="199113" y="153767"/>
                  <a:pt x="197729" y="153450"/>
                  <a:pt x="196433" y="153028"/>
                </a:cubicBezTo>
                <a:close/>
                <a:moveTo>
                  <a:pt x="199977" y="285173"/>
                </a:moveTo>
                <a:lnTo>
                  <a:pt x="199977" y="284205"/>
                </a:lnTo>
                <a:lnTo>
                  <a:pt x="196116" y="277096"/>
                </a:lnTo>
                <a:cubicBezTo>
                  <a:pt x="198465" y="279239"/>
                  <a:pt x="200955" y="280435"/>
                  <a:pt x="203532" y="280638"/>
                </a:cubicBezTo>
                <a:lnTo>
                  <a:pt x="203863" y="280638"/>
                </a:lnTo>
                <a:cubicBezTo>
                  <a:pt x="204942" y="282797"/>
                  <a:pt x="206123" y="284523"/>
                  <a:pt x="207419" y="285818"/>
                </a:cubicBezTo>
                <a:lnTo>
                  <a:pt x="206123" y="286136"/>
                </a:lnTo>
                <a:close/>
                <a:moveTo>
                  <a:pt x="197399" y="68687"/>
                </a:moveTo>
                <a:cubicBezTo>
                  <a:pt x="199545" y="69347"/>
                  <a:pt x="200992" y="69932"/>
                  <a:pt x="201767" y="70478"/>
                </a:cubicBezTo>
                <a:cubicBezTo>
                  <a:pt x="202517" y="71014"/>
                  <a:pt x="204079" y="72458"/>
                  <a:pt x="206441" y="74834"/>
                </a:cubicBezTo>
                <a:cubicBezTo>
                  <a:pt x="205158" y="74392"/>
                  <a:pt x="203431" y="73703"/>
                  <a:pt x="201272" y="72726"/>
                </a:cubicBezTo>
                <a:cubicBezTo>
                  <a:pt x="199113" y="71763"/>
                  <a:pt x="197932" y="71277"/>
                  <a:pt x="197729" y="71277"/>
                </a:cubicBezTo>
                <a:lnTo>
                  <a:pt x="197399" y="71277"/>
                </a:lnTo>
                <a:cubicBezTo>
                  <a:pt x="195887" y="70632"/>
                  <a:pt x="194503" y="70200"/>
                  <a:pt x="193195" y="69997"/>
                </a:cubicBezTo>
                <a:lnTo>
                  <a:pt x="194503" y="69347"/>
                </a:lnTo>
                <a:lnTo>
                  <a:pt x="196433" y="68687"/>
                </a:lnTo>
                <a:close/>
                <a:moveTo>
                  <a:pt x="196751" y="254147"/>
                </a:moveTo>
                <a:lnTo>
                  <a:pt x="197729" y="257704"/>
                </a:lnTo>
                <a:cubicBezTo>
                  <a:pt x="195341" y="254474"/>
                  <a:pt x="192445" y="251125"/>
                  <a:pt x="188991" y="247693"/>
                </a:cubicBezTo>
                <a:lnTo>
                  <a:pt x="189639" y="246730"/>
                </a:lnTo>
                <a:close/>
                <a:moveTo>
                  <a:pt x="188343" y="281288"/>
                </a:moveTo>
                <a:lnTo>
                  <a:pt x="188343" y="280970"/>
                </a:lnTo>
                <a:lnTo>
                  <a:pt x="188674" y="281288"/>
                </a:lnTo>
                <a:close/>
                <a:moveTo>
                  <a:pt x="194820" y="233152"/>
                </a:moveTo>
                <a:cubicBezTo>
                  <a:pt x="195887" y="235097"/>
                  <a:pt x="197233" y="237091"/>
                  <a:pt x="198859" y="239120"/>
                </a:cubicBezTo>
                <a:cubicBezTo>
                  <a:pt x="200472" y="241179"/>
                  <a:pt x="202136" y="243386"/>
                  <a:pt x="203863" y="245753"/>
                </a:cubicBezTo>
                <a:lnTo>
                  <a:pt x="203863" y="248179"/>
                </a:lnTo>
                <a:lnTo>
                  <a:pt x="204510" y="251250"/>
                </a:lnTo>
                <a:lnTo>
                  <a:pt x="196751" y="240911"/>
                </a:lnTo>
                <a:lnTo>
                  <a:pt x="196433" y="240583"/>
                </a:lnTo>
                <a:lnTo>
                  <a:pt x="195468" y="239299"/>
                </a:lnTo>
                <a:lnTo>
                  <a:pt x="194820" y="238654"/>
                </a:lnTo>
                <a:lnTo>
                  <a:pt x="189639" y="231857"/>
                </a:lnTo>
                <a:lnTo>
                  <a:pt x="188026" y="229595"/>
                </a:lnTo>
                <a:lnTo>
                  <a:pt x="188674" y="228950"/>
                </a:lnTo>
                <a:lnTo>
                  <a:pt x="191582" y="230563"/>
                </a:lnTo>
                <a:close/>
                <a:moveTo>
                  <a:pt x="199977" y="273540"/>
                </a:moveTo>
                <a:cubicBezTo>
                  <a:pt x="197614" y="272244"/>
                  <a:pt x="195468" y="269829"/>
                  <a:pt x="193525" y="266277"/>
                </a:cubicBezTo>
                <a:cubicBezTo>
                  <a:pt x="191582" y="262704"/>
                  <a:pt x="189753" y="258998"/>
                  <a:pt x="188026" y="255125"/>
                </a:cubicBezTo>
                <a:cubicBezTo>
                  <a:pt x="190832" y="257917"/>
                  <a:pt x="193309" y="260775"/>
                  <a:pt x="195468" y="263672"/>
                </a:cubicBezTo>
                <a:cubicBezTo>
                  <a:pt x="197614" y="266594"/>
                  <a:pt x="199113" y="269883"/>
                  <a:pt x="199977" y="273540"/>
                </a:cubicBezTo>
                <a:close/>
                <a:moveTo>
                  <a:pt x="183517" y="40901"/>
                </a:moveTo>
                <a:lnTo>
                  <a:pt x="183987" y="38004"/>
                </a:lnTo>
                <a:lnTo>
                  <a:pt x="184800" y="35415"/>
                </a:lnTo>
                <a:cubicBezTo>
                  <a:pt x="186947" y="38223"/>
                  <a:pt x="188991" y="41065"/>
                  <a:pt x="190921" y="43987"/>
                </a:cubicBezTo>
                <a:cubicBezTo>
                  <a:pt x="192877" y="46884"/>
                  <a:pt x="194922" y="49742"/>
                  <a:pt x="197081" y="52534"/>
                </a:cubicBezTo>
                <a:lnTo>
                  <a:pt x="198046" y="54791"/>
                </a:lnTo>
                <a:close/>
                <a:moveTo>
                  <a:pt x="198046" y="63533"/>
                </a:moveTo>
                <a:cubicBezTo>
                  <a:pt x="196535" y="63533"/>
                  <a:pt x="194820" y="63305"/>
                  <a:pt x="192877" y="62884"/>
                </a:cubicBezTo>
                <a:cubicBezTo>
                  <a:pt x="190921" y="62442"/>
                  <a:pt x="188788" y="62020"/>
                  <a:pt x="186413" y="61588"/>
                </a:cubicBezTo>
                <a:lnTo>
                  <a:pt x="186413" y="60953"/>
                </a:lnTo>
                <a:cubicBezTo>
                  <a:pt x="185765" y="59430"/>
                  <a:pt x="185016" y="57917"/>
                  <a:pt x="184152" y="56409"/>
                </a:cubicBezTo>
                <a:cubicBezTo>
                  <a:pt x="183289" y="54905"/>
                  <a:pt x="182870" y="52748"/>
                  <a:pt x="182870" y="49955"/>
                </a:cubicBezTo>
                <a:cubicBezTo>
                  <a:pt x="185219" y="52316"/>
                  <a:pt x="187708" y="54653"/>
                  <a:pt x="190286" y="56901"/>
                </a:cubicBezTo>
                <a:cubicBezTo>
                  <a:pt x="192877" y="59162"/>
                  <a:pt x="195468" y="61375"/>
                  <a:pt x="198046" y="63533"/>
                </a:cubicBezTo>
                <a:close/>
                <a:moveTo>
                  <a:pt x="183835" y="232492"/>
                </a:moveTo>
                <a:lnTo>
                  <a:pt x="185117" y="234447"/>
                </a:lnTo>
                <a:lnTo>
                  <a:pt x="185448" y="235097"/>
                </a:lnTo>
                <a:lnTo>
                  <a:pt x="185765" y="235578"/>
                </a:lnTo>
                <a:lnTo>
                  <a:pt x="186095" y="236059"/>
                </a:lnTo>
                <a:lnTo>
                  <a:pt x="182540" y="233485"/>
                </a:lnTo>
                <a:close/>
                <a:moveTo>
                  <a:pt x="184800" y="242196"/>
                </a:moveTo>
                <a:lnTo>
                  <a:pt x="183835" y="243490"/>
                </a:lnTo>
                <a:lnTo>
                  <a:pt x="183187" y="242841"/>
                </a:lnTo>
                <a:lnTo>
                  <a:pt x="182222" y="239934"/>
                </a:lnTo>
                <a:close/>
                <a:moveTo>
                  <a:pt x="182222" y="275484"/>
                </a:moveTo>
                <a:lnTo>
                  <a:pt x="183835" y="276778"/>
                </a:lnTo>
                <a:lnTo>
                  <a:pt x="182870" y="276447"/>
                </a:lnTo>
                <a:close/>
                <a:moveTo>
                  <a:pt x="185117" y="151733"/>
                </a:moveTo>
                <a:cubicBezTo>
                  <a:pt x="183835" y="151302"/>
                  <a:pt x="182590" y="150969"/>
                  <a:pt x="181396" y="150766"/>
                </a:cubicBezTo>
                <a:cubicBezTo>
                  <a:pt x="180215" y="150538"/>
                  <a:pt x="179098" y="150439"/>
                  <a:pt x="178006" y="150439"/>
                </a:cubicBezTo>
                <a:cubicBezTo>
                  <a:pt x="179949" y="149804"/>
                  <a:pt x="181993" y="149357"/>
                  <a:pt x="184152" y="149153"/>
                </a:cubicBezTo>
                <a:cubicBezTo>
                  <a:pt x="186299" y="148926"/>
                  <a:pt x="188458" y="148713"/>
                  <a:pt x="190604" y="148494"/>
                </a:cubicBezTo>
                <a:lnTo>
                  <a:pt x="188343" y="150121"/>
                </a:lnTo>
                <a:cubicBezTo>
                  <a:pt x="187480" y="150766"/>
                  <a:pt x="187061" y="151733"/>
                  <a:pt x="187061" y="153028"/>
                </a:cubicBezTo>
                <a:close/>
                <a:moveTo>
                  <a:pt x="178323" y="246730"/>
                </a:moveTo>
                <a:lnTo>
                  <a:pt x="179301" y="249955"/>
                </a:lnTo>
                <a:lnTo>
                  <a:pt x="176710" y="245421"/>
                </a:lnTo>
                <a:close/>
                <a:moveTo>
                  <a:pt x="174780" y="237354"/>
                </a:moveTo>
                <a:lnTo>
                  <a:pt x="175275" y="237191"/>
                </a:lnTo>
                <a:lnTo>
                  <a:pt x="175745" y="237027"/>
                </a:lnTo>
                <a:lnTo>
                  <a:pt x="175745" y="238004"/>
                </a:lnTo>
                <a:close/>
                <a:moveTo>
                  <a:pt x="175745" y="60293"/>
                </a:moveTo>
                <a:lnTo>
                  <a:pt x="173484" y="54147"/>
                </a:lnTo>
                <a:lnTo>
                  <a:pt x="178006" y="58999"/>
                </a:lnTo>
                <a:lnTo>
                  <a:pt x="178006" y="60293"/>
                </a:lnTo>
                <a:close/>
                <a:moveTo>
                  <a:pt x="168646" y="239617"/>
                </a:moveTo>
                <a:lnTo>
                  <a:pt x="168976" y="240583"/>
                </a:lnTo>
                <a:lnTo>
                  <a:pt x="167668" y="239934"/>
                </a:lnTo>
                <a:close/>
                <a:moveTo>
                  <a:pt x="175097" y="156570"/>
                </a:moveTo>
                <a:cubicBezTo>
                  <a:pt x="173815" y="157002"/>
                  <a:pt x="172468" y="157285"/>
                  <a:pt x="171059" y="157384"/>
                </a:cubicBezTo>
                <a:cubicBezTo>
                  <a:pt x="169674" y="157488"/>
                  <a:pt x="168201" y="157652"/>
                  <a:pt x="166702" y="157866"/>
                </a:cubicBezTo>
                <a:lnTo>
                  <a:pt x="167668" y="156888"/>
                </a:lnTo>
                <a:cubicBezTo>
                  <a:pt x="168747" y="156684"/>
                  <a:pt x="169941" y="156570"/>
                  <a:pt x="171236" y="156570"/>
                </a:cubicBezTo>
                <a:cubicBezTo>
                  <a:pt x="172519" y="156570"/>
                  <a:pt x="173815" y="156570"/>
                  <a:pt x="175097" y="156570"/>
                </a:cubicBezTo>
                <a:close/>
                <a:moveTo>
                  <a:pt x="178984" y="273540"/>
                </a:moveTo>
                <a:cubicBezTo>
                  <a:pt x="175974" y="272244"/>
                  <a:pt x="173446" y="270022"/>
                  <a:pt x="171376" y="266912"/>
                </a:cubicBezTo>
                <a:cubicBezTo>
                  <a:pt x="169344" y="263786"/>
                  <a:pt x="167566" y="260611"/>
                  <a:pt x="166055" y="257371"/>
                </a:cubicBezTo>
                <a:cubicBezTo>
                  <a:pt x="166055" y="255873"/>
                  <a:pt x="166169" y="254678"/>
                  <a:pt x="166385" y="253829"/>
                </a:cubicBezTo>
                <a:cubicBezTo>
                  <a:pt x="168112" y="256205"/>
                  <a:pt x="169877" y="258681"/>
                  <a:pt x="171707" y="261256"/>
                </a:cubicBezTo>
                <a:cubicBezTo>
                  <a:pt x="173535" y="263851"/>
                  <a:pt x="175428" y="266326"/>
                  <a:pt x="177358" y="268687"/>
                </a:cubicBezTo>
                <a:lnTo>
                  <a:pt x="178006" y="271445"/>
                </a:lnTo>
                <a:close/>
                <a:moveTo>
                  <a:pt x="165407" y="33484"/>
                </a:moveTo>
                <a:cubicBezTo>
                  <a:pt x="166702" y="34551"/>
                  <a:pt x="168430" y="36074"/>
                  <a:pt x="170589" y="38004"/>
                </a:cubicBezTo>
                <a:cubicBezTo>
                  <a:pt x="172735" y="39933"/>
                  <a:pt x="175097" y="42195"/>
                  <a:pt x="177688" y="44786"/>
                </a:cubicBezTo>
                <a:lnTo>
                  <a:pt x="177688" y="47693"/>
                </a:lnTo>
                <a:cubicBezTo>
                  <a:pt x="175974" y="45549"/>
                  <a:pt x="174132" y="43441"/>
                  <a:pt x="172202" y="41398"/>
                </a:cubicBezTo>
                <a:cubicBezTo>
                  <a:pt x="170271" y="39338"/>
                  <a:pt x="168315" y="37230"/>
                  <a:pt x="166385" y="35082"/>
                </a:cubicBezTo>
                <a:lnTo>
                  <a:pt x="166055" y="34764"/>
                </a:lnTo>
                <a:close/>
                <a:moveTo>
                  <a:pt x="160886" y="71927"/>
                </a:moveTo>
                <a:cubicBezTo>
                  <a:pt x="162182" y="71709"/>
                  <a:pt x="163413" y="71495"/>
                  <a:pt x="164607" y="71277"/>
                </a:cubicBezTo>
                <a:cubicBezTo>
                  <a:pt x="165788" y="71064"/>
                  <a:pt x="167033" y="70959"/>
                  <a:pt x="168315" y="70959"/>
                </a:cubicBezTo>
                <a:lnTo>
                  <a:pt x="169941" y="72576"/>
                </a:lnTo>
                <a:lnTo>
                  <a:pt x="161534" y="75483"/>
                </a:lnTo>
                <a:lnTo>
                  <a:pt x="161851" y="74199"/>
                </a:lnTo>
                <a:close/>
                <a:moveTo>
                  <a:pt x="158956" y="64495"/>
                </a:moveTo>
                <a:lnTo>
                  <a:pt x="157990" y="64813"/>
                </a:lnTo>
                <a:lnTo>
                  <a:pt x="157990" y="63533"/>
                </a:lnTo>
                <a:close/>
                <a:moveTo>
                  <a:pt x="160238" y="37042"/>
                </a:moveTo>
                <a:cubicBezTo>
                  <a:pt x="161534" y="40683"/>
                  <a:pt x="162880" y="44672"/>
                  <a:pt x="164290" y="48992"/>
                </a:cubicBezTo>
                <a:cubicBezTo>
                  <a:pt x="165674" y="53284"/>
                  <a:pt x="167236" y="57282"/>
                  <a:pt x="168976" y="60953"/>
                </a:cubicBezTo>
                <a:lnTo>
                  <a:pt x="166385" y="61921"/>
                </a:lnTo>
                <a:cubicBezTo>
                  <a:pt x="164874" y="59529"/>
                  <a:pt x="163375" y="57322"/>
                  <a:pt x="161851" y="55288"/>
                </a:cubicBezTo>
                <a:cubicBezTo>
                  <a:pt x="160340" y="53234"/>
                  <a:pt x="158956" y="51249"/>
                  <a:pt x="157660" y="49320"/>
                </a:cubicBezTo>
                <a:cubicBezTo>
                  <a:pt x="157444" y="46715"/>
                  <a:pt x="157216" y="44076"/>
                  <a:pt x="157025" y="41398"/>
                </a:cubicBezTo>
                <a:cubicBezTo>
                  <a:pt x="156797" y="38703"/>
                  <a:pt x="156695" y="35946"/>
                  <a:pt x="156695" y="33152"/>
                </a:cubicBezTo>
                <a:close/>
                <a:moveTo>
                  <a:pt x="152809" y="58681"/>
                </a:moveTo>
                <a:cubicBezTo>
                  <a:pt x="152809" y="60180"/>
                  <a:pt x="152758" y="61638"/>
                  <a:pt x="152657" y="63051"/>
                </a:cubicBezTo>
                <a:cubicBezTo>
                  <a:pt x="152529" y="64446"/>
                  <a:pt x="152479" y="65879"/>
                  <a:pt x="152479" y="67392"/>
                </a:cubicBezTo>
                <a:cubicBezTo>
                  <a:pt x="150332" y="63305"/>
                  <a:pt x="148707" y="58795"/>
                  <a:pt x="147640" y="53830"/>
                </a:cubicBezTo>
                <a:close/>
                <a:moveTo>
                  <a:pt x="151513" y="240266"/>
                </a:moveTo>
                <a:lnTo>
                  <a:pt x="152326" y="242360"/>
                </a:lnTo>
                <a:lnTo>
                  <a:pt x="153126" y="245103"/>
                </a:lnTo>
                <a:cubicBezTo>
                  <a:pt x="151412" y="242956"/>
                  <a:pt x="149354" y="241333"/>
                  <a:pt x="147005" y="240266"/>
                </a:cubicBezTo>
                <a:close/>
                <a:moveTo>
                  <a:pt x="266537" y="89692"/>
                </a:moveTo>
                <a:cubicBezTo>
                  <a:pt x="263311" y="87321"/>
                  <a:pt x="261216" y="85008"/>
                  <a:pt x="260238" y="82746"/>
                </a:cubicBezTo>
                <a:cubicBezTo>
                  <a:pt x="259260" y="80500"/>
                  <a:pt x="257927" y="77845"/>
                  <a:pt x="256200" y="74834"/>
                </a:cubicBezTo>
                <a:cubicBezTo>
                  <a:pt x="257698" y="74834"/>
                  <a:pt x="258473" y="74199"/>
                  <a:pt x="258473" y="72889"/>
                </a:cubicBezTo>
                <a:cubicBezTo>
                  <a:pt x="258473" y="71813"/>
                  <a:pt x="258028" y="70632"/>
                  <a:pt x="257177" y="69347"/>
                </a:cubicBezTo>
                <a:cubicBezTo>
                  <a:pt x="253926" y="66975"/>
                  <a:pt x="250815" y="64381"/>
                  <a:pt x="247805" y="61588"/>
                </a:cubicBezTo>
                <a:cubicBezTo>
                  <a:pt x="244782" y="58795"/>
                  <a:pt x="241772" y="56037"/>
                  <a:pt x="238750" y="53348"/>
                </a:cubicBezTo>
                <a:cubicBezTo>
                  <a:pt x="235740" y="50655"/>
                  <a:pt x="232565" y="48228"/>
                  <a:pt x="229225" y="46080"/>
                </a:cubicBezTo>
                <a:cubicBezTo>
                  <a:pt x="225872" y="43922"/>
                  <a:pt x="222278" y="42424"/>
                  <a:pt x="218404" y="41546"/>
                </a:cubicBezTo>
                <a:cubicBezTo>
                  <a:pt x="217109" y="41546"/>
                  <a:pt x="216309" y="41828"/>
                  <a:pt x="215979" y="42374"/>
                </a:cubicBezTo>
                <a:lnTo>
                  <a:pt x="215483" y="44786"/>
                </a:lnTo>
                <a:lnTo>
                  <a:pt x="215801" y="47365"/>
                </a:lnTo>
                <a:cubicBezTo>
                  <a:pt x="214518" y="45003"/>
                  <a:pt x="212854" y="42246"/>
                  <a:pt x="210810" y="39135"/>
                </a:cubicBezTo>
                <a:cubicBezTo>
                  <a:pt x="208765" y="36009"/>
                  <a:pt x="206974" y="34447"/>
                  <a:pt x="205476" y="34447"/>
                </a:cubicBezTo>
                <a:lnTo>
                  <a:pt x="203863" y="35251"/>
                </a:lnTo>
                <a:lnTo>
                  <a:pt x="202885" y="37042"/>
                </a:lnTo>
                <a:cubicBezTo>
                  <a:pt x="199430" y="33802"/>
                  <a:pt x="195620" y="30612"/>
                  <a:pt x="191430" y="27501"/>
                </a:cubicBezTo>
                <a:cubicBezTo>
                  <a:pt x="187213" y="24376"/>
                  <a:pt x="183289" y="22828"/>
                  <a:pt x="179631" y="22828"/>
                </a:cubicBezTo>
                <a:cubicBezTo>
                  <a:pt x="178323" y="22828"/>
                  <a:pt x="177688" y="23463"/>
                  <a:pt x="177688" y="24758"/>
                </a:cubicBezTo>
                <a:lnTo>
                  <a:pt x="178666" y="27665"/>
                </a:lnTo>
                <a:lnTo>
                  <a:pt x="180597" y="29913"/>
                </a:lnTo>
                <a:cubicBezTo>
                  <a:pt x="179517" y="32076"/>
                  <a:pt x="178869" y="34333"/>
                  <a:pt x="178666" y="36709"/>
                </a:cubicBezTo>
                <a:cubicBezTo>
                  <a:pt x="172405" y="31108"/>
                  <a:pt x="166919" y="26738"/>
                  <a:pt x="162182" y="23618"/>
                </a:cubicBezTo>
                <a:cubicBezTo>
                  <a:pt x="157444" y="20492"/>
                  <a:pt x="154752" y="18944"/>
                  <a:pt x="154104" y="18944"/>
                </a:cubicBezTo>
                <a:cubicBezTo>
                  <a:pt x="152809" y="18944"/>
                  <a:pt x="152060" y="19589"/>
                  <a:pt x="151831" y="20873"/>
                </a:cubicBezTo>
                <a:lnTo>
                  <a:pt x="146357" y="15704"/>
                </a:lnTo>
                <a:cubicBezTo>
                  <a:pt x="147856" y="15704"/>
                  <a:pt x="149304" y="15704"/>
                  <a:pt x="150713" y="15704"/>
                </a:cubicBezTo>
                <a:cubicBezTo>
                  <a:pt x="152110" y="15704"/>
                  <a:pt x="153672" y="15590"/>
                  <a:pt x="155400" y="15387"/>
                </a:cubicBezTo>
                <a:cubicBezTo>
                  <a:pt x="161851" y="17099"/>
                  <a:pt x="168747" y="17961"/>
                  <a:pt x="176075" y="17961"/>
                </a:cubicBezTo>
                <a:cubicBezTo>
                  <a:pt x="177790" y="17961"/>
                  <a:pt x="179517" y="17912"/>
                  <a:pt x="181244" y="17813"/>
                </a:cubicBezTo>
                <a:cubicBezTo>
                  <a:pt x="182971" y="17684"/>
                  <a:pt x="184686" y="17545"/>
                  <a:pt x="186413" y="17317"/>
                </a:cubicBezTo>
                <a:cubicBezTo>
                  <a:pt x="188343" y="21201"/>
                  <a:pt x="193627" y="23145"/>
                  <a:pt x="202237" y="23145"/>
                </a:cubicBezTo>
                <a:cubicBezTo>
                  <a:pt x="205260" y="24629"/>
                  <a:pt x="208003" y="26207"/>
                  <a:pt x="210492" y="27819"/>
                </a:cubicBezTo>
                <a:cubicBezTo>
                  <a:pt x="212956" y="29446"/>
                  <a:pt x="215534" y="31272"/>
                  <a:pt x="218239" y="33320"/>
                </a:cubicBezTo>
                <a:cubicBezTo>
                  <a:pt x="220932" y="35365"/>
                  <a:pt x="224056" y="37890"/>
                  <a:pt x="227612" y="40901"/>
                </a:cubicBezTo>
                <a:cubicBezTo>
                  <a:pt x="231155" y="43922"/>
                  <a:pt x="235524" y="47579"/>
                  <a:pt x="240680" y="51899"/>
                </a:cubicBezTo>
                <a:lnTo>
                  <a:pt x="251348" y="62566"/>
                </a:lnTo>
                <a:cubicBezTo>
                  <a:pt x="251577" y="62769"/>
                  <a:pt x="252224" y="63582"/>
                  <a:pt x="253291" y="64982"/>
                </a:cubicBezTo>
                <a:cubicBezTo>
                  <a:pt x="254383" y="66376"/>
                  <a:pt x="255602" y="67839"/>
                  <a:pt x="257012" y="69347"/>
                </a:cubicBezTo>
                <a:cubicBezTo>
                  <a:pt x="258409" y="70845"/>
                  <a:pt x="259755" y="72180"/>
                  <a:pt x="261051" y="73375"/>
                </a:cubicBezTo>
                <a:cubicBezTo>
                  <a:pt x="262346" y="74566"/>
                  <a:pt x="263527" y="75166"/>
                  <a:pt x="264594" y="75166"/>
                </a:cubicBezTo>
                <a:lnTo>
                  <a:pt x="266207" y="74199"/>
                </a:lnTo>
                <a:lnTo>
                  <a:pt x="272037" y="82265"/>
                </a:lnTo>
                <a:lnTo>
                  <a:pt x="270106" y="84841"/>
                </a:lnTo>
                <a:lnTo>
                  <a:pt x="268480" y="84523"/>
                </a:lnTo>
                <a:cubicBezTo>
                  <a:pt x="267185" y="84523"/>
                  <a:pt x="266537" y="85604"/>
                  <a:pt x="266537" y="87762"/>
                </a:cubicBezTo>
                <a:lnTo>
                  <a:pt x="266868" y="89374"/>
                </a:lnTo>
                <a:close/>
                <a:moveTo>
                  <a:pt x="145392" y="100045"/>
                </a:moveTo>
                <a:lnTo>
                  <a:pt x="146027" y="100045"/>
                </a:lnTo>
                <a:lnTo>
                  <a:pt x="148935" y="96156"/>
                </a:lnTo>
                <a:lnTo>
                  <a:pt x="148605" y="96156"/>
                </a:lnTo>
                <a:close/>
                <a:moveTo>
                  <a:pt x="152161" y="50288"/>
                </a:moveTo>
                <a:cubicBezTo>
                  <a:pt x="151094" y="48992"/>
                  <a:pt x="149951" y="47644"/>
                  <a:pt x="148770" y="46234"/>
                </a:cubicBezTo>
                <a:cubicBezTo>
                  <a:pt x="147589" y="44836"/>
                  <a:pt x="146357" y="43491"/>
                  <a:pt x="145062" y="42195"/>
                </a:cubicBezTo>
                <a:cubicBezTo>
                  <a:pt x="144617" y="40901"/>
                  <a:pt x="144351" y="39616"/>
                  <a:pt x="144249" y="38322"/>
                </a:cubicBezTo>
                <a:cubicBezTo>
                  <a:pt x="144147" y="37042"/>
                  <a:pt x="143868" y="35845"/>
                  <a:pt x="143436" y="34764"/>
                </a:cubicBezTo>
                <a:cubicBezTo>
                  <a:pt x="144744" y="36495"/>
                  <a:pt x="146497" y="38858"/>
                  <a:pt x="148770" y="41878"/>
                </a:cubicBezTo>
                <a:cubicBezTo>
                  <a:pt x="151044" y="44899"/>
                  <a:pt x="152161" y="47693"/>
                  <a:pt x="152161" y="50288"/>
                </a:cubicBezTo>
                <a:close/>
                <a:moveTo>
                  <a:pt x="142789" y="19589"/>
                </a:moveTo>
                <a:cubicBezTo>
                  <a:pt x="144300" y="20670"/>
                  <a:pt x="145710" y="21851"/>
                  <a:pt x="147005" y="23145"/>
                </a:cubicBezTo>
                <a:cubicBezTo>
                  <a:pt x="148287" y="24441"/>
                  <a:pt x="149672" y="25825"/>
                  <a:pt x="151196" y="27338"/>
                </a:cubicBezTo>
                <a:lnTo>
                  <a:pt x="151044" y="29268"/>
                </a:lnTo>
                <a:lnTo>
                  <a:pt x="150866" y="31212"/>
                </a:lnTo>
                <a:cubicBezTo>
                  <a:pt x="150866" y="32721"/>
                  <a:pt x="150916" y="34234"/>
                  <a:pt x="151044" y="35741"/>
                </a:cubicBezTo>
                <a:cubicBezTo>
                  <a:pt x="151145" y="37230"/>
                  <a:pt x="151298" y="38858"/>
                  <a:pt x="151513" y="40584"/>
                </a:cubicBezTo>
                <a:cubicBezTo>
                  <a:pt x="149583" y="37572"/>
                  <a:pt x="147856" y="34387"/>
                  <a:pt x="146357" y="31059"/>
                </a:cubicBezTo>
                <a:cubicBezTo>
                  <a:pt x="144846" y="27705"/>
                  <a:pt x="143652" y="23895"/>
                  <a:pt x="142789" y="19589"/>
                </a:cubicBezTo>
                <a:close/>
                <a:moveTo>
                  <a:pt x="141176" y="80638"/>
                </a:moveTo>
                <a:cubicBezTo>
                  <a:pt x="142687" y="79790"/>
                  <a:pt x="144198" y="79025"/>
                  <a:pt x="145710" y="78390"/>
                </a:cubicBezTo>
                <a:cubicBezTo>
                  <a:pt x="147208" y="77741"/>
                  <a:pt x="148821" y="77096"/>
                  <a:pt x="150548" y="76446"/>
                </a:cubicBezTo>
                <a:lnTo>
                  <a:pt x="150866" y="77096"/>
                </a:lnTo>
                <a:cubicBezTo>
                  <a:pt x="148935" y="78390"/>
                  <a:pt x="147005" y="79675"/>
                  <a:pt x="145062" y="80971"/>
                </a:cubicBezTo>
                <a:cubicBezTo>
                  <a:pt x="143119" y="82265"/>
                  <a:pt x="141074" y="83446"/>
                  <a:pt x="138915" y="84523"/>
                </a:cubicBezTo>
                <a:lnTo>
                  <a:pt x="138915" y="82910"/>
                </a:lnTo>
                <a:lnTo>
                  <a:pt x="140375" y="82265"/>
                </a:lnTo>
                <a:lnTo>
                  <a:pt x="142154" y="81616"/>
                </a:lnTo>
                <a:close/>
                <a:moveTo>
                  <a:pt x="138915" y="74517"/>
                </a:moveTo>
                <a:lnTo>
                  <a:pt x="138762" y="72409"/>
                </a:lnTo>
                <a:lnTo>
                  <a:pt x="138585" y="69997"/>
                </a:lnTo>
                <a:lnTo>
                  <a:pt x="137950" y="63850"/>
                </a:lnTo>
                <a:cubicBezTo>
                  <a:pt x="139029" y="65562"/>
                  <a:pt x="140109" y="66975"/>
                  <a:pt x="141176" y="68042"/>
                </a:cubicBezTo>
                <a:cubicBezTo>
                  <a:pt x="142255" y="69119"/>
                  <a:pt x="143550" y="70314"/>
                  <a:pt x="145062" y="71594"/>
                </a:cubicBezTo>
                <a:cubicBezTo>
                  <a:pt x="143322" y="72458"/>
                  <a:pt x="142039" y="73206"/>
                  <a:pt x="141176" y="73872"/>
                </a:cubicBezTo>
                <a:close/>
                <a:moveTo>
                  <a:pt x="136337" y="228301"/>
                </a:moveTo>
                <a:cubicBezTo>
                  <a:pt x="137620" y="229163"/>
                  <a:pt x="138864" y="229863"/>
                  <a:pt x="140058" y="230399"/>
                </a:cubicBezTo>
                <a:cubicBezTo>
                  <a:pt x="141227" y="230930"/>
                  <a:pt x="142357" y="231425"/>
                  <a:pt x="143436" y="231857"/>
                </a:cubicBezTo>
                <a:lnTo>
                  <a:pt x="140375" y="231208"/>
                </a:lnTo>
                <a:lnTo>
                  <a:pt x="137302" y="230245"/>
                </a:lnTo>
                <a:close/>
                <a:moveTo>
                  <a:pt x="140198" y="46715"/>
                </a:moveTo>
                <a:lnTo>
                  <a:pt x="145062" y="62884"/>
                </a:lnTo>
                <a:cubicBezTo>
                  <a:pt x="143779" y="60953"/>
                  <a:pt x="142522" y="59381"/>
                  <a:pt x="141341" y="58200"/>
                </a:cubicBezTo>
                <a:cubicBezTo>
                  <a:pt x="140147" y="57005"/>
                  <a:pt x="139182" y="55670"/>
                  <a:pt x="138445" y="54147"/>
                </a:cubicBezTo>
                <a:cubicBezTo>
                  <a:pt x="137670" y="52633"/>
                  <a:pt x="137023" y="50972"/>
                  <a:pt x="136489" y="49141"/>
                </a:cubicBezTo>
                <a:cubicBezTo>
                  <a:pt x="135956" y="47316"/>
                  <a:pt x="135575" y="44786"/>
                  <a:pt x="135359" y="41546"/>
                </a:cubicBezTo>
                <a:close/>
                <a:moveTo>
                  <a:pt x="136972" y="33802"/>
                </a:moveTo>
                <a:lnTo>
                  <a:pt x="135854" y="32670"/>
                </a:lnTo>
                <a:lnTo>
                  <a:pt x="134724" y="31540"/>
                </a:lnTo>
                <a:lnTo>
                  <a:pt x="134877" y="28950"/>
                </a:lnTo>
                <a:lnTo>
                  <a:pt x="135041" y="26371"/>
                </a:lnTo>
                <a:close/>
                <a:moveTo>
                  <a:pt x="136007" y="15387"/>
                </a:moveTo>
                <a:lnTo>
                  <a:pt x="131498" y="15054"/>
                </a:lnTo>
                <a:lnTo>
                  <a:pt x="135359" y="15054"/>
                </a:lnTo>
                <a:close/>
                <a:moveTo>
                  <a:pt x="188991" y="155925"/>
                </a:moveTo>
                <a:cubicBezTo>
                  <a:pt x="193080" y="158733"/>
                  <a:pt x="198148" y="160460"/>
                  <a:pt x="204180" y="161095"/>
                </a:cubicBezTo>
                <a:cubicBezTo>
                  <a:pt x="204396" y="164750"/>
                  <a:pt x="205362" y="168382"/>
                  <a:pt x="207101" y="171924"/>
                </a:cubicBezTo>
                <a:cubicBezTo>
                  <a:pt x="208816" y="175472"/>
                  <a:pt x="210099" y="179292"/>
                  <a:pt x="210975" y="183394"/>
                </a:cubicBezTo>
                <a:cubicBezTo>
                  <a:pt x="209451" y="183394"/>
                  <a:pt x="208714" y="184476"/>
                  <a:pt x="208714" y="186618"/>
                </a:cubicBezTo>
                <a:cubicBezTo>
                  <a:pt x="208917" y="188563"/>
                  <a:pt x="209781" y="190826"/>
                  <a:pt x="211292" y="193400"/>
                </a:cubicBezTo>
                <a:cubicBezTo>
                  <a:pt x="210860" y="194696"/>
                  <a:pt x="210429" y="195677"/>
                  <a:pt x="209997" y="196322"/>
                </a:cubicBezTo>
                <a:cubicBezTo>
                  <a:pt x="208714" y="195891"/>
                  <a:pt x="207851" y="195677"/>
                  <a:pt x="207419" y="195677"/>
                </a:cubicBezTo>
                <a:cubicBezTo>
                  <a:pt x="205692" y="195677"/>
                  <a:pt x="204828" y="196754"/>
                  <a:pt x="204828" y="198902"/>
                </a:cubicBezTo>
                <a:lnTo>
                  <a:pt x="206441" y="201809"/>
                </a:lnTo>
                <a:cubicBezTo>
                  <a:pt x="205158" y="203323"/>
                  <a:pt x="203698" y="204770"/>
                  <a:pt x="202085" y="206180"/>
                </a:cubicBezTo>
                <a:cubicBezTo>
                  <a:pt x="200472" y="207573"/>
                  <a:pt x="198795" y="209137"/>
                  <a:pt x="197081" y="210853"/>
                </a:cubicBezTo>
                <a:lnTo>
                  <a:pt x="195468" y="210218"/>
                </a:lnTo>
                <a:lnTo>
                  <a:pt x="193843" y="210853"/>
                </a:lnTo>
                <a:lnTo>
                  <a:pt x="177688" y="223781"/>
                </a:lnTo>
                <a:cubicBezTo>
                  <a:pt x="173383" y="224858"/>
                  <a:pt x="169395" y="225874"/>
                  <a:pt x="165725" y="226852"/>
                </a:cubicBezTo>
                <a:cubicBezTo>
                  <a:pt x="162067" y="227820"/>
                  <a:pt x="158410" y="228301"/>
                  <a:pt x="154752" y="228301"/>
                </a:cubicBezTo>
                <a:cubicBezTo>
                  <a:pt x="151945" y="228301"/>
                  <a:pt x="149583" y="227933"/>
                  <a:pt x="147640" y="227169"/>
                </a:cubicBezTo>
                <a:cubicBezTo>
                  <a:pt x="145710" y="226420"/>
                  <a:pt x="143233" y="225280"/>
                  <a:pt x="140198" y="223781"/>
                </a:cubicBezTo>
                <a:lnTo>
                  <a:pt x="137620" y="222486"/>
                </a:lnTo>
                <a:cubicBezTo>
                  <a:pt x="136337" y="222486"/>
                  <a:pt x="135207" y="222001"/>
                  <a:pt x="134229" y="221038"/>
                </a:cubicBezTo>
                <a:lnTo>
                  <a:pt x="131498" y="219247"/>
                </a:lnTo>
                <a:cubicBezTo>
                  <a:pt x="131917" y="216236"/>
                  <a:pt x="132400" y="211984"/>
                  <a:pt x="132933" y="206507"/>
                </a:cubicBezTo>
                <a:cubicBezTo>
                  <a:pt x="133479" y="200996"/>
                  <a:pt x="133759" y="195776"/>
                  <a:pt x="133759" y="190826"/>
                </a:cubicBezTo>
                <a:cubicBezTo>
                  <a:pt x="135689" y="187154"/>
                  <a:pt x="137670" y="184094"/>
                  <a:pt x="139728" y="181629"/>
                </a:cubicBezTo>
                <a:cubicBezTo>
                  <a:pt x="141760" y="179138"/>
                  <a:pt x="143868" y="176930"/>
                  <a:pt x="146027" y="175000"/>
                </a:cubicBezTo>
                <a:cubicBezTo>
                  <a:pt x="148173" y="173056"/>
                  <a:pt x="150447" y="171279"/>
                  <a:pt x="152809" y="169668"/>
                </a:cubicBezTo>
                <a:cubicBezTo>
                  <a:pt x="155184" y="168055"/>
                  <a:pt x="157546" y="166160"/>
                  <a:pt x="159921" y="164011"/>
                </a:cubicBezTo>
                <a:cubicBezTo>
                  <a:pt x="162067" y="164433"/>
                  <a:pt x="163909" y="164661"/>
                  <a:pt x="165407" y="164661"/>
                </a:cubicBezTo>
                <a:cubicBezTo>
                  <a:pt x="167998" y="164661"/>
                  <a:pt x="170589" y="164383"/>
                  <a:pt x="173167" y="163849"/>
                </a:cubicBezTo>
                <a:cubicBezTo>
                  <a:pt x="175745" y="163302"/>
                  <a:pt x="178120" y="162553"/>
                  <a:pt x="180279" y="161575"/>
                </a:cubicBezTo>
                <a:cubicBezTo>
                  <a:pt x="182425" y="160609"/>
                  <a:pt x="184203" y="159532"/>
                  <a:pt x="185613" y="158361"/>
                </a:cubicBezTo>
                <a:cubicBezTo>
                  <a:pt x="187010" y="157171"/>
                  <a:pt x="187708" y="155821"/>
                  <a:pt x="187708" y="154313"/>
                </a:cubicBezTo>
                <a:close/>
                <a:moveTo>
                  <a:pt x="130190" y="87444"/>
                </a:moveTo>
                <a:lnTo>
                  <a:pt x="132463" y="86800"/>
                </a:lnTo>
                <a:lnTo>
                  <a:pt x="132286" y="87266"/>
                </a:lnTo>
                <a:lnTo>
                  <a:pt x="132146" y="88079"/>
                </a:lnTo>
                <a:lnTo>
                  <a:pt x="130520" y="88729"/>
                </a:lnTo>
                <a:lnTo>
                  <a:pt x="130355" y="88079"/>
                </a:lnTo>
                <a:close/>
                <a:moveTo>
                  <a:pt x="125021" y="90986"/>
                </a:moveTo>
                <a:lnTo>
                  <a:pt x="125339" y="90660"/>
                </a:lnTo>
                <a:lnTo>
                  <a:pt x="125669" y="91636"/>
                </a:lnTo>
                <a:lnTo>
                  <a:pt x="125021" y="91304"/>
                </a:lnTo>
                <a:close/>
                <a:moveTo>
                  <a:pt x="130190" y="74517"/>
                </a:moveTo>
                <a:cubicBezTo>
                  <a:pt x="129339" y="72130"/>
                  <a:pt x="128476" y="69997"/>
                  <a:pt x="127599" y="68042"/>
                </a:cubicBezTo>
                <a:cubicBezTo>
                  <a:pt x="126748" y="66108"/>
                  <a:pt x="125783" y="64178"/>
                  <a:pt x="124704" y="62238"/>
                </a:cubicBezTo>
                <a:lnTo>
                  <a:pt x="122443" y="43163"/>
                </a:lnTo>
                <a:cubicBezTo>
                  <a:pt x="125250" y="47480"/>
                  <a:pt x="128145" y="51249"/>
                  <a:pt x="131168" y="54474"/>
                </a:cubicBezTo>
                <a:lnTo>
                  <a:pt x="132781" y="56409"/>
                </a:lnTo>
                <a:cubicBezTo>
                  <a:pt x="133213" y="60076"/>
                  <a:pt x="133530" y="63582"/>
                  <a:pt x="133759" y="66911"/>
                </a:cubicBezTo>
                <a:cubicBezTo>
                  <a:pt x="133962" y="70250"/>
                  <a:pt x="134076" y="73653"/>
                  <a:pt x="134076" y="77096"/>
                </a:cubicBezTo>
                <a:lnTo>
                  <a:pt x="128260" y="80638"/>
                </a:lnTo>
                <a:lnTo>
                  <a:pt x="127599" y="78390"/>
                </a:lnTo>
                <a:cubicBezTo>
                  <a:pt x="129339" y="78390"/>
                  <a:pt x="130190" y="77096"/>
                  <a:pt x="130190" y="74517"/>
                </a:cubicBezTo>
                <a:close/>
                <a:moveTo>
                  <a:pt x="132781" y="14419"/>
                </a:moveTo>
                <a:lnTo>
                  <a:pt x="131816" y="15704"/>
                </a:lnTo>
                <a:cubicBezTo>
                  <a:pt x="130724" y="19589"/>
                  <a:pt x="130190" y="23350"/>
                  <a:pt x="130190" y="27020"/>
                </a:cubicBezTo>
                <a:cubicBezTo>
                  <a:pt x="126533" y="23563"/>
                  <a:pt x="122545" y="20238"/>
                  <a:pt x="118239" y="17000"/>
                </a:cubicBezTo>
                <a:lnTo>
                  <a:pt x="122126" y="15387"/>
                </a:lnTo>
                <a:cubicBezTo>
                  <a:pt x="123827" y="14955"/>
                  <a:pt x="125453" y="14573"/>
                  <a:pt x="126952" y="14255"/>
                </a:cubicBezTo>
                <a:cubicBezTo>
                  <a:pt x="128476" y="13924"/>
                  <a:pt x="130076" y="13547"/>
                  <a:pt x="131816" y="13125"/>
                </a:cubicBezTo>
                <a:close/>
                <a:moveTo>
                  <a:pt x="112740" y="92271"/>
                </a:moveTo>
                <a:lnTo>
                  <a:pt x="112740" y="89692"/>
                </a:lnTo>
                <a:lnTo>
                  <a:pt x="113566" y="90342"/>
                </a:lnTo>
                <a:lnTo>
                  <a:pt x="114353" y="91304"/>
                </a:lnTo>
                <a:close/>
                <a:moveTo>
                  <a:pt x="147640" y="156888"/>
                </a:moveTo>
                <a:cubicBezTo>
                  <a:pt x="145710" y="159050"/>
                  <a:pt x="143868" y="161754"/>
                  <a:pt x="142154" y="164979"/>
                </a:cubicBezTo>
                <a:cubicBezTo>
                  <a:pt x="139131" y="166477"/>
                  <a:pt x="136337" y="168953"/>
                  <a:pt x="133759" y="172411"/>
                </a:cubicBezTo>
                <a:cubicBezTo>
                  <a:pt x="131168" y="175839"/>
                  <a:pt x="129225" y="179724"/>
                  <a:pt x="127930" y="184044"/>
                </a:cubicBezTo>
                <a:cubicBezTo>
                  <a:pt x="124920" y="189630"/>
                  <a:pt x="121960" y="195508"/>
                  <a:pt x="119040" y="201655"/>
                </a:cubicBezTo>
                <a:cubicBezTo>
                  <a:pt x="116144" y="207792"/>
                  <a:pt x="113820" y="213645"/>
                  <a:pt x="112092" y="219247"/>
                </a:cubicBezTo>
                <a:lnTo>
                  <a:pt x="113388" y="219247"/>
                </a:lnTo>
                <a:cubicBezTo>
                  <a:pt x="114036" y="220770"/>
                  <a:pt x="115001" y="221519"/>
                  <a:pt x="116309" y="221519"/>
                </a:cubicBezTo>
                <a:lnTo>
                  <a:pt x="118570" y="220070"/>
                </a:lnTo>
                <a:lnTo>
                  <a:pt x="119865" y="216999"/>
                </a:lnTo>
                <a:cubicBezTo>
                  <a:pt x="119865" y="219157"/>
                  <a:pt x="120055" y="220924"/>
                  <a:pt x="120513" y="222332"/>
                </a:cubicBezTo>
                <a:cubicBezTo>
                  <a:pt x="120932" y="223732"/>
                  <a:pt x="121478" y="225126"/>
                  <a:pt x="122126" y="226524"/>
                </a:cubicBezTo>
                <a:cubicBezTo>
                  <a:pt x="122761" y="227933"/>
                  <a:pt x="123510" y="229317"/>
                  <a:pt x="124374" y="230727"/>
                </a:cubicBezTo>
                <a:cubicBezTo>
                  <a:pt x="125250" y="232125"/>
                  <a:pt x="126101" y="233916"/>
                  <a:pt x="126952" y="236059"/>
                </a:cubicBezTo>
                <a:lnTo>
                  <a:pt x="126482" y="235896"/>
                </a:lnTo>
                <a:lnTo>
                  <a:pt x="125987" y="235732"/>
                </a:lnTo>
                <a:lnTo>
                  <a:pt x="124704" y="236377"/>
                </a:lnTo>
                <a:cubicBezTo>
                  <a:pt x="126418" y="244572"/>
                  <a:pt x="129593" y="251453"/>
                  <a:pt x="134229" y="257054"/>
                </a:cubicBezTo>
                <a:cubicBezTo>
                  <a:pt x="138864" y="262655"/>
                  <a:pt x="143779" y="267721"/>
                  <a:pt x="148935" y="272244"/>
                </a:cubicBezTo>
                <a:lnTo>
                  <a:pt x="153456" y="277096"/>
                </a:lnTo>
                <a:cubicBezTo>
                  <a:pt x="157114" y="280093"/>
                  <a:pt x="160937" y="282479"/>
                  <a:pt x="164937" y="284205"/>
                </a:cubicBezTo>
                <a:cubicBezTo>
                  <a:pt x="168912" y="285922"/>
                  <a:pt x="172735" y="287320"/>
                  <a:pt x="176393" y="288413"/>
                </a:cubicBezTo>
                <a:lnTo>
                  <a:pt x="175428" y="286453"/>
                </a:lnTo>
                <a:cubicBezTo>
                  <a:pt x="175428" y="286249"/>
                  <a:pt x="174551" y="285605"/>
                  <a:pt x="172849" y="284523"/>
                </a:cubicBezTo>
                <a:lnTo>
                  <a:pt x="160238" y="275167"/>
                </a:lnTo>
                <a:cubicBezTo>
                  <a:pt x="162829" y="276879"/>
                  <a:pt x="165521" y="278594"/>
                  <a:pt x="168315" y="280320"/>
                </a:cubicBezTo>
                <a:cubicBezTo>
                  <a:pt x="171110" y="282047"/>
                  <a:pt x="173916" y="283659"/>
                  <a:pt x="176710" y="285173"/>
                </a:cubicBezTo>
                <a:lnTo>
                  <a:pt x="180914" y="288413"/>
                </a:lnTo>
                <a:lnTo>
                  <a:pt x="181244" y="288730"/>
                </a:lnTo>
                <a:cubicBezTo>
                  <a:pt x="186413" y="287216"/>
                  <a:pt x="191912" y="286453"/>
                  <a:pt x="197729" y="286453"/>
                </a:cubicBezTo>
                <a:cubicBezTo>
                  <a:pt x="202034" y="286453"/>
                  <a:pt x="206238" y="286621"/>
                  <a:pt x="210327" y="286948"/>
                </a:cubicBezTo>
                <a:cubicBezTo>
                  <a:pt x="214416" y="287266"/>
                  <a:pt x="218608" y="287435"/>
                  <a:pt x="222925" y="287435"/>
                </a:cubicBezTo>
                <a:lnTo>
                  <a:pt x="228412" y="284840"/>
                </a:lnTo>
                <a:lnTo>
                  <a:pt x="228907" y="284692"/>
                </a:lnTo>
                <a:lnTo>
                  <a:pt x="229390" y="284523"/>
                </a:lnTo>
                <a:lnTo>
                  <a:pt x="229707" y="285173"/>
                </a:lnTo>
                <a:lnTo>
                  <a:pt x="228907" y="285818"/>
                </a:lnTo>
                <a:lnTo>
                  <a:pt x="228412" y="286453"/>
                </a:lnTo>
                <a:lnTo>
                  <a:pt x="234241" y="283878"/>
                </a:lnTo>
                <a:cubicBezTo>
                  <a:pt x="236591" y="282797"/>
                  <a:pt x="238928" y="281402"/>
                  <a:pt x="241188" y="279671"/>
                </a:cubicBezTo>
                <a:cubicBezTo>
                  <a:pt x="243436" y="277959"/>
                  <a:pt x="245874" y="276233"/>
                  <a:pt x="248453" y="274501"/>
                </a:cubicBezTo>
                <a:lnTo>
                  <a:pt x="254587" y="268038"/>
                </a:lnTo>
                <a:lnTo>
                  <a:pt x="254917" y="267393"/>
                </a:lnTo>
                <a:cubicBezTo>
                  <a:pt x="256415" y="265676"/>
                  <a:pt x="257876" y="264218"/>
                  <a:pt x="259260" y="263037"/>
                </a:cubicBezTo>
                <a:cubicBezTo>
                  <a:pt x="260682" y="261856"/>
                  <a:pt x="261851" y="260611"/>
                  <a:pt x="262829" y="259326"/>
                </a:cubicBezTo>
                <a:cubicBezTo>
                  <a:pt x="263807" y="258022"/>
                  <a:pt x="264543" y="256458"/>
                  <a:pt x="265090" y="254643"/>
                </a:cubicBezTo>
                <a:cubicBezTo>
                  <a:pt x="265610" y="252812"/>
                  <a:pt x="265890" y="250475"/>
                  <a:pt x="265890" y="247693"/>
                </a:cubicBezTo>
                <a:lnTo>
                  <a:pt x="266537" y="247693"/>
                </a:lnTo>
                <a:cubicBezTo>
                  <a:pt x="269776" y="246399"/>
                  <a:pt x="271719" y="244125"/>
                  <a:pt x="272367" y="240911"/>
                </a:cubicBezTo>
                <a:cubicBezTo>
                  <a:pt x="271274" y="237230"/>
                  <a:pt x="270576" y="233574"/>
                  <a:pt x="270258" y="229913"/>
                </a:cubicBezTo>
                <a:cubicBezTo>
                  <a:pt x="269928" y="226241"/>
                  <a:pt x="269776" y="222600"/>
                  <a:pt x="269776" y="218930"/>
                </a:cubicBezTo>
                <a:cubicBezTo>
                  <a:pt x="269776" y="218279"/>
                  <a:pt x="269776" y="217267"/>
                  <a:pt x="269776" y="215868"/>
                </a:cubicBezTo>
                <a:cubicBezTo>
                  <a:pt x="269776" y="214459"/>
                  <a:pt x="269776" y="213061"/>
                  <a:pt x="269776" y="211667"/>
                </a:cubicBezTo>
                <a:cubicBezTo>
                  <a:pt x="269776" y="210253"/>
                  <a:pt x="269827" y="208973"/>
                  <a:pt x="269928" y="207792"/>
                </a:cubicBezTo>
                <a:cubicBezTo>
                  <a:pt x="270043" y="206597"/>
                  <a:pt x="270296" y="205912"/>
                  <a:pt x="270754" y="205684"/>
                </a:cubicBezTo>
                <a:lnTo>
                  <a:pt x="266207" y="202459"/>
                </a:lnTo>
                <a:cubicBezTo>
                  <a:pt x="267299" y="207410"/>
                  <a:pt x="267833" y="212158"/>
                  <a:pt x="267833" y="216667"/>
                </a:cubicBezTo>
                <a:cubicBezTo>
                  <a:pt x="266322" y="213645"/>
                  <a:pt x="265140" y="211284"/>
                  <a:pt x="264277" y="209569"/>
                </a:cubicBezTo>
                <a:cubicBezTo>
                  <a:pt x="263413" y="207841"/>
                  <a:pt x="262765" y="205579"/>
                  <a:pt x="262346" y="202787"/>
                </a:cubicBezTo>
                <a:cubicBezTo>
                  <a:pt x="262346" y="202142"/>
                  <a:pt x="262765" y="201223"/>
                  <a:pt x="263629" y="200033"/>
                </a:cubicBezTo>
                <a:cubicBezTo>
                  <a:pt x="264492" y="198852"/>
                  <a:pt x="264924" y="197608"/>
                  <a:pt x="264924" y="196322"/>
                </a:cubicBezTo>
                <a:cubicBezTo>
                  <a:pt x="264924" y="192666"/>
                  <a:pt x="263743" y="188450"/>
                  <a:pt x="261368" y="183727"/>
                </a:cubicBezTo>
                <a:cubicBezTo>
                  <a:pt x="258994" y="178974"/>
                  <a:pt x="256085" y="174772"/>
                  <a:pt x="252644" y="171110"/>
                </a:cubicBezTo>
                <a:lnTo>
                  <a:pt x="251678" y="167558"/>
                </a:lnTo>
                <a:lnTo>
                  <a:pt x="249100" y="164979"/>
                </a:lnTo>
                <a:lnTo>
                  <a:pt x="246509" y="162717"/>
                </a:lnTo>
                <a:lnTo>
                  <a:pt x="246840" y="162399"/>
                </a:lnTo>
                <a:lnTo>
                  <a:pt x="246192" y="160127"/>
                </a:lnTo>
                <a:lnTo>
                  <a:pt x="246840" y="158515"/>
                </a:lnTo>
                <a:lnTo>
                  <a:pt x="246192" y="158197"/>
                </a:lnTo>
                <a:cubicBezTo>
                  <a:pt x="244033" y="156684"/>
                  <a:pt x="241925" y="155225"/>
                  <a:pt x="239893" y="153827"/>
                </a:cubicBezTo>
                <a:cubicBezTo>
                  <a:pt x="237835" y="152433"/>
                  <a:pt x="235740" y="151084"/>
                  <a:pt x="233594" y="149804"/>
                </a:cubicBezTo>
                <a:lnTo>
                  <a:pt x="236489" y="155925"/>
                </a:lnTo>
                <a:cubicBezTo>
                  <a:pt x="234330" y="153996"/>
                  <a:pt x="231650" y="152151"/>
                  <a:pt x="228412" y="150439"/>
                </a:cubicBezTo>
                <a:lnTo>
                  <a:pt x="225834" y="144609"/>
                </a:lnTo>
                <a:lnTo>
                  <a:pt x="217757" y="141712"/>
                </a:lnTo>
                <a:lnTo>
                  <a:pt x="215483" y="141876"/>
                </a:lnTo>
                <a:lnTo>
                  <a:pt x="213223" y="142030"/>
                </a:lnTo>
                <a:lnTo>
                  <a:pt x="210975" y="141876"/>
                </a:lnTo>
                <a:lnTo>
                  <a:pt x="208714" y="141712"/>
                </a:lnTo>
                <a:lnTo>
                  <a:pt x="208867" y="142363"/>
                </a:lnTo>
                <a:lnTo>
                  <a:pt x="209032" y="143007"/>
                </a:lnTo>
                <a:cubicBezTo>
                  <a:pt x="209032" y="144292"/>
                  <a:pt x="208486" y="144952"/>
                  <a:pt x="207419" y="144952"/>
                </a:cubicBezTo>
                <a:lnTo>
                  <a:pt x="206606" y="144788"/>
                </a:lnTo>
                <a:lnTo>
                  <a:pt x="205793" y="144609"/>
                </a:lnTo>
                <a:cubicBezTo>
                  <a:pt x="200421" y="142476"/>
                  <a:pt x="195240" y="141067"/>
                  <a:pt x="190286" y="140417"/>
                </a:cubicBezTo>
                <a:cubicBezTo>
                  <a:pt x="185334" y="139782"/>
                  <a:pt x="181028" y="139237"/>
                  <a:pt x="177358" y="138805"/>
                </a:cubicBezTo>
                <a:cubicBezTo>
                  <a:pt x="175643" y="139451"/>
                  <a:pt x="173980" y="139985"/>
                  <a:pt x="172367" y="140417"/>
                </a:cubicBezTo>
                <a:cubicBezTo>
                  <a:pt x="170741" y="140849"/>
                  <a:pt x="169395" y="141281"/>
                  <a:pt x="168315" y="141712"/>
                </a:cubicBezTo>
                <a:lnTo>
                  <a:pt x="168315" y="142030"/>
                </a:lnTo>
                <a:cubicBezTo>
                  <a:pt x="171770" y="141395"/>
                  <a:pt x="175542" y="141067"/>
                  <a:pt x="179631" y="141067"/>
                </a:cubicBezTo>
                <a:cubicBezTo>
                  <a:pt x="183289" y="141067"/>
                  <a:pt x="187264" y="141395"/>
                  <a:pt x="191582" y="142030"/>
                </a:cubicBezTo>
                <a:cubicBezTo>
                  <a:pt x="188991" y="142259"/>
                  <a:pt x="186095" y="142626"/>
                  <a:pt x="182870" y="143175"/>
                </a:cubicBezTo>
                <a:cubicBezTo>
                  <a:pt x="179631" y="143691"/>
                  <a:pt x="176393" y="144406"/>
                  <a:pt x="173167" y="145270"/>
                </a:cubicBezTo>
                <a:cubicBezTo>
                  <a:pt x="169941" y="146132"/>
                  <a:pt x="166969" y="147214"/>
                  <a:pt x="164290" y="148494"/>
                </a:cubicBezTo>
                <a:cubicBezTo>
                  <a:pt x="161585" y="149804"/>
                  <a:pt x="159489" y="151188"/>
                  <a:pt x="157990" y="152700"/>
                </a:cubicBezTo>
                <a:lnTo>
                  <a:pt x="157025" y="150439"/>
                </a:lnTo>
                <a:lnTo>
                  <a:pt x="151513" y="153346"/>
                </a:lnTo>
                <a:lnTo>
                  <a:pt x="150866" y="155276"/>
                </a:lnTo>
                <a:cubicBezTo>
                  <a:pt x="150015" y="155503"/>
                  <a:pt x="148935" y="156039"/>
                  <a:pt x="147640" y="156888"/>
                </a:cubicBezTo>
                <a:close/>
                <a:moveTo>
                  <a:pt x="111775" y="64495"/>
                </a:moveTo>
                <a:cubicBezTo>
                  <a:pt x="113287" y="65994"/>
                  <a:pt x="114849" y="67506"/>
                  <a:pt x="116462" y="69005"/>
                </a:cubicBezTo>
                <a:cubicBezTo>
                  <a:pt x="118074" y="70528"/>
                  <a:pt x="119738" y="72040"/>
                  <a:pt x="121478" y="73554"/>
                </a:cubicBezTo>
                <a:cubicBezTo>
                  <a:pt x="121897" y="75266"/>
                  <a:pt x="122278" y="76982"/>
                  <a:pt x="122608" y="78708"/>
                </a:cubicBezTo>
                <a:cubicBezTo>
                  <a:pt x="122926" y="80435"/>
                  <a:pt x="123294" y="82161"/>
                  <a:pt x="123726" y="83878"/>
                </a:cubicBezTo>
                <a:lnTo>
                  <a:pt x="119865" y="87118"/>
                </a:lnTo>
                <a:cubicBezTo>
                  <a:pt x="118354" y="85375"/>
                  <a:pt x="117058" y="83724"/>
                  <a:pt x="115979" y="82111"/>
                </a:cubicBezTo>
                <a:cubicBezTo>
                  <a:pt x="114899" y="80500"/>
                  <a:pt x="113820" y="78926"/>
                  <a:pt x="112740" y="77414"/>
                </a:cubicBezTo>
                <a:close/>
                <a:moveTo>
                  <a:pt x="110810" y="54147"/>
                </a:moveTo>
                <a:cubicBezTo>
                  <a:pt x="110810" y="52217"/>
                  <a:pt x="110696" y="50819"/>
                  <a:pt x="110492" y="49955"/>
                </a:cubicBezTo>
                <a:lnTo>
                  <a:pt x="119217" y="62884"/>
                </a:lnTo>
                <a:lnTo>
                  <a:pt x="119370" y="63364"/>
                </a:lnTo>
                <a:lnTo>
                  <a:pt x="119535" y="63850"/>
                </a:lnTo>
                <a:close/>
                <a:moveTo>
                  <a:pt x="110162" y="19907"/>
                </a:moveTo>
                <a:lnTo>
                  <a:pt x="110645" y="19743"/>
                </a:lnTo>
                <a:lnTo>
                  <a:pt x="111127" y="19589"/>
                </a:lnTo>
                <a:lnTo>
                  <a:pt x="111457" y="21201"/>
                </a:lnTo>
                <a:close/>
                <a:moveTo>
                  <a:pt x="110162" y="41878"/>
                </a:moveTo>
                <a:cubicBezTo>
                  <a:pt x="109946" y="39298"/>
                  <a:pt x="109794" y="36813"/>
                  <a:pt x="109680" y="34447"/>
                </a:cubicBezTo>
                <a:cubicBezTo>
                  <a:pt x="109565" y="32076"/>
                  <a:pt x="109515" y="29714"/>
                  <a:pt x="109515" y="27338"/>
                </a:cubicBezTo>
                <a:lnTo>
                  <a:pt x="113705" y="31873"/>
                </a:lnTo>
                <a:cubicBezTo>
                  <a:pt x="114353" y="35082"/>
                  <a:pt x="114950" y="38322"/>
                  <a:pt x="115496" y="41546"/>
                </a:cubicBezTo>
                <a:cubicBezTo>
                  <a:pt x="116030" y="44786"/>
                  <a:pt x="116512" y="47896"/>
                  <a:pt x="116944" y="50932"/>
                </a:cubicBezTo>
                <a:close/>
                <a:moveTo>
                  <a:pt x="105971" y="80971"/>
                </a:moveTo>
                <a:cubicBezTo>
                  <a:pt x="106174" y="82265"/>
                  <a:pt x="106289" y="83446"/>
                  <a:pt x="106289" y="84523"/>
                </a:cubicBezTo>
                <a:lnTo>
                  <a:pt x="106289" y="87762"/>
                </a:lnTo>
                <a:lnTo>
                  <a:pt x="104993" y="79675"/>
                </a:lnTo>
                <a:close/>
                <a:moveTo>
                  <a:pt x="104028" y="56092"/>
                </a:moveTo>
                <a:lnTo>
                  <a:pt x="104993" y="68042"/>
                </a:lnTo>
                <a:lnTo>
                  <a:pt x="103380" y="66108"/>
                </a:lnTo>
                <a:lnTo>
                  <a:pt x="101107" y="53179"/>
                </a:lnTo>
                <a:close/>
                <a:moveTo>
                  <a:pt x="101107" y="20238"/>
                </a:moveTo>
                <a:lnTo>
                  <a:pt x="103698" y="21851"/>
                </a:lnTo>
                <a:cubicBezTo>
                  <a:pt x="103495" y="23350"/>
                  <a:pt x="103317" y="24808"/>
                  <a:pt x="103215" y="26207"/>
                </a:cubicBezTo>
                <a:cubicBezTo>
                  <a:pt x="103101" y="27616"/>
                  <a:pt x="103063" y="29178"/>
                  <a:pt x="103063" y="30880"/>
                </a:cubicBezTo>
                <a:cubicBezTo>
                  <a:pt x="101336" y="27868"/>
                  <a:pt x="100040" y="24629"/>
                  <a:pt x="99177" y="21201"/>
                </a:cubicBezTo>
                <a:close/>
                <a:moveTo>
                  <a:pt x="103380" y="46080"/>
                </a:moveTo>
                <a:cubicBezTo>
                  <a:pt x="101653" y="43922"/>
                  <a:pt x="100370" y="42246"/>
                  <a:pt x="99494" y="41065"/>
                </a:cubicBezTo>
                <a:cubicBezTo>
                  <a:pt x="98631" y="39884"/>
                  <a:pt x="97983" y="38004"/>
                  <a:pt x="97564" y="35415"/>
                </a:cubicBezTo>
                <a:lnTo>
                  <a:pt x="97729" y="33320"/>
                </a:lnTo>
                <a:lnTo>
                  <a:pt x="97881" y="30880"/>
                </a:lnTo>
                <a:cubicBezTo>
                  <a:pt x="100256" y="35196"/>
                  <a:pt x="101755" y="37890"/>
                  <a:pt x="102403" y="38971"/>
                </a:cubicBezTo>
                <a:cubicBezTo>
                  <a:pt x="103063" y="40038"/>
                  <a:pt x="103380" y="41343"/>
                  <a:pt x="103380" y="42845"/>
                </a:cubicBezTo>
                <a:close/>
                <a:moveTo>
                  <a:pt x="95633" y="57068"/>
                </a:moveTo>
                <a:cubicBezTo>
                  <a:pt x="95633" y="55124"/>
                  <a:pt x="95722" y="53611"/>
                  <a:pt x="95951" y="52534"/>
                </a:cubicBezTo>
                <a:lnTo>
                  <a:pt x="97246" y="59644"/>
                </a:lnTo>
                <a:close/>
                <a:moveTo>
                  <a:pt x="100459" y="85822"/>
                </a:moveTo>
                <a:cubicBezTo>
                  <a:pt x="99392" y="84310"/>
                  <a:pt x="98364" y="82910"/>
                  <a:pt x="97399" y="81616"/>
                </a:cubicBezTo>
                <a:cubicBezTo>
                  <a:pt x="96421" y="80321"/>
                  <a:pt x="95507" y="78926"/>
                  <a:pt x="94655" y="77414"/>
                </a:cubicBezTo>
                <a:cubicBezTo>
                  <a:pt x="94655" y="75697"/>
                  <a:pt x="94706" y="73921"/>
                  <a:pt x="94808" y="72091"/>
                </a:cubicBezTo>
                <a:cubicBezTo>
                  <a:pt x="94922" y="70250"/>
                  <a:pt x="94986" y="68474"/>
                  <a:pt x="94986" y="66757"/>
                </a:cubicBezTo>
                <a:lnTo>
                  <a:pt x="98846" y="71594"/>
                </a:lnTo>
                <a:close/>
                <a:moveTo>
                  <a:pt x="94338" y="109089"/>
                </a:moveTo>
                <a:lnTo>
                  <a:pt x="94338" y="89692"/>
                </a:lnTo>
                <a:cubicBezTo>
                  <a:pt x="95633" y="91418"/>
                  <a:pt x="97335" y="93289"/>
                  <a:pt x="99494" y="95357"/>
                </a:cubicBezTo>
                <a:cubicBezTo>
                  <a:pt x="101653" y="97391"/>
                  <a:pt x="102720" y="99272"/>
                  <a:pt x="102720" y="101008"/>
                </a:cubicBezTo>
                <a:close/>
                <a:moveTo>
                  <a:pt x="95303" y="25726"/>
                </a:moveTo>
                <a:lnTo>
                  <a:pt x="94655" y="25726"/>
                </a:lnTo>
                <a:lnTo>
                  <a:pt x="94338" y="24758"/>
                </a:lnTo>
                <a:lnTo>
                  <a:pt x="94020" y="23795"/>
                </a:lnTo>
                <a:lnTo>
                  <a:pt x="94338" y="23795"/>
                </a:lnTo>
                <a:close/>
                <a:moveTo>
                  <a:pt x="86578" y="31873"/>
                </a:moveTo>
                <a:cubicBezTo>
                  <a:pt x="87213" y="29268"/>
                  <a:pt x="88090" y="27437"/>
                  <a:pt x="89157" y="26371"/>
                </a:cubicBezTo>
                <a:lnTo>
                  <a:pt x="91747" y="35415"/>
                </a:lnTo>
                <a:lnTo>
                  <a:pt x="89157" y="33320"/>
                </a:lnTo>
                <a:close/>
                <a:moveTo>
                  <a:pt x="91100" y="43163"/>
                </a:moveTo>
                <a:lnTo>
                  <a:pt x="90452" y="48992"/>
                </a:lnTo>
                <a:cubicBezTo>
                  <a:pt x="89372" y="47480"/>
                  <a:pt x="88458" y="45966"/>
                  <a:pt x="87721" y="44469"/>
                </a:cubicBezTo>
                <a:cubicBezTo>
                  <a:pt x="86947" y="42960"/>
                  <a:pt x="86146" y="41447"/>
                  <a:pt x="85283" y="39933"/>
                </a:cubicBezTo>
                <a:lnTo>
                  <a:pt x="85448" y="38971"/>
                </a:lnTo>
                <a:lnTo>
                  <a:pt x="85613" y="38322"/>
                </a:lnTo>
                <a:close/>
                <a:moveTo>
                  <a:pt x="88826" y="108757"/>
                </a:moveTo>
                <a:cubicBezTo>
                  <a:pt x="89703" y="110051"/>
                  <a:pt x="90668" y="110905"/>
                  <a:pt x="91747" y="111347"/>
                </a:cubicBezTo>
                <a:lnTo>
                  <a:pt x="90452" y="112641"/>
                </a:lnTo>
                <a:cubicBezTo>
                  <a:pt x="89804" y="111133"/>
                  <a:pt x="89106" y="109719"/>
                  <a:pt x="88356" y="108440"/>
                </a:cubicBezTo>
                <a:cubicBezTo>
                  <a:pt x="87594" y="107144"/>
                  <a:pt x="86794" y="105850"/>
                  <a:pt x="85931" y="104555"/>
                </a:cubicBezTo>
                <a:cubicBezTo>
                  <a:pt x="85931" y="100234"/>
                  <a:pt x="85880" y="95943"/>
                  <a:pt x="85765" y="91636"/>
                </a:cubicBezTo>
                <a:cubicBezTo>
                  <a:pt x="85651" y="87321"/>
                  <a:pt x="85499" y="83024"/>
                  <a:pt x="85283" y="78708"/>
                </a:cubicBezTo>
                <a:lnTo>
                  <a:pt x="88826" y="82910"/>
                </a:lnTo>
                <a:close/>
                <a:moveTo>
                  <a:pt x="85613" y="125559"/>
                </a:moveTo>
                <a:lnTo>
                  <a:pt x="85283" y="125887"/>
                </a:lnTo>
                <a:close/>
                <a:moveTo>
                  <a:pt x="89804" y="60610"/>
                </a:moveTo>
                <a:cubicBezTo>
                  <a:pt x="89588" y="62109"/>
                  <a:pt x="89474" y="63582"/>
                  <a:pt x="89474" y="64982"/>
                </a:cubicBezTo>
                <a:cubicBezTo>
                  <a:pt x="89474" y="66376"/>
                  <a:pt x="89474" y="67839"/>
                  <a:pt x="89474" y="69347"/>
                </a:cubicBezTo>
                <a:lnTo>
                  <a:pt x="84635" y="61588"/>
                </a:lnTo>
                <a:lnTo>
                  <a:pt x="84635" y="55759"/>
                </a:lnTo>
                <a:close/>
                <a:moveTo>
                  <a:pt x="84318" y="126537"/>
                </a:moveTo>
                <a:lnTo>
                  <a:pt x="84318" y="126204"/>
                </a:lnTo>
                <a:lnTo>
                  <a:pt x="84635" y="126537"/>
                </a:lnTo>
                <a:close/>
                <a:moveTo>
                  <a:pt x="73002" y="66426"/>
                </a:moveTo>
                <a:lnTo>
                  <a:pt x="75580" y="68370"/>
                </a:lnTo>
                <a:lnTo>
                  <a:pt x="77853" y="70632"/>
                </a:lnTo>
                <a:cubicBezTo>
                  <a:pt x="77853" y="74720"/>
                  <a:pt x="77904" y="78708"/>
                  <a:pt x="78019" y="82593"/>
                </a:cubicBezTo>
                <a:cubicBezTo>
                  <a:pt x="78120" y="86467"/>
                  <a:pt x="78285" y="90228"/>
                  <a:pt x="78501" y="93884"/>
                </a:cubicBezTo>
                <a:cubicBezTo>
                  <a:pt x="76342" y="89796"/>
                  <a:pt x="75110" y="85440"/>
                  <a:pt x="74793" y="80817"/>
                </a:cubicBezTo>
                <a:cubicBezTo>
                  <a:pt x="74475" y="76183"/>
                  <a:pt x="73866" y="71391"/>
                  <a:pt x="73002" y="66426"/>
                </a:cubicBezTo>
                <a:close/>
                <a:moveTo>
                  <a:pt x="72037" y="155608"/>
                </a:moveTo>
                <a:cubicBezTo>
                  <a:pt x="72900" y="153663"/>
                  <a:pt x="74196" y="151733"/>
                  <a:pt x="75910" y="149804"/>
                </a:cubicBezTo>
                <a:cubicBezTo>
                  <a:pt x="75262" y="152383"/>
                  <a:pt x="73980" y="154313"/>
                  <a:pt x="72037" y="155608"/>
                </a:cubicBezTo>
                <a:close/>
                <a:moveTo>
                  <a:pt x="72037" y="264814"/>
                </a:moveTo>
                <a:cubicBezTo>
                  <a:pt x="75047" y="267393"/>
                  <a:pt x="78019" y="269933"/>
                  <a:pt x="80914" y="272408"/>
                </a:cubicBezTo>
                <a:cubicBezTo>
                  <a:pt x="83822" y="274883"/>
                  <a:pt x="86578" y="276983"/>
                  <a:pt x="89157" y="278709"/>
                </a:cubicBezTo>
                <a:lnTo>
                  <a:pt x="85283" y="274189"/>
                </a:lnTo>
                <a:close/>
                <a:moveTo>
                  <a:pt x="72037" y="59326"/>
                </a:moveTo>
                <a:cubicBezTo>
                  <a:pt x="71389" y="55223"/>
                  <a:pt x="70627" y="51517"/>
                  <a:pt x="69776" y="48178"/>
                </a:cubicBezTo>
                <a:cubicBezTo>
                  <a:pt x="68912" y="44836"/>
                  <a:pt x="67947" y="42310"/>
                  <a:pt x="66868" y="40584"/>
                </a:cubicBezTo>
                <a:cubicBezTo>
                  <a:pt x="68366" y="39298"/>
                  <a:pt x="69979" y="38054"/>
                  <a:pt x="71719" y="36863"/>
                </a:cubicBezTo>
                <a:cubicBezTo>
                  <a:pt x="73434" y="35683"/>
                  <a:pt x="75161" y="34551"/>
                  <a:pt x="76875" y="33484"/>
                </a:cubicBezTo>
                <a:cubicBezTo>
                  <a:pt x="77104" y="35618"/>
                  <a:pt x="77968" y="38322"/>
                  <a:pt x="79466" y="41546"/>
                </a:cubicBezTo>
                <a:cubicBezTo>
                  <a:pt x="79263" y="42195"/>
                  <a:pt x="79149" y="43277"/>
                  <a:pt x="79149" y="44786"/>
                </a:cubicBezTo>
                <a:lnTo>
                  <a:pt x="74615" y="42513"/>
                </a:lnTo>
                <a:cubicBezTo>
                  <a:pt x="73332" y="42513"/>
                  <a:pt x="72519" y="42791"/>
                  <a:pt x="72202" y="43337"/>
                </a:cubicBezTo>
                <a:lnTo>
                  <a:pt x="71719" y="45753"/>
                </a:lnTo>
                <a:cubicBezTo>
                  <a:pt x="72367" y="51136"/>
                  <a:pt x="74412" y="56955"/>
                  <a:pt x="77853" y="63201"/>
                </a:cubicBezTo>
                <a:lnTo>
                  <a:pt x="77853" y="64495"/>
                </a:lnTo>
                <a:lnTo>
                  <a:pt x="73002" y="60293"/>
                </a:lnTo>
                <a:close/>
                <a:moveTo>
                  <a:pt x="74945" y="131046"/>
                </a:moveTo>
                <a:cubicBezTo>
                  <a:pt x="73434" y="131046"/>
                  <a:pt x="71491" y="132237"/>
                  <a:pt x="69141" y="134598"/>
                </a:cubicBezTo>
                <a:lnTo>
                  <a:pt x="66868" y="104882"/>
                </a:lnTo>
                <a:lnTo>
                  <a:pt x="72037" y="110051"/>
                </a:lnTo>
                <a:cubicBezTo>
                  <a:pt x="72900" y="114790"/>
                  <a:pt x="73866" y="118991"/>
                  <a:pt x="74945" y="122652"/>
                </a:cubicBezTo>
                <a:cubicBezTo>
                  <a:pt x="76025" y="126309"/>
                  <a:pt x="77307" y="129231"/>
                  <a:pt x="78819" y="131373"/>
                </a:cubicBezTo>
                <a:lnTo>
                  <a:pt x="78501" y="131691"/>
                </a:lnTo>
                <a:lnTo>
                  <a:pt x="75910" y="130728"/>
                </a:lnTo>
                <a:lnTo>
                  <a:pt x="75440" y="130892"/>
                </a:lnTo>
                <a:close/>
                <a:moveTo>
                  <a:pt x="65573" y="72245"/>
                </a:moveTo>
                <a:lnTo>
                  <a:pt x="65573" y="61588"/>
                </a:lnTo>
                <a:cubicBezTo>
                  <a:pt x="66017" y="63533"/>
                  <a:pt x="66335" y="65780"/>
                  <a:pt x="66550" y="68370"/>
                </a:cubicBezTo>
                <a:cubicBezTo>
                  <a:pt x="66754" y="70959"/>
                  <a:pt x="67084" y="73742"/>
                  <a:pt x="67516" y="76779"/>
                </a:cubicBezTo>
                <a:close/>
                <a:moveTo>
                  <a:pt x="63629" y="138488"/>
                </a:moveTo>
                <a:lnTo>
                  <a:pt x="63312" y="138170"/>
                </a:lnTo>
                <a:close/>
                <a:moveTo>
                  <a:pt x="65903" y="162072"/>
                </a:moveTo>
                <a:lnTo>
                  <a:pt x="64595" y="164979"/>
                </a:lnTo>
                <a:lnTo>
                  <a:pt x="63312" y="167886"/>
                </a:lnTo>
                <a:lnTo>
                  <a:pt x="62664" y="164661"/>
                </a:lnTo>
                <a:lnTo>
                  <a:pt x="62334" y="161754"/>
                </a:lnTo>
                <a:lnTo>
                  <a:pt x="64277" y="157866"/>
                </a:lnTo>
                <a:lnTo>
                  <a:pt x="64277" y="158847"/>
                </a:lnTo>
                <a:cubicBezTo>
                  <a:pt x="64277" y="160346"/>
                  <a:pt x="64823" y="161422"/>
                  <a:pt x="65903" y="162072"/>
                </a:cubicBezTo>
                <a:close/>
                <a:moveTo>
                  <a:pt x="238750" y="91304"/>
                </a:moveTo>
                <a:lnTo>
                  <a:pt x="246192" y="98085"/>
                </a:lnTo>
                <a:lnTo>
                  <a:pt x="246840" y="98085"/>
                </a:lnTo>
                <a:lnTo>
                  <a:pt x="243284" y="88412"/>
                </a:lnTo>
                <a:lnTo>
                  <a:pt x="245544" y="89692"/>
                </a:lnTo>
                <a:lnTo>
                  <a:pt x="246509" y="90342"/>
                </a:lnTo>
                <a:lnTo>
                  <a:pt x="249100" y="93249"/>
                </a:lnTo>
                <a:cubicBezTo>
                  <a:pt x="250167" y="95194"/>
                  <a:pt x="251208" y="97059"/>
                  <a:pt x="252174" y="98899"/>
                </a:cubicBezTo>
                <a:cubicBezTo>
                  <a:pt x="253139" y="100730"/>
                  <a:pt x="254269" y="102506"/>
                  <a:pt x="255552" y="104237"/>
                </a:cubicBezTo>
                <a:lnTo>
                  <a:pt x="256530" y="105200"/>
                </a:lnTo>
                <a:cubicBezTo>
                  <a:pt x="254383" y="105200"/>
                  <a:pt x="253291" y="105963"/>
                  <a:pt x="253291" y="107472"/>
                </a:cubicBezTo>
                <a:lnTo>
                  <a:pt x="253926" y="109401"/>
                </a:lnTo>
                <a:lnTo>
                  <a:pt x="255552" y="111996"/>
                </a:lnTo>
                <a:lnTo>
                  <a:pt x="256530" y="112323"/>
                </a:lnTo>
                <a:lnTo>
                  <a:pt x="257177" y="111019"/>
                </a:lnTo>
                <a:lnTo>
                  <a:pt x="259120" y="109401"/>
                </a:lnTo>
                <a:cubicBezTo>
                  <a:pt x="261699" y="109401"/>
                  <a:pt x="263997" y="110533"/>
                  <a:pt x="266067" y="112795"/>
                </a:cubicBezTo>
                <a:cubicBezTo>
                  <a:pt x="268099" y="115058"/>
                  <a:pt x="269979" y="116947"/>
                  <a:pt x="271719" y="118446"/>
                </a:cubicBezTo>
                <a:lnTo>
                  <a:pt x="273332" y="120073"/>
                </a:lnTo>
                <a:lnTo>
                  <a:pt x="274297" y="119740"/>
                </a:lnTo>
                <a:cubicBezTo>
                  <a:pt x="276456" y="119740"/>
                  <a:pt x="278920" y="121353"/>
                  <a:pt x="281726" y="124592"/>
                </a:cubicBezTo>
                <a:cubicBezTo>
                  <a:pt x="284520" y="127816"/>
                  <a:pt x="287264" y="131592"/>
                  <a:pt x="289969" y="135898"/>
                </a:cubicBezTo>
                <a:cubicBezTo>
                  <a:pt x="292649" y="140199"/>
                  <a:pt x="295138" y="144471"/>
                  <a:pt x="297386" y="148658"/>
                </a:cubicBezTo>
                <a:cubicBezTo>
                  <a:pt x="299659" y="152864"/>
                  <a:pt x="301335" y="156039"/>
                  <a:pt x="302402" y="158197"/>
                </a:cubicBezTo>
                <a:lnTo>
                  <a:pt x="302402" y="158515"/>
                </a:lnTo>
                <a:cubicBezTo>
                  <a:pt x="304129" y="160891"/>
                  <a:pt x="305641" y="163581"/>
                  <a:pt x="306923" y="166592"/>
                </a:cubicBezTo>
                <a:cubicBezTo>
                  <a:pt x="308232" y="169603"/>
                  <a:pt x="308879" y="172297"/>
                  <a:pt x="308879" y="174683"/>
                </a:cubicBezTo>
                <a:cubicBezTo>
                  <a:pt x="308879" y="176612"/>
                  <a:pt x="308104" y="177580"/>
                  <a:pt x="306606" y="177580"/>
                </a:cubicBezTo>
                <a:lnTo>
                  <a:pt x="305958" y="177426"/>
                </a:lnTo>
                <a:lnTo>
                  <a:pt x="305310" y="177262"/>
                </a:lnTo>
                <a:cubicBezTo>
                  <a:pt x="305958" y="180268"/>
                  <a:pt x="306860" y="183776"/>
                  <a:pt x="308054" y="187750"/>
                </a:cubicBezTo>
                <a:cubicBezTo>
                  <a:pt x="309247" y="191738"/>
                  <a:pt x="310492" y="195727"/>
                  <a:pt x="311775" y="199701"/>
                </a:cubicBezTo>
                <a:cubicBezTo>
                  <a:pt x="313070" y="203699"/>
                  <a:pt x="314302" y="207573"/>
                  <a:pt x="315496" y="211334"/>
                </a:cubicBezTo>
                <a:cubicBezTo>
                  <a:pt x="316677" y="215104"/>
                  <a:pt x="317807" y="218279"/>
                  <a:pt x="318887" y="220874"/>
                </a:cubicBezTo>
                <a:lnTo>
                  <a:pt x="318556" y="220874"/>
                </a:lnTo>
                <a:cubicBezTo>
                  <a:pt x="318556" y="223245"/>
                  <a:pt x="317921" y="224426"/>
                  <a:pt x="316613" y="224426"/>
                </a:cubicBezTo>
                <a:lnTo>
                  <a:pt x="316296" y="225075"/>
                </a:lnTo>
                <a:lnTo>
                  <a:pt x="316296" y="224426"/>
                </a:lnTo>
                <a:lnTo>
                  <a:pt x="315178" y="223781"/>
                </a:lnTo>
                <a:lnTo>
                  <a:pt x="314035" y="222813"/>
                </a:lnTo>
                <a:lnTo>
                  <a:pt x="313705" y="223131"/>
                </a:lnTo>
                <a:lnTo>
                  <a:pt x="311457" y="216032"/>
                </a:lnTo>
                <a:lnTo>
                  <a:pt x="309844" y="215388"/>
                </a:lnTo>
                <a:lnTo>
                  <a:pt x="310810" y="222168"/>
                </a:lnTo>
                <a:lnTo>
                  <a:pt x="310492" y="223781"/>
                </a:lnTo>
                <a:lnTo>
                  <a:pt x="310810" y="223131"/>
                </a:lnTo>
                <a:cubicBezTo>
                  <a:pt x="310810" y="224629"/>
                  <a:pt x="310860" y="226053"/>
                  <a:pt x="310975" y="227338"/>
                </a:cubicBezTo>
                <a:cubicBezTo>
                  <a:pt x="311076" y="228633"/>
                  <a:pt x="311229" y="229913"/>
                  <a:pt x="311457" y="231208"/>
                </a:cubicBezTo>
                <a:lnTo>
                  <a:pt x="309514" y="232825"/>
                </a:lnTo>
                <a:lnTo>
                  <a:pt x="308549" y="234447"/>
                </a:lnTo>
                <a:cubicBezTo>
                  <a:pt x="308549" y="238321"/>
                  <a:pt x="308282" y="242246"/>
                  <a:pt x="307736" y="246235"/>
                </a:cubicBezTo>
                <a:cubicBezTo>
                  <a:pt x="307190" y="250223"/>
                  <a:pt x="306072" y="254246"/>
                  <a:pt x="304333" y="258363"/>
                </a:cubicBezTo>
                <a:cubicBezTo>
                  <a:pt x="304333" y="261142"/>
                  <a:pt x="305755" y="262566"/>
                  <a:pt x="308549" y="262566"/>
                </a:cubicBezTo>
                <a:lnTo>
                  <a:pt x="308549" y="268038"/>
                </a:lnTo>
                <a:cubicBezTo>
                  <a:pt x="308549" y="269551"/>
                  <a:pt x="309070" y="270617"/>
                  <a:pt x="310162" y="271277"/>
                </a:cubicBezTo>
                <a:lnTo>
                  <a:pt x="309514" y="273540"/>
                </a:lnTo>
                <a:lnTo>
                  <a:pt x="308549" y="273207"/>
                </a:lnTo>
                <a:cubicBezTo>
                  <a:pt x="305107" y="273425"/>
                  <a:pt x="302834" y="275266"/>
                  <a:pt x="301754" y="278709"/>
                </a:cubicBezTo>
                <a:lnTo>
                  <a:pt x="300789" y="274819"/>
                </a:lnTo>
                <a:cubicBezTo>
                  <a:pt x="300141" y="275901"/>
                  <a:pt x="299659" y="277096"/>
                  <a:pt x="299342" y="278391"/>
                </a:cubicBezTo>
                <a:cubicBezTo>
                  <a:pt x="299011" y="279671"/>
                  <a:pt x="298313" y="280320"/>
                  <a:pt x="297246" y="280320"/>
                </a:cubicBezTo>
                <a:lnTo>
                  <a:pt x="294642" y="279026"/>
                </a:lnTo>
                <a:lnTo>
                  <a:pt x="290121" y="284840"/>
                </a:lnTo>
                <a:cubicBezTo>
                  <a:pt x="289905" y="286136"/>
                  <a:pt x="289753" y="287435"/>
                  <a:pt x="289651" y="288730"/>
                </a:cubicBezTo>
                <a:cubicBezTo>
                  <a:pt x="289524" y="290024"/>
                  <a:pt x="289474" y="291190"/>
                  <a:pt x="289474" y="292272"/>
                </a:cubicBezTo>
                <a:cubicBezTo>
                  <a:pt x="287759" y="293348"/>
                  <a:pt x="286095" y="294708"/>
                  <a:pt x="284470" y="296325"/>
                </a:cubicBezTo>
                <a:cubicBezTo>
                  <a:pt x="282857" y="297938"/>
                  <a:pt x="282044" y="299599"/>
                  <a:pt x="282044" y="301326"/>
                </a:cubicBezTo>
                <a:lnTo>
                  <a:pt x="282387" y="303270"/>
                </a:lnTo>
                <a:cubicBezTo>
                  <a:pt x="280431" y="304337"/>
                  <a:pt x="278437" y="305478"/>
                  <a:pt x="276405" y="306659"/>
                </a:cubicBezTo>
                <a:cubicBezTo>
                  <a:pt x="274348" y="307830"/>
                  <a:pt x="272138" y="308970"/>
                  <a:pt x="269776" y="310052"/>
                </a:cubicBezTo>
                <a:cubicBezTo>
                  <a:pt x="265890" y="314358"/>
                  <a:pt x="261317" y="317051"/>
                  <a:pt x="256034" y="318128"/>
                </a:cubicBezTo>
                <a:cubicBezTo>
                  <a:pt x="250751" y="319210"/>
                  <a:pt x="245430" y="320286"/>
                  <a:pt x="240045" y="321353"/>
                </a:cubicBezTo>
                <a:lnTo>
                  <a:pt x="243284" y="322003"/>
                </a:lnTo>
                <a:cubicBezTo>
                  <a:pt x="240909" y="323079"/>
                  <a:pt x="238483" y="324046"/>
                  <a:pt x="236006" y="324910"/>
                </a:cubicBezTo>
                <a:cubicBezTo>
                  <a:pt x="233530" y="325763"/>
                  <a:pt x="231117" y="326636"/>
                  <a:pt x="228729" y="327500"/>
                </a:cubicBezTo>
                <a:cubicBezTo>
                  <a:pt x="224640" y="327500"/>
                  <a:pt x="220449" y="326953"/>
                  <a:pt x="216131" y="325887"/>
                </a:cubicBezTo>
                <a:cubicBezTo>
                  <a:pt x="213985" y="326953"/>
                  <a:pt x="211508" y="327500"/>
                  <a:pt x="208714" y="327500"/>
                </a:cubicBezTo>
                <a:lnTo>
                  <a:pt x="209997" y="329429"/>
                </a:lnTo>
                <a:cubicBezTo>
                  <a:pt x="210429" y="329647"/>
                  <a:pt x="211292" y="330079"/>
                  <a:pt x="212588" y="330729"/>
                </a:cubicBezTo>
                <a:cubicBezTo>
                  <a:pt x="210860" y="330932"/>
                  <a:pt x="209133" y="331047"/>
                  <a:pt x="207419" y="331047"/>
                </a:cubicBezTo>
                <a:cubicBezTo>
                  <a:pt x="205692" y="331047"/>
                  <a:pt x="203977" y="331047"/>
                  <a:pt x="202237" y="331047"/>
                </a:cubicBezTo>
                <a:cubicBezTo>
                  <a:pt x="199227" y="331047"/>
                  <a:pt x="195722" y="330878"/>
                  <a:pt x="191747" y="330560"/>
                </a:cubicBezTo>
                <a:cubicBezTo>
                  <a:pt x="187746" y="330243"/>
                  <a:pt x="183987" y="329761"/>
                  <a:pt x="180431" y="329111"/>
                </a:cubicBezTo>
                <a:cubicBezTo>
                  <a:pt x="176888" y="328467"/>
                  <a:pt x="173916" y="327653"/>
                  <a:pt x="171554" y="326675"/>
                </a:cubicBezTo>
                <a:cubicBezTo>
                  <a:pt x="169179" y="325709"/>
                  <a:pt x="167998" y="324582"/>
                  <a:pt x="167998" y="323297"/>
                </a:cubicBezTo>
                <a:lnTo>
                  <a:pt x="163147" y="321025"/>
                </a:lnTo>
                <a:cubicBezTo>
                  <a:pt x="161419" y="321025"/>
                  <a:pt x="159654" y="320708"/>
                  <a:pt x="157812" y="320059"/>
                </a:cubicBezTo>
                <a:cubicBezTo>
                  <a:pt x="155984" y="319413"/>
                  <a:pt x="154219" y="318560"/>
                  <a:pt x="152479" y="317483"/>
                </a:cubicBezTo>
                <a:lnTo>
                  <a:pt x="151831" y="317647"/>
                </a:lnTo>
                <a:lnTo>
                  <a:pt x="151196" y="317800"/>
                </a:lnTo>
                <a:cubicBezTo>
                  <a:pt x="149900" y="317800"/>
                  <a:pt x="148338" y="317428"/>
                  <a:pt x="146497" y="316670"/>
                </a:cubicBezTo>
                <a:cubicBezTo>
                  <a:pt x="144681" y="315921"/>
                  <a:pt x="142839" y="314953"/>
                  <a:pt x="141023" y="313758"/>
                </a:cubicBezTo>
                <a:cubicBezTo>
                  <a:pt x="139182" y="312577"/>
                  <a:pt x="137417" y="311386"/>
                  <a:pt x="135689" y="310216"/>
                </a:cubicBezTo>
                <a:cubicBezTo>
                  <a:pt x="133962" y="309025"/>
                  <a:pt x="132463" y="308008"/>
                  <a:pt x="131168" y="307130"/>
                </a:cubicBezTo>
                <a:lnTo>
                  <a:pt x="123726" y="307130"/>
                </a:lnTo>
                <a:lnTo>
                  <a:pt x="123091" y="306812"/>
                </a:lnTo>
                <a:lnTo>
                  <a:pt x="115318" y="301009"/>
                </a:lnTo>
                <a:cubicBezTo>
                  <a:pt x="111661" y="299916"/>
                  <a:pt x="107457" y="297337"/>
                  <a:pt x="102720" y="293249"/>
                </a:cubicBezTo>
                <a:cubicBezTo>
                  <a:pt x="97983" y="289147"/>
                  <a:pt x="92281" y="285704"/>
                  <a:pt x="85613" y="282901"/>
                </a:cubicBezTo>
                <a:lnTo>
                  <a:pt x="83670" y="281933"/>
                </a:lnTo>
                <a:cubicBezTo>
                  <a:pt x="85385" y="281720"/>
                  <a:pt x="86248" y="280970"/>
                  <a:pt x="86248" y="279671"/>
                </a:cubicBezTo>
                <a:cubicBezTo>
                  <a:pt x="86248" y="277959"/>
                  <a:pt x="85499" y="276778"/>
                  <a:pt x="84000" y="276129"/>
                </a:cubicBezTo>
                <a:lnTo>
                  <a:pt x="75910" y="274501"/>
                </a:lnTo>
                <a:cubicBezTo>
                  <a:pt x="74196" y="272140"/>
                  <a:pt x="72316" y="269452"/>
                  <a:pt x="70259" y="266425"/>
                </a:cubicBezTo>
                <a:cubicBezTo>
                  <a:pt x="68214" y="263404"/>
                  <a:pt x="65788" y="261475"/>
                  <a:pt x="62982" y="260611"/>
                </a:cubicBezTo>
                <a:lnTo>
                  <a:pt x="62016" y="260611"/>
                </a:lnTo>
                <a:cubicBezTo>
                  <a:pt x="60734" y="257168"/>
                  <a:pt x="59756" y="253398"/>
                  <a:pt x="59121" y="249306"/>
                </a:cubicBezTo>
                <a:cubicBezTo>
                  <a:pt x="61267" y="250605"/>
                  <a:pt x="63363" y="251950"/>
                  <a:pt x="65420" y="253343"/>
                </a:cubicBezTo>
                <a:cubicBezTo>
                  <a:pt x="67452" y="254742"/>
                  <a:pt x="69560" y="256205"/>
                  <a:pt x="71719" y="257704"/>
                </a:cubicBezTo>
                <a:cubicBezTo>
                  <a:pt x="69776" y="253829"/>
                  <a:pt x="67770" y="249736"/>
                  <a:pt x="65737" y="245421"/>
                </a:cubicBezTo>
                <a:cubicBezTo>
                  <a:pt x="63680" y="241114"/>
                  <a:pt x="61915" y="236913"/>
                  <a:pt x="60404" y="232825"/>
                </a:cubicBezTo>
                <a:lnTo>
                  <a:pt x="60734" y="231208"/>
                </a:lnTo>
                <a:cubicBezTo>
                  <a:pt x="60734" y="229913"/>
                  <a:pt x="60404" y="228836"/>
                  <a:pt x="59756" y="227984"/>
                </a:cubicBezTo>
                <a:lnTo>
                  <a:pt x="59438" y="227666"/>
                </a:lnTo>
                <a:lnTo>
                  <a:pt x="59273" y="224758"/>
                </a:lnTo>
                <a:lnTo>
                  <a:pt x="59121" y="221851"/>
                </a:lnTo>
                <a:cubicBezTo>
                  <a:pt x="60404" y="221405"/>
                  <a:pt x="61699" y="222055"/>
                  <a:pt x="62982" y="223781"/>
                </a:cubicBezTo>
                <a:cubicBezTo>
                  <a:pt x="62779" y="222486"/>
                  <a:pt x="62613" y="221137"/>
                  <a:pt x="62512" y="219753"/>
                </a:cubicBezTo>
                <a:cubicBezTo>
                  <a:pt x="62385" y="218334"/>
                  <a:pt x="62334" y="217098"/>
                  <a:pt x="62334" y="216032"/>
                </a:cubicBezTo>
                <a:cubicBezTo>
                  <a:pt x="62334" y="214737"/>
                  <a:pt x="62385" y="213125"/>
                  <a:pt x="62512" y="211180"/>
                </a:cubicBezTo>
                <a:cubicBezTo>
                  <a:pt x="62613" y="209241"/>
                  <a:pt x="63312" y="208273"/>
                  <a:pt x="64595" y="208273"/>
                </a:cubicBezTo>
                <a:lnTo>
                  <a:pt x="64277" y="205033"/>
                </a:lnTo>
                <a:lnTo>
                  <a:pt x="64277" y="201809"/>
                </a:lnTo>
                <a:cubicBezTo>
                  <a:pt x="64277" y="192984"/>
                  <a:pt x="65471" y="185338"/>
                  <a:pt x="67833" y="178875"/>
                </a:cubicBezTo>
                <a:lnTo>
                  <a:pt x="67668" y="175963"/>
                </a:lnTo>
                <a:lnTo>
                  <a:pt x="67516" y="173056"/>
                </a:lnTo>
                <a:cubicBezTo>
                  <a:pt x="67516" y="171329"/>
                  <a:pt x="67630" y="169668"/>
                  <a:pt x="67833" y="168055"/>
                </a:cubicBezTo>
                <a:cubicBezTo>
                  <a:pt x="68049" y="166428"/>
                  <a:pt x="68265" y="164979"/>
                  <a:pt x="68494" y="163685"/>
                </a:cubicBezTo>
                <a:lnTo>
                  <a:pt x="69281" y="163849"/>
                </a:lnTo>
                <a:lnTo>
                  <a:pt x="70107" y="164011"/>
                </a:lnTo>
                <a:cubicBezTo>
                  <a:pt x="71821" y="164011"/>
                  <a:pt x="73434" y="163302"/>
                  <a:pt x="74945" y="161908"/>
                </a:cubicBezTo>
                <a:cubicBezTo>
                  <a:pt x="76457" y="160494"/>
                  <a:pt x="77790" y="158678"/>
                  <a:pt x="78984" y="156422"/>
                </a:cubicBezTo>
                <a:cubicBezTo>
                  <a:pt x="80165" y="154144"/>
                  <a:pt x="81092" y="151669"/>
                  <a:pt x="81740" y="148976"/>
                </a:cubicBezTo>
                <a:cubicBezTo>
                  <a:pt x="82387" y="146286"/>
                  <a:pt x="82705" y="143756"/>
                  <a:pt x="82705" y="141395"/>
                </a:cubicBezTo>
                <a:lnTo>
                  <a:pt x="89474" y="133635"/>
                </a:lnTo>
                <a:lnTo>
                  <a:pt x="89969" y="133799"/>
                </a:lnTo>
                <a:lnTo>
                  <a:pt x="90452" y="133968"/>
                </a:lnTo>
                <a:cubicBezTo>
                  <a:pt x="91531" y="133968"/>
                  <a:pt x="92928" y="133318"/>
                  <a:pt x="94655" y="132008"/>
                </a:cubicBezTo>
                <a:cubicBezTo>
                  <a:pt x="96370" y="130728"/>
                  <a:pt x="98097" y="129166"/>
                  <a:pt x="99824" y="127336"/>
                </a:cubicBezTo>
                <a:cubicBezTo>
                  <a:pt x="101539" y="125510"/>
                  <a:pt x="103215" y="123680"/>
                  <a:pt x="104828" y="121848"/>
                </a:cubicBezTo>
                <a:cubicBezTo>
                  <a:pt x="106441" y="120008"/>
                  <a:pt x="107787" y="118559"/>
                  <a:pt x="108880" y="117483"/>
                </a:cubicBezTo>
                <a:lnTo>
                  <a:pt x="140528" y="96805"/>
                </a:lnTo>
                <a:lnTo>
                  <a:pt x="157025" y="89692"/>
                </a:lnTo>
                <a:cubicBezTo>
                  <a:pt x="163464" y="87980"/>
                  <a:pt x="170309" y="86199"/>
                  <a:pt x="177536" y="84359"/>
                </a:cubicBezTo>
                <a:cubicBezTo>
                  <a:pt x="184749" y="82533"/>
                  <a:pt x="191696" y="80321"/>
                  <a:pt x="198364" y="77741"/>
                </a:cubicBezTo>
                <a:cubicBezTo>
                  <a:pt x="200739" y="78595"/>
                  <a:pt x="203152" y="79522"/>
                  <a:pt x="205641" y="80500"/>
                </a:cubicBezTo>
                <a:cubicBezTo>
                  <a:pt x="208117" y="81461"/>
                  <a:pt x="210530" y="82161"/>
                  <a:pt x="212905" y="82593"/>
                </a:cubicBezTo>
                <a:cubicBezTo>
                  <a:pt x="214201" y="82796"/>
                  <a:pt x="216398" y="83079"/>
                  <a:pt x="219522" y="83397"/>
                </a:cubicBezTo>
                <a:cubicBezTo>
                  <a:pt x="222659" y="83724"/>
                  <a:pt x="225834" y="84091"/>
                  <a:pt x="229060" y="84523"/>
                </a:cubicBezTo>
                <a:cubicBezTo>
                  <a:pt x="232298" y="84954"/>
                  <a:pt x="235156" y="85490"/>
                  <a:pt x="237619" y="86150"/>
                </a:cubicBezTo>
                <a:cubicBezTo>
                  <a:pt x="240096" y="86800"/>
                  <a:pt x="241328" y="87638"/>
                  <a:pt x="241328" y="88729"/>
                </a:cubicBezTo>
                <a:lnTo>
                  <a:pt x="239715" y="91304"/>
                </a:lnTo>
                <a:close/>
                <a:moveTo>
                  <a:pt x="58143" y="181122"/>
                </a:moveTo>
                <a:lnTo>
                  <a:pt x="57825" y="178542"/>
                </a:lnTo>
                <a:cubicBezTo>
                  <a:pt x="57825" y="177262"/>
                  <a:pt x="57927" y="176385"/>
                  <a:pt x="58143" y="175963"/>
                </a:cubicBezTo>
                <a:close/>
                <a:moveTo>
                  <a:pt x="61699" y="99079"/>
                </a:moveTo>
                <a:cubicBezTo>
                  <a:pt x="62131" y="104019"/>
                  <a:pt x="62448" y="108921"/>
                  <a:pt x="62664" y="113772"/>
                </a:cubicBezTo>
                <a:cubicBezTo>
                  <a:pt x="62880" y="118624"/>
                  <a:pt x="63096" y="123501"/>
                  <a:pt x="63312" y="128466"/>
                </a:cubicBezTo>
                <a:lnTo>
                  <a:pt x="59121" y="120390"/>
                </a:lnTo>
                <a:cubicBezTo>
                  <a:pt x="57825" y="114790"/>
                  <a:pt x="56581" y="109288"/>
                  <a:pt x="55400" y="103905"/>
                </a:cubicBezTo>
                <a:cubicBezTo>
                  <a:pt x="54206" y="98532"/>
                  <a:pt x="52771" y="93150"/>
                  <a:pt x="51031" y="87762"/>
                </a:cubicBezTo>
                <a:close/>
                <a:moveTo>
                  <a:pt x="46840" y="184362"/>
                </a:moveTo>
                <a:lnTo>
                  <a:pt x="47158" y="184362"/>
                </a:lnTo>
                <a:lnTo>
                  <a:pt x="47322" y="185488"/>
                </a:lnTo>
                <a:lnTo>
                  <a:pt x="47488" y="186618"/>
                </a:lnTo>
                <a:close/>
                <a:moveTo>
                  <a:pt x="48123" y="65463"/>
                </a:moveTo>
                <a:lnTo>
                  <a:pt x="46192" y="64813"/>
                </a:lnTo>
                <a:lnTo>
                  <a:pt x="44897" y="65463"/>
                </a:lnTo>
                <a:cubicBezTo>
                  <a:pt x="49418" y="58795"/>
                  <a:pt x="54701" y="52430"/>
                  <a:pt x="60734" y="46398"/>
                </a:cubicBezTo>
                <a:cubicBezTo>
                  <a:pt x="60505" y="47693"/>
                  <a:pt x="60353" y="49042"/>
                  <a:pt x="60239" y="50436"/>
                </a:cubicBezTo>
                <a:cubicBezTo>
                  <a:pt x="60137" y="51850"/>
                  <a:pt x="60086" y="53284"/>
                  <a:pt x="60086" y="54791"/>
                </a:cubicBezTo>
                <a:cubicBezTo>
                  <a:pt x="57927" y="55223"/>
                  <a:pt x="56860" y="56638"/>
                  <a:pt x="56860" y="58999"/>
                </a:cubicBezTo>
                <a:cubicBezTo>
                  <a:pt x="56860" y="61375"/>
                  <a:pt x="57013" y="64267"/>
                  <a:pt x="57330" y="67725"/>
                </a:cubicBezTo>
                <a:cubicBezTo>
                  <a:pt x="57648" y="71163"/>
                  <a:pt x="58575" y="74075"/>
                  <a:pt x="60086" y="76446"/>
                </a:cubicBezTo>
                <a:cubicBezTo>
                  <a:pt x="57699" y="74075"/>
                  <a:pt x="55451" y="71977"/>
                  <a:pt x="53304" y="70150"/>
                </a:cubicBezTo>
                <a:cubicBezTo>
                  <a:pt x="51145" y="68320"/>
                  <a:pt x="49418" y="66757"/>
                  <a:pt x="48123" y="65463"/>
                </a:cubicBezTo>
                <a:close/>
                <a:moveTo>
                  <a:pt x="52657" y="169171"/>
                </a:moveTo>
                <a:lnTo>
                  <a:pt x="50383" y="152383"/>
                </a:lnTo>
                <a:lnTo>
                  <a:pt x="51349" y="153346"/>
                </a:lnTo>
                <a:lnTo>
                  <a:pt x="53622" y="154313"/>
                </a:lnTo>
                <a:cubicBezTo>
                  <a:pt x="54917" y="154313"/>
                  <a:pt x="55565" y="153028"/>
                  <a:pt x="55565" y="150439"/>
                </a:cubicBezTo>
                <a:lnTo>
                  <a:pt x="48770" y="140750"/>
                </a:lnTo>
                <a:lnTo>
                  <a:pt x="45875" y="120390"/>
                </a:lnTo>
                <a:cubicBezTo>
                  <a:pt x="45417" y="118877"/>
                  <a:pt x="45164" y="117429"/>
                  <a:pt x="45049" y="116034"/>
                </a:cubicBezTo>
                <a:cubicBezTo>
                  <a:pt x="44948" y="114626"/>
                  <a:pt x="44782" y="113177"/>
                  <a:pt x="44579" y="111678"/>
                </a:cubicBezTo>
                <a:cubicBezTo>
                  <a:pt x="49736" y="116833"/>
                  <a:pt x="53139" y="122434"/>
                  <a:pt x="54752" y="128466"/>
                </a:cubicBezTo>
                <a:cubicBezTo>
                  <a:pt x="56365" y="134499"/>
                  <a:pt x="58473" y="140630"/>
                  <a:pt x="61051" y="146881"/>
                </a:cubicBezTo>
                <a:cubicBezTo>
                  <a:pt x="59324" y="150324"/>
                  <a:pt x="57699" y="153996"/>
                  <a:pt x="56212" y="157866"/>
                </a:cubicBezTo>
                <a:cubicBezTo>
                  <a:pt x="54701" y="161754"/>
                  <a:pt x="53622" y="165515"/>
                  <a:pt x="52974" y="169171"/>
                </a:cubicBezTo>
                <a:close/>
                <a:moveTo>
                  <a:pt x="45545" y="158197"/>
                </a:moveTo>
                <a:lnTo>
                  <a:pt x="46510" y="164661"/>
                </a:lnTo>
                <a:lnTo>
                  <a:pt x="47158" y="175963"/>
                </a:lnTo>
                <a:cubicBezTo>
                  <a:pt x="45646" y="174454"/>
                  <a:pt x="44897" y="172029"/>
                  <a:pt x="44897" y="168700"/>
                </a:cubicBezTo>
                <a:cubicBezTo>
                  <a:pt x="44897" y="165346"/>
                  <a:pt x="44782" y="162275"/>
                  <a:pt x="44579" y="159482"/>
                </a:cubicBezTo>
                <a:close/>
                <a:moveTo>
                  <a:pt x="45227" y="155608"/>
                </a:moveTo>
                <a:cubicBezTo>
                  <a:pt x="44135" y="154527"/>
                  <a:pt x="43614" y="152750"/>
                  <a:pt x="43614" y="150275"/>
                </a:cubicBezTo>
                <a:cubicBezTo>
                  <a:pt x="43614" y="147784"/>
                  <a:pt x="43487" y="145700"/>
                  <a:pt x="43284" y="143974"/>
                </a:cubicBezTo>
                <a:close/>
                <a:moveTo>
                  <a:pt x="51996" y="81288"/>
                </a:moveTo>
                <a:cubicBezTo>
                  <a:pt x="49850" y="79140"/>
                  <a:pt x="48224" y="77047"/>
                  <a:pt x="47158" y="74988"/>
                </a:cubicBezTo>
                <a:cubicBezTo>
                  <a:pt x="46078" y="72953"/>
                  <a:pt x="44681" y="70632"/>
                  <a:pt x="42966" y="68042"/>
                </a:cubicBezTo>
                <a:lnTo>
                  <a:pt x="43932" y="66757"/>
                </a:lnTo>
                <a:cubicBezTo>
                  <a:pt x="43932" y="68474"/>
                  <a:pt x="44948" y="70845"/>
                  <a:pt x="46992" y="73872"/>
                </a:cubicBezTo>
                <a:cubicBezTo>
                  <a:pt x="49050" y="76878"/>
                  <a:pt x="50701" y="79358"/>
                  <a:pt x="51996" y="81288"/>
                </a:cubicBezTo>
                <a:close/>
                <a:moveTo>
                  <a:pt x="42636" y="90986"/>
                </a:moveTo>
                <a:cubicBezTo>
                  <a:pt x="42636" y="89047"/>
                  <a:pt x="42573" y="87167"/>
                  <a:pt x="42471" y="85336"/>
                </a:cubicBezTo>
                <a:cubicBezTo>
                  <a:pt x="42357" y="83496"/>
                  <a:pt x="42306" y="81616"/>
                  <a:pt x="42306" y="79675"/>
                </a:cubicBezTo>
                <a:cubicBezTo>
                  <a:pt x="43386" y="83342"/>
                  <a:pt x="44351" y="86899"/>
                  <a:pt x="45227" y="90342"/>
                </a:cubicBezTo>
                <a:cubicBezTo>
                  <a:pt x="46078" y="93794"/>
                  <a:pt x="46942" y="97336"/>
                  <a:pt x="47805" y="101008"/>
                </a:cubicBezTo>
                <a:close/>
                <a:moveTo>
                  <a:pt x="36820" y="105850"/>
                </a:moveTo>
                <a:lnTo>
                  <a:pt x="37467" y="106494"/>
                </a:lnTo>
                <a:lnTo>
                  <a:pt x="37785" y="109089"/>
                </a:lnTo>
                <a:close/>
                <a:moveTo>
                  <a:pt x="35207" y="122002"/>
                </a:moveTo>
                <a:cubicBezTo>
                  <a:pt x="33912" y="119413"/>
                  <a:pt x="33264" y="117483"/>
                  <a:pt x="33264" y="116188"/>
                </a:cubicBezTo>
                <a:lnTo>
                  <a:pt x="33594" y="114903"/>
                </a:lnTo>
                <a:lnTo>
                  <a:pt x="35855" y="122652"/>
                </a:lnTo>
                <a:close/>
                <a:moveTo>
                  <a:pt x="32629" y="83560"/>
                </a:moveTo>
                <a:cubicBezTo>
                  <a:pt x="33695" y="86988"/>
                  <a:pt x="34978" y="90025"/>
                  <a:pt x="36490" y="92604"/>
                </a:cubicBezTo>
                <a:lnTo>
                  <a:pt x="36490" y="97455"/>
                </a:lnTo>
                <a:lnTo>
                  <a:pt x="34877" y="99079"/>
                </a:lnTo>
                <a:cubicBezTo>
                  <a:pt x="34445" y="99079"/>
                  <a:pt x="33213" y="98418"/>
                  <a:pt x="31155" y="97123"/>
                </a:cubicBezTo>
                <a:cubicBezTo>
                  <a:pt x="29111" y="95839"/>
                  <a:pt x="27892" y="95079"/>
                  <a:pt x="27447" y="94876"/>
                </a:cubicBezTo>
                <a:lnTo>
                  <a:pt x="31651" y="85172"/>
                </a:lnTo>
                <a:close/>
                <a:moveTo>
                  <a:pt x="47158" y="228633"/>
                </a:moveTo>
                <a:lnTo>
                  <a:pt x="47488" y="227338"/>
                </a:lnTo>
                <a:lnTo>
                  <a:pt x="46510" y="224580"/>
                </a:lnTo>
                <a:lnTo>
                  <a:pt x="44262" y="223464"/>
                </a:lnTo>
                <a:lnTo>
                  <a:pt x="42636" y="224099"/>
                </a:lnTo>
                <a:lnTo>
                  <a:pt x="41671" y="226053"/>
                </a:lnTo>
                <a:cubicBezTo>
                  <a:pt x="38864" y="223895"/>
                  <a:pt x="36820" y="221886"/>
                  <a:pt x="35524" y="220070"/>
                </a:cubicBezTo>
                <a:cubicBezTo>
                  <a:pt x="34242" y="218230"/>
                  <a:pt x="33162" y="216349"/>
                  <a:pt x="32299" y="214420"/>
                </a:cubicBezTo>
                <a:cubicBezTo>
                  <a:pt x="31435" y="212476"/>
                  <a:pt x="30737" y="210317"/>
                  <a:pt x="30190" y="207956"/>
                </a:cubicBezTo>
                <a:cubicBezTo>
                  <a:pt x="29644" y="205579"/>
                  <a:pt x="28743" y="202787"/>
                  <a:pt x="27447" y="199562"/>
                </a:cubicBezTo>
                <a:lnTo>
                  <a:pt x="35524" y="208606"/>
                </a:lnTo>
                <a:lnTo>
                  <a:pt x="36490" y="212476"/>
                </a:lnTo>
                <a:lnTo>
                  <a:pt x="41341" y="219574"/>
                </a:lnTo>
                <a:lnTo>
                  <a:pt x="41989" y="218612"/>
                </a:lnTo>
                <a:cubicBezTo>
                  <a:pt x="43716" y="218612"/>
                  <a:pt x="44579" y="217634"/>
                  <a:pt x="44579" y="215705"/>
                </a:cubicBezTo>
                <a:lnTo>
                  <a:pt x="44897" y="215388"/>
                </a:lnTo>
                <a:lnTo>
                  <a:pt x="43932" y="214092"/>
                </a:lnTo>
                <a:cubicBezTo>
                  <a:pt x="41138" y="209569"/>
                  <a:pt x="38864" y="205912"/>
                  <a:pt x="37137" y="203104"/>
                </a:cubicBezTo>
                <a:cubicBezTo>
                  <a:pt x="35410" y="200296"/>
                  <a:pt x="33962" y="197934"/>
                  <a:pt x="32768" y="195995"/>
                </a:cubicBezTo>
                <a:cubicBezTo>
                  <a:pt x="31600" y="194050"/>
                  <a:pt x="30571" y="192323"/>
                  <a:pt x="29708" y="190826"/>
                </a:cubicBezTo>
                <a:cubicBezTo>
                  <a:pt x="28857" y="189312"/>
                  <a:pt x="27892" y="187472"/>
                  <a:pt x="26799" y="185338"/>
                </a:cubicBezTo>
                <a:lnTo>
                  <a:pt x="26799" y="182744"/>
                </a:lnTo>
                <a:lnTo>
                  <a:pt x="31651" y="188245"/>
                </a:lnTo>
                <a:lnTo>
                  <a:pt x="33912" y="189213"/>
                </a:lnTo>
                <a:cubicBezTo>
                  <a:pt x="35207" y="189213"/>
                  <a:pt x="35855" y="188117"/>
                  <a:pt x="35855" y="185973"/>
                </a:cubicBezTo>
                <a:cubicBezTo>
                  <a:pt x="35855" y="184892"/>
                  <a:pt x="34826" y="183076"/>
                  <a:pt x="32768" y="180487"/>
                </a:cubicBezTo>
                <a:cubicBezTo>
                  <a:pt x="30737" y="177907"/>
                  <a:pt x="29276" y="176180"/>
                  <a:pt x="28425" y="175318"/>
                </a:cubicBezTo>
                <a:lnTo>
                  <a:pt x="26799" y="173374"/>
                </a:lnTo>
                <a:lnTo>
                  <a:pt x="26799" y="159810"/>
                </a:lnTo>
                <a:cubicBezTo>
                  <a:pt x="28527" y="163050"/>
                  <a:pt x="29974" y="165778"/>
                  <a:pt x="31155" y="168055"/>
                </a:cubicBezTo>
                <a:cubicBezTo>
                  <a:pt x="32349" y="170312"/>
                  <a:pt x="33480" y="172242"/>
                  <a:pt x="34559" y="173854"/>
                </a:cubicBezTo>
                <a:cubicBezTo>
                  <a:pt x="35626" y="175472"/>
                  <a:pt x="36718" y="176880"/>
                  <a:pt x="37785" y="178061"/>
                </a:cubicBezTo>
                <a:cubicBezTo>
                  <a:pt x="38864" y="179242"/>
                  <a:pt x="40160" y="180383"/>
                  <a:pt x="41671" y="181449"/>
                </a:cubicBezTo>
                <a:lnTo>
                  <a:pt x="42306" y="184362"/>
                </a:lnTo>
                <a:cubicBezTo>
                  <a:pt x="42522" y="186088"/>
                  <a:pt x="43119" y="188117"/>
                  <a:pt x="44084" y="190508"/>
                </a:cubicBezTo>
                <a:cubicBezTo>
                  <a:pt x="45049" y="192869"/>
                  <a:pt x="46078" y="195013"/>
                  <a:pt x="47158" y="196973"/>
                </a:cubicBezTo>
                <a:cubicBezTo>
                  <a:pt x="46942" y="198048"/>
                  <a:pt x="46840" y="199170"/>
                  <a:pt x="46840" y="200351"/>
                </a:cubicBezTo>
                <a:cubicBezTo>
                  <a:pt x="46840" y="201541"/>
                  <a:pt x="46840" y="202672"/>
                  <a:pt x="46840" y="203753"/>
                </a:cubicBezTo>
                <a:cubicBezTo>
                  <a:pt x="46840" y="207613"/>
                  <a:pt x="46992" y="211562"/>
                  <a:pt x="47322" y="215536"/>
                </a:cubicBezTo>
                <a:cubicBezTo>
                  <a:pt x="47640" y="219524"/>
                  <a:pt x="48021" y="223464"/>
                  <a:pt x="48453" y="227338"/>
                </a:cubicBezTo>
                <a:cubicBezTo>
                  <a:pt x="48656" y="228836"/>
                  <a:pt x="48770" y="230612"/>
                  <a:pt x="48770" y="232671"/>
                </a:cubicBezTo>
                <a:cubicBezTo>
                  <a:pt x="48770" y="234701"/>
                  <a:pt x="48821" y="236759"/>
                  <a:pt x="48935" y="238803"/>
                </a:cubicBezTo>
                <a:cubicBezTo>
                  <a:pt x="49050" y="240861"/>
                  <a:pt x="49418" y="242792"/>
                  <a:pt x="50066" y="244622"/>
                </a:cubicBezTo>
                <a:cubicBezTo>
                  <a:pt x="50701" y="246448"/>
                  <a:pt x="51780" y="247896"/>
                  <a:pt x="53304" y="248978"/>
                </a:cubicBezTo>
                <a:cubicBezTo>
                  <a:pt x="53736" y="251999"/>
                  <a:pt x="54384" y="254792"/>
                  <a:pt x="55235" y="257371"/>
                </a:cubicBezTo>
                <a:cubicBezTo>
                  <a:pt x="50929" y="251786"/>
                  <a:pt x="46510" y="246334"/>
                  <a:pt x="41989" y="241065"/>
                </a:cubicBezTo>
                <a:cubicBezTo>
                  <a:pt x="37467" y="235781"/>
                  <a:pt x="33048" y="229699"/>
                  <a:pt x="28743" y="222813"/>
                </a:cubicBezTo>
                <a:lnTo>
                  <a:pt x="30368" y="223781"/>
                </a:lnTo>
                <a:lnTo>
                  <a:pt x="33099" y="226053"/>
                </a:lnTo>
                <a:lnTo>
                  <a:pt x="35689" y="228301"/>
                </a:lnTo>
                <a:lnTo>
                  <a:pt x="37467" y="229278"/>
                </a:lnTo>
                <a:lnTo>
                  <a:pt x="37467" y="228950"/>
                </a:lnTo>
                <a:lnTo>
                  <a:pt x="38750" y="230563"/>
                </a:lnTo>
                <a:lnTo>
                  <a:pt x="39728" y="231857"/>
                </a:lnTo>
                <a:lnTo>
                  <a:pt x="40058" y="232492"/>
                </a:lnTo>
                <a:lnTo>
                  <a:pt x="40058" y="231857"/>
                </a:lnTo>
                <a:lnTo>
                  <a:pt x="41341" y="232671"/>
                </a:lnTo>
                <a:lnTo>
                  <a:pt x="42966" y="233485"/>
                </a:lnTo>
                <a:cubicBezTo>
                  <a:pt x="44033" y="233485"/>
                  <a:pt x="44897" y="232884"/>
                  <a:pt x="45545" y="231703"/>
                </a:cubicBezTo>
                <a:cubicBezTo>
                  <a:pt x="46192" y="230513"/>
                  <a:pt x="46726" y="229481"/>
                  <a:pt x="47158" y="228633"/>
                </a:cubicBezTo>
                <a:close/>
                <a:moveTo>
                  <a:pt x="33264" y="128466"/>
                </a:moveTo>
                <a:cubicBezTo>
                  <a:pt x="34330" y="130624"/>
                  <a:pt x="35474" y="132505"/>
                  <a:pt x="36667" y="134117"/>
                </a:cubicBezTo>
                <a:cubicBezTo>
                  <a:pt x="37836" y="135729"/>
                  <a:pt x="38432" y="138170"/>
                  <a:pt x="38432" y="141395"/>
                </a:cubicBezTo>
                <a:cubicBezTo>
                  <a:pt x="36718" y="139237"/>
                  <a:pt x="34724" y="136380"/>
                  <a:pt x="32451" y="132838"/>
                </a:cubicBezTo>
                <a:cubicBezTo>
                  <a:pt x="30190" y="129265"/>
                  <a:pt x="28209" y="125773"/>
                  <a:pt x="26469" y="122335"/>
                </a:cubicBezTo>
                <a:cubicBezTo>
                  <a:pt x="27980" y="123615"/>
                  <a:pt x="28958" y="124378"/>
                  <a:pt x="29390" y="124592"/>
                </a:cubicBezTo>
                <a:lnTo>
                  <a:pt x="30368" y="124924"/>
                </a:lnTo>
                <a:lnTo>
                  <a:pt x="31016" y="125395"/>
                </a:lnTo>
                <a:cubicBezTo>
                  <a:pt x="31206" y="125713"/>
                  <a:pt x="31981" y="126740"/>
                  <a:pt x="33264" y="128466"/>
                </a:cubicBezTo>
                <a:close/>
                <a:moveTo>
                  <a:pt x="26799" y="135248"/>
                </a:moveTo>
                <a:cubicBezTo>
                  <a:pt x="28527" y="138259"/>
                  <a:pt x="29873" y="140695"/>
                  <a:pt x="30838" y="142511"/>
                </a:cubicBezTo>
                <a:cubicBezTo>
                  <a:pt x="31803" y="144341"/>
                  <a:pt x="32680" y="145968"/>
                  <a:pt x="33429" y="147363"/>
                </a:cubicBezTo>
                <a:cubicBezTo>
                  <a:pt x="34191" y="148776"/>
                  <a:pt x="34978" y="150220"/>
                  <a:pt x="35855" y="151733"/>
                </a:cubicBezTo>
                <a:cubicBezTo>
                  <a:pt x="36718" y="153231"/>
                  <a:pt x="38001" y="155186"/>
                  <a:pt x="39728" y="157548"/>
                </a:cubicBezTo>
                <a:lnTo>
                  <a:pt x="40376" y="165947"/>
                </a:lnTo>
                <a:cubicBezTo>
                  <a:pt x="39296" y="164661"/>
                  <a:pt x="38052" y="163238"/>
                  <a:pt x="36667" y="161754"/>
                </a:cubicBezTo>
                <a:cubicBezTo>
                  <a:pt x="35257" y="160242"/>
                  <a:pt x="33695" y="158629"/>
                  <a:pt x="31981" y="156888"/>
                </a:cubicBezTo>
                <a:lnTo>
                  <a:pt x="26469" y="145601"/>
                </a:lnTo>
                <a:cubicBezTo>
                  <a:pt x="26469" y="143642"/>
                  <a:pt x="26469" y="141762"/>
                  <a:pt x="26469" y="139936"/>
                </a:cubicBezTo>
                <a:cubicBezTo>
                  <a:pt x="26469" y="138106"/>
                  <a:pt x="26367" y="136330"/>
                  <a:pt x="26152" y="134598"/>
                </a:cubicBezTo>
                <a:close/>
                <a:moveTo>
                  <a:pt x="23574" y="84523"/>
                </a:moveTo>
                <a:lnTo>
                  <a:pt x="25821" y="79358"/>
                </a:lnTo>
                <a:lnTo>
                  <a:pt x="25821" y="81948"/>
                </a:lnTo>
                <a:close/>
                <a:moveTo>
                  <a:pt x="23891" y="113291"/>
                </a:moveTo>
                <a:cubicBezTo>
                  <a:pt x="23675" y="112200"/>
                  <a:pt x="23574" y="110702"/>
                  <a:pt x="23574" y="108757"/>
                </a:cubicBezTo>
                <a:cubicBezTo>
                  <a:pt x="23574" y="107472"/>
                  <a:pt x="23675" y="106217"/>
                  <a:pt x="23891" y="105046"/>
                </a:cubicBezTo>
                <a:cubicBezTo>
                  <a:pt x="24120" y="103865"/>
                  <a:pt x="24539" y="102824"/>
                  <a:pt x="25186" y="101975"/>
                </a:cubicBezTo>
                <a:cubicBezTo>
                  <a:pt x="26698" y="101975"/>
                  <a:pt x="27777" y="102571"/>
                  <a:pt x="28425" y="103751"/>
                </a:cubicBezTo>
                <a:cubicBezTo>
                  <a:pt x="29060" y="104922"/>
                  <a:pt x="29593" y="106445"/>
                  <a:pt x="30038" y="108276"/>
                </a:cubicBezTo>
                <a:cubicBezTo>
                  <a:pt x="30470" y="110101"/>
                  <a:pt x="30889" y="112200"/>
                  <a:pt x="31333" y="114571"/>
                </a:cubicBezTo>
                <a:cubicBezTo>
                  <a:pt x="31752" y="116947"/>
                  <a:pt x="32502" y="119308"/>
                  <a:pt x="33594" y="121685"/>
                </a:cubicBezTo>
                <a:cubicBezTo>
                  <a:pt x="32082" y="120172"/>
                  <a:pt x="30571" y="118713"/>
                  <a:pt x="29060" y="117314"/>
                </a:cubicBezTo>
                <a:cubicBezTo>
                  <a:pt x="27562" y="115920"/>
                  <a:pt x="25936" y="114675"/>
                  <a:pt x="24221" y="113609"/>
                </a:cubicBezTo>
                <a:close/>
                <a:moveTo>
                  <a:pt x="21313" y="154313"/>
                </a:moveTo>
                <a:lnTo>
                  <a:pt x="22278" y="155276"/>
                </a:lnTo>
                <a:lnTo>
                  <a:pt x="22278" y="157866"/>
                </a:lnTo>
                <a:close/>
                <a:moveTo>
                  <a:pt x="21313" y="130728"/>
                </a:moveTo>
                <a:lnTo>
                  <a:pt x="21313" y="132351"/>
                </a:lnTo>
                <a:lnTo>
                  <a:pt x="20665" y="130079"/>
                </a:lnTo>
                <a:close/>
                <a:moveTo>
                  <a:pt x="17427" y="121353"/>
                </a:moveTo>
                <a:lnTo>
                  <a:pt x="18240" y="119259"/>
                </a:lnTo>
                <a:lnTo>
                  <a:pt x="18735" y="117151"/>
                </a:lnTo>
                <a:lnTo>
                  <a:pt x="19700" y="120718"/>
                </a:lnTo>
                <a:lnTo>
                  <a:pt x="20017" y="122652"/>
                </a:lnTo>
                <a:lnTo>
                  <a:pt x="19382" y="122002"/>
                </a:lnTo>
                <a:close/>
                <a:moveTo>
                  <a:pt x="11940" y="120718"/>
                </a:moveTo>
                <a:cubicBezTo>
                  <a:pt x="11940" y="119413"/>
                  <a:pt x="12055" y="118078"/>
                  <a:pt x="12258" y="116669"/>
                </a:cubicBezTo>
                <a:cubicBezTo>
                  <a:pt x="12486" y="115271"/>
                  <a:pt x="12804" y="113822"/>
                  <a:pt x="13223" y="112323"/>
                </a:cubicBezTo>
                <a:lnTo>
                  <a:pt x="14849" y="107144"/>
                </a:lnTo>
                <a:cubicBezTo>
                  <a:pt x="14188" y="111678"/>
                  <a:pt x="13223" y="116188"/>
                  <a:pt x="11940" y="120718"/>
                </a:cubicBezTo>
                <a:close/>
                <a:moveTo>
                  <a:pt x="14849" y="129434"/>
                </a:moveTo>
                <a:cubicBezTo>
                  <a:pt x="15280" y="132237"/>
                  <a:pt x="16030" y="135134"/>
                  <a:pt x="17109" y="138170"/>
                </a:cubicBezTo>
                <a:cubicBezTo>
                  <a:pt x="18189" y="141166"/>
                  <a:pt x="19471" y="144292"/>
                  <a:pt x="20995" y="147532"/>
                </a:cubicBezTo>
                <a:cubicBezTo>
                  <a:pt x="19256" y="146678"/>
                  <a:pt x="18087" y="146231"/>
                  <a:pt x="17427" y="146231"/>
                </a:cubicBezTo>
                <a:cubicBezTo>
                  <a:pt x="15712" y="146231"/>
                  <a:pt x="14849" y="147313"/>
                  <a:pt x="14849" y="149471"/>
                </a:cubicBezTo>
                <a:cubicBezTo>
                  <a:pt x="14849" y="154199"/>
                  <a:pt x="16030" y="159165"/>
                  <a:pt x="18417" y="164329"/>
                </a:cubicBezTo>
                <a:lnTo>
                  <a:pt x="15814" y="161754"/>
                </a:lnTo>
                <a:lnTo>
                  <a:pt x="13871" y="161095"/>
                </a:lnTo>
                <a:lnTo>
                  <a:pt x="12258" y="161754"/>
                </a:lnTo>
                <a:lnTo>
                  <a:pt x="11293" y="162717"/>
                </a:lnTo>
                <a:cubicBezTo>
                  <a:pt x="10861" y="164011"/>
                  <a:pt x="10645" y="164865"/>
                  <a:pt x="10645" y="165296"/>
                </a:cubicBezTo>
                <a:lnTo>
                  <a:pt x="11940" y="167886"/>
                </a:lnTo>
                <a:lnTo>
                  <a:pt x="9362" y="170312"/>
                </a:lnTo>
                <a:cubicBezTo>
                  <a:pt x="8715" y="171061"/>
                  <a:pt x="8169" y="172093"/>
                  <a:pt x="7749" y="173374"/>
                </a:cubicBezTo>
                <a:cubicBezTo>
                  <a:pt x="7305" y="171011"/>
                  <a:pt x="6873" y="168749"/>
                  <a:pt x="6454" y="166592"/>
                </a:cubicBezTo>
                <a:cubicBezTo>
                  <a:pt x="6010" y="164433"/>
                  <a:pt x="5590" y="162275"/>
                  <a:pt x="5171" y="160127"/>
                </a:cubicBezTo>
                <a:cubicBezTo>
                  <a:pt x="7952" y="158197"/>
                  <a:pt x="10099" y="155276"/>
                  <a:pt x="11610" y="151415"/>
                </a:cubicBezTo>
                <a:cubicBezTo>
                  <a:pt x="13121" y="147532"/>
                  <a:pt x="13871" y="143642"/>
                  <a:pt x="13871" y="139782"/>
                </a:cubicBezTo>
                <a:lnTo>
                  <a:pt x="13718" y="136875"/>
                </a:lnTo>
                <a:lnTo>
                  <a:pt x="13223" y="133968"/>
                </a:lnTo>
                <a:close/>
                <a:moveTo>
                  <a:pt x="326316" y="271277"/>
                </a:moveTo>
                <a:cubicBezTo>
                  <a:pt x="326748" y="268916"/>
                  <a:pt x="327002" y="266529"/>
                  <a:pt x="327129" y="264179"/>
                </a:cubicBezTo>
                <a:cubicBezTo>
                  <a:pt x="327231" y="261792"/>
                  <a:pt x="327282" y="259440"/>
                  <a:pt x="327282" y="257054"/>
                </a:cubicBezTo>
                <a:lnTo>
                  <a:pt x="329872" y="258681"/>
                </a:lnTo>
                <a:cubicBezTo>
                  <a:pt x="330723" y="258681"/>
                  <a:pt x="331371" y="257371"/>
                  <a:pt x="331802" y="254792"/>
                </a:cubicBezTo>
                <a:cubicBezTo>
                  <a:pt x="332234" y="252218"/>
                  <a:pt x="332565" y="249191"/>
                  <a:pt x="332780" y="245753"/>
                </a:cubicBezTo>
                <a:cubicBezTo>
                  <a:pt x="332984" y="242295"/>
                  <a:pt x="333111" y="238753"/>
                  <a:pt x="333111" y="235097"/>
                </a:cubicBezTo>
                <a:cubicBezTo>
                  <a:pt x="333111" y="231425"/>
                  <a:pt x="333111" y="228633"/>
                  <a:pt x="333111" y="226688"/>
                </a:cubicBezTo>
                <a:cubicBezTo>
                  <a:pt x="333111" y="222168"/>
                  <a:pt x="332933" y="217595"/>
                  <a:pt x="332615" y="212947"/>
                </a:cubicBezTo>
                <a:cubicBezTo>
                  <a:pt x="332285" y="208323"/>
                  <a:pt x="331371" y="203958"/>
                  <a:pt x="329872" y="199880"/>
                </a:cubicBezTo>
                <a:lnTo>
                  <a:pt x="327929" y="194368"/>
                </a:lnTo>
                <a:lnTo>
                  <a:pt x="328424" y="194546"/>
                </a:lnTo>
                <a:lnTo>
                  <a:pt x="328894" y="194696"/>
                </a:lnTo>
                <a:cubicBezTo>
                  <a:pt x="330406" y="194696"/>
                  <a:pt x="331155" y="193832"/>
                  <a:pt x="331155" y="192120"/>
                </a:cubicBezTo>
                <a:cubicBezTo>
                  <a:pt x="331155" y="189962"/>
                  <a:pt x="330621" y="187001"/>
                  <a:pt x="329542" y="183240"/>
                </a:cubicBezTo>
                <a:cubicBezTo>
                  <a:pt x="328475" y="179470"/>
                  <a:pt x="327129" y="175417"/>
                  <a:pt x="325503" y="171110"/>
                </a:cubicBezTo>
                <a:cubicBezTo>
                  <a:pt x="323890" y="166810"/>
                  <a:pt x="321998" y="162340"/>
                  <a:pt x="319852" y="157716"/>
                </a:cubicBezTo>
                <a:cubicBezTo>
                  <a:pt x="317706" y="153078"/>
                  <a:pt x="315547" y="148713"/>
                  <a:pt x="313387" y="144609"/>
                </a:cubicBezTo>
                <a:lnTo>
                  <a:pt x="319204" y="150439"/>
                </a:lnTo>
                <a:lnTo>
                  <a:pt x="321478" y="151415"/>
                </a:lnTo>
                <a:cubicBezTo>
                  <a:pt x="322760" y="151415"/>
                  <a:pt x="323408" y="150121"/>
                  <a:pt x="323408" y="147532"/>
                </a:cubicBezTo>
                <a:cubicBezTo>
                  <a:pt x="317807" y="138488"/>
                  <a:pt x="311127" y="129762"/>
                  <a:pt x="303367" y="121353"/>
                </a:cubicBezTo>
                <a:cubicBezTo>
                  <a:pt x="301221" y="116620"/>
                  <a:pt x="298414" y="111347"/>
                  <a:pt x="294985" y="105517"/>
                </a:cubicBezTo>
                <a:cubicBezTo>
                  <a:pt x="291518" y="99714"/>
                  <a:pt x="287645" y="93681"/>
                  <a:pt x="283352" y="87444"/>
                </a:cubicBezTo>
                <a:lnTo>
                  <a:pt x="283670" y="85822"/>
                </a:lnTo>
                <a:cubicBezTo>
                  <a:pt x="283670" y="84523"/>
                  <a:pt x="283352" y="83446"/>
                  <a:pt x="282704" y="82593"/>
                </a:cubicBezTo>
                <a:cubicBezTo>
                  <a:pt x="279034" y="80435"/>
                  <a:pt x="275478" y="77195"/>
                  <a:pt x="272037" y="72889"/>
                </a:cubicBezTo>
                <a:cubicBezTo>
                  <a:pt x="268595" y="68588"/>
                  <a:pt x="265293" y="64217"/>
                  <a:pt x="262181" y="59813"/>
                </a:cubicBezTo>
                <a:cubicBezTo>
                  <a:pt x="259057" y="55392"/>
                  <a:pt x="256085" y="51567"/>
                  <a:pt x="253291" y="48342"/>
                </a:cubicBezTo>
                <a:cubicBezTo>
                  <a:pt x="250485" y="45118"/>
                  <a:pt x="248021" y="43491"/>
                  <a:pt x="245874" y="43491"/>
                </a:cubicBezTo>
                <a:lnTo>
                  <a:pt x="244896" y="43808"/>
                </a:lnTo>
                <a:lnTo>
                  <a:pt x="238750" y="39298"/>
                </a:lnTo>
                <a:cubicBezTo>
                  <a:pt x="237238" y="38223"/>
                  <a:pt x="233848" y="35896"/>
                  <a:pt x="228577" y="32353"/>
                </a:cubicBezTo>
                <a:cubicBezTo>
                  <a:pt x="223294" y="28787"/>
                  <a:pt x="217757" y="25294"/>
                  <a:pt x="211940" y="21851"/>
                </a:cubicBezTo>
                <a:lnTo>
                  <a:pt x="215166" y="20238"/>
                </a:lnTo>
                <a:lnTo>
                  <a:pt x="216131" y="17961"/>
                </a:lnTo>
                <a:cubicBezTo>
                  <a:pt x="216131" y="15387"/>
                  <a:pt x="215064" y="13289"/>
                  <a:pt x="212905" y="11666"/>
                </a:cubicBezTo>
                <a:cubicBezTo>
                  <a:pt x="210746" y="10054"/>
                  <a:pt x="208003" y="8704"/>
                  <a:pt x="204676" y="7628"/>
                </a:cubicBezTo>
                <a:cubicBezTo>
                  <a:pt x="201323" y="6546"/>
                  <a:pt x="197500" y="5797"/>
                  <a:pt x="193195" y="5365"/>
                </a:cubicBezTo>
                <a:cubicBezTo>
                  <a:pt x="188890" y="4935"/>
                  <a:pt x="184686" y="4716"/>
                  <a:pt x="180597" y="4716"/>
                </a:cubicBezTo>
                <a:cubicBezTo>
                  <a:pt x="175008" y="4716"/>
                  <a:pt x="169941" y="5034"/>
                  <a:pt x="165407" y="5683"/>
                </a:cubicBezTo>
                <a:cubicBezTo>
                  <a:pt x="162182" y="5034"/>
                  <a:pt x="158638" y="4716"/>
                  <a:pt x="154752" y="4716"/>
                </a:cubicBezTo>
                <a:cubicBezTo>
                  <a:pt x="151742" y="4716"/>
                  <a:pt x="148656" y="4894"/>
                  <a:pt x="145532" y="5212"/>
                </a:cubicBezTo>
                <a:cubicBezTo>
                  <a:pt x="142408" y="5529"/>
                  <a:pt x="139233" y="5911"/>
                  <a:pt x="136007" y="6343"/>
                </a:cubicBezTo>
                <a:lnTo>
                  <a:pt x="136337" y="4716"/>
                </a:lnTo>
                <a:lnTo>
                  <a:pt x="136337" y="3421"/>
                </a:lnTo>
                <a:cubicBezTo>
                  <a:pt x="136108" y="1710"/>
                  <a:pt x="134927" y="628"/>
                  <a:pt x="132781" y="196"/>
                </a:cubicBezTo>
                <a:cubicBezTo>
                  <a:pt x="121795" y="2141"/>
                  <a:pt x="111077" y="5466"/>
                  <a:pt x="100637" y="10218"/>
                </a:cubicBezTo>
                <a:cubicBezTo>
                  <a:pt x="90185" y="14955"/>
                  <a:pt x="80114" y="20238"/>
                  <a:pt x="70424" y="26054"/>
                </a:cubicBezTo>
                <a:lnTo>
                  <a:pt x="70107" y="26054"/>
                </a:lnTo>
                <a:cubicBezTo>
                  <a:pt x="67300" y="28846"/>
                  <a:pt x="64175" y="31376"/>
                  <a:pt x="60734" y="33638"/>
                </a:cubicBezTo>
                <a:cubicBezTo>
                  <a:pt x="57279" y="35896"/>
                  <a:pt x="54384" y="38223"/>
                  <a:pt x="51996" y="40584"/>
                </a:cubicBezTo>
                <a:lnTo>
                  <a:pt x="51679" y="40584"/>
                </a:lnTo>
                <a:lnTo>
                  <a:pt x="51526" y="40901"/>
                </a:lnTo>
                <a:lnTo>
                  <a:pt x="51349" y="41229"/>
                </a:lnTo>
                <a:lnTo>
                  <a:pt x="51349" y="43163"/>
                </a:lnTo>
                <a:cubicBezTo>
                  <a:pt x="49202" y="44899"/>
                  <a:pt x="47526" y="47316"/>
                  <a:pt x="46357" y="50436"/>
                </a:cubicBezTo>
                <a:cubicBezTo>
                  <a:pt x="45164" y="53562"/>
                  <a:pt x="43716" y="56841"/>
                  <a:pt x="41989" y="60293"/>
                </a:cubicBezTo>
                <a:cubicBezTo>
                  <a:pt x="40909" y="58567"/>
                  <a:pt x="39614" y="57068"/>
                  <a:pt x="38102" y="55759"/>
                </a:cubicBezTo>
                <a:cubicBezTo>
                  <a:pt x="36604" y="54474"/>
                  <a:pt x="35308" y="53830"/>
                  <a:pt x="34242" y="53830"/>
                </a:cubicBezTo>
                <a:lnTo>
                  <a:pt x="33264" y="54147"/>
                </a:lnTo>
                <a:cubicBezTo>
                  <a:pt x="31333" y="57169"/>
                  <a:pt x="29060" y="60888"/>
                  <a:pt x="26469" y="65299"/>
                </a:cubicBezTo>
                <a:cubicBezTo>
                  <a:pt x="23891" y="69714"/>
                  <a:pt x="21313" y="74566"/>
                  <a:pt x="18735" y="79849"/>
                </a:cubicBezTo>
                <a:cubicBezTo>
                  <a:pt x="16144" y="85123"/>
                  <a:pt x="13769" y="90556"/>
                  <a:pt x="11610" y="96156"/>
                </a:cubicBezTo>
                <a:cubicBezTo>
                  <a:pt x="9451" y="101747"/>
                  <a:pt x="7952" y="107144"/>
                  <a:pt x="7102" y="112323"/>
                </a:cubicBezTo>
                <a:cubicBezTo>
                  <a:pt x="6238" y="114675"/>
                  <a:pt x="5489" y="117101"/>
                  <a:pt x="4828" y="119592"/>
                </a:cubicBezTo>
                <a:cubicBezTo>
                  <a:pt x="4181" y="122052"/>
                  <a:pt x="3546" y="124479"/>
                  <a:pt x="2898" y="126855"/>
                </a:cubicBezTo>
                <a:cubicBezTo>
                  <a:pt x="91" y="129231"/>
                  <a:pt x="-1636" y="131691"/>
                  <a:pt x="-2271" y="134280"/>
                </a:cubicBezTo>
                <a:cubicBezTo>
                  <a:pt x="-2918" y="136875"/>
                  <a:pt x="-3249" y="140199"/>
                  <a:pt x="-3249" y="144292"/>
                </a:cubicBezTo>
                <a:cubicBezTo>
                  <a:pt x="-3249" y="151833"/>
                  <a:pt x="-2220" y="159646"/>
                  <a:pt x="-163" y="167722"/>
                </a:cubicBezTo>
                <a:cubicBezTo>
                  <a:pt x="1869" y="175799"/>
                  <a:pt x="4397" y="183776"/>
                  <a:pt x="7419" y="191639"/>
                </a:cubicBezTo>
                <a:cubicBezTo>
                  <a:pt x="10429" y="199497"/>
                  <a:pt x="13820" y="206928"/>
                  <a:pt x="17592" y="213923"/>
                </a:cubicBezTo>
                <a:cubicBezTo>
                  <a:pt x="21364" y="220924"/>
                  <a:pt x="25085" y="227120"/>
                  <a:pt x="28743" y="232492"/>
                </a:cubicBezTo>
                <a:lnTo>
                  <a:pt x="32629" y="239299"/>
                </a:lnTo>
                <a:lnTo>
                  <a:pt x="31981" y="241879"/>
                </a:lnTo>
                <a:cubicBezTo>
                  <a:pt x="32629" y="244036"/>
                  <a:pt x="33162" y="245917"/>
                  <a:pt x="33594" y="247529"/>
                </a:cubicBezTo>
                <a:cubicBezTo>
                  <a:pt x="34013" y="249142"/>
                  <a:pt x="34775" y="250753"/>
                  <a:pt x="35855" y="252380"/>
                </a:cubicBezTo>
                <a:cubicBezTo>
                  <a:pt x="36934" y="253993"/>
                  <a:pt x="38382" y="255809"/>
                  <a:pt x="40211" y="257868"/>
                </a:cubicBezTo>
                <a:cubicBezTo>
                  <a:pt x="42039" y="259911"/>
                  <a:pt x="44579" y="262566"/>
                  <a:pt x="47805" y="265790"/>
                </a:cubicBezTo>
                <a:lnTo>
                  <a:pt x="47488" y="266425"/>
                </a:lnTo>
                <a:cubicBezTo>
                  <a:pt x="47488" y="267075"/>
                  <a:pt x="47907" y="268038"/>
                  <a:pt x="48770" y="269337"/>
                </a:cubicBezTo>
                <a:lnTo>
                  <a:pt x="48770" y="269655"/>
                </a:lnTo>
                <a:lnTo>
                  <a:pt x="49418" y="269982"/>
                </a:lnTo>
                <a:cubicBezTo>
                  <a:pt x="56962" y="276233"/>
                  <a:pt x="64772" y="282300"/>
                  <a:pt x="72850" y="288234"/>
                </a:cubicBezTo>
                <a:cubicBezTo>
                  <a:pt x="80914" y="294162"/>
                  <a:pt x="89372" y="299599"/>
                  <a:pt x="98211" y="304551"/>
                </a:cubicBezTo>
                <a:cubicBezTo>
                  <a:pt x="107457" y="311867"/>
                  <a:pt x="117325" y="318014"/>
                  <a:pt x="127777" y="322966"/>
                </a:cubicBezTo>
                <a:cubicBezTo>
                  <a:pt x="138216" y="327921"/>
                  <a:pt x="149253" y="331478"/>
                  <a:pt x="160886" y="333621"/>
                </a:cubicBezTo>
                <a:lnTo>
                  <a:pt x="164442" y="335580"/>
                </a:lnTo>
                <a:cubicBezTo>
                  <a:pt x="168532" y="337943"/>
                  <a:pt x="172938" y="339450"/>
                  <a:pt x="177688" y="340100"/>
                </a:cubicBezTo>
                <a:cubicBezTo>
                  <a:pt x="182425" y="340746"/>
                  <a:pt x="187162" y="341167"/>
                  <a:pt x="191912" y="341395"/>
                </a:cubicBezTo>
                <a:cubicBezTo>
                  <a:pt x="196636" y="341395"/>
                  <a:pt x="201386" y="341014"/>
                  <a:pt x="206123" y="340254"/>
                </a:cubicBezTo>
                <a:cubicBezTo>
                  <a:pt x="210860" y="339505"/>
                  <a:pt x="215712" y="338488"/>
                  <a:pt x="220665" y="337193"/>
                </a:cubicBezTo>
                <a:cubicBezTo>
                  <a:pt x="228196" y="335680"/>
                  <a:pt x="236006" y="334167"/>
                  <a:pt x="244084" y="332658"/>
                </a:cubicBezTo>
                <a:cubicBezTo>
                  <a:pt x="252174" y="331161"/>
                  <a:pt x="259641" y="328239"/>
                  <a:pt x="266537" y="323947"/>
                </a:cubicBezTo>
                <a:cubicBezTo>
                  <a:pt x="268265" y="322865"/>
                  <a:pt x="269877" y="321621"/>
                  <a:pt x="271389" y="320236"/>
                </a:cubicBezTo>
                <a:cubicBezTo>
                  <a:pt x="272900" y="318813"/>
                  <a:pt x="274513" y="317681"/>
                  <a:pt x="276227" y="316833"/>
                </a:cubicBezTo>
                <a:cubicBezTo>
                  <a:pt x="279263" y="315752"/>
                  <a:pt x="282158" y="314725"/>
                  <a:pt x="284965" y="313758"/>
                </a:cubicBezTo>
                <a:cubicBezTo>
                  <a:pt x="287759" y="312795"/>
                  <a:pt x="290553" y="311664"/>
                  <a:pt x="293360" y="310370"/>
                </a:cubicBezTo>
                <a:cubicBezTo>
                  <a:pt x="296154" y="309085"/>
                  <a:pt x="298808" y="307512"/>
                  <a:pt x="301285" y="305681"/>
                </a:cubicBezTo>
                <a:cubicBezTo>
                  <a:pt x="303736" y="303866"/>
                  <a:pt x="306174" y="301326"/>
                  <a:pt x="308549" y="298086"/>
                </a:cubicBezTo>
                <a:lnTo>
                  <a:pt x="308879" y="298086"/>
                </a:lnTo>
                <a:cubicBezTo>
                  <a:pt x="310378" y="296374"/>
                  <a:pt x="311940" y="293884"/>
                  <a:pt x="313553" y="290659"/>
                </a:cubicBezTo>
                <a:cubicBezTo>
                  <a:pt x="315178" y="287435"/>
                  <a:pt x="316842" y="284637"/>
                  <a:pt x="318556" y="282251"/>
                </a:cubicBezTo>
                <a:cubicBezTo>
                  <a:pt x="319636" y="280539"/>
                  <a:pt x="321096" y="278808"/>
                  <a:pt x="322912" y="277096"/>
                </a:cubicBezTo>
                <a:cubicBezTo>
                  <a:pt x="324754" y="275355"/>
                  <a:pt x="325872" y="273425"/>
                  <a:pt x="326316" y="271277"/>
                </a:cubicBezTo>
              </a:path>
            </a:pathLst>
          </a:custGeom>
          <a:solidFill>
            <a:srgbClr val="FFFFFF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8" name="Freeform: Shape 487">
            <a:extLst>
              <a:ext uri="{FF2B5EF4-FFF2-40B4-BE49-F238E27FC236}">
                <a16:creationId xmlns:a16="http://schemas.microsoft.com/office/drawing/2014/main" id="{D8B844E6-8326-4DB3-9A5C-6640679A3663}"/>
              </a:ext>
            </a:extLst>
          </p:cNvPr>
          <p:cNvSpPr/>
          <p:nvPr/>
        </p:nvSpPr>
        <p:spPr>
          <a:xfrm flipV="1">
            <a:off x="7831035" y="5824333"/>
            <a:ext cx="154127" cy="428753"/>
          </a:xfrm>
          <a:custGeom>
            <a:avLst/>
            <a:gdLst>
              <a:gd name="connsiteX0" fmla="*/ 133273 w 154127"/>
              <a:gd name="connsiteY0" fmla="*/ 420851 h 428753"/>
              <a:gd name="connsiteX1" fmla="*/ 124548 w 154127"/>
              <a:gd name="connsiteY1" fmla="*/ 422468 h 428753"/>
              <a:gd name="connsiteX2" fmla="*/ 114541 w 154127"/>
              <a:gd name="connsiteY2" fmla="*/ 419546 h 428753"/>
              <a:gd name="connsiteX3" fmla="*/ 124066 w 154127"/>
              <a:gd name="connsiteY3" fmla="*/ 420360 h 428753"/>
              <a:gd name="connsiteX4" fmla="*/ 133273 w 154127"/>
              <a:gd name="connsiteY4" fmla="*/ 420851 h 428753"/>
              <a:gd name="connsiteX5" fmla="*/ 113563 w 154127"/>
              <a:gd name="connsiteY5" fmla="*/ 48627 h 428753"/>
              <a:gd name="connsiteX6" fmla="*/ 115188 w 154127"/>
              <a:gd name="connsiteY6" fmla="*/ 47664 h 428753"/>
              <a:gd name="connsiteX7" fmla="*/ 117119 w 154127"/>
              <a:gd name="connsiteY7" fmla="*/ 48627 h 428753"/>
              <a:gd name="connsiteX8" fmla="*/ 114871 w 154127"/>
              <a:gd name="connsiteY8" fmla="*/ 41528 h 428753"/>
              <a:gd name="connsiteX9" fmla="*/ 106298 w 154127"/>
              <a:gd name="connsiteY9" fmla="*/ 36348 h 428753"/>
              <a:gd name="connsiteX10" fmla="*/ 98374 w 154127"/>
              <a:gd name="connsiteY10" fmla="*/ 31194 h 428753"/>
              <a:gd name="connsiteX11" fmla="*/ 101282 w 154127"/>
              <a:gd name="connsiteY11" fmla="*/ 31194 h 428753"/>
              <a:gd name="connsiteX12" fmla="*/ 104203 w 154127"/>
              <a:gd name="connsiteY12" fmla="*/ 30876 h 428753"/>
              <a:gd name="connsiteX13" fmla="*/ 104203 w 154127"/>
              <a:gd name="connsiteY13" fmla="*/ 30543 h 428753"/>
              <a:gd name="connsiteX14" fmla="*/ 104520 w 154127"/>
              <a:gd name="connsiteY14" fmla="*/ 47347 h 428753"/>
              <a:gd name="connsiteX15" fmla="*/ 105485 w 154127"/>
              <a:gd name="connsiteY15" fmla="*/ 47014 h 428753"/>
              <a:gd name="connsiteX16" fmla="*/ 109676 w 154127"/>
              <a:gd name="connsiteY16" fmla="*/ 48627 h 428753"/>
              <a:gd name="connsiteX17" fmla="*/ 98043 w 154127"/>
              <a:gd name="connsiteY17" fmla="*/ 47664 h 428753"/>
              <a:gd name="connsiteX18" fmla="*/ 98043 w 154127"/>
              <a:gd name="connsiteY18" fmla="*/ 46696 h 428753"/>
              <a:gd name="connsiteX19" fmla="*/ 101447 w 154127"/>
              <a:gd name="connsiteY19" fmla="*/ 46865 h 428753"/>
              <a:gd name="connsiteX20" fmla="*/ 103873 w 154127"/>
              <a:gd name="connsiteY20" fmla="*/ 47347 h 428753"/>
              <a:gd name="connsiteX21" fmla="*/ 103873 w 154127"/>
              <a:gd name="connsiteY21" fmla="*/ 47014 h 428753"/>
              <a:gd name="connsiteX22" fmla="*/ 84162 w 154127"/>
              <a:gd name="connsiteY22" fmla="*/ 63172 h 428753"/>
              <a:gd name="connsiteX23" fmla="*/ 84810 w 154127"/>
              <a:gd name="connsiteY23" fmla="*/ 66079 h 428753"/>
              <a:gd name="connsiteX24" fmla="*/ 91274 w 154127"/>
              <a:gd name="connsiteY24" fmla="*/ 66079 h 428753"/>
              <a:gd name="connsiteX25" fmla="*/ 89661 w 154127"/>
              <a:gd name="connsiteY25" fmla="*/ 64466 h 428753"/>
              <a:gd name="connsiteX26" fmla="*/ 83515 w 154127"/>
              <a:gd name="connsiteY26" fmla="*/ 132322 h 428753"/>
              <a:gd name="connsiteX27" fmla="*/ 84480 w 154127"/>
              <a:gd name="connsiteY27" fmla="*/ 131672 h 428753"/>
              <a:gd name="connsiteX28" fmla="*/ 85445 w 154127"/>
              <a:gd name="connsiteY28" fmla="*/ 127153 h 428753"/>
              <a:gd name="connsiteX29" fmla="*/ 85127 w 154127"/>
              <a:gd name="connsiteY29" fmla="*/ 118759 h 428753"/>
              <a:gd name="connsiteX30" fmla="*/ 84162 w 154127"/>
              <a:gd name="connsiteY30" fmla="*/ 126339 h 428753"/>
              <a:gd name="connsiteX31" fmla="*/ 83197 w 154127"/>
              <a:gd name="connsiteY31" fmla="*/ 132322 h 428753"/>
              <a:gd name="connsiteX32" fmla="*/ 88366 w 154127"/>
              <a:gd name="connsiteY32" fmla="*/ 16648 h 428753"/>
              <a:gd name="connsiteX33" fmla="*/ 82549 w 154127"/>
              <a:gd name="connsiteY33" fmla="*/ 14074 h 428753"/>
              <a:gd name="connsiteX34" fmla="*/ 82867 w 154127"/>
              <a:gd name="connsiteY34" fmla="*/ 14074 h 428753"/>
              <a:gd name="connsiteX35" fmla="*/ 83362 w 154127"/>
              <a:gd name="connsiteY35" fmla="*/ 14223 h 428753"/>
              <a:gd name="connsiteX36" fmla="*/ 83832 w 154127"/>
              <a:gd name="connsiteY36" fmla="*/ 14391 h 428753"/>
              <a:gd name="connsiteX37" fmla="*/ 84162 w 154127"/>
              <a:gd name="connsiteY37" fmla="*/ 13741 h 428753"/>
              <a:gd name="connsiteX38" fmla="*/ 82867 w 154127"/>
              <a:gd name="connsiteY38" fmla="*/ 146531 h 428753"/>
              <a:gd name="connsiteX39" fmla="*/ 83045 w 154127"/>
              <a:gd name="connsiteY39" fmla="*/ 145732 h 428753"/>
              <a:gd name="connsiteX40" fmla="*/ 83197 w 154127"/>
              <a:gd name="connsiteY40" fmla="*/ 145251 h 428753"/>
              <a:gd name="connsiteX41" fmla="*/ 81902 w 154127"/>
              <a:gd name="connsiteY41" fmla="*/ 144601 h 428753"/>
              <a:gd name="connsiteX42" fmla="*/ 91922 w 154127"/>
              <a:gd name="connsiteY42" fmla="*/ 47014 h 428753"/>
              <a:gd name="connsiteX43" fmla="*/ 85127 w 154127"/>
              <a:gd name="connsiteY43" fmla="*/ 46215 h 428753"/>
              <a:gd name="connsiteX44" fmla="*/ 79971 w 154127"/>
              <a:gd name="connsiteY44" fmla="*/ 45402 h 428753"/>
              <a:gd name="connsiteX45" fmla="*/ 85305 w 154127"/>
              <a:gd name="connsiteY45" fmla="*/ 45566 h 428753"/>
              <a:gd name="connsiteX46" fmla="*/ 90957 w 154127"/>
              <a:gd name="connsiteY46" fmla="*/ 46051 h 428753"/>
              <a:gd name="connsiteX47" fmla="*/ 84480 w 154127"/>
              <a:gd name="connsiteY47" fmla="*/ 27954 h 428753"/>
              <a:gd name="connsiteX48" fmla="*/ 89496 w 154127"/>
              <a:gd name="connsiteY48" fmla="*/ 31839 h 428753"/>
              <a:gd name="connsiteX49" fmla="*/ 94500 w 154127"/>
              <a:gd name="connsiteY49" fmla="*/ 35381 h 428753"/>
              <a:gd name="connsiteX50" fmla="*/ 85127 w 154127"/>
              <a:gd name="connsiteY50" fmla="*/ 32489 h 428753"/>
              <a:gd name="connsiteX51" fmla="*/ 81584 w 154127"/>
              <a:gd name="connsiteY51" fmla="*/ 30226 h 428753"/>
              <a:gd name="connsiteX52" fmla="*/ 77393 w 154127"/>
              <a:gd name="connsiteY52" fmla="*/ 25692 h 428753"/>
              <a:gd name="connsiteX53" fmla="*/ 73507 w 154127"/>
              <a:gd name="connsiteY53" fmla="*/ 50889 h 428753"/>
              <a:gd name="connsiteX54" fmla="*/ 75120 w 154127"/>
              <a:gd name="connsiteY54" fmla="*/ 52198 h 428753"/>
              <a:gd name="connsiteX55" fmla="*/ 75120 w 154127"/>
              <a:gd name="connsiteY55" fmla="*/ 53796 h 428753"/>
              <a:gd name="connsiteX56" fmla="*/ 69951 w 154127"/>
              <a:gd name="connsiteY56" fmla="*/ 49276 h 428753"/>
              <a:gd name="connsiteX57" fmla="*/ 70268 w 154127"/>
              <a:gd name="connsiteY57" fmla="*/ 46379 h 428753"/>
              <a:gd name="connsiteX58" fmla="*/ 69951 w 154127"/>
              <a:gd name="connsiteY58" fmla="*/ 387236 h 428753"/>
              <a:gd name="connsiteX59" fmla="*/ 68973 w 154127"/>
              <a:gd name="connsiteY59" fmla="*/ 391110 h 428753"/>
              <a:gd name="connsiteX60" fmla="*/ 68655 w 154127"/>
              <a:gd name="connsiteY60" fmla="*/ 395311 h 428753"/>
              <a:gd name="connsiteX61" fmla="*/ 69951 w 154127"/>
              <a:gd name="connsiteY61" fmla="*/ 396938 h 428753"/>
              <a:gd name="connsiteX62" fmla="*/ 69786 w 154127"/>
              <a:gd name="connsiteY62" fmla="*/ 393864 h 428753"/>
              <a:gd name="connsiteX63" fmla="*/ 69621 w 154127"/>
              <a:gd name="connsiteY63" fmla="*/ 390793 h 428753"/>
              <a:gd name="connsiteX64" fmla="*/ 69786 w 154127"/>
              <a:gd name="connsiteY64" fmla="*/ 389180 h 428753"/>
              <a:gd name="connsiteX65" fmla="*/ 69951 w 154127"/>
              <a:gd name="connsiteY65" fmla="*/ 91286 h 428753"/>
              <a:gd name="connsiteX66" fmla="*/ 69786 w 154127"/>
              <a:gd name="connsiteY66" fmla="*/ 92903 h 428753"/>
              <a:gd name="connsiteX67" fmla="*/ 69621 w 154127"/>
              <a:gd name="connsiteY67" fmla="*/ 94525 h 428753"/>
              <a:gd name="connsiteX68" fmla="*/ 68008 w 154127"/>
              <a:gd name="connsiteY68" fmla="*/ 93548 h 428753"/>
              <a:gd name="connsiteX69" fmla="*/ 68008 w 154127"/>
              <a:gd name="connsiteY69" fmla="*/ 90641 h 428753"/>
              <a:gd name="connsiteX70" fmla="*/ 68338 w 154127"/>
              <a:gd name="connsiteY70" fmla="*/ 111635 h 428753"/>
              <a:gd name="connsiteX71" fmla="*/ 67690 w 154127"/>
              <a:gd name="connsiteY71" fmla="*/ 110985 h 428753"/>
              <a:gd name="connsiteX72" fmla="*/ 68338 w 154127"/>
              <a:gd name="connsiteY72" fmla="*/ 108738 h 428753"/>
              <a:gd name="connsiteX73" fmla="*/ 68973 w 154127"/>
              <a:gd name="connsiteY73" fmla="*/ 112931 h 428753"/>
              <a:gd name="connsiteX74" fmla="*/ 68338 w 154127"/>
              <a:gd name="connsiteY74" fmla="*/ 111963 h 428753"/>
              <a:gd name="connsiteX75" fmla="*/ 68655 w 154127"/>
              <a:gd name="connsiteY75" fmla="*/ 111963 h 428753"/>
              <a:gd name="connsiteX76" fmla="*/ 66725 w 154127"/>
              <a:gd name="connsiteY76" fmla="*/ 117132 h 428753"/>
              <a:gd name="connsiteX77" fmla="*/ 69303 w 154127"/>
              <a:gd name="connsiteY77" fmla="*/ 113892 h 428753"/>
              <a:gd name="connsiteX78" fmla="*/ 70268 w 154127"/>
              <a:gd name="connsiteY78" fmla="*/ 120193 h 428753"/>
              <a:gd name="connsiteX79" fmla="*/ 70916 w 154127"/>
              <a:gd name="connsiteY79" fmla="*/ 126493 h 428753"/>
              <a:gd name="connsiteX80" fmla="*/ 70916 w 154127"/>
              <a:gd name="connsiteY80" fmla="*/ 129415 h 428753"/>
              <a:gd name="connsiteX81" fmla="*/ 65760 w 154127"/>
              <a:gd name="connsiteY81" fmla="*/ 124231 h 428753"/>
              <a:gd name="connsiteX82" fmla="*/ 66077 w 154127"/>
              <a:gd name="connsiteY82" fmla="*/ 120689 h 428753"/>
              <a:gd name="connsiteX83" fmla="*/ 66725 w 154127"/>
              <a:gd name="connsiteY83" fmla="*/ 117132 h 428753"/>
              <a:gd name="connsiteX84" fmla="*/ 65760 w 154127"/>
              <a:gd name="connsiteY84" fmla="*/ 419228 h 428753"/>
              <a:gd name="connsiteX85" fmla="*/ 72529 w 154127"/>
              <a:gd name="connsiteY85" fmla="*/ 418262 h 428753"/>
              <a:gd name="connsiteX86" fmla="*/ 73164 w 154127"/>
              <a:gd name="connsiteY86" fmla="*/ 419228 h 428753"/>
              <a:gd name="connsiteX87" fmla="*/ 70268 w 154127"/>
              <a:gd name="connsiteY87" fmla="*/ 137160 h 428753"/>
              <a:gd name="connsiteX88" fmla="*/ 67690 w 154127"/>
              <a:gd name="connsiteY88" fmla="*/ 135711 h 428753"/>
              <a:gd name="connsiteX89" fmla="*/ 65112 w 154127"/>
              <a:gd name="connsiteY89" fmla="*/ 133935 h 428753"/>
              <a:gd name="connsiteX90" fmla="*/ 65112 w 154127"/>
              <a:gd name="connsiteY90" fmla="*/ 130050 h 428753"/>
              <a:gd name="connsiteX91" fmla="*/ 67855 w 154127"/>
              <a:gd name="connsiteY91" fmla="*/ 133285 h 428753"/>
              <a:gd name="connsiteX92" fmla="*/ 70268 w 154127"/>
              <a:gd name="connsiteY92" fmla="*/ 136515 h 428753"/>
              <a:gd name="connsiteX93" fmla="*/ 73507 w 154127"/>
              <a:gd name="connsiteY93" fmla="*/ 59943 h 428753"/>
              <a:gd name="connsiteX94" fmla="*/ 70586 w 154127"/>
              <a:gd name="connsiteY94" fmla="*/ 79008 h 428753"/>
              <a:gd name="connsiteX95" fmla="*/ 66230 w 154127"/>
              <a:gd name="connsiteY95" fmla="*/ 66079 h 428753"/>
              <a:gd name="connsiteX96" fmla="*/ 64782 w 154127"/>
              <a:gd name="connsiteY96" fmla="*/ 51549 h 428753"/>
              <a:gd name="connsiteX97" fmla="*/ 69621 w 154127"/>
              <a:gd name="connsiteY97" fmla="*/ 56221 h 428753"/>
              <a:gd name="connsiteX98" fmla="*/ 73507 w 154127"/>
              <a:gd name="connsiteY98" fmla="*/ 59943 h 428753"/>
              <a:gd name="connsiteX99" fmla="*/ 64782 w 154127"/>
              <a:gd name="connsiteY99" fmla="*/ 155575 h 428753"/>
              <a:gd name="connsiteX100" fmla="*/ 64782 w 154127"/>
              <a:gd name="connsiteY100" fmla="*/ 139432 h 428753"/>
              <a:gd name="connsiteX101" fmla="*/ 69303 w 154127"/>
              <a:gd name="connsiteY101" fmla="*/ 142979 h 428753"/>
              <a:gd name="connsiteX102" fmla="*/ 69303 w 154127"/>
              <a:gd name="connsiteY102" fmla="*/ 159781 h 428753"/>
              <a:gd name="connsiteX103" fmla="*/ 64465 w 154127"/>
              <a:gd name="connsiteY103" fmla="*/ 167208 h 428753"/>
              <a:gd name="connsiteX104" fmla="*/ 64617 w 154127"/>
              <a:gd name="connsiteY104" fmla="*/ 165441 h 428753"/>
              <a:gd name="connsiteX105" fmla="*/ 64782 w 154127"/>
              <a:gd name="connsiteY105" fmla="*/ 163968 h 428753"/>
              <a:gd name="connsiteX106" fmla="*/ 68973 w 154127"/>
              <a:gd name="connsiteY106" fmla="*/ 167858 h 428753"/>
              <a:gd name="connsiteX107" fmla="*/ 68821 w 154127"/>
              <a:gd name="connsiteY107" fmla="*/ 168835 h 428753"/>
              <a:gd name="connsiteX108" fmla="*/ 68655 w 154127"/>
              <a:gd name="connsiteY108" fmla="*/ 169798 h 428753"/>
              <a:gd name="connsiteX109" fmla="*/ 63804 w 154127"/>
              <a:gd name="connsiteY109" fmla="*/ 306461 h 428753"/>
              <a:gd name="connsiteX110" fmla="*/ 63157 w 154127"/>
              <a:gd name="connsiteY110" fmla="*/ 306149 h 428753"/>
              <a:gd name="connsiteX111" fmla="*/ 63804 w 154127"/>
              <a:gd name="connsiteY111" fmla="*/ 303887 h 428753"/>
              <a:gd name="connsiteX112" fmla="*/ 68008 w 154127"/>
              <a:gd name="connsiteY112" fmla="*/ 176569 h 428753"/>
              <a:gd name="connsiteX113" fmla="*/ 65112 w 154127"/>
              <a:gd name="connsiteY113" fmla="*/ 197589 h 428753"/>
              <a:gd name="connsiteX114" fmla="*/ 62522 w 154127"/>
              <a:gd name="connsiteY114" fmla="*/ 195008 h 428753"/>
              <a:gd name="connsiteX115" fmla="*/ 63487 w 154127"/>
              <a:gd name="connsiteY115" fmla="*/ 184507 h 428753"/>
              <a:gd name="connsiteX116" fmla="*/ 64147 w 154127"/>
              <a:gd name="connsiteY116" fmla="*/ 173990 h 428753"/>
              <a:gd name="connsiteX117" fmla="*/ 73824 w 154127"/>
              <a:gd name="connsiteY117" fmla="*/ 294843 h 428753"/>
              <a:gd name="connsiteX118" fmla="*/ 75768 w 154127"/>
              <a:gd name="connsiteY118" fmla="*/ 292253 h 428753"/>
              <a:gd name="connsiteX119" fmla="*/ 74472 w 154127"/>
              <a:gd name="connsiteY119" fmla="*/ 281102 h 428753"/>
              <a:gd name="connsiteX120" fmla="*/ 74155 w 154127"/>
              <a:gd name="connsiteY120" fmla="*/ 267057 h 428753"/>
              <a:gd name="connsiteX121" fmla="*/ 74307 w 154127"/>
              <a:gd name="connsiteY121" fmla="*/ 255741 h 428753"/>
              <a:gd name="connsiteX122" fmla="*/ 74790 w 154127"/>
              <a:gd name="connsiteY122" fmla="*/ 244434 h 428753"/>
              <a:gd name="connsiteX123" fmla="*/ 74307 w 154127"/>
              <a:gd name="connsiteY123" fmla="*/ 240566 h 428753"/>
              <a:gd name="connsiteX124" fmla="*/ 74155 w 154127"/>
              <a:gd name="connsiteY124" fmla="*/ 236676 h 428753"/>
              <a:gd name="connsiteX125" fmla="*/ 75437 w 154127"/>
              <a:gd name="connsiteY125" fmla="*/ 231507 h 428753"/>
              <a:gd name="connsiteX126" fmla="*/ 77063 w 154127"/>
              <a:gd name="connsiteY126" fmla="*/ 214222 h 428753"/>
              <a:gd name="connsiteX127" fmla="*/ 79324 w 154127"/>
              <a:gd name="connsiteY127" fmla="*/ 201776 h 428753"/>
              <a:gd name="connsiteX128" fmla="*/ 79146 w 154127"/>
              <a:gd name="connsiteY128" fmla="*/ 198869 h 428753"/>
              <a:gd name="connsiteX129" fmla="*/ 78993 w 154127"/>
              <a:gd name="connsiteY129" fmla="*/ 195976 h 428753"/>
              <a:gd name="connsiteX130" fmla="*/ 79146 w 154127"/>
              <a:gd name="connsiteY130" fmla="*/ 188848 h 428753"/>
              <a:gd name="connsiteX131" fmla="*/ 79641 w 154127"/>
              <a:gd name="connsiteY131" fmla="*/ 181763 h 428753"/>
              <a:gd name="connsiteX132" fmla="*/ 81902 w 154127"/>
              <a:gd name="connsiteY132" fmla="*/ 182398 h 428753"/>
              <a:gd name="connsiteX133" fmla="*/ 81254 w 154127"/>
              <a:gd name="connsiteY133" fmla="*/ 172059 h 428753"/>
              <a:gd name="connsiteX134" fmla="*/ 80606 w 154127"/>
              <a:gd name="connsiteY134" fmla="*/ 171409 h 428753"/>
              <a:gd name="connsiteX135" fmla="*/ 81254 w 154127"/>
              <a:gd name="connsiteY135" fmla="*/ 166563 h 428753"/>
              <a:gd name="connsiteX136" fmla="*/ 81101 w 154127"/>
              <a:gd name="connsiteY136" fmla="*/ 163830 h 428753"/>
              <a:gd name="connsiteX137" fmla="*/ 80937 w 154127"/>
              <a:gd name="connsiteY137" fmla="*/ 161394 h 428753"/>
              <a:gd name="connsiteX138" fmla="*/ 81584 w 154127"/>
              <a:gd name="connsiteY138" fmla="*/ 154612 h 428753"/>
              <a:gd name="connsiteX139" fmla="*/ 82549 w 154127"/>
              <a:gd name="connsiteY139" fmla="*/ 153312 h 428753"/>
              <a:gd name="connsiteX140" fmla="*/ 82867 w 154127"/>
              <a:gd name="connsiteY140" fmla="*/ 148476 h 428753"/>
              <a:gd name="connsiteX141" fmla="*/ 82219 w 154127"/>
              <a:gd name="connsiteY141" fmla="*/ 149443 h 428753"/>
              <a:gd name="connsiteX142" fmla="*/ 81584 w 154127"/>
              <a:gd name="connsiteY142" fmla="*/ 150087 h 428753"/>
              <a:gd name="connsiteX143" fmla="*/ 79641 w 154127"/>
              <a:gd name="connsiteY143" fmla="*/ 164629 h 428753"/>
              <a:gd name="connsiteX144" fmla="*/ 79641 w 154127"/>
              <a:gd name="connsiteY144" fmla="*/ 170130 h 428753"/>
              <a:gd name="connsiteX145" fmla="*/ 78676 w 154127"/>
              <a:gd name="connsiteY145" fmla="*/ 169152 h 428753"/>
              <a:gd name="connsiteX146" fmla="*/ 79641 w 154127"/>
              <a:gd name="connsiteY146" fmla="*/ 164629 h 428753"/>
              <a:gd name="connsiteX147" fmla="*/ 78993 w 154127"/>
              <a:gd name="connsiteY147" fmla="*/ 154612 h 428753"/>
              <a:gd name="connsiteX148" fmla="*/ 78993 w 154127"/>
              <a:gd name="connsiteY148" fmla="*/ 147830 h 428753"/>
              <a:gd name="connsiteX149" fmla="*/ 80937 w 154127"/>
              <a:gd name="connsiteY149" fmla="*/ 144283 h 428753"/>
              <a:gd name="connsiteX150" fmla="*/ 81902 w 154127"/>
              <a:gd name="connsiteY150" fmla="*/ 144601 h 428753"/>
              <a:gd name="connsiteX151" fmla="*/ 81902 w 154127"/>
              <a:gd name="connsiteY151" fmla="*/ 141530 h 428753"/>
              <a:gd name="connsiteX152" fmla="*/ 82219 w 154127"/>
              <a:gd name="connsiteY152" fmla="*/ 138454 h 428753"/>
              <a:gd name="connsiteX153" fmla="*/ 82219 w 154127"/>
              <a:gd name="connsiteY153" fmla="*/ 136197 h 428753"/>
              <a:gd name="connsiteX154" fmla="*/ 80606 w 154127"/>
              <a:gd name="connsiteY154" fmla="*/ 136842 h 428753"/>
              <a:gd name="connsiteX155" fmla="*/ 79806 w 154127"/>
              <a:gd name="connsiteY155" fmla="*/ 136678 h 428753"/>
              <a:gd name="connsiteX156" fmla="*/ 79324 w 154127"/>
              <a:gd name="connsiteY156" fmla="*/ 136515 h 428753"/>
              <a:gd name="connsiteX157" fmla="*/ 78358 w 154127"/>
              <a:gd name="connsiteY157" fmla="*/ 130696 h 428753"/>
              <a:gd name="connsiteX158" fmla="*/ 79971 w 154127"/>
              <a:gd name="connsiteY158" fmla="*/ 129083 h 428753"/>
              <a:gd name="connsiteX159" fmla="*/ 80289 w 154127"/>
              <a:gd name="connsiteY159" fmla="*/ 128434 h 428753"/>
              <a:gd name="connsiteX160" fmla="*/ 79971 w 154127"/>
              <a:gd name="connsiteY160" fmla="*/ 128116 h 428753"/>
              <a:gd name="connsiteX161" fmla="*/ 80937 w 154127"/>
              <a:gd name="connsiteY161" fmla="*/ 117449 h 428753"/>
              <a:gd name="connsiteX162" fmla="*/ 81254 w 154127"/>
              <a:gd name="connsiteY162" fmla="*/ 106794 h 428753"/>
              <a:gd name="connsiteX163" fmla="*/ 81254 w 154127"/>
              <a:gd name="connsiteY163" fmla="*/ 106159 h 428753"/>
              <a:gd name="connsiteX164" fmla="*/ 81736 w 154127"/>
              <a:gd name="connsiteY164" fmla="*/ 93231 h 428753"/>
              <a:gd name="connsiteX165" fmla="*/ 82219 w 154127"/>
              <a:gd name="connsiteY165" fmla="*/ 78675 h 428753"/>
              <a:gd name="connsiteX166" fmla="*/ 82067 w 154127"/>
              <a:gd name="connsiteY166" fmla="*/ 71412 h 428753"/>
              <a:gd name="connsiteX167" fmla="*/ 81254 w 154127"/>
              <a:gd name="connsiteY167" fmla="*/ 63664 h 428753"/>
              <a:gd name="connsiteX168" fmla="*/ 79324 w 154127"/>
              <a:gd name="connsiteY168" fmla="*/ 57368 h 428753"/>
              <a:gd name="connsiteX169" fmla="*/ 75768 w 154127"/>
              <a:gd name="connsiteY169" fmla="*/ 54774 h 428753"/>
              <a:gd name="connsiteX170" fmla="*/ 77063 w 154127"/>
              <a:gd name="connsiteY170" fmla="*/ 54446 h 428753"/>
              <a:gd name="connsiteX171" fmla="*/ 77863 w 154127"/>
              <a:gd name="connsiteY171" fmla="*/ 54446 h 428753"/>
              <a:gd name="connsiteX172" fmla="*/ 78828 w 154127"/>
              <a:gd name="connsiteY172" fmla="*/ 54610 h 428753"/>
              <a:gd name="connsiteX173" fmla="*/ 81584 w 154127"/>
              <a:gd name="connsiteY173" fmla="*/ 55259 h 428753"/>
              <a:gd name="connsiteX174" fmla="*/ 87718 w 154127"/>
              <a:gd name="connsiteY174" fmla="*/ 56718 h 428753"/>
              <a:gd name="connsiteX175" fmla="*/ 89344 w 154127"/>
              <a:gd name="connsiteY175" fmla="*/ 55423 h 428753"/>
              <a:gd name="connsiteX176" fmla="*/ 99516 w 154127"/>
              <a:gd name="connsiteY176" fmla="*/ 57036 h 428753"/>
              <a:gd name="connsiteX177" fmla="*/ 110007 w 154127"/>
              <a:gd name="connsiteY177" fmla="*/ 57686 h 428753"/>
              <a:gd name="connsiteX178" fmla="*/ 126491 w 154127"/>
              <a:gd name="connsiteY178" fmla="*/ 54446 h 428753"/>
              <a:gd name="connsiteX179" fmla="*/ 122288 w 154127"/>
              <a:gd name="connsiteY179" fmla="*/ 59615 h 428753"/>
              <a:gd name="connsiteX180" fmla="*/ 126809 w 154127"/>
              <a:gd name="connsiteY180" fmla="*/ 63981 h 428753"/>
              <a:gd name="connsiteX181" fmla="*/ 128752 w 154127"/>
              <a:gd name="connsiteY181" fmla="*/ 70613 h 428753"/>
              <a:gd name="connsiteX182" fmla="*/ 126491 w 154127"/>
              <a:gd name="connsiteY182" fmla="*/ 78358 h 428753"/>
              <a:gd name="connsiteX183" fmla="*/ 125526 w 154127"/>
              <a:gd name="connsiteY183" fmla="*/ 89991 h 428753"/>
              <a:gd name="connsiteX184" fmla="*/ 126809 w 154127"/>
              <a:gd name="connsiteY184" fmla="*/ 104536 h 428753"/>
              <a:gd name="connsiteX185" fmla="*/ 125844 w 154127"/>
              <a:gd name="connsiteY185" fmla="*/ 117782 h 428753"/>
              <a:gd name="connsiteX186" fmla="*/ 126809 w 154127"/>
              <a:gd name="connsiteY186" fmla="*/ 123269 h 428753"/>
              <a:gd name="connsiteX187" fmla="*/ 128752 w 154127"/>
              <a:gd name="connsiteY187" fmla="*/ 159464 h 428753"/>
              <a:gd name="connsiteX188" fmla="*/ 131343 w 154127"/>
              <a:gd name="connsiteY188" fmla="*/ 195326 h 428753"/>
              <a:gd name="connsiteX189" fmla="*/ 131178 w 154127"/>
              <a:gd name="connsiteY189" fmla="*/ 208572 h 428753"/>
              <a:gd name="connsiteX190" fmla="*/ 130695 w 154127"/>
              <a:gd name="connsiteY190" fmla="*/ 221501 h 428753"/>
              <a:gd name="connsiteX191" fmla="*/ 131013 w 154127"/>
              <a:gd name="connsiteY191" fmla="*/ 223112 h 428753"/>
              <a:gd name="connsiteX192" fmla="*/ 132956 w 154127"/>
              <a:gd name="connsiteY192" fmla="*/ 232311 h 428753"/>
              <a:gd name="connsiteX193" fmla="*/ 133273 w 154127"/>
              <a:gd name="connsiteY193" fmla="*/ 242812 h 428753"/>
              <a:gd name="connsiteX194" fmla="*/ 132625 w 154127"/>
              <a:gd name="connsiteY194" fmla="*/ 260260 h 428753"/>
              <a:gd name="connsiteX195" fmla="*/ 131978 w 154127"/>
              <a:gd name="connsiteY195" fmla="*/ 274801 h 428753"/>
              <a:gd name="connsiteX196" fmla="*/ 132956 w 154127"/>
              <a:gd name="connsiteY196" fmla="*/ 310669 h 428753"/>
              <a:gd name="connsiteX197" fmla="*/ 131978 w 154127"/>
              <a:gd name="connsiteY197" fmla="*/ 337159 h 428753"/>
              <a:gd name="connsiteX198" fmla="*/ 133451 w 154127"/>
              <a:gd name="connsiteY198" fmla="*/ 349760 h 428753"/>
              <a:gd name="connsiteX199" fmla="*/ 133921 w 154127"/>
              <a:gd name="connsiteY199" fmla="*/ 363334 h 428753"/>
              <a:gd name="connsiteX200" fmla="*/ 132460 w 154127"/>
              <a:gd name="connsiteY200" fmla="*/ 390460 h 428753"/>
              <a:gd name="connsiteX201" fmla="*/ 130047 w 154127"/>
              <a:gd name="connsiteY201" fmla="*/ 410835 h 428753"/>
              <a:gd name="connsiteX202" fmla="*/ 129400 w 154127"/>
              <a:gd name="connsiteY202" fmla="*/ 412764 h 428753"/>
              <a:gd name="connsiteX203" fmla="*/ 118732 w 154127"/>
              <a:gd name="connsiteY203" fmla="*/ 411797 h 428753"/>
              <a:gd name="connsiteX204" fmla="*/ 116154 w 154127"/>
              <a:gd name="connsiteY204" fmla="*/ 414694 h 428753"/>
              <a:gd name="connsiteX205" fmla="*/ 101764 w 154127"/>
              <a:gd name="connsiteY205" fmla="*/ 412928 h 428753"/>
              <a:gd name="connsiteX206" fmla="*/ 85775 w 154127"/>
              <a:gd name="connsiteY206" fmla="*/ 411152 h 428753"/>
              <a:gd name="connsiteX207" fmla="*/ 73164 w 154127"/>
              <a:gd name="connsiteY207" fmla="*/ 412115 h 428753"/>
              <a:gd name="connsiteX208" fmla="*/ 72199 w 154127"/>
              <a:gd name="connsiteY208" fmla="*/ 411634 h 428753"/>
              <a:gd name="connsiteX209" fmla="*/ 70586 w 154127"/>
              <a:gd name="connsiteY209" fmla="*/ 411480 h 428753"/>
              <a:gd name="connsiteX210" fmla="*/ 70268 w 154127"/>
              <a:gd name="connsiteY210" fmla="*/ 412446 h 428753"/>
              <a:gd name="connsiteX211" fmla="*/ 67208 w 154127"/>
              <a:gd name="connsiteY211" fmla="*/ 412596 h 428753"/>
              <a:gd name="connsiteX212" fmla="*/ 64147 w 154127"/>
              <a:gd name="connsiteY212" fmla="*/ 413091 h 428753"/>
              <a:gd name="connsiteX213" fmla="*/ 62839 w 154127"/>
              <a:gd name="connsiteY213" fmla="*/ 411797 h 428753"/>
              <a:gd name="connsiteX214" fmla="*/ 65430 w 154127"/>
              <a:gd name="connsiteY214" fmla="*/ 409217 h 428753"/>
              <a:gd name="connsiteX215" fmla="*/ 63487 w 154127"/>
              <a:gd name="connsiteY215" fmla="*/ 407595 h 428753"/>
              <a:gd name="connsiteX216" fmla="*/ 62522 w 154127"/>
              <a:gd name="connsiteY216" fmla="*/ 404688 h 428753"/>
              <a:gd name="connsiteX217" fmla="*/ 65112 w 154127"/>
              <a:gd name="connsiteY217" fmla="*/ 402744 h 428753"/>
              <a:gd name="connsiteX218" fmla="*/ 67855 w 154127"/>
              <a:gd name="connsiteY218" fmla="*/ 403706 h 428753"/>
              <a:gd name="connsiteX219" fmla="*/ 69951 w 154127"/>
              <a:gd name="connsiteY219" fmla="*/ 405666 h 428753"/>
              <a:gd name="connsiteX220" fmla="*/ 69951 w 154127"/>
              <a:gd name="connsiteY220" fmla="*/ 399847 h 428753"/>
              <a:gd name="connsiteX221" fmla="*/ 68338 w 154127"/>
              <a:gd name="connsiteY221" fmla="*/ 400813 h 428753"/>
              <a:gd name="connsiteX222" fmla="*/ 66395 w 154127"/>
              <a:gd name="connsiteY222" fmla="*/ 400000 h 428753"/>
              <a:gd name="connsiteX223" fmla="*/ 64782 w 154127"/>
              <a:gd name="connsiteY223" fmla="*/ 398551 h 428753"/>
              <a:gd name="connsiteX224" fmla="*/ 65760 w 154127"/>
              <a:gd name="connsiteY224" fmla="*/ 389815 h 428753"/>
              <a:gd name="connsiteX225" fmla="*/ 65760 w 154127"/>
              <a:gd name="connsiteY225" fmla="*/ 383043 h 428753"/>
              <a:gd name="connsiteX226" fmla="*/ 65760 w 154127"/>
              <a:gd name="connsiteY226" fmla="*/ 380136 h 428753"/>
              <a:gd name="connsiteX227" fmla="*/ 69951 w 154127"/>
              <a:gd name="connsiteY227" fmla="*/ 368175 h 428753"/>
              <a:gd name="connsiteX228" fmla="*/ 69303 w 154127"/>
              <a:gd name="connsiteY228" fmla="*/ 366559 h 428753"/>
              <a:gd name="connsiteX229" fmla="*/ 69303 w 154127"/>
              <a:gd name="connsiteY229" fmla="*/ 360108 h 428753"/>
              <a:gd name="connsiteX230" fmla="*/ 69456 w 154127"/>
              <a:gd name="connsiteY230" fmla="*/ 357351 h 428753"/>
              <a:gd name="connsiteX231" fmla="*/ 69621 w 154127"/>
              <a:gd name="connsiteY231" fmla="*/ 354924 h 428753"/>
              <a:gd name="connsiteX232" fmla="*/ 69621 w 154127"/>
              <a:gd name="connsiteY232" fmla="*/ 354607 h 428753"/>
              <a:gd name="connsiteX233" fmla="*/ 72199 w 154127"/>
              <a:gd name="connsiteY233" fmla="*/ 352017 h 428753"/>
              <a:gd name="connsiteX234" fmla="*/ 70586 w 154127"/>
              <a:gd name="connsiteY234" fmla="*/ 347181 h 428753"/>
              <a:gd name="connsiteX235" fmla="*/ 71234 w 154127"/>
              <a:gd name="connsiteY235" fmla="*/ 342328 h 428753"/>
              <a:gd name="connsiteX236" fmla="*/ 72199 w 154127"/>
              <a:gd name="connsiteY236" fmla="*/ 337477 h 428753"/>
              <a:gd name="connsiteX237" fmla="*/ 72059 w 154127"/>
              <a:gd name="connsiteY237" fmla="*/ 337159 h 428753"/>
              <a:gd name="connsiteX238" fmla="*/ 71881 w 154127"/>
              <a:gd name="connsiteY238" fmla="*/ 336842 h 428753"/>
              <a:gd name="connsiteX239" fmla="*/ 71881 w 154127"/>
              <a:gd name="connsiteY239" fmla="*/ 336192 h 428753"/>
              <a:gd name="connsiteX240" fmla="*/ 71564 w 154127"/>
              <a:gd name="connsiteY240" fmla="*/ 332967 h 428753"/>
              <a:gd name="connsiteX241" fmla="*/ 71564 w 154127"/>
              <a:gd name="connsiteY241" fmla="*/ 329729 h 428753"/>
              <a:gd name="connsiteX242" fmla="*/ 73342 w 154127"/>
              <a:gd name="connsiteY242" fmla="*/ 327317 h 428753"/>
              <a:gd name="connsiteX243" fmla="*/ 73507 w 154127"/>
              <a:gd name="connsiteY243" fmla="*/ 323264 h 428753"/>
              <a:gd name="connsiteX244" fmla="*/ 64147 w 154127"/>
              <a:gd name="connsiteY244" fmla="*/ 204688 h 428753"/>
              <a:gd name="connsiteX245" fmla="*/ 63157 w 154127"/>
              <a:gd name="connsiteY245" fmla="*/ 214872 h 428753"/>
              <a:gd name="connsiteX246" fmla="*/ 62839 w 154127"/>
              <a:gd name="connsiteY246" fmla="*/ 224715 h 428753"/>
              <a:gd name="connsiteX247" fmla="*/ 59931 w 154127"/>
              <a:gd name="connsiteY247" fmla="*/ 220523 h 428753"/>
              <a:gd name="connsiteX248" fmla="*/ 61874 w 154127"/>
              <a:gd name="connsiteY248" fmla="*/ 202758 h 428753"/>
              <a:gd name="connsiteX249" fmla="*/ 59600 w 154127"/>
              <a:gd name="connsiteY249" fmla="*/ 119404 h 428753"/>
              <a:gd name="connsiteX250" fmla="*/ 59283 w 154127"/>
              <a:gd name="connsiteY250" fmla="*/ 116002 h 428753"/>
              <a:gd name="connsiteX251" fmla="*/ 59283 w 154127"/>
              <a:gd name="connsiteY251" fmla="*/ 112598 h 428753"/>
              <a:gd name="connsiteX252" fmla="*/ 60909 w 154127"/>
              <a:gd name="connsiteY252" fmla="*/ 113575 h 428753"/>
              <a:gd name="connsiteX253" fmla="*/ 60426 w 154127"/>
              <a:gd name="connsiteY253" fmla="*/ 116651 h 428753"/>
              <a:gd name="connsiteX254" fmla="*/ 60248 w 154127"/>
              <a:gd name="connsiteY254" fmla="*/ 119721 h 428753"/>
              <a:gd name="connsiteX255" fmla="*/ 58953 w 154127"/>
              <a:gd name="connsiteY255" fmla="*/ 279653 h 428753"/>
              <a:gd name="connsiteX256" fmla="*/ 61874 w 154127"/>
              <a:gd name="connsiteY256" fmla="*/ 273188 h 428753"/>
              <a:gd name="connsiteX257" fmla="*/ 64465 w 154127"/>
              <a:gd name="connsiteY257" fmla="*/ 265102 h 428753"/>
              <a:gd name="connsiteX258" fmla="*/ 65760 w 154127"/>
              <a:gd name="connsiteY258" fmla="*/ 266406 h 428753"/>
              <a:gd name="connsiteX259" fmla="*/ 65760 w 154127"/>
              <a:gd name="connsiteY259" fmla="*/ 267374 h 428753"/>
              <a:gd name="connsiteX260" fmla="*/ 65430 w 154127"/>
              <a:gd name="connsiteY260" fmla="*/ 268019 h 428753"/>
              <a:gd name="connsiteX261" fmla="*/ 62522 w 154127"/>
              <a:gd name="connsiteY261" fmla="*/ 282247 h 428753"/>
              <a:gd name="connsiteX262" fmla="*/ 58318 w 154127"/>
              <a:gd name="connsiteY262" fmla="*/ 230862 h 428753"/>
              <a:gd name="connsiteX263" fmla="*/ 58483 w 154127"/>
              <a:gd name="connsiteY263" fmla="*/ 230211 h 428753"/>
              <a:gd name="connsiteX264" fmla="*/ 58635 w 154127"/>
              <a:gd name="connsiteY264" fmla="*/ 229566 h 428753"/>
              <a:gd name="connsiteX265" fmla="*/ 60248 w 154127"/>
              <a:gd name="connsiteY265" fmla="*/ 231838 h 428753"/>
              <a:gd name="connsiteX266" fmla="*/ 61544 w 154127"/>
              <a:gd name="connsiteY266" fmla="*/ 339090 h 428753"/>
              <a:gd name="connsiteX267" fmla="*/ 58318 w 154127"/>
              <a:gd name="connsiteY267" fmla="*/ 336509 h 428753"/>
              <a:gd name="connsiteX268" fmla="*/ 61226 w 154127"/>
              <a:gd name="connsiteY268" fmla="*/ 317450 h 428753"/>
              <a:gd name="connsiteX269" fmla="*/ 63157 w 154127"/>
              <a:gd name="connsiteY269" fmla="*/ 318412 h 428753"/>
              <a:gd name="connsiteX270" fmla="*/ 62191 w 154127"/>
              <a:gd name="connsiteY270" fmla="*/ 335230 h 428753"/>
              <a:gd name="connsiteX271" fmla="*/ 61544 w 154127"/>
              <a:gd name="connsiteY271" fmla="*/ 336842 h 428753"/>
              <a:gd name="connsiteX272" fmla="*/ 61544 w 154127"/>
              <a:gd name="connsiteY272" fmla="*/ 347181 h 428753"/>
              <a:gd name="connsiteX273" fmla="*/ 59448 w 154127"/>
              <a:gd name="connsiteY273" fmla="*/ 346684 h 428753"/>
              <a:gd name="connsiteX274" fmla="*/ 57340 w 154127"/>
              <a:gd name="connsiteY274" fmla="*/ 345896 h 428753"/>
              <a:gd name="connsiteX275" fmla="*/ 57670 w 154127"/>
              <a:gd name="connsiteY275" fmla="*/ 342661 h 428753"/>
              <a:gd name="connsiteX276" fmla="*/ 61544 w 154127"/>
              <a:gd name="connsiteY276" fmla="*/ 345896 h 428753"/>
              <a:gd name="connsiteX277" fmla="*/ 58953 w 154127"/>
              <a:gd name="connsiteY277" fmla="*/ 170130 h 428753"/>
              <a:gd name="connsiteX278" fmla="*/ 57670 w 154127"/>
              <a:gd name="connsiteY278" fmla="*/ 190157 h 428753"/>
              <a:gd name="connsiteX279" fmla="*/ 57022 w 154127"/>
              <a:gd name="connsiteY279" fmla="*/ 189824 h 428753"/>
              <a:gd name="connsiteX280" fmla="*/ 57988 w 154127"/>
              <a:gd name="connsiteY280" fmla="*/ 179809 h 428753"/>
              <a:gd name="connsiteX281" fmla="*/ 58635 w 154127"/>
              <a:gd name="connsiteY281" fmla="*/ 170130 h 428753"/>
              <a:gd name="connsiteX282" fmla="*/ 60909 w 154127"/>
              <a:gd name="connsiteY282" fmla="*/ 352985 h 428753"/>
              <a:gd name="connsiteX283" fmla="*/ 58635 w 154127"/>
              <a:gd name="connsiteY283" fmla="*/ 363334 h 428753"/>
              <a:gd name="connsiteX284" fmla="*/ 57340 w 154127"/>
              <a:gd name="connsiteY284" fmla="*/ 373989 h 428753"/>
              <a:gd name="connsiteX285" fmla="*/ 56057 w 154127"/>
              <a:gd name="connsiteY285" fmla="*/ 363006 h 428753"/>
              <a:gd name="connsiteX286" fmla="*/ 56705 w 154127"/>
              <a:gd name="connsiteY286" fmla="*/ 351700 h 428753"/>
              <a:gd name="connsiteX287" fmla="*/ 60909 w 154127"/>
              <a:gd name="connsiteY287" fmla="*/ 352985 h 428753"/>
              <a:gd name="connsiteX288" fmla="*/ 55727 w 154127"/>
              <a:gd name="connsiteY288" fmla="*/ 251206 h 428753"/>
              <a:gd name="connsiteX289" fmla="*/ 56375 w 154127"/>
              <a:gd name="connsiteY289" fmla="*/ 243626 h 428753"/>
              <a:gd name="connsiteX290" fmla="*/ 57670 w 154127"/>
              <a:gd name="connsiteY290" fmla="*/ 236358 h 428753"/>
              <a:gd name="connsiteX291" fmla="*/ 59778 w 154127"/>
              <a:gd name="connsiteY291" fmla="*/ 237961 h 428753"/>
              <a:gd name="connsiteX292" fmla="*/ 61874 w 154127"/>
              <a:gd name="connsiteY292" fmla="*/ 239255 h 428753"/>
              <a:gd name="connsiteX293" fmla="*/ 58953 w 154127"/>
              <a:gd name="connsiteY293" fmla="*/ 253811 h 428753"/>
              <a:gd name="connsiteX294" fmla="*/ 57022 w 154127"/>
              <a:gd name="connsiteY294" fmla="*/ 198552 h 428753"/>
              <a:gd name="connsiteX295" fmla="*/ 55727 w 154127"/>
              <a:gd name="connsiteY295" fmla="*/ 215036 h 428753"/>
              <a:gd name="connsiteX296" fmla="*/ 54762 w 154127"/>
              <a:gd name="connsiteY296" fmla="*/ 213727 h 428753"/>
              <a:gd name="connsiteX297" fmla="*/ 55575 w 154127"/>
              <a:gd name="connsiteY297" fmla="*/ 205665 h 428753"/>
              <a:gd name="connsiteX298" fmla="*/ 56057 w 154127"/>
              <a:gd name="connsiteY298" fmla="*/ 197589 h 428753"/>
              <a:gd name="connsiteX299" fmla="*/ 56705 w 154127"/>
              <a:gd name="connsiteY299" fmla="*/ 315187 h 428753"/>
              <a:gd name="connsiteX300" fmla="*/ 54762 w 154127"/>
              <a:gd name="connsiteY300" fmla="*/ 328433 h 428753"/>
              <a:gd name="connsiteX301" fmla="*/ 54762 w 154127"/>
              <a:gd name="connsiteY301" fmla="*/ 321334 h 428753"/>
              <a:gd name="connsiteX302" fmla="*/ 54444 w 154127"/>
              <a:gd name="connsiteY302" fmla="*/ 314211 h 428753"/>
              <a:gd name="connsiteX303" fmla="*/ 54114 w 154127"/>
              <a:gd name="connsiteY303" fmla="*/ 306778 h 428753"/>
              <a:gd name="connsiteX304" fmla="*/ 54114 w 154127"/>
              <a:gd name="connsiteY304" fmla="*/ 305498 h 428753"/>
              <a:gd name="connsiteX305" fmla="*/ 57988 w 154127"/>
              <a:gd name="connsiteY305" fmla="*/ 308738 h 428753"/>
              <a:gd name="connsiteX306" fmla="*/ 53479 w 154127"/>
              <a:gd name="connsiteY306" fmla="*/ 223112 h 428753"/>
              <a:gd name="connsiteX307" fmla="*/ 54114 w 154127"/>
              <a:gd name="connsiteY307" fmla="*/ 223599 h 428753"/>
              <a:gd name="connsiteX308" fmla="*/ 54762 w 154127"/>
              <a:gd name="connsiteY308" fmla="*/ 224397 h 428753"/>
              <a:gd name="connsiteX309" fmla="*/ 54114 w 154127"/>
              <a:gd name="connsiteY309" fmla="*/ 227304 h 428753"/>
              <a:gd name="connsiteX310" fmla="*/ 53149 w 154127"/>
              <a:gd name="connsiteY310" fmla="*/ 226654 h 428753"/>
              <a:gd name="connsiteX311" fmla="*/ 53301 w 154127"/>
              <a:gd name="connsiteY311" fmla="*/ 225857 h 428753"/>
              <a:gd name="connsiteX312" fmla="*/ 53479 w 154127"/>
              <a:gd name="connsiteY312" fmla="*/ 225360 h 428753"/>
              <a:gd name="connsiteX313" fmla="*/ 53149 w 154127"/>
              <a:gd name="connsiteY313" fmla="*/ 108738 h 428753"/>
              <a:gd name="connsiteX314" fmla="*/ 53619 w 154127"/>
              <a:gd name="connsiteY314" fmla="*/ 111635 h 428753"/>
              <a:gd name="connsiteX315" fmla="*/ 54444 w 154127"/>
              <a:gd name="connsiteY315" fmla="*/ 115520 h 428753"/>
              <a:gd name="connsiteX316" fmla="*/ 52514 w 154127"/>
              <a:gd name="connsiteY316" fmla="*/ 114225 h 428753"/>
              <a:gd name="connsiteX317" fmla="*/ 60909 w 154127"/>
              <a:gd name="connsiteY317" fmla="*/ 290309 h 428753"/>
              <a:gd name="connsiteX318" fmla="*/ 60566 w 154127"/>
              <a:gd name="connsiteY318" fmla="*/ 292253 h 428753"/>
              <a:gd name="connsiteX319" fmla="*/ 57670 w 154127"/>
              <a:gd name="connsiteY319" fmla="*/ 291286 h 428753"/>
              <a:gd name="connsiteX320" fmla="*/ 54444 w 154127"/>
              <a:gd name="connsiteY320" fmla="*/ 293216 h 428753"/>
              <a:gd name="connsiteX321" fmla="*/ 56375 w 154127"/>
              <a:gd name="connsiteY321" fmla="*/ 296772 h 428753"/>
              <a:gd name="connsiteX322" fmla="*/ 59600 w 154127"/>
              <a:gd name="connsiteY322" fmla="*/ 298385 h 428753"/>
              <a:gd name="connsiteX323" fmla="*/ 58953 w 154127"/>
              <a:gd name="connsiteY323" fmla="*/ 302577 h 428753"/>
              <a:gd name="connsiteX324" fmla="*/ 55092 w 154127"/>
              <a:gd name="connsiteY324" fmla="*/ 298236 h 428753"/>
              <a:gd name="connsiteX325" fmla="*/ 53301 w 154127"/>
              <a:gd name="connsiteY325" fmla="*/ 294183 h 428753"/>
              <a:gd name="connsiteX326" fmla="*/ 52831 w 154127"/>
              <a:gd name="connsiteY326" fmla="*/ 290154 h 428753"/>
              <a:gd name="connsiteX327" fmla="*/ 52514 w 154127"/>
              <a:gd name="connsiteY327" fmla="*/ 285472 h 428753"/>
              <a:gd name="connsiteX328" fmla="*/ 52184 w 154127"/>
              <a:gd name="connsiteY328" fmla="*/ 124564 h 428753"/>
              <a:gd name="connsiteX329" fmla="*/ 52184 w 154127"/>
              <a:gd name="connsiteY329" fmla="*/ 120039 h 428753"/>
              <a:gd name="connsiteX330" fmla="*/ 54609 w 154127"/>
              <a:gd name="connsiteY330" fmla="*/ 122951 h 428753"/>
              <a:gd name="connsiteX331" fmla="*/ 55092 w 154127"/>
              <a:gd name="connsiteY331" fmla="*/ 126493 h 428753"/>
              <a:gd name="connsiteX332" fmla="*/ 53479 w 154127"/>
              <a:gd name="connsiteY332" fmla="*/ 233451 h 428753"/>
              <a:gd name="connsiteX333" fmla="*/ 52514 w 154127"/>
              <a:gd name="connsiteY333" fmla="*/ 242177 h 428753"/>
              <a:gd name="connsiteX334" fmla="*/ 52184 w 154127"/>
              <a:gd name="connsiteY334" fmla="*/ 239573 h 428753"/>
              <a:gd name="connsiteX335" fmla="*/ 52336 w 154127"/>
              <a:gd name="connsiteY335" fmla="*/ 235862 h 428753"/>
              <a:gd name="connsiteX336" fmla="*/ 52514 w 154127"/>
              <a:gd name="connsiteY336" fmla="*/ 232489 h 428753"/>
              <a:gd name="connsiteX337" fmla="*/ 52514 w 154127"/>
              <a:gd name="connsiteY337" fmla="*/ 143956 h 428753"/>
              <a:gd name="connsiteX338" fmla="*/ 52184 w 154127"/>
              <a:gd name="connsiteY338" fmla="*/ 136197 h 428753"/>
              <a:gd name="connsiteX339" fmla="*/ 53149 w 154127"/>
              <a:gd name="connsiteY339" fmla="*/ 131037 h 428753"/>
              <a:gd name="connsiteX340" fmla="*/ 55092 w 154127"/>
              <a:gd name="connsiteY340" fmla="*/ 132322 h 428753"/>
              <a:gd name="connsiteX341" fmla="*/ 55092 w 154127"/>
              <a:gd name="connsiteY341" fmla="*/ 146214 h 428753"/>
              <a:gd name="connsiteX342" fmla="*/ 51536 w 154127"/>
              <a:gd name="connsiteY342" fmla="*/ 156551 h 428753"/>
              <a:gd name="connsiteX343" fmla="*/ 51866 w 154127"/>
              <a:gd name="connsiteY343" fmla="*/ 152994 h 428753"/>
              <a:gd name="connsiteX344" fmla="*/ 54444 w 154127"/>
              <a:gd name="connsiteY344" fmla="*/ 155257 h 428753"/>
              <a:gd name="connsiteX345" fmla="*/ 54444 w 154127"/>
              <a:gd name="connsiteY345" fmla="*/ 159131 h 428753"/>
              <a:gd name="connsiteX346" fmla="*/ 52514 w 154127"/>
              <a:gd name="connsiteY346" fmla="*/ 274801 h 428753"/>
              <a:gd name="connsiteX347" fmla="*/ 51536 w 154127"/>
              <a:gd name="connsiteY347" fmla="*/ 268654 h 428753"/>
              <a:gd name="connsiteX348" fmla="*/ 54114 w 154127"/>
              <a:gd name="connsiteY348" fmla="*/ 264631 h 428753"/>
              <a:gd name="connsiteX349" fmla="*/ 55092 w 154127"/>
              <a:gd name="connsiteY349" fmla="*/ 258013 h 428753"/>
              <a:gd name="connsiteX350" fmla="*/ 57670 w 154127"/>
              <a:gd name="connsiteY350" fmla="*/ 259942 h 428753"/>
              <a:gd name="connsiteX351" fmla="*/ 55727 w 154127"/>
              <a:gd name="connsiteY351" fmla="*/ 267692 h 428753"/>
              <a:gd name="connsiteX352" fmla="*/ 53479 w 154127"/>
              <a:gd name="connsiteY352" fmla="*/ 275450 h 428753"/>
              <a:gd name="connsiteX353" fmla="*/ 50558 w 154127"/>
              <a:gd name="connsiteY353" fmla="*/ 55755 h 428753"/>
              <a:gd name="connsiteX354" fmla="*/ 51866 w 154127"/>
              <a:gd name="connsiteY354" fmla="*/ 50889 h 428753"/>
              <a:gd name="connsiteX355" fmla="*/ 53796 w 154127"/>
              <a:gd name="connsiteY355" fmla="*/ 44122 h 428753"/>
              <a:gd name="connsiteX356" fmla="*/ 57988 w 154127"/>
              <a:gd name="connsiteY356" fmla="*/ 46696 h 428753"/>
              <a:gd name="connsiteX357" fmla="*/ 60909 w 154127"/>
              <a:gd name="connsiteY357" fmla="*/ 67373 h 428753"/>
              <a:gd name="connsiteX358" fmla="*/ 62191 w 154127"/>
              <a:gd name="connsiteY358" fmla="*/ 79969 h 428753"/>
              <a:gd name="connsiteX359" fmla="*/ 55892 w 154127"/>
              <a:gd name="connsiteY359" fmla="*/ 75451 h 428753"/>
              <a:gd name="connsiteX360" fmla="*/ 49593 w 154127"/>
              <a:gd name="connsiteY360" fmla="*/ 70613 h 428753"/>
              <a:gd name="connsiteX361" fmla="*/ 49758 w 154127"/>
              <a:gd name="connsiteY361" fmla="*/ 67855 h 428753"/>
              <a:gd name="connsiteX362" fmla="*/ 49910 w 154127"/>
              <a:gd name="connsiteY362" fmla="*/ 65111 h 428753"/>
              <a:gd name="connsiteX363" fmla="*/ 57670 w 154127"/>
              <a:gd name="connsiteY363" fmla="*/ 73356 h 428753"/>
              <a:gd name="connsiteX364" fmla="*/ 62191 w 154127"/>
              <a:gd name="connsiteY364" fmla="*/ 79969 h 428753"/>
              <a:gd name="connsiteX365" fmla="*/ 52831 w 154127"/>
              <a:gd name="connsiteY365" fmla="*/ 89028 h 428753"/>
              <a:gd name="connsiteX366" fmla="*/ 49910 w 154127"/>
              <a:gd name="connsiteY366" fmla="*/ 90308 h 428753"/>
              <a:gd name="connsiteX367" fmla="*/ 49593 w 154127"/>
              <a:gd name="connsiteY367" fmla="*/ 87248 h 428753"/>
              <a:gd name="connsiteX368" fmla="*/ 49593 w 154127"/>
              <a:gd name="connsiteY368" fmla="*/ 84177 h 428753"/>
              <a:gd name="connsiteX369" fmla="*/ 49593 w 154127"/>
              <a:gd name="connsiteY369" fmla="*/ 77077 h 428753"/>
              <a:gd name="connsiteX370" fmla="*/ 55892 w 154127"/>
              <a:gd name="connsiteY370" fmla="*/ 82386 h 428753"/>
              <a:gd name="connsiteX371" fmla="*/ 62522 w 154127"/>
              <a:gd name="connsiteY371" fmla="*/ 87401 h 428753"/>
              <a:gd name="connsiteX372" fmla="*/ 63157 w 154127"/>
              <a:gd name="connsiteY372" fmla="*/ 101624 h 428753"/>
              <a:gd name="connsiteX373" fmla="*/ 62191 w 154127"/>
              <a:gd name="connsiteY373" fmla="*/ 105499 h 428753"/>
              <a:gd name="connsiteX374" fmla="*/ 58318 w 154127"/>
              <a:gd name="connsiteY374" fmla="*/ 102274 h 428753"/>
              <a:gd name="connsiteX375" fmla="*/ 57340 w 154127"/>
              <a:gd name="connsiteY375" fmla="*/ 92903 h 428753"/>
              <a:gd name="connsiteX376" fmla="*/ 55092 w 154127"/>
              <a:gd name="connsiteY376" fmla="*/ 89673 h 428753"/>
              <a:gd name="connsiteX377" fmla="*/ 51206 w 154127"/>
              <a:gd name="connsiteY377" fmla="*/ 193381 h 428753"/>
              <a:gd name="connsiteX378" fmla="*/ 49593 w 154127"/>
              <a:gd name="connsiteY378" fmla="*/ 206960 h 428753"/>
              <a:gd name="connsiteX379" fmla="*/ 49428 w 154127"/>
              <a:gd name="connsiteY379" fmla="*/ 199518 h 428753"/>
              <a:gd name="connsiteX380" fmla="*/ 49275 w 154127"/>
              <a:gd name="connsiteY380" fmla="*/ 191770 h 428753"/>
              <a:gd name="connsiteX381" fmla="*/ 49275 w 154127"/>
              <a:gd name="connsiteY381" fmla="*/ 183375 h 428753"/>
              <a:gd name="connsiteX382" fmla="*/ 49110 w 154127"/>
              <a:gd name="connsiteY382" fmla="*/ 178841 h 428753"/>
              <a:gd name="connsiteX383" fmla="*/ 48945 w 154127"/>
              <a:gd name="connsiteY383" fmla="*/ 174321 h 428753"/>
              <a:gd name="connsiteX384" fmla="*/ 49110 w 154127"/>
              <a:gd name="connsiteY384" fmla="*/ 172059 h 428753"/>
              <a:gd name="connsiteX385" fmla="*/ 49275 w 154127"/>
              <a:gd name="connsiteY385" fmla="*/ 169798 h 428753"/>
              <a:gd name="connsiteX386" fmla="*/ 50558 w 154127"/>
              <a:gd name="connsiteY386" fmla="*/ 163333 h 428753"/>
              <a:gd name="connsiteX387" fmla="*/ 53796 w 154127"/>
              <a:gd name="connsiteY387" fmla="*/ 166245 h 428753"/>
              <a:gd name="connsiteX388" fmla="*/ 53149 w 154127"/>
              <a:gd name="connsiteY388" fmla="*/ 175934 h 428753"/>
              <a:gd name="connsiteX389" fmla="*/ 52184 w 154127"/>
              <a:gd name="connsiteY389" fmla="*/ 185623 h 428753"/>
              <a:gd name="connsiteX390" fmla="*/ 48297 w 154127"/>
              <a:gd name="connsiteY390" fmla="*/ 311314 h 428753"/>
              <a:gd name="connsiteX391" fmla="*/ 48463 w 154127"/>
              <a:gd name="connsiteY391" fmla="*/ 313094 h 428753"/>
              <a:gd name="connsiteX392" fmla="*/ 48628 w 154127"/>
              <a:gd name="connsiteY392" fmla="*/ 314861 h 428753"/>
              <a:gd name="connsiteX393" fmla="*/ 48628 w 154127"/>
              <a:gd name="connsiteY393" fmla="*/ 315187 h 428753"/>
              <a:gd name="connsiteX394" fmla="*/ 47967 w 154127"/>
              <a:gd name="connsiteY394" fmla="*/ 310986 h 428753"/>
              <a:gd name="connsiteX395" fmla="*/ 47002 w 154127"/>
              <a:gd name="connsiteY395" fmla="*/ 303569 h 428753"/>
              <a:gd name="connsiteX396" fmla="*/ 46354 w 154127"/>
              <a:gd name="connsiteY396" fmla="*/ 298718 h 428753"/>
              <a:gd name="connsiteX397" fmla="*/ 48297 w 154127"/>
              <a:gd name="connsiteY397" fmla="*/ 300329 h 428753"/>
              <a:gd name="connsiteX398" fmla="*/ 48297 w 154127"/>
              <a:gd name="connsiteY398" fmla="*/ 304204 h 428753"/>
              <a:gd name="connsiteX399" fmla="*/ 45707 w 154127"/>
              <a:gd name="connsiteY399" fmla="*/ 290309 h 428753"/>
              <a:gd name="connsiteX400" fmla="*/ 45237 w 154127"/>
              <a:gd name="connsiteY400" fmla="*/ 287238 h 428753"/>
              <a:gd name="connsiteX401" fmla="*/ 45072 w 154127"/>
              <a:gd name="connsiteY401" fmla="*/ 284176 h 428753"/>
              <a:gd name="connsiteX402" fmla="*/ 45389 w 154127"/>
              <a:gd name="connsiteY402" fmla="*/ 281582 h 428753"/>
              <a:gd name="connsiteX403" fmla="*/ 47320 w 154127"/>
              <a:gd name="connsiteY403" fmla="*/ 282565 h 428753"/>
              <a:gd name="connsiteX404" fmla="*/ 47815 w 154127"/>
              <a:gd name="connsiteY404" fmla="*/ 287565 h 428753"/>
              <a:gd name="connsiteX405" fmla="*/ 47967 w 154127"/>
              <a:gd name="connsiteY405" fmla="*/ 292571 h 428753"/>
              <a:gd name="connsiteX406" fmla="*/ 44742 w 154127"/>
              <a:gd name="connsiteY406" fmla="*/ 211479 h 428753"/>
              <a:gd name="connsiteX407" fmla="*/ 44742 w 154127"/>
              <a:gd name="connsiteY407" fmla="*/ 214376 h 428753"/>
              <a:gd name="connsiteX408" fmla="*/ 44259 w 154127"/>
              <a:gd name="connsiteY408" fmla="*/ 212283 h 428753"/>
              <a:gd name="connsiteX409" fmla="*/ 43459 w 154127"/>
              <a:gd name="connsiteY409" fmla="*/ 210185 h 428753"/>
              <a:gd name="connsiteX410" fmla="*/ 42481 w 154127"/>
              <a:gd name="connsiteY410" fmla="*/ 311314 h 428753"/>
              <a:gd name="connsiteX411" fmla="*/ 52184 w 154127"/>
              <a:gd name="connsiteY411" fmla="*/ 325209 h 428753"/>
              <a:gd name="connsiteX412" fmla="*/ 42481 w 154127"/>
              <a:gd name="connsiteY412" fmla="*/ 323913 h 428753"/>
              <a:gd name="connsiteX413" fmla="*/ 42811 w 154127"/>
              <a:gd name="connsiteY413" fmla="*/ 339739 h 428753"/>
              <a:gd name="connsiteX414" fmla="*/ 42811 w 154127"/>
              <a:gd name="connsiteY414" fmla="*/ 335066 h 428753"/>
              <a:gd name="connsiteX415" fmla="*/ 42481 w 154127"/>
              <a:gd name="connsiteY415" fmla="*/ 330695 h 428753"/>
              <a:gd name="connsiteX416" fmla="*/ 45072 w 154127"/>
              <a:gd name="connsiteY416" fmla="*/ 332650 h 428753"/>
              <a:gd name="connsiteX417" fmla="*/ 46037 w 154127"/>
              <a:gd name="connsiteY417" fmla="*/ 341362 h 428753"/>
              <a:gd name="connsiteX418" fmla="*/ 42163 w 154127"/>
              <a:gd name="connsiteY418" fmla="*/ 39588 h 428753"/>
              <a:gd name="connsiteX419" fmla="*/ 44259 w 154127"/>
              <a:gd name="connsiteY419" fmla="*/ 40068 h 428753"/>
              <a:gd name="connsiteX420" fmla="*/ 46685 w 154127"/>
              <a:gd name="connsiteY420" fmla="*/ 40882 h 428753"/>
              <a:gd name="connsiteX421" fmla="*/ 45707 w 154127"/>
              <a:gd name="connsiteY421" fmla="*/ 48627 h 428753"/>
              <a:gd name="connsiteX422" fmla="*/ 43294 w 154127"/>
              <a:gd name="connsiteY422" fmla="*/ 44588 h 428753"/>
              <a:gd name="connsiteX423" fmla="*/ 41516 w 154127"/>
              <a:gd name="connsiteY423" fmla="*/ 40232 h 428753"/>
              <a:gd name="connsiteX424" fmla="*/ 43459 w 154127"/>
              <a:gd name="connsiteY424" fmla="*/ 56718 h 428753"/>
              <a:gd name="connsiteX425" fmla="*/ 41998 w 154127"/>
              <a:gd name="connsiteY425" fmla="*/ 56872 h 428753"/>
              <a:gd name="connsiteX426" fmla="*/ 40881 w 154127"/>
              <a:gd name="connsiteY426" fmla="*/ 58012 h 428753"/>
              <a:gd name="connsiteX427" fmla="*/ 40550 w 154127"/>
              <a:gd name="connsiteY427" fmla="*/ 58012 h 428753"/>
              <a:gd name="connsiteX428" fmla="*/ 40233 w 154127"/>
              <a:gd name="connsiteY428" fmla="*/ 54610 h 428753"/>
              <a:gd name="connsiteX429" fmla="*/ 40233 w 154127"/>
              <a:gd name="connsiteY429" fmla="*/ 51221 h 428753"/>
              <a:gd name="connsiteX430" fmla="*/ 40881 w 154127"/>
              <a:gd name="connsiteY430" fmla="*/ 100002 h 428753"/>
              <a:gd name="connsiteX431" fmla="*/ 41020 w 154127"/>
              <a:gd name="connsiteY431" fmla="*/ 102592 h 428753"/>
              <a:gd name="connsiteX432" fmla="*/ 41198 w 154127"/>
              <a:gd name="connsiteY432" fmla="*/ 105166 h 428753"/>
              <a:gd name="connsiteX433" fmla="*/ 40233 w 154127"/>
              <a:gd name="connsiteY433" fmla="*/ 104203 h 428753"/>
              <a:gd name="connsiteX434" fmla="*/ 40373 w 154127"/>
              <a:gd name="connsiteY434" fmla="*/ 102110 h 428753"/>
              <a:gd name="connsiteX435" fmla="*/ 40550 w 154127"/>
              <a:gd name="connsiteY435" fmla="*/ 99685 h 428753"/>
              <a:gd name="connsiteX436" fmla="*/ 42163 w 154127"/>
              <a:gd name="connsiteY436" fmla="*/ 112931 h 428753"/>
              <a:gd name="connsiteX437" fmla="*/ 43129 w 154127"/>
              <a:gd name="connsiteY437" fmla="*/ 118427 h 428753"/>
              <a:gd name="connsiteX438" fmla="*/ 39268 w 154127"/>
              <a:gd name="connsiteY438" fmla="*/ 116169 h 428753"/>
              <a:gd name="connsiteX439" fmla="*/ 39268 w 154127"/>
              <a:gd name="connsiteY439" fmla="*/ 113575 h 428753"/>
              <a:gd name="connsiteX440" fmla="*/ 39585 w 154127"/>
              <a:gd name="connsiteY440" fmla="*/ 110985 h 428753"/>
              <a:gd name="connsiteX441" fmla="*/ 49275 w 154127"/>
              <a:gd name="connsiteY441" fmla="*/ 383694 h 428753"/>
              <a:gd name="connsiteX442" fmla="*/ 52184 w 154127"/>
              <a:gd name="connsiteY442" fmla="*/ 385955 h 428753"/>
              <a:gd name="connsiteX443" fmla="*/ 52184 w 154127"/>
              <a:gd name="connsiteY443" fmla="*/ 386601 h 428753"/>
              <a:gd name="connsiteX444" fmla="*/ 52336 w 154127"/>
              <a:gd name="connsiteY444" fmla="*/ 388048 h 428753"/>
              <a:gd name="connsiteX445" fmla="*/ 52514 w 154127"/>
              <a:gd name="connsiteY445" fmla="*/ 389497 h 428753"/>
              <a:gd name="connsiteX446" fmla="*/ 46037 w 154127"/>
              <a:gd name="connsiteY446" fmla="*/ 386437 h 428753"/>
              <a:gd name="connsiteX447" fmla="*/ 38938 w 154127"/>
              <a:gd name="connsiteY447" fmla="*/ 381104 h 428753"/>
              <a:gd name="connsiteX448" fmla="*/ 39268 w 154127"/>
              <a:gd name="connsiteY448" fmla="*/ 377864 h 428753"/>
              <a:gd name="connsiteX449" fmla="*/ 45072 w 154127"/>
              <a:gd name="connsiteY449" fmla="*/ 381104 h 428753"/>
              <a:gd name="connsiteX450" fmla="*/ 45707 w 154127"/>
              <a:gd name="connsiteY450" fmla="*/ 381268 h 428753"/>
              <a:gd name="connsiteX451" fmla="*/ 46354 w 154127"/>
              <a:gd name="connsiteY451" fmla="*/ 381421 h 428753"/>
              <a:gd name="connsiteX452" fmla="*/ 48628 w 154127"/>
              <a:gd name="connsiteY452" fmla="*/ 378509 h 428753"/>
              <a:gd name="connsiteX453" fmla="*/ 45884 w 154127"/>
              <a:gd name="connsiteY453" fmla="*/ 372060 h 428753"/>
              <a:gd name="connsiteX454" fmla="*/ 39903 w 154127"/>
              <a:gd name="connsiteY454" fmla="*/ 364618 h 428753"/>
              <a:gd name="connsiteX455" fmla="*/ 42163 w 154127"/>
              <a:gd name="connsiteY455" fmla="*/ 355907 h 428753"/>
              <a:gd name="connsiteX456" fmla="*/ 42811 w 154127"/>
              <a:gd name="connsiteY456" fmla="*/ 345896 h 428753"/>
              <a:gd name="connsiteX457" fmla="*/ 46685 w 154127"/>
              <a:gd name="connsiteY457" fmla="*/ 347826 h 428753"/>
              <a:gd name="connsiteX458" fmla="*/ 48297 w 154127"/>
              <a:gd name="connsiteY458" fmla="*/ 365760 h 428753"/>
              <a:gd name="connsiteX459" fmla="*/ 49275 w 154127"/>
              <a:gd name="connsiteY459" fmla="*/ 383694 h 428753"/>
              <a:gd name="connsiteX460" fmla="*/ 38277 w 154127"/>
              <a:gd name="connsiteY460" fmla="*/ 130378 h 428753"/>
              <a:gd name="connsiteX461" fmla="*/ 38442 w 154127"/>
              <a:gd name="connsiteY461" fmla="*/ 125844 h 428753"/>
              <a:gd name="connsiteX462" fmla="*/ 38938 w 154127"/>
              <a:gd name="connsiteY462" fmla="*/ 121334 h 428753"/>
              <a:gd name="connsiteX463" fmla="*/ 45389 w 154127"/>
              <a:gd name="connsiteY463" fmla="*/ 125527 h 428753"/>
              <a:gd name="connsiteX464" fmla="*/ 46354 w 154127"/>
              <a:gd name="connsiteY464" fmla="*/ 127799 h 428753"/>
              <a:gd name="connsiteX465" fmla="*/ 46354 w 154127"/>
              <a:gd name="connsiteY465" fmla="*/ 131355 h 428753"/>
              <a:gd name="connsiteX466" fmla="*/ 46202 w 154127"/>
              <a:gd name="connsiteY466" fmla="*/ 134748 h 428753"/>
              <a:gd name="connsiteX467" fmla="*/ 46037 w 154127"/>
              <a:gd name="connsiteY467" fmla="*/ 138126 h 428753"/>
              <a:gd name="connsiteX468" fmla="*/ 39903 w 154127"/>
              <a:gd name="connsiteY468" fmla="*/ 33134 h 428753"/>
              <a:gd name="connsiteX469" fmla="*/ 37960 w 154127"/>
              <a:gd name="connsiteY469" fmla="*/ 25692 h 428753"/>
              <a:gd name="connsiteX470" fmla="*/ 42811 w 154127"/>
              <a:gd name="connsiteY470" fmla="*/ 29731 h 428753"/>
              <a:gd name="connsiteX471" fmla="*/ 47650 w 154127"/>
              <a:gd name="connsiteY471" fmla="*/ 33452 h 428753"/>
              <a:gd name="connsiteX472" fmla="*/ 47320 w 154127"/>
              <a:gd name="connsiteY472" fmla="*/ 35063 h 428753"/>
              <a:gd name="connsiteX473" fmla="*/ 40550 w 154127"/>
              <a:gd name="connsiteY473" fmla="*/ 33134 h 428753"/>
              <a:gd name="connsiteX474" fmla="*/ 37960 w 154127"/>
              <a:gd name="connsiteY474" fmla="*/ 190807 h 428753"/>
              <a:gd name="connsiteX475" fmla="*/ 42163 w 154127"/>
              <a:gd name="connsiteY475" fmla="*/ 185623 h 428753"/>
              <a:gd name="connsiteX476" fmla="*/ 44424 w 154127"/>
              <a:gd name="connsiteY476" fmla="*/ 187567 h 428753"/>
              <a:gd name="connsiteX477" fmla="*/ 44424 w 154127"/>
              <a:gd name="connsiteY477" fmla="*/ 200813 h 428753"/>
              <a:gd name="connsiteX478" fmla="*/ 38938 w 154127"/>
              <a:gd name="connsiteY478" fmla="*/ 193699 h 428753"/>
              <a:gd name="connsiteX479" fmla="*/ 37642 w 154127"/>
              <a:gd name="connsiteY479" fmla="*/ 146531 h 428753"/>
              <a:gd name="connsiteX480" fmla="*/ 37642 w 154127"/>
              <a:gd name="connsiteY480" fmla="*/ 139749 h 428753"/>
              <a:gd name="connsiteX481" fmla="*/ 45707 w 154127"/>
              <a:gd name="connsiteY481" fmla="*/ 147180 h 428753"/>
              <a:gd name="connsiteX482" fmla="*/ 45707 w 154127"/>
              <a:gd name="connsiteY482" fmla="*/ 152033 h 428753"/>
              <a:gd name="connsiteX483" fmla="*/ 54762 w 154127"/>
              <a:gd name="connsiteY483" fmla="*/ 407277 h 428753"/>
              <a:gd name="connsiteX484" fmla="*/ 47002 w 154127"/>
              <a:gd name="connsiteY484" fmla="*/ 400813 h 428753"/>
              <a:gd name="connsiteX485" fmla="*/ 37312 w 154127"/>
              <a:gd name="connsiteY485" fmla="*/ 393700 h 428753"/>
              <a:gd name="connsiteX486" fmla="*/ 37960 w 154127"/>
              <a:gd name="connsiteY486" fmla="*/ 390793 h 428753"/>
              <a:gd name="connsiteX487" fmla="*/ 38277 w 154127"/>
              <a:gd name="connsiteY487" fmla="*/ 387886 h 428753"/>
              <a:gd name="connsiteX488" fmla="*/ 43459 w 154127"/>
              <a:gd name="connsiteY488" fmla="*/ 391428 h 428753"/>
              <a:gd name="connsiteX489" fmla="*/ 46037 w 154127"/>
              <a:gd name="connsiteY489" fmla="*/ 392737 h 428753"/>
              <a:gd name="connsiteX490" fmla="*/ 50075 w 154127"/>
              <a:gd name="connsiteY490" fmla="*/ 394830 h 428753"/>
              <a:gd name="connsiteX491" fmla="*/ 53796 w 154127"/>
              <a:gd name="connsiteY491" fmla="*/ 397256 h 428753"/>
              <a:gd name="connsiteX492" fmla="*/ 55409 w 154127"/>
              <a:gd name="connsiteY492" fmla="*/ 399519 h 428753"/>
              <a:gd name="connsiteX493" fmla="*/ 55244 w 154127"/>
              <a:gd name="connsiteY493" fmla="*/ 400000 h 428753"/>
              <a:gd name="connsiteX494" fmla="*/ 55092 w 154127"/>
              <a:gd name="connsiteY494" fmla="*/ 400482 h 428753"/>
              <a:gd name="connsiteX495" fmla="*/ 55409 w 154127"/>
              <a:gd name="connsiteY495" fmla="*/ 401131 h 428753"/>
              <a:gd name="connsiteX496" fmla="*/ 58318 w 154127"/>
              <a:gd name="connsiteY496" fmla="*/ 403061 h 428753"/>
              <a:gd name="connsiteX497" fmla="*/ 57988 w 154127"/>
              <a:gd name="connsiteY497" fmla="*/ 409217 h 428753"/>
              <a:gd name="connsiteX498" fmla="*/ 37312 w 154127"/>
              <a:gd name="connsiteY498" fmla="*/ 152994 h 428753"/>
              <a:gd name="connsiteX499" fmla="*/ 41198 w 154127"/>
              <a:gd name="connsiteY499" fmla="*/ 155575 h 428753"/>
              <a:gd name="connsiteX500" fmla="*/ 45072 w 154127"/>
              <a:gd name="connsiteY500" fmla="*/ 158496 h 428753"/>
              <a:gd name="connsiteX501" fmla="*/ 40233 w 154127"/>
              <a:gd name="connsiteY501" fmla="*/ 176252 h 428753"/>
              <a:gd name="connsiteX502" fmla="*/ 37642 w 154127"/>
              <a:gd name="connsiteY502" fmla="*/ 170765 h 428753"/>
              <a:gd name="connsiteX503" fmla="*/ 36994 w 154127"/>
              <a:gd name="connsiteY503" fmla="*/ 163333 h 428753"/>
              <a:gd name="connsiteX504" fmla="*/ 37160 w 154127"/>
              <a:gd name="connsiteY504" fmla="*/ 158001 h 428753"/>
              <a:gd name="connsiteX505" fmla="*/ 37312 w 154127"/>
              <a:gd name="connsiteY505" fmla="*/ 152994 h 428753"/>
              <a:gd name="connsiteX506" fmla="*/ 36664 w 154127"/>
              <a:gd name="connsiteY506" fmla="*/ 16966 h 428753"/>
              <a:gd name="connsiteX507" fmla="*/ 36664 w 154127"/>
              <a:gd name="connsiteY507" fmla="*/ 16321 h 428753"/>
              <a:gd name="connsiteX508" fmla="*/ 39585 w 154127"/>
              <a:gd name="connsiteY508" fmla="*/ 18910 h 428753"/>
              <a:gd name="connsiteX509" fmla="*/ 39585 w 154127"/>
              <a:gd name="connsiteY509" fmla="*/ 19560 h 428753"/>
              <a:gd name="connsiteX510" fmla="*/ 70586 w 154127"/>
              <a:gd name="connsiteY510" fmla="*/ 38953 h 428753"/>
              <a:gd name="connsiteX511" fmla="*/ 68338 w 154127"/>
              <a:gd name="connsiteY511" fmla="*/ 36994 h 428753"/>
              <a:gd name="connsiteX512" fmla="*/ 68338 w 154127"/>
              <a:gd name="connsiteY512" fmla="*/ 35550 h 428753"/>
              <a:gd name="connsiteX513" fmla="*/ 68008 w 154127"/>
              <a:gd name="connsiteY513" fmla="*/ 33769 h 428753"/>
              <a:gd name="connsiteX514" fmla="*/ 68338 w 154127"/>
              <a:gd name="connsiteY514" fmla="*/ 32156 h 428753"/>
              <a:gd name="connsiteX515" fmla="*/ 65900 w 154127"/>
              <a:gd name="connsiteY515" fmla="*/ 27800 h 428753"/>
              <a:gd name="connsiteX516" fmla="*/ 59931 w 154127"/>
              <a:gd name="connsiteY516" fmla="*/ 20687 h 428753"/>
              <a:gd name="connsiteX517" fmla="*/ 52184 w 154127"/>
              <a:gd name="connsiteY517" fmla="*/ 13905 h 428753"/>
              <a:gd name="connsiteX518" fmla="*/ 44424 w 154127"/>
              <a:gd name="connsiteY518" fmla="*/ 10834 h 428753"/>
              <a:gd name="connsiteX519" fmla="*/ 42163 w 154127"/>
              <a:gd name="connsiteY519" fmla="*/ 13741 h 428753"/>
              <a:gd name="connsiteX520" fmla="*/ 36664 w 154127"/>
              <a:gd name="connsiteY520" fmla="*/ 9539 h 428753"/>
              <a:gd name="connsiteX521" fmla="*/ 49110 w 154127"/>
              <a:gd name="connsiteY521" fmla="*/ 10834 h 428753"/>
              <a:gd name="connsiteX522" fmla="*/ 62522 w 154127"/>
              <a:gd name="connsiteY522" fmla="*/ 12763 h 428753"/>
              <a:gd name="connsiteX523" fmla="*/ 64147 w 154127"/>
              <a:gd name="connsiteY523" fmla="*/ 16003 h 428753"/>
              <a:gd name="connsiteX524" fmla="*/ 66077 w 154127"/>
              <a:gd name="connsiteY524" fmla="*/ 19243 h 428753"/>
              <a:gd name="connsiteX525" fmla="*/ 64782 w 154127"/>
              <a:gd name="connsiteY525" fmla="*/ 20206 h 428753"/>
              <a:gd name="connsiteX526" fmla="*/ 64147 w 154127"/>
              <a:gd name="connsiteY526" fmla="*/ 21817 h 428753"/>
              <a:gd name="connsiteX527" fmla="*/ 67855 w 154127"/>
              <a:gd name="connsiteY527" fmla="*/ 26823 h 428753"/>
              <a:gd name="connsiteX528" fmla="*/ 74155 w 154127"/>
              <a:gd name="connsiteY528" fmla="*/ 31521 h 428753"/>
              <a:gd name="connsiteX529" fmla="*/ 73507 w 154127"/>
              <a:gd name="connsiteY529" fmla="*/ 34101 h 428753"/>
              <a:gd name="connsiteX530" fmla="*/ 74472 w 154127"/>
              <a:gd name="connsiteY530" fmla="*/ 36348 h 428753"/>
              <a:gd name="connsiteX531" fmla="*/ 77063 w 154127"/>
              <a:gd name="connsiteY531" fmla="*/ 38953 h 428753"/>
              <a:gd name="connsiteX532" fmla="*/ 70916 w 154127"/>
              <a:gd name="connsiteY532" fmla="*/ 38953 h 428753"/>
              <a:gd name="connsiteX533" fmla="*/ 35369 w 154127"/>
              <a:gd name="connsiteY533" fmla="*/ 69001 h 428753"/>
              <a:gd name="connsiteX534" fmla="*/ 36994 w 154127"/>
              <a:gd name="connsiteY534" fmla="*/ 77712 h 428753"/>
              <a:gd name="connsiteX535" fmla="*/ 36994 w 154127"/>
              <a:gd name="connsiteY535" fmla="*/ 80138 h 428753"/>
              <a:gd name="connsiteX536" fmla="*/ 36664 w 154127"/>
              <a:gd name="connsiteY536" fmla="*/ 82891 h 428753"/>
              <a:gd name="connsiteX537" fmla="*/ 35699 w 154127"/>
              <a:gd name="connsiteY537" fmla="*/ 82246 h 428753"/>
              <a:gd name="connsiteX538" fmla="*/ 35369 w 154127"/>
              <a:gd name="connsiteY538" fmla="*/ 82564 h 428753"/>
              <a:gd name="connsiteX539" fmla="*/ 40550 w 154127"/>
              <a:gd name="connsiteY539" fmla="*/ 217298 h 428753"/>
              <a:gd name="connsiteX540" fmla="*/ 37642 w 154127"/>
              <a:gd name="connsiteY540" fmla="*/ 215518 h 428753"/>
              <a:gd name="connsiteX541" fmla="*/ 34721 w 154127"/>
              <a:gd name="connsiteY541" fmla="*/ 214058 h 428753"/>
              <a:gd name="connsiteX542" fmla="*/ 35051 w 154127"/>
              <a:gd name="connsiteY542" fmla="*/ 206464 h 428753"/>
              <a:gd name="connsiteX543" fmla="*/ 35369 w 154127"/>
              <a:gd name="connsiteY543" fmla="*/ 199201 h 428753"/>
              <a:gd name="connsiteX544" fmla="*/ 35699 w 154127"/>
              <a:gd name="connsiteY544" fmla="*/ 199201 h 428753"/>
              <a:gd name="connsiteX545" fmla="*/ 37642 w 154127"/>
              <a:gd name="connsiteY545" fmla="*/ 199518 h 428753"/>
              <a:gd name="connsiteX546" fmla="*/ 36029 w 154127"/>
              <a:gd name="connsiteY546" fmla="*/ 278690 h 428753"/>
              <a:gd name="connsiteX547" fmla="*/ 34721 w 154127"/>
              <a:gd name="connsiteY547" fmla="*/ 276735 h 428753"/>
              <a:gd name="connsiteX548" fmla="*/ 35369 w 154127"/>
              <a:gd name="connsiteY548" fmla="*/ 276909 h 428753"/>
              <a:gd name="connsiteX549" fmla="*/ 36029 w 154127"/>
              <a:gd name="connsiteY549" fmla="*/ 277063 h 428753"/>
              <a:gd name="connsiteX550" fmla="*/ 34073 w 154127"/>
              <a:gd name="connsiteY550" fmla="*/ 233769 h 428753"/>
              <a:gd name="connsiteX551" fmla="*/ 34251 w 154127"/>
              <a:gd name="connsiteY551" fmla="*/ 226506 h 428753"/>
              <a:gd name="connsiteX552" fmla="*/ 34404 w 154127"/>
              <a:gd name="connsiteY552" fmla="*/ 219239 h 428753"/>
              <a:gd name="connsiteX553" fmla="*/ 38277 w 154127"/>
              <a:gd name="connsiteY553" fmla="*/ 221654 h 428753"/>
              <a:gd name="connsiteX554" fmla="*/ 42163 w 154127"/>
              <a:gd name="connsiteY554" fmla="*/ 224397 h 428753"/>
              <a:gd name="connsiteX555" fmla="*/ 43459 w 154127"/>
              <a:gd name="connsiteY555" fmla="*/ 229894 h 428753"/>
              <a:gd name="connsiteX556" fmla="*/ 42811 w 154127"/>
              <a:gd name="connsiteY556" fmla="*/ 229894 h 428753"/>
              <a:gd name="connsiteX557" fmla="*/ 38938 w 154127"/>
              <a:gd name="connsiteY557" fmla="*/ 233134 h 428753"/>
              <a:gd name="connsiteX558" fmla="*/ 37642 w 154127"/>
              <a:gd name="connsiteY558" fmla="*/ 236993 h 428753"/>
              <a:gd name="connsiteX559" fmla="*/ 32791 w 154127"/>
              <a:gd name="connsiteY559" fmla="*/ 399201 h 428753"/>
              <a:gd name="connsiteX560" fmla="*/ 33108 w 154127"/>
              <a:gd name="connsiteY560" fmla="*/ 399350 h 428753"/>
              <a:gd name="connsiteX561" fmla="*/ 33438 w 154127"/>
              <a:gd name="connsiteY561" fmla="*/ 399519 h 428753"/>
              <a:gd name="connsiteX562" fmla="*/ 35699 w 154127"/>
              <a:gd name="connsiteY562" fmla="*/ 401458 h 428753"/>
              <a:gd name="connsiteX563" fmla="*/ 30530 w 154127"/>
              <a:gd name="connsiteY563" fmla="*/ 142979 h 428753"/>
              <a:gd name="connsiteX564" fmla="*/ 31013 w 154127"/>
              <a:gd name="connsiteY564" fmla="*/ 138454 h 428753"/>
              <a:gd name="connsiteX565" fmla="*/ 31825 w 154127"/>
              <a:gd name="connsiteY565" fmla="*/ 133935 h 428753"/>
              <a:gd name="connsiteX566" fmla="*/ 31660 w 154127"/>
              <a:gd name="connsiteY566" fmla="*/ 138623 h 428753"/>
              <a:gd name="connsiteX567" fmla="*/ 31495 w 154127"/>
              <a:gd name="connsiteY567" fmla="*/ 143296 h 428753"/>
              <a:gd name="connsiteX568" fmla="*/ 30213 w 154127"/>
              <a:gd name="connsiteY568" fmla="*/ 153312 h 428753"/>
              <a:gd name="connsiteX569" fmla="*/ 30530 w 154127"/>
              <a:gd name="connsiteY569" fmla="*/ 149111 h 428753"/>
              <a:gd name="connsiteX570" fmla="*/ 31178 w 154127"/>
              <a:gd name="connsiteY570" fmla="*/ 149443 h 428753"/>
              <a:gd name="connsiteX571" fmla="*/ 31013 w 154127"/>
              <a:gd name="connsiteY571" fmla="*/ 151219 h 428753"/>
              <a:gd name="connsiteX572" fmla="*/ 30848 w 154127"/>
              <a:gd name="connsiteY572" fmla="*/ 152994 h 428753"/>
              <a:gd name="connsiteX573" fmla="*/ 31013 w 154127"/>
              <a:gd name="connsiteY573" fmla="*/ 156884 h 428753"/>
              <a:gd name="connsiteX574" fmla="*/ 31178 w 154127"/>
              <a:gd name="connsiteY574" fmla="*/ 160426 h 428753"/>
              <a:gd name="connsiteX575" fmla="*/ 33438 w 154127"/>
              <a:gd name="connsiteY575" fmla="*/ 384011 h 428753"/>
              <a:gd name="connsiteX576" fmla="*/ 32460 w 154127"/>
              <a:gd name="connsiteY576" fmla="*/ 390143 h 428753"/>
              <a:gd name="connsiteX577" fmla="*/ 31495 w 154127"/>
              <a:gd name="connsiteY577" fmla="*/ 389180 h 428753"/>
              <a:gd name="connsiteX578" fmla="*/ 30530 w 154127"/>
              <a:gd name="connsiteY578" fmla="*/ 385127 h 428753"/>
              <a:gd name="connsiteX579" fmla="*/ 29882 w 154127"/>
              <a:gd name="connsiteY579" fmla="*/ 381104 h 428753"/>
              <a:gd name="connsiteX580" fmla="*/ 31825 w 154127"/>
              <a:gd name="connsiteY580" fmla="*/ 252184 h 428753"/>
              <a:gd name="connsiteX581" fmla="*/ 31978 w 154127"/>
              <a:gd name="connsiteY581" fmla="*/ 251539 h 428753"/>
              <a:gd name="connsiteX582" fmla="*/ 32143 w 154127"/>
              <a:gd name="connsiteY582" fmla="*/ 250888 h 428753"/>
              <a:gd name="connsiteX583" fmla="*/ 30530 w 154127"/>
              <a:gd name="connsiteY583" fmla="*/ 247664 h 428753"/>
              <a:gd name="connsiteX584" fmla="*/ 30530 w 154127"/>
              <a:gd name="connsiteY584" fmla="*/ 246052 h 428753"/>
              <a:gd name="connsiteX585" fmla="*/ 31495 w 154127"/>
              <a:gd name="connsiteY585" fmla="*/ 246380 h 428753"/>
              <a:gd name="connsiteX586" fmla="*/ 33756 w 154127"/>
              <a:gd name="connsiteY586" fmla="*/ 244767 h 428753"/>
              <a:gd name="connsiteX587" fmla="*/ 33756 w 154127"/>
              <a:gd name="connsiteY587" fmla="*/ 243458 h 428753"/>
              <a:gd name="connsiteX588" fmla="*/ 36347 w 154127"/>
              <a:gd name="connsiteY588" fmla="*/ 244767 h 428753"/>
              <a:gd name="connsiteX589" fmla="*/ 35699 w 154127"/>
              <a:gd name="connsiteY589" fmla="*/ 247664 h 428753"/>
              <a:gd name="connsiteX590" fmla="*/ 36994 w 154127"/>
              <a:gd name="connsiteY590" fmla="*/ 250888 h 428753"/>
              <a:gd name="connsiteX591" fmla="*/ 36029 w 154127"/>
              <a:gd name="connsiteY591" fmla="*/ 258331 h 428753"/>
              <a:gd name="connsiteX592" fmla="*/ 36182 w 154127"/>
              <a:gd name="connsiteY592" fmla="*/ 260741 h 428753"/>
              <a:gd name="connsiteX593" fmla="*/ 36347 w 154127"/>
              <a:gd name="connsiteY593" fmla="*/ 263167 h 428753"/>
              <a:gd name="connsiteX594" fmla="*/ 32460 w 154127"/>
              <a:gd name="connsiteY594" fmla="*/ 259778 h 428753"/>
              <a:gd name="connsiteX595" fmla="*/ 28917 w 154127"/>
              <a:gd name="connsiteY595" fmla="*/ 256058 h 428753"/>
              <a:gd name="connsiteX596" fmla="*/ 29882 w 154127"/>
              <a:gd name="connsiteY596" fmla="*/ 254773 h 428753"/>
              <a:gd name="connsiteX597" fmla="*/ 28270 w 154127"/>
              <a:gd name="connsiteY597" fmla="*/ 226328 h 428753"/>
              <a:gd name="connsiteX598" fmla="*/ 28600 w 154127"/>
              <a:gd name="connsiteY598" fmla="*/ 224397 h 428753"/>
              <a:gd name="connsiteX599" fmla="*/ 28600 w 154127"/>
              <a:gd name="connsiteY599" fmla="*/ 227637 h 428753"/>
              <a:gd name="connsiteX600" fmla="*/ 34073 w 154127"/>
              <a:gd name="connsiteY600" fmla="*/ 374322 h 428753"/>
              <a:gd name="connsiteX601" fmla="*/ 34073 w 154127"/>
              <a:gd name="connsiteY601" fmla="*/ 377214 h 428753"/>
              <a:gd name="connsiteX602" fmla="*/ 28600 w 154127"/>
              <a:gd name="connsiteY602" fmla="*/ 372378 h 428753"/>
              <a:gd name="connsiteX603" fmla="*/ 28270 w 154127"/>
              <a:gd name="connsiteY603" fmla="*/ 369788 h 428753"/>
              <a:gd name="connsiteX604" fmla="*/ 27952 w 154127"/>
              <a:gd name="connsiteY604" fmla="*/ 78040 h 428753"/>
              <a:gd name="connsiteX605" fmla="*/ 29882 w 154127"/>
              <a:gd name="connsiteY605" fmla="*/ 78675 h 428753"/>
              <a:gd name="connsiteX606" fmla="*/ 29882 w 154127"/>
              <a:gd name="connsiteY606" fmla="*/ 83209 h 428753"/>
              <a:gd name="connsiteX607" fmla="*/ 27635 w 154127"/>
              <a:gd name="connsiteY607" fmla="*/ 80952 h 428753"/>
              <a:gd name="connsiteX608" fmla="*/ 27774 w 154127"/>
              <a:gd name="connsiteY608" fmla="*/ 79489 h 428753"/>
              <a:gd name="connsiteX609" fmla="*/ 27635 w 154127"/>
              <a:gd name="connsiteY609" fmla="*/ 171409 h 428753"/>
              <a:gd name="connsiteX610" fmla="*/ 28917 w 154127"/>
              <a:gd name="connsiteY610" fmla="*/ 172710 h 428753"/>
              <a:gd name="connsiteX611" fmla="*/ 29247 w 154127"/>
              <a:gd name="connsiteY611" fmla="*/ 173990 h 428753"/>
              <a:gd name="connsiteX612" fmla="*/ 27635 w 154127"/>
              <a:gd name="connsiteY612" fmla="*/ 173990 h 428753"/>
              <a:gd name="connsiteX613" fmla="*/ 27304 w 154127"/>
              <a:gd name="connsiteY613" fmla="*/ 96127 h 428753"/>
              <a:gd name="connsiteX614" fmla="*/ 28104 w 154127"/>
              <a:gd name="connsiteY614" fmla="*/ 97904 h 428753"/>
              <a:gd name="connsiteX615" fmla="*/ 29247 w 154127"/>
              <a:gd name="connsiteY615" fmla="*/ 99685 h 428753"/>
              <a:gd name="connsiteX616" fmla="*/ 27304 w 154127"/>
              <a:gd name="connsiteY616" fmla="*/ 104848 h 428753"/>
              <a:gd name="connsiteX617" fmla="*/ 27304 w 154127"/>
              <a:gd name="connsiteY617" fmla="*/ 302577 h 428753"/>
              <a:gd name="connsiteX618" fmla="*/ 31495 w 154127"/>
              <a:gd name="connsiteY618" fmla="*/ 304204 h 428753"/>
              <a:gd name="connsiteX619" fmla="*/ 33756 w 154127"/>
              <a:gd name="connsiteY619" fmla="*/ 305167 h 428753"/>
              <a:gd name="connsiteX620" fmla="*/ 33604 w 154127"/>
              <a:gd name="connsiteY620" fmla="*/ 310832 h 428753"/>
              <a:gd name="connsiteX621" fmla="*/ 33438 w 154127"/>
              <a:gd name="connsiteY621" fmla="*/ 316483 h 428753"/>
              <a:gd name="connsiteX622" fmla="*/ 27304 w 154127"/>
              <a:gd name="connsiteY622" fmla="*/ 309701 h 428753"/>
              <a:gd name="connsiteX623" fmla="*/ 26987 w 154127"/>
              <a:gd name="connsiteY623" fmla="*/ 330695 h 428753"/>
              <a:gd name="connsiteX624" fmla="*/ 27126 w 154127"/>
              <a:gd name="connsiteY624" fmla="*/ 324395 h 428753"/>
              <a:gd name="connsiteX625" fmla="*/ 27304 w 154127"/>
              <a:gd name="connsiteY625" fmla="*/ 318094 h 428753"/>
              <a:gd name="connsiteX626" fmla="*/ 33438 w 154127"/>
              <a:gd name="connsiteY626" fmla="*/ 323596 h 428753"/>
              <a:gd name="connsiteX627" fmla="*/ 33438 w 154127"/>
              <a:gd name="connsiteY627" fmla="*/ 324231 h 428753"/>
              <a:gd name="connsiteX628" fmla="*/ 33604 w 154127"/>
              <a:gd name="connsiteY628" fmla="*/ 328285 h 428753"/>
              <a:gd name="connsiteX629" fmla="*/ 33756 w 154127"/>
              <a:gd name="connsiteY629" fmla="*/ 334898 h 428753"/>
              <a:gd name="connsiteX630" fmla="*/ 26987 w 154127"/>
              <a:gd name="connsiteY630" fmla="*/ 351700 h 428753"/>
              <a:gd name="connsiteX631" fmla="*/ 26987 w 154127"/>
              <a:gd name="connsiteY631" fmla="*/ 336192 h 428753"/>
              <a:gd name="connsiteX632" fmla="*/ 34073 w 154127"/>
              <a:gd name="connsiteY632" fmla="*/ 340701 h 428753"/>
              <a:gd name="connsiteX633" fmla="*/ 34251 w 154127"/>
              <a:gd name="connsiteY633" fmla="*/ 349443 h 428753"/>
              <a:gd name="connsiteX634" fmla="*/ 34404 w 154127"/>
              <a:gd name="connsiteY634" fmla="*/ 358814 h 428753"/>
              <a:gd name="connsiteX635" fmla="*/ 30213 w 154127"/>
              <a:gd name="connsiteY635" fmla="*/ 191125 h 428753"/>
              <a:gd name="connsiteX636" fmla="*/ 29247 w 154127"/>
              <a:gd name="connsiteY636" fmla="*/ 210185 h 428753"/>
              <a:gd name="connsiteX637" fmla="*/ 26987 w 154127"/>
              <a:gd name="connsiteY637" fmla="*/ 208572 h 428753"/>
              <a:gd name="connsiteX638" fmla="*/ 27304 w 154127"/>
              <a:gd name="connsiteY638" fmla="*/ 203403 h 428753"/>
              <a:gd name="connsiteX639" fmla="*/ 27304 w 154127"/>
              <a:gd name="connsiteY639" fmla="*/ 198234 h 428753"/>
              <a:gd name="connsiteX640" fmla="*/ 27304 w 154127"/>
              <a:gd name="connsiteY640" fmla="*/ 192419 h 428753"/>
              <a:gd name="connsiteX641" fmla="*/ 26657 w 154127"/>
              <a:gd name="connsiteY641" fmla="*/ 187567 h 428753"/>
              <a:gd name="connsiteX642" fmla="*/ 26809 w 154127"/>
              <a:gd name="connsiteY642" fmla="*/ 186273 h 428753"/>
              <a:gd name="connsiteX643" fmla="*/ 26987 w 154127"/>
              <a:gd name="connsiteY643" fmla="*/ 184988 h 428753"/>
              <a:gd name="connsiteX644" fmla="*/ 34404 w 154127"/>
              <a:gd name="connsiteY644" fmla="*/ 298385 h 428753"/>
              <a:gd name="connsiteX645" fmla="*/ 30695 w 154127"/>
              <a:gd name="connsiteY645" fmla="*/ 297253 h 428753"/>
              <a:gd name="connsiteX646" fmla="*/ 27304 w 154127"/>
              <a:gd name="connsiteY646" fmla="*/ 296455 h 428753"/>
              <a:gd name="connsiteX647" fmla="*/ 26009 w 154127"/>
              <a:gd name="connsiteY647" fmla="*/ 279806 h 428753"/>
              <a:gd name="connsiteX648" fmla="*/ 25031 w 154127"/>
              <a:gd name="connsiteY648" fmla="*/ 263167 h 428753"/>
              <a:gd name="connsiteX649" fmla="*/ 25031 w 154127"/>
              <a:gd name="connsiteY649" fmla="*/ 258648 h 428753"/>
              <a:gd name="connsiteX650" fmla="*/ 36664 w 154127"/>
              <a:gd name="connsiteY650" fmla="*/ 269303 h 428753"/>
              <a:gd name="connsiteX651" fmla="*/ 36512 w 154127"/>
              <a:gd name="connsiteY651" fmla="*/ 270281 h 428753"/>
              <a:gd name="connsiteX652" fmla="*/ 36347 w 154127"/>
              <a:gd name="connsiteY652" fmla="*/ 271259 h 428753"/>
              <a:gd name="connsiteX653" fmla="*/ 32791 w 154127"/>
              <a:gd name="connsiteY653" fmla="*/ 269964 h 428753"/>
              <a:gd name="connsiteX654" fmla="*/ 29247 w 154127"/>
              <a:gd name="connsiteY654" fmla="*/ 269303 h 428753"/>
              <a:gd name="connsiteX655" fmla="*/ 26657 w 154127"/>
              <a:gd name="connsiteY655" fmla="*/ 272543 h 428753"/>
              <a:gd name="connsiteX656" fmla="*/ 35051 w 154127"/>
              <a:gd name="connsiteY656" fmla="*/ 286752 h 428753"/>
              <a:gd name="connsiteX657" fmla="*/ 22123 w 154127"/>
              <a:gd name="connsiteY657" fmla="*/ 390460 h 428753"/>
              <a:gd name="connsiteX658" fmla="*/ 27635 w 154127"/>
              <a:gd name="connsiteY658" fmla="*/ 393382 h 428753"/>
              <a:gd name="connsiteX659" fmla="*/ 27635 w 154127"/>
              <a:gd name="connsiteY659" fmla="*/ 395311 h 428753"/>
              <a:gd name="connsiteX660" fmla="*/ 21475 w 154127"/>
              <a:gd name="connsiteY660" fmla="*/ 380454 h 428753"/>
              <a:gd name="connsiteX661" fmla="*/ 21475 w 154127"/>
              <a:gd name="connsiteY661" fmla="*/ 373989 h 428753"/>
              <a:gd name="connsiteX662" fmla="*/ 22300 w 154127"/>
              <a:gd name="connsiteY662" fmla="*/ 377076 h 428753"/>
              <a:gd name="connsiteX663" fmla="*/ 23101 w 154127"/>
              <a:gd name="connsiteY663" fmla="*/ 381749 h 428753"/>
              <a:gd name="connsiteX664" fmla="*/ 20827 w 154127"/>
              <a:gd name="connsiteY664" fmla="*/ 209222 h 428753"/>
              <a:gd name="connsiteX665" fmla="*/ 21158 w 154127"/>
              <a:gd name="connsiteY665" fmla="*/ 206300 h 428753"/>
              <a:gd name="connsiteX666" fmla="*/ 20827 w 154127"/>
              <a:gd name="connsiteY666" fmla="*/ 137477 h 428753"/>
              <a:gd name="connsiteX667" fmla="*/ 20192 w 154127"/>
              <a:gd name="connsiteY667" fmla="*/ 140398 h 428753"/>
              <a:gd name="connsiteX668" fmla="*/ 19214 w 154127"/>
              <a:gd name="connsiteY668" fmla="*/ 140398 h 428753"/>
              <a:gd name="connsiteX669" fmla="*/ 19214 w 154127"/>
              <a:gd name="connsiteY669" fmla="*/ 124564 h 428753"/>
              <a:gd name="connsiteX670" fmla="*/ 20192 w 154127"/>
              <a:gd name="connsiteY670" fmla="*/ 125209 h 428753"/>
              <a:gd name="connsiteX671" fmla="*/ 20357 w 154127"/>
              <a:gd name="connsiteY671" fmla="*/ 131355 h 428753"/>
              <a:gd name="connsiteX672" fmla="*/ 20827 w 154127"/>
              <a:gd name="connsiteY672" fmla="*/ 137477 h 428753"/>
              <a:gd name="connsiteX673" fmla="*/ 17932 w 154127"/>
              <a:gd name="connsiteY673" fmla="*/ 234747 h 428753"/>
              <a:gd name="connsiteX674" fmla="*/ 18897 w 154127"/>
              <a:gd name="connsiteY674" fmla="*/ 227304 h 428753"/>
              <a:gd name="connsiteX675" fmla="*/ 18897 w 154127"/>
              <a:gd name="connsiteY675" fmla="*/ 229894 h 428753"/>
              <a:gd name="connsiteX676" fmla="*/ 17284 w 154127"/>
              <a:gd name="connsiteY676" fmla="*/ 296455 h 428753"/>
              <a:gd name="connsiteX677" fmla="*/ 16636 w 154127"/>
              <a:gd name="connsiteY677" fmla="*/ 296608 h 428753"/>
              <a:gd name="connsiteX678" fmla="*/ 16319 w 154127"/>
              <a:gd name="connsiteY678" fmla="*/ 296772 h 428753"/>
              <a:gd name="connsiteX679" fmla="*/ 16001 w 154127"/>
              <a:gd name="connsiteY679" fmla="*/ 296772 h 428753"/>
              <a:gd name="connsiteX680" fmla="*/ 16966 w 154127"/>
              <a:gd name="connsiteY680" fmla="*/ 287718 h 428753"/>
              <a:gd name="connsiteX681" fmla="*/ 18897 w 154127"/>
              <a:gd name="connsiteY681" fmla="*/ 278690 h 428753"/>
              <a:gd name="connsiteX682" fmla="*/ 18897 w 154127"/>
              <a:gd name="connsiteY682" fmla="*/ 286434 h 428753"/>
              <a:gd name="connsiteX683" fmla="*/ 18579 w 154127"/>
              <a:gd name="connsiteY683" fmla="*/ 292417 h 428753"/>
              <a:gd name="connsiteX684" fmla="*/ 17284 w 154127"/>
              <a:gd name="connsiteY684" fmla="*/ 296455 h 428753"/>
              <a:gd name="connsiteX685" fmla="*/ 16319 w 154127"/>
              <a:gd name="connsiteY685" fmla="*/ 200813 h 428753"/>
              <a:gd name="connsiteX686" fmla="*/ 15176 w 154127"/>
              <a:gd name="connsiteY686" fmla="*/ 206960 h 428753"/>
              <a:gd name="connsiteX687" fmla="*/ 14058 w 154127"/>
              <a:gd name="connsiteY687" fmla="*/ 214058 h 428753"/>
              <a:gd name="connsiteX688" fmla="*/ 14858 w 154127"/>
              <a:gd name="connsiteY688" fmla="*/ 206960 h 428753"/>
              <a:gd name="connsiteX689" fmla="*/ 16001 w 154127"/>
              <a:gd name="connsiteY689" fmla="*/ 200813 h 428753"/>
              <a:gd name="connsiteX690" fmla="*/ 16001 w 154127"/>
              <a:gd name="connsiteY690" fmla="*/ 299679 h 428753"/>
              <a:gd name="connsiteX691" fmla="*/ 17119 w 154127"/>
              <a:gd name="connsiteY691" fmla="*/ 302577 h 428753"/>
              <a:gd name="connsiteX692" fmla="*/ 18249 w 154127"/>
              <a:gd name="connsiteY692" fmla="*/ 305498 h 428753"/>
              <a:gd name="connsiteX693" fmla="*/ 17932 w 154127"/>
              <a:gd name="connsiteY693" fmla="*/ 314861 h 428753"/>
              <a:gd name="connsiteX694" fmla="*/ 17601 w 154127"/>
              <a:gd name="connsiteY694" fmla="*/ 324564 h 428753"/>
              <a:gd name="connsiteX695" fmla="*/ 13741 w 154127"/>
              <a:gd name="connsiteY695" fmla="*/ 322302 h 428753"/>
              <a:gd name="connsiteX696" fmla="*/ 13080 w 154127"/>
              <a:gd name="connsiteY696" fmla="*/ 327457 h 428753"/>
              <a:gd name="connsiteX697" fmla="*/ 17284 w 154127"/>
              <a:gd name="connsiteY697" fmla="*/ 330046 h 428753"/>
              <a:gd name="connsiteX698" fmla="*/ 17119 w 154127"/>
              <a:gd name="connsiteY698" fmla="*/ 335865 h 428753"/>
              <a:gd name="connsiteX699" fmla="*/ 16966 w 154127"/>
              <a:gd name="connsiteY699" fmla="*/ 341679 h 428753"/>
              <a:gd name="connsiteX700" fmla="*/ 11785 w 154127"/>
              <a:gd name="connsiteY700" fmla="*/ 335865 h 428753"/>
              <a:gd name="connsiteX701" fmla="*/ 10820 w 154127"/>
              <a:gd name="connsiteY701" fmla="*/ 290958 h 428753"/>
              <a:gd name="connsiteX702" fmla="*/ 10502 w 154127"/>
              <a:gd name="connsiteY702" fmla="*/ 290958 h 428753"/>
              <a:gd name="connsiteX703" fmla="*/ 10667 w 154127"/>
              <a:gd name="connsiteY703" fmla="*/ 288215 h 428753"/>
              <a:gd name="connsiteX704" fmla="*/ 10820 w 154127"/>
              <a:gd name="connsiteY704" fmla="*/ 284821 h 428753"/>
              <a:gd name="connsiteX705" fmla="*/ 11150 w 154127"/>
              <a:gd name="connsiteY705" fmla="*/ 285472 h 428753"/>
              <a:gd name="connsiteX706" fmla="*/ 7912 w 154127"/>
              <a:gd name="connsiteY706" fmla="*/ 349110 h 428753"/>
              <a:gd name="connsiteX707" fmla="*/ 8076 w 154127"/>
              <a:gd name="connsiteY707" fmla="*/ 345251 h 428753"/>
              <a:gd name="connsiteX708" fmla="*/ 8229 w 154127"/>
              <a:gd name="connsiteY708" fmla="*/ 341679 h 428753"/>
              <a:gd name="connsiteX709" fmla="*/ 16636 w 154127"/>
              <a:gd name="connsiteY709" fmla="*/ 350723 h 428753"/>
              <a:gd name="connsiteX710" fmla="*/ 16636 w 154127"/>
              <a:gd name="connsiteY710" fmla="*/ 353630 h 428753"/>
              <a:gd name="connsiteX711" fmla="*/ 12280 w 154127"/>
              <a:gd name="connsiteY711" fmla="*/ 351204 h 428753"/>
              <a:gd name="connsiteX712" fmla="*/ 7912 w 154127"/>
              <a:gd name="connsiteY712" fmla="*/ 349110 h 428753"/>
              <a:gd name="connsiteX713" fmla="*/ 16319 w 154127"/>
              <a:gd name="connsiteY713" fmla="*/ 368821 h 428753"/>
              <a:gd name="connsiteX714" fmla="*/ 15824 w 154127"/>
              <a:gd name="connsiteY714" fmla="*/ 373989 h 428753"/>
              <a:gd name="connsiteX715" fmla="*/ 15354 w 154127"/>
              <a:gd name="connsiteY715" fmla="*/ 379174 h 428753"/>
              <a:gd name="connsiteX716" fmla="*/ 7912 w 154127"/>
              <a:gd name="connsiteY716" fmla="*/ 374322 h 428753"/>
              <a:gd name="connsiteX717" fmla="*/ 7912 w 154127"/>
              <a:gd name="connsiteY717" fmla="*/ 359777 h 428753"/>
              <a:gd name="connsiteX718" fmla="*/ 3390 w 154127"/>
              <a:gd name="connsiteY718" fmla="*/ 325526 h 428753"/>
              <a:gd name="connsiteX719" fmla="*/ 1282 w 154127"/>
              <a:gd name="connsiteY719" fmla="*/ 323116 h 428753"/>
              <a:gd name="connsiteX720" fmla="*/ -814 w 154127"/>
              <a:gd name="connsiteY720" fmla="*/ 320371 h 428753"/>
              <a:gd name="connsiteX721" fmla="*/ 3390 w 154127"/>
              <a:gd name="connsiteY721" fmla="*/ 322302 h 428753"/>
              <a:gd name="connsiteX722" fmla="*/ 152 w 154127"/>
              <a:gd name="connsiteY722" fmla="*/ 364946 h 428753"/>
              <a:gd name="connsiteX723" fmla="*/ 2425 w 154127"/>
              <a:gd name="connsiteY723" fmla="*/ 368503 h 428753"/>
              <a:gd name="connsiteX724" fmla="*/ 2425 w 154127"/>
              <a:gd name="connsiteY724" fmla="*/ 373989 h 428753"/>
              <a:gd name="connsiteX725" fmla="*/ 2755 w 154127"/>
              <a:gd name="connsiteY725" fmla="*/ 374640 h 428753"/>
              <a:gd name="connsiteX726" fmla="*/ 1930 w 154127"/>
              <a:gd name="connsiteY726" fmla="*/ 375602 h 428753"/>
              <a:gd name="connsiteX727" fmla="*/ 1777 w 154127"/>
              <a:gd name="connsiteY727" fmla="*/ 376896 h 428753"/>
              <a:gd name="connsiteX728" fmla="*/ 7581 w 154127"/>
              <a:gd name="connsiteY728" fmla="*/ 384988 h 428753"/>
              <a:gd name="connsiteX729" fmla="*/ 21323 w 154127"/>
              <a:gd name="connsiteY729" fmla="*/ 397906 h 428753"/>
              <a:gd name="connsiteX730" fmla="*/ 37312 w 154127"/>
              <a:gd name="connsiteY730" fmla="*/ 410007 h 428753"/>
              <a:gd name="connsiteX731" fmla="*/ 49593 w 154127"/>
              <a:gd name="connsiteY731" fmla="*/ 415988 h 428753"/>
              <a:gd name="connsiteX732" fmla="*/ 51866 w 154127"/>
              <a:gd name="connsiteY732" fmla="*/ 415022 h 428753"/>
              <a:gd name="connsiteX733" fmla="*/ 57340 w 154127"/>
              <a:gd name="connsiteY733" fmla="*/ 417616 h 428753"/>
              <a:gd name="connsiteX734" fmla="*/ 57022 w 154127"/>
              <a:gd name="connsiteY734" fmla="*/ 420360 h 428753"/>
              <a:gd name="connsiteX735" fmla="*/ 57022 w 154127"/>
              <a:gd name="connsiteY735" fmla="*/ 422135 h 428753"/>
              <a:gd name="connsiteX736" fmla="*/ 57022 w 154127"/>
              <a:gd name="connsiteY736" fmla="*/ 423748 h 428753"/>
              <a:gd name="connsiteX737" fmla="*/ 61226 w 154127"/>
              <a:gd name="connsiteY737" fmla="*/ 423912 h 428753"/>
              <a:gd name="connsiteX738" fmla="*/ 72846 w 154127"/>
              <a:gd name="connsiteY738" fmla="*/ 424398 h 428753"/>
              <a:gd name="connsiteX739" fmla="*/ 89014 w 154127"/>
              <a:gd name="connsiteY739" fmla="*/ 425211 h 428753"/>
              <a:gd name="connsiteX740" fmla="*/ 106781 w 154127"/>
              <a:gd name="connsiteY740" fmla="*/ 426010 h 428753"/>
              <a:gd name="connsiteX741" fmla="*/ 115188 w 154127"/>
              <a:gd name="connsiteY741" fmla="*/ 428118 h 428753"/>
              <a:gd name="connsiteX742" fmla="*/ 121957 w 154127"/>
              <a:gd name="connsiteY742" fmla="*/ 428917 h 428753"/>
              <a:gd name="connsiteX743" fmla="*/ 126491 w 154127"/>
              <a:gd name="connsiteY743" fmla="*/ 426655 h 428753"/>
              <a:gd name="connsiteX744" fmla="*/ 133451 w 154127"/>
              <a:gd name="connsiteY744" fmla="*/ 426824 h 428753"/>
              <a:gd name="connsiteX745" fmla="*/ 138772 w 154127"/>
              <a:gd name="connsiteY745" fmla="*/ 426973 h 428753"/>
              <a:gd name="connsiteX746" fmla="*/ 140868 w 154127"/>
              <a:gd name="connsiteY746" fmla="*/ 426824 h 428753"/>
              <a:gd name="connsiteX747" fmla="*/ 142328 w 154127"/>
              <a:gd name="connsiteY747" fmla="*/ 426655 h 428753"/>
              <a:gd name="connsiteX748" fmla="*/ 143611 w 154127"/>
              <a:gd name="connsiteY748" fmla="*/ 426655 h 428753"/>
              <a:gd name="connsiteX749" fmla="*/ 143611 w 154127"/>
              <a:gd name="connsiteY749" fmla="*/ 421169 h 428753"/>
              <a:gd name="connsiteX750" fmla="*/ 147980 w 154127"/>
              <a:gd name="connsiteY750" fmla="*/ 421005 h 428753"/>
              <a:gd name="connsiteX751" fmla="*/ 150723 w 154127"/>
              <a:gd name="connsiteY751" fmla="*/ 418579 h 428753"/>
              <a:gd name="connsiteX752" fmla="*/ 148132 w 154127"/>
              <a:gd name="connsiteY752" fmla="*/ 414694 h 428753"/>
              <a:gd name="connsiteX753" fmla="*/ 143293 w 154127"/>
              <a:gd name="connsiteY753" fmla="*/ 414059 h 428753"/>
              <a:gd name="connsiteX754" fmla="*/ 143128 w 154127"/>
              <a:gd name="connsiteY754" fmla="*/ 405169 h 428753"/>
              <a:gd name="connsiteX755" fmla="*/ 142976 w 154127"/>
              <a:gd name="connsiteY755" fmla="*/ 394031 h 428753"/>
              <a:gd name="connsiteX756" fmla="*/ 144259 w 154127"/>
              <a:gd name="connsiteY756" fmla="*/ 394349 h 428753"/>
              <a:gd name="connsiteX757" fmla="*/ 144589 w 154127"/>
              <a:gd name="connsiteY757" fmla="*/ 394349 h 428753"/>
              <a:gd name="connsiteX758" fmla="*/ 143293 w 154127"/>
              <a:gd name="connsiteY758" fmla="*/ 384988 h 428753"/>
              <a:gd name="connsiteX759" fmla="*/ 143459 w 154127"/>
              <a:gd name="connsiteY759" fmla="*/ 380618 h 428753"/>
              <a:gd name="connsiteX760" fmla="*/ 143941 w 154127"/>
              <a:gd name="connsiteY760" fmla="*/ 376251 h 428753"/>
              <a:gd name="connsiteX761" fmla="*/ 143459 w 154127"/>
              <a:gd name="connsiteY761" fmla="*/ 372704 h 428753"/>
              <a:gd name="connsiteX762" fmla="*/ 143293 w 154127"/>
              <a:gd name="connsiteY762" fmla="*/ 369153 h 428753"/>
              <a:gd name="connsiteX763" fmla="*/ 143293 w 154127"/>
              <a:gd name="connsiteY763" fmla="*/ 366559 h 428753"/>
              <a:gd name="connsiteX764" fmla="*/ 143611 w 154127"/>
              <a:gd name="connsiteY764" fmla="*/ 363969 h 428753"/>
              <a:gd name="connsiteX765" fmla="*/ 142976 w 154127"/>
              <a:gd name="connsiteY765" fmla="*/ 361076 h 428753"/>
              <a:gd name="connsiteX766" fmla="*/ 143293 w 154127"/>
              <a:gd name="connsiteY766" fmla="*/ 347499 h 428753"/>
              <a:gd name="connsiteX767" fmla="*/ 143941 w 154127"/>
              <a:gd name="connsiteY767" fmla="*/ 334252 h 428753"/>
              <a:gd name="connsiteX768" fmla="*/ 146189 w 154127"/>
              <a:gd name="connsiteY768" fmla="*/ 332308 h 428753"/>
              <a:gd name="connsiteX769" fmla="*/ 146189 w 154127"/>
              <a:gd name="connsiteY769" fmla="*/ 324231 h 428753"/>
              <a:gd name="connsiteX770" fmla="*/ 145872 w 154127"/>
              <a:gd name="connsiteY770" fmla="*/ 320194 h 428753"/>
              <a:gd name="connsiteX771" fmla="*/ 143293 w 154127"/>
              <a:gd name="connsiteY771" fmla="*/ 315837 h 428753"/>
              <a:gd name="connsiteX772" fmla="*/ 142976 w 154127"/>
              <a:gd name="connsiteY772" fmla="*/ 299035 h 428753"/>
              <a:gd name="connsiteX773" fmla="*/ 142328 w 154127"/>
              <a:gd name="connsiteY773" fmla="*/ 292899 h 428753"/>
              <a:gd name="connsiteX774" fmla="*/ 141363 w 154127"/>
              <a:gd name="connsiteY774" fmla="*/ 293534 h 428753"/>
              <a:gd name="connsiteX775" fmla="*/ 140715 w 154127"/>
              <a:gd name="connsiteY775" fmla="*/ 252834 h 428753"/>
              <a:gd name="connsiteX776" fmla="*/ 140068 w 154127"/>
              <a:gd name="connsiteY776" fmla="*/ 211633 h 428753"/>
              <a:gd name="connsiteX777" fmla="*/ 139407 w 154127"/>
              <a:gd name="connsiteY777" fmla="*/ 171578 h 428753"/>
              <a:gd name="connsiteX778" fmla="*/ 138772 w 154127"/>
              <a:gd name="connsiteY778" fmla="*/ 134253 h 428753"/>
              <a:gd name="connsiteX779" fmla="*/ 140385 w 154127"/>
              <a:gd name="connsiteY779" fmla="*/ 128434 h 428753"/>
              <a:gd name="connsiteX780" fmla="*/ 140715 w 154127"/>
              <a:gd name="connsiteY780" fmla="*/ 117449 h 428753"/>
              <a:gd name="connsiteX781" fmla="*/ 140538 w 154127"/>
              <a:gd name="connsiteY781" fmla="*/ 98236 h 428753"/>
              <a:gd name="connsiteX782" fmla="*/ 137794 w 154127"/>
              <a:gd name="connsiteY782" fmla="*/ 79969 h 428753"/>
              <a:gd name="connsiteX783" fmla="*/ 137477 w 154127"/>
              <a:gd name="connsiteY783" fmla="*/ 67537 h 428753"/>
              <a:gd name="connsiteX784" fmla="*/ 137159 w 154127"/>
              <a:gd name="connsiteY784" fmla="*/ 58330 h 428753"/>
              <a:gd name="connsiteX785" fmla="*/ 136829 w 154127"/>
              <a:gd name="connsiteY785" fmla="*/ 50244 h 428753"/>
              <a:gd name="connsiteX786" fmla="*/ 127139 w 154127"/>
              <a:gd name="connsiteY786" fmla="*/ 50244 h 428753"/>
              <a:gd name="connsiteX787" fmla="*/ 126491 w 154127"/>
              <a:gd name="connsiteY787" fmla="*/ 49276 h 428753"/>
              <a:gd name="connsiteX788" fmla="*/ 126491 w 154127"/>
              <a:gd name="connsiteY788" fmla="*/ 49593 h 428753"/>
              <a:gd name="connsiteX789" fmla="*/ 124548 w 154127"/>
              <a:gd name="connsiteY789" fmla="*/ 47828 h 428753"/>
              <a:gd name="connsiteX790" fmla="*/ 123253 w 154127"/>
              <a:gd name="connsiteY790" fmla="*/ 44440 h 428753"/>
              <a:gd name="connsiteX791" fmla="*/ 130047 w 154127"/>
              <a:gd name="connsiteY791" fmla="*/ 47982 h 428753"/>
              <a:gd name="connsiteX792" fmla="*/ 132625 w 154127"/>
              <a:gd name="connsiteY792" fmla="*/ 45734 h 428753"/>
              <a:gd name="connsiteX793" fmla="*/ 130365 w 154127"/>
              <a:gd name="connsiteY793" fmla="*/ 42163 h 428753"/>
              <a:gd name="connsiteX794" fmla="*/ 119214 w 154127"/>
              <a:gd name="connsiteY794" fmla="*/ 30381 h 428753"/>
              <a:gd name="connsiteX795" fmla="*/ 110654 w 154127"/>
              <a:gd name="connsiteY795" fmla="*/ 21336 h 428753"/>
              <a:gd name="connsiteX796" fmla="*/ 104203 w 154127"/>
              <a:gd name="connsiteY796" fmla="*/ 15037 h 428753"/>
              <a:gd name="connsiteX797" fmla="*/ 106463 w 154127"/>
              <a:gd name="connsiteY797" fmla="*/ 15354 h 428753"/>
              <a:gd name="connsiteX798" fmla="*/ 109041 w 154127"/>
              <a:gd name="connsiteY798" fmla="*/ 13081 h 428753"/>
              <a:gd name="connsiteX799" fmla="*/ 106133 w 154127"/>
              <a:gd name="connsiteY799" fmla="*/ 10020 h 428753"/>
              <a:gd name="connsiteX800" fmla="*/ 99186 w 154127"/>
              <a:gd name="connsiteY800" fmla="*/ 7441 h 428753"/>
              <a:gd name="connsiteX801" fmla="*/ 90462 w 154127"/>
              <a:gd name="connsiteY801" fmla="*/ 5501 h 428753"/>
              <a:gd name="connsiteX802" fmla="*/ 82549 w 154127"/>
              <a:gd name="connsiteY802" fmla="*/ 3720 h 428753"/>
              <a:gd name="connsiteX803" fmla="*/ 79971 w 154127"/>
              <a:gd name="connsiteY803" fmla="*/ 1791 h 428753"/>
              <a:gd name="connsiteX804" fmla="*/ 75120 w 154127"/>
              <a:gd name="connsiteY804" fmla="*/ 1791 h 428753"/>
              <a:gd name="connsiteX805" fmla="*/ 68973 w 154127"/>
              <a:gd name="connsiteY805" fmla="*/ 659 h 428753"/>
              <a:gd name="connsiteX806" fmla="*/ 63157 w 154127"/>
              <a:gd name="connsiteY806" fmla="*/ 164 h 428753"/>
              <a:gd name="connsiteX807" fmla="*/ 52336 w 154127"/>
              <a:gd name="connsiteY807" fmla="*/ 828 h 428753"/>
              <a:gd name="connsiteX808" fmla="*/ 40881 w 154127"/>
              <a:gd name="connsiteY808" fmla="*/ 2108 h 428753"/>
              <a:gd name="connsiteX809" fmla="*/ 38277 w 154127"/>
              <a:gd name="connsiteY809" fmla="*/ 164 h 428753"/>
              <a:gd name="connsiteX810" fmla="*/ 30848 w 154127"/>
              <a:gd name="connsiteY810" fmla="*/ 341 h 428753"/>
              <a:gd name="connsiteX811" fmla="*/ 26987 w 154127"/>
              <a:gd name="connsiteY811" fmla="*/ 3402 h 428753"/>
              <a:gd name="connsiteX812" fmla="*/ 25361 w 154127"/>
              <a:gd name="connsiteY812" fmla="*/ 3076 h 428753"/>
              <a:gd name="connsiteX813" fmla="*/ 23101 w 154127"/>
              <a:gd name="connsiteY813" fmla="*/ 4370 h 428753"/>
              <a:gd name="connsiteX814" fmla="*/ 22440 w 154127"/>
              <a:gd name="connsiteY814" fmla="*/ 5348 h 428753"/>
              <a:gd name="connsiteX815" fmla="*/ 22123 w 154127"/>
              <a:gd name="connsiteY815" fmla="*/ 6642 h 428753"/>
              <a:gd name="connsiteX816" fmla="*/ 22770 w 154127"/>
              <a:gd name="connsiteY816" fmla="*/ 8255 h 428753"/>
              <a:gd name="connsiteX817" fmla="*/ 27635 w 154127"/>
              <a:gd name="connsiteY817" fmla="*/ 14709 h 428753"/>
              <a:gd name="connsiteX818" fmla="*/ 25031 w 154127"/>
              <a:gd name="connsiteY818" fmla="*/ 17944 h 428753"/>
              <a:gd name="connsiteX819" fmla="*/ 25031 w 154127"/>
              <a:gd name="connsiteY819" fmla="*/ 20206 h 428753"/>
              <a:gd name="connsiteX820" fmla="*/ 22123 w 154127"/>
              <a:gd name="connsiteY820" fmla="*/ 28932 h 428753"/>
              <a:gd name="connsiteX821" fmla="*/ 20688 w 154127"/>
              <a:gd name="connsiteY821" fmla="*/ 38784 h 428753"/>
              <a:gd name="connsiteX822" fmla="*/ 19710 w 154127"/>
              <a:gd name="connsiteY822" fmla="*/ 48478 h 428753"/>
              <a:gd name="connsiteX823" fmla="*/ 18579 w 154127"/>
              <a:gd name="connsiteY823" fmla="*/ 56718 h 428753"/>
              <a:gd name="connsiteX824" fmla="*/ 15824 w 154127"/>
              <a:gd name="connsiteY824" fmla="*/ 58647 h 428753"/>
              <a:gd name="connsiteX825" fmla="*/ 13080 w 154127"/>
              <a:gd name="connsiteY825" fmla="*/ 63490 h 428753"/>
              <a:gd name="connsiteX826" fmla="*/ 16001 w 154127"/>
              <a:gd name="connsiteY826" fmla="*/ 72861 h 428753"/>
              <a:gd name="connsiteX827" fmla="*/ 13893 w 154127"/>
              <a:gd name="connsiteY827" fmla="*/ 97259 h 428753"/>
              <a:gd name="connsiteX828" fmla="*/ 13398 w 154127"/>
              <a:gd name="connsiteY828" fmla="*/ 121652 h 428753"/>
              <a:gd name="connsiteX829" fmla="*/ 13398 w 154127"/>
              <a:gd name="connsiteY829" fmla="*/ 131177 h 428753"/>
              <a:gd name="connsiteX830" fmla="*/ 13741 w 154127"/>
              <a:gd name="connsiteY830" fmla="*/ 140716 h 428753"/>
              <a:gd name="connsiteX831" fmla="*/ 12763 w 154127"/>
              <a:gd name="connsiteY831" fmla="*/ 142011 h 428753"/>
              <a:gd name="connsiteX832" fmla="*/ 11785 w 154127"/>
              <a:gd name="connsiteY832" fmla="*/ 145886 h 428753"/>
              <a:gd name="connsiteX833" fmla="*/ 14388 w 154127"/>
              <a:gd name="connsiteY833" fmla="*/ 154295 h 428753"/>
              <a:gd name="connsiteX834" fmla="*/ 14528 w 154127"/>
              <a:gd name="connsiteY834" fmla="*/ 164147 h 428753"/>
              <a:gd name="connsiteX835" fmla="*/ 15023 w 154127"/>
              <a:gd name="connsiteY835" fmla="*/ 173990 h 428753"/>
              <a:gd name="connsiteX836" fmla="*/ 9689 w 154127"/>
              <a:gd name="connsiteY836" fmla="*/ 203721 h 428753"/>
              <a:gd name="connsiteX837" fmla="*/ 7581 w 154127"/>
              <a:gd name="connsiteY837" fmla="*/ 233451 h 428753"/>
              <a:gd name="connsiteX838" fmla="*/ 7912 w 154127"/>
              <a:gd name="connsiteY838" fmla="*/ 244589 h 428753"/>
              <a:gd name="connsiteX839" fmla="*/ 9194 w 154127"/>
              <a:gd name="connsiteY839" fmla="*/ 255091 h 428753"/>
              <a:gd name="connsiteX840" fmla="*/ 8877 w 154127"/>
              <a:gd name="connsiteY840" fmla="*/ 255091 h 428753"/>
              <a:gd name="connsiteX841" fmla="*/ 8559 w 154127"/>
              <a:gd name="connsiteY841" fmla="*/ 254927 h 428753"/>
              <a:gd name="connsiteX842" fmla="*/ 8229 w 154127"/>
              <a:gd name="connsiteY842" fmla="*/ 254773 h 428753"/>
              <a:gd name="connsiteX843" fmla="*/ 5968 w 154127"/>
              <a:gd name="connsiteY843" fmla="*/ 256058 h 428753"/>
              <a:gd name="connsiteX844" fmla="*/ 5968 w 154127"/>
              <a:gd name="connsiteY844" fmla="*/ 256386 h 428753"/>
              <a:gd name="connsiteX845" fmla="*/ 5651 w 154127"/>
              <a:gd name="connsiteY845" fmla="*/ 257685 h 428753"/>
              <a:gd name="connsiteX846" fmla="*/ 5651 w 154127"/>
              <a:gd name="connsiteY846" fmla="*/ 258331 h 428753"/>
              <a:gd name="connsiteX847" fmla="*/ 5333 w 154127"/>
              <a:gd name="connsiteY847" fmla="*/ 272543 h 428753"/>
              <a:gd name="connsiteX848" fmla="*/ 5003 w 154127"/>
              <a:gd name="connsiteY848" fmla="*/ 287401 h 428753"/>
              <a:gd name="connsiteX849" fmla="*/ 3720 w 154127"/>
              <a:gd name="connsiteY849" fmla="*/ 316483 h 428753"/>
              <a:gd name="connsiteX850" fmla="*/ -2757 w 154127"/>
              <a:gd name="connsiteY850" fmla="*/ 313248 h 428753"/>
              <a:gd name="connsiteX851" fmla="*/ -3404 w 154127"/>
              <a:gd name="connsiteY851" fmla="*/ 315505 h 428753"/>
              <a:gd name="connsiteX852" fmla="*/ -2757 w 154127"/>
              <a:gd name="connsiteY852" fmla="*/ 318263 h 428753"/>
              <a:gd name="connsiteX853" fmla="*/ -2757 w 154127"/>
              <a:gd name="connsiteY853" fmla="*/ 321334 h 428753"/>
              <a:gd name="connsiteX854" fmla="*/ -2909 w 154127"/>
              <a:gd name="connsiteY854" fmla="*/ 323751 h 428753"/>
              <a:gd name="connsiteX855" fmla="*/ -3074 w 154127"/>
              <a:gd name="connsiteY855" fmla="*/ 326494 h 428753"/>
              <a:gd name="connsiteX856" fmla="*/ -3074 w 154127"/>
              <a:gd name="connsiteY856" fmla="*/ 328106 h 428753"/>
              <a:gd name="connsiteX857" fmla="*/ -166 w 154127"/>
              <a:gd name="connsiteY857" fmla="*/ 331509 h 428753"/>
              <a:gd name="connsiteX858" fmla="*/ 3073 w 154127"/>
              <a:gd name="connsiteY858" fmla="*/ 335548 h 428753"/>
              <a:gd name="connsiteX859" fmla="*/ 1460 w 154127"/>
              <a:gd name="connsiteY859" fmla="*/ 347181 h 428753"/>
              <a:gd name="connsiteX860" fmla="*/ 152 w 154127"/>
              <a:gd name="connsiteY860" fmla="*/ 349110 h 428753"/>
              <a:gd name="connsiteX861" fmla="*/ 799 w 154127"/>
              <a:gd name="connsiteY861" fmla="*/ 351373 h 428753"/>
              <a:gd name="connsiteX862" fmla="*/ 1142 w 154127"/>
              <a:gd name="connsiteY862" fmla="*/ 351700 h 428753"/>
              <a:gd name="connsiteX863" fmla="*/ 482 w 154127"/>
              <a:gd name="connsiteY863" fmla="*/ 358318 h 428753"/>
              <a:gd name="connsiteX864" fmla="*/ 152 w 154127"/>
              <a:gd name="connsiteY864" fmla="*/ 364946 h 428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</a:cxnLst>
            <a:rect l="l" t="t" r="r" b="b"/>
            <a:pathLst>
              <a:path w="154127" h="428753">
                <a:moveTo>
                  <a:pt x="133273" y="420851"/>
                </a:moveTo>
                <a:cubicBezTo>
                  <a:pt x="131762" y="421917"/>
                  <a:pt x="128854" y="422468"/>
                  <a:pt x="124548" y="422468"/>
                </a:cubicBezTo>
                <a:lnTo>
                  <a:pt x="114541" y="419546"/>
                </a:lnTo>
                <a:cubicBezTo>
                  <a:pt x="117767" y="419977"/>
                  <a:pt x="120942" y="420256"/>
                  <a:pt x="124066" y="420360"/>
                </a:cubicBezTo>
                <a:cubicBezTo>
                  <a:pt x="127190" y="420474"/>
                  <a:pt x="130263" y="420623"/>
                  <a:pt x="133273" y="420851"/>
                </a:cubicBezTo>
                <a:close/>
                <a:moveTo>
                  <a:pt x="113563" y="48627"/>
                </a:moveTo>
                <a:lnTo>
                  <a:pt x="115188" y="47664"/>
                </a:lnTo>
                <a:lnTo>
                  <a:pt x="117119" y="48627"/>
                </a:lnTo>
                <a:close/>
                <a:moveTo>
                  <a:pt x="114871" y="41528"/>
                </a:moveTo>
                <a:cubicBezTo>
                  <a:pt x="111835" y="39802"/>
                  <a:pt x="108991" y="38074"/>
                  <a:pt x="106298" y="36348"/>
                </a:cubicBezTo>
                <a:cubicBezTo>
                  <a:pt x="103606" y="34631"/>
                  <a:pt x="100964" y="32906"/>
                  <a:pt x="98374" y="31194"/>
                </a:cubicBezTo>
                <a:lnTo>
                  <a:pt x="101282" y="31194"/>
                </a:lnTo>
                <a:lnTo>
                  <a:pt x="104203" y="30876"/>
                </a:lnTo>
                <a:lnTo>
                  <a:pt x="104203" y="30543"/>
                </a:lnTo>
                <a:close/>
                <a:moveTo>
                  <a:pt x="104520" y="47347"/>
                </a:moveTo>
                <a:lnTo>
                  <a:pt x="105485" y="47014"/>
                </a:lnTo>
                <a:cubicBezTo>
                  <a:pt x="106133" y="47664"/>
                  <a:pt x="107530" y="48195"/>
                  <a:pt x="109676" y="48627"/>
                </a:cubicBezTo>
                <a:lnTo>
                  <a:pt x="98043" y="47664"/>
                </a:lnTo>
                <a:lnTo>
                  <a:pt x="98043" y="46696"/>
                </a:lnTo>
                <a:cubicBezTo>
                  <a:pt x="98920" y="46696"/>
                  <a:pt x="100050" y="46751"/>
                  <a:pt x="101447" y="46865"/>
                </a:cubicBezTo>
                <a:cubicBezTo>
                  <a:pt x="102844" y="46964"/>
                  <a:pt x="103657" y="47118"/>
                  <a:pt x="103873" y="47347"/>
                </a:cubicBezTo>
                <a:lnTo>
                  <a:pt x="103873" y="47014"/>
                </a:lnTo>
                <a:close/>
                <a:moveTo>
                  <a:pt x="84162" y="63172"/>
                </a:moveTo>
                <a:cubicBezTo>
                  <a:pt x="84594" y="64466"/>
                  <a:pt x="84810" y="65444"/>
                  <a:pt x="84810" y="66079"/>
                </a:cubicBezTo>
                <a:lnTo>
                  <a:pt x="91274" y="66079"/>
                </a:lnTo>
                <a:lnTo>
                  <a:pt x="89661" y="64466"/>
                </a:lnTo>
                <a:close/>
                <a:moveTo>
                  <a:pt x="83515" y="132322"/>
                </a:moveTo>
                <a:lnTo>
                  <a:pt x="84480" y="131672"/>
                </a:lnTo>
                <a:lnTo>
                  <a:pt x="85445" y="127153"/>
                </a:lnTo>
                <a:lnTo>
                  <a:pt x="85127" y="118759"/>
                </a:lnTo>
                <a:cubicBezTo>
                  <a:pt x="84708" y="121538"/>
                  <a:pt x="84378" y="124078"/>
                  <a:pt x="84162" y="126339"/>
                </a:cubicBezTo>
                <a:cubicBezTo>
                  <a:pt x="83946" y="128601"/>
                  <a:pt x="83629" y="130581"/>
                  <a:pt x="83197" y="132322"/>
                </a:cubicBezTo>
                <a:close/>
                <a:moveTo>
                  <a:pt x="88366" y="16648"/>
                </a:moveTo>
                <a:lnTo>
                  <a:pt x="82549" y="14074"/>
                </a:lnTo>
                <a:lnTo>
                  <a:pt x="82867" y="14074"/>
                </a:lnTo>
                <a:lnTo>
                  <a:pt x="83362" y="14223"/>
                </a:lnTo>
                <a:lnTo>
                  <a:pt x="83832" y="14391"/>
                </a:lnTo>
                <a:lnTo>
                  <a:pt x="84162" y="13741"/>
                </a:lnTo>
                <a:close/>
                <a:moveTo>
                  <a:pt x="82867" y="146531"/>
                </a:moveTo>
                <a:lnTo>
                  <a:pt x="83045" y="145732"/>
                </a:lnTo>
                <a:lnTo>
                  <a:pt x="83197" y="145251"/>
                </a:lnTo>
                <a:lnTo>
                  <a:pt x="81902" y="144601"/>
                </a:lnTo>
                <a:close/>
                <a:moveTo>
                  <a:pt x="91922" y="47014"/>
                </a:moveTo>
                <a:cubicBezTo>
                  <a:pt x="89547" y="46582"/>
                  <a:pt x="87287" y="46329"/>
                  <a:pt x="85127" y="46215"/>
                </a:cubicBezTo>
                <a:cubicBezTo>
                  <a:pt x="82981" y="46101"/>
                  <a:pt x="81254" y="45834"/>
                  <a:pt x="79971" y="45402"/>
                </a:cubicBezTo>
                <a:cubicBezTo>
                  <a:pt x="81673" y="45402"/>
                  <a:pt x="83464" y="45452"/>
                  <a:pt x="85305" y="45566"/>
                </a:cubicBezTo>
                <a:cubicBezTo>
                  <a:pt x="87121" y="45679"/>
                  <a:pt x="89014" y="45834"/>
                  <a:pt x="90957" y="46051"/>
                </a:cubicBezTo>
                <a:close/>
                <a:moveTo>
                  <a:pt x="84480" y="27954"/>
                </a:moveTo>
                <a:cubicBezTo>
                  <a:pt x="86220" y="29249"/>
                  <a:pt x="87883" y="30543"/>
                  <a:pt x="89496" y="31839"/>
                </a:cubicBezTo>
                <a:cubicBezTo>
                  <a:pt x="91109" y="33134"/>
                  <a:pt x="92773" y="34304"/>
                  <a:pt x="94500" y="35381"/>
                </a:cubicBezTo>
                <a:lnTo>
                  <a:pt x="85127" y="32489"/>
                </a:lnTo>
                <a:lnTo>
                  <a:pt x="81584" y="30226"/>
                </a:lnTo>
                <a:lnTo>
                  <a:pt x="77393" y="25692"/>
                </a:lnTo>
                <a:close/>
                <a:moveTo>
                  <a:pt x="73507" y="50889"/>
                </a:moveTo>
                <a:lnTo>
                  <a:pt x="75120" y="52198"/>
                </a:lnTo>
                <a:lnTo>
                  <a:pt x="75120" y="53796"/>
                </a:lnTo>
                <a:lnTo>
                  <a:pt x="69951" y="49276"/>
                </a:lnTo>
                <a:cubicBezTo>
                  <a:pt x="70167" y="48627"/>
                  <a:pt x="70268" y="47664"/>
                  <a:pt x="70268" y="46379"/>
                </a:cubicBezTo>
                <a:close/>
                <a:moveTo>
                  <a:pt x="69951" y="387236"/>
                </a:moveTo>
                <a:cubicBezTo>
                  <a:pt x="69507" y="388530"/>
                  <a:pt x="69189" y="389815"/>
                  <a:pt x="68973" y="391110"/>
                </a:cubicBezTo>
                <a:cubicBezTo>
                  <a:pt x="68757" y="392420"/>
                  <a:pt x="68655" y="393814"/>
                  <a:pt x="68655" y="395311"/>
                </a:cubicBezTo>
                <a:lnTo>
                  <a:pt x="69951" y="396938"/>
                </a:lnTo>
                <a:lnTo>
                  <a:pt x="69786" y="393864"/>
                </a:lnTo>
                <a:lnTo>
                  <a:pt x="69621" y="390793"/>
                </a:lnTo>
                <a:lnTo>
                  <a:pt x="69786" y="389180"/>
                </a:lnTo>
                <a:close/>
                <a:moveTo>
                  <a:pt x="69951" y="91286"/>
                </a:moveTo>
                <a:lnTo>
                  <a:pt x="69786" y="92903"/>
                </a:lnTo>
                <a:lnTo>
                  <a:pt x="69621" y="94525"/>
                </a:lnTo>
                <a:lnTo>
                  <a:pt x="68008" y="93548"/>
                </a:lnTo>
                <a:lnTo>
                  <a:pt x="68008" y="90641"/>
                </a:lnTo>
                <a:close/>
                <a:moveTo>
                  <a:pt x="68338" y="111635"/>
                </a:moveTo>
                <a:lnTo>
                  <a:pt x="67690" y="110985"/>
                </a:lnTo>
                <a:lnTo>
                  <a:pt x="68338" y="108738"/>
                </a:lnTo>
                <a:lnTo>
                  <a:pt x="68973" y="112931"/>
                </a:lnTo>
                <a:lnTo>
                  <a:pt x="68338" y="111963"/>
                </a:lnTo>
                <a:lnTo>
                  <a:pt x="68655" y="111963"/>
                </a:lnTo>
                <a:close/>
                <a:moveTo>
                  <a:pt x="66725" y="117132"/>
                </a:moveTo>
                <a:cubicBezTo>
                  <a:pt x="68427" y="117132"/>
                  <a:pt x="69303" y="116051"/>
                  <a:pt x="69303" y="113892"/>
                </a:cubicBezTo>
                <a:cubicBezTo>
                  <a:pt x="69722" y="116051"/>
                  <a:pt x="70053" y="118159"/>
                  <a:pt x="70268" y="120193"/>
                </a:cubicBezTo>
                <a:cubicBezTo>
                  <a:pt x="70497" y="122251"/>
                  <a:pt x="70700" y="124346"/>
                  <a:pt x="70916" y="126493"/>
                </a:cubicBezTo>
                <a:lnTo>
                  <a:pt x="70916" y="129415"/>
                </a:lnTo>
                <a:lnTo>
                  <a:pt x="65760" y="124231"/>
                </a:lnTo>
                <a:cubicBezTo>
                  <a:pt x="65760" y="123149"/>
                  <a:pt x="65849" y="121983"/>
                  <a:pt x="66077" y="120689"/>
                </a:cubicBezTo>
                <a:cubicBezTo>
                  <a:pt x="66281" y="119404"/>
                  <a:pt x="66496" y="118214"/>
                  <a:pt x="66725" y="117132"/>
                </a:cubicBezTo>
                <a:close/>
                <a:moveTo>
                  <a:pt x="65760" y="419228"/>
                </a:moveTo>
                <a:lnTo>
                  <a:pt x="72529" y="418262"/>
                </a:lnTo>
                <a:lnTo>
                  <a:pt x="73164" y="419228"/>
                </a:lnTo>
                <a:close/>
                <a:moveTo>
                  <a:pt x="70268" y="137160"/>
                </a:moveTo>
                <a:lnTo>
                  <a:pt x="67690" y="135711"/>
                </a:lnTo>
                <a:lnTo>
                  <a:pt x="65112" y="133935"/>
                </a:lnTo>
                <a:lnTo>
                  <a:pt x="65112" y="130050"/>
                </a:lnTo>
                <a:lnTo>
                  <a:pt x="67855" y="133285"/>
                </a:lnTo>
                <a:lnTo>
                  <a:pt x="70268" y="136515"/>
                </a:lnTo>
                <a:close/>
                <a:moveTo>
                  <a:pt x="73507" y="59943"/>
                </a:moveTo>
                <a:cubicBezTo>
                  <a:pt x="72199" y="65965"/>
                  <a:pt x="71234" y="72315"/>
                  <a:pt x="70586" y="79008"/>
                </a:cubicBezTo>
                <a:cubicBezTo>
                  <a:pt x="68008" y="75555"/>
                  <a:pt x="66547" y="71258"/>
                  <a:pt x="66230" y="66079"/>
                </a:cubicBezTo>
                <a:cubicBezTo>
                  <a:pt x="65900" y="60910"/>
                  <a:pt x="65430" y="56073"/>
                  <a:pt x="64782" y="51549"/>
                </a:cubicBezTo>
                <a:cubicBezTo>
                  <a:pt x="66496" y="53265"/>
                  <a:pt x="68109" y="54837"/>
                  <a:pt x="69621" y="56221"/>
                </a:cubicBezTo>
                <a:cubicBezTo>
                  <a:pt x="71132" y="57621"/>
                  <a:pt x="72427" y="58866"/>
                  <a:pt x="73507" y="59943"/>
                </a:cubicBezTo>
                <a:close/>
                <a:moveTo>
                  <a:pt x="64782" y="155575"/>
                </a:moveTo>
                <a:lnTo>
                  <a:pt x="64782" y="139432"/>
                </a:lnTo>
                <a:lnTo>
                  <a:pt x="69303" y="142979"/>
                </a:lnTo>
                <a:lnTo>
                  <a:pt x="69303" y="159781"/>
                </a:lnTo>
                <a:close/>
                <a:moveTo>
                  <a:pt x="64465" y="167208"/>
                </a:moveTo>
                <a:lnTo>
                  <a:pt x="64617" y="165441"/>
                </a:lnTo>
                <a:lnTo>
                  <a:pt x="64782" y="163968"/>
                </a:lnTo>
                <a:lnTo>
                  <a:pt x="68973" y="167858"/>
                </a:lnTo>
                <a:lnTo>
                  <a:pt x="68821" y="168835"/>
                </a:lnTo>
                <a:lnTo>
                  <a:pt x="68655" y="169798"/>
                </a:lnTo>
                <a:close/>
                <a:moveTo>
                  <a:pt x="63804" y="306461"/>
                </a:moveTo>
                <a:lnTo>
                  <a:pt x="63157" y="306149"/>
                </a:lnTo>
                <a:lnTo>
                  <a:pt x="63804" y="303887"/>
                </a:lnTo>
                <a:close/>
                <a:moveTo>
                  <a:pt x="68008" y="176569"/>
                </a:moveTo>
                <a:lnTo>
                  <a:pt x="65112" y="197589"/>
                </a:lnTo>
                <a:lnTo>
                  <a:pt x="62522" y="195008"/>
                </a:lnTo>
                <a:cubicBezTo>
                  <a:pt x="62953" y="191338"/>
                  <a:pt x="63271" y="187835"/>
                  <a:pt x="63487" y="184507"/>
                </a:cubicBezTo>
                <a:cubicBezTo>
                  <a:pt x="63690" y="181168"/>
                  <a:pt x="63918" y="177646"/>
                  <a:pt x="64147" y="173990"/>
                </a:cubicBezTo>
                <a:close/>
                <a:moveTo>
                  <a:pt x="73824" y="294843"/>
                </a:moveTo>
                <a:cubicBezTo>
                  <a:pt x="73824" y="293102"/>
                  <a:pt x="74472" y="292253"/>
                  <a:pt x="75768" y="292253"/>
                </a:cubicBezTo>
                <a:cubicBezTo>
                  <a:pt x="75120" y="289242"/>
                  <a:pt x="74688" y="285521"/>
                  <a:pt x="74472" y="281102"/>
                </a:cubicBezTo>
                <a:cubicBezTo>
                  <a:pt x="74256" y="276681"/>
                  <a:pt x="74155" y="271998"/>
                  <a:pt x="74155" y="267057"/>
                </a:cubicBezTo>
                <a:cubicBezTo>
                  <a:pt x="74155" y="263385"/>
                  <a:pt x="74205" y="259625"/>
                  <a:pt x="74307" y="255741"/>
                </a:cubicBezTo>
                <a:cubicBezTo>
                  <a:pt x="74409" y="251856"/>
                  <a:pt x="74587" y="248082"/>
                  <a:pt x="74790" y="244434"/>
                </a:cubicBezTo>
                <a:cubicBezTo>
                  <a:pt x="74587" y="243140"/>
                  <a:pt x="74409" y="241845"/>
                  <a:pt x="74307" y="240566"/>
                </a:cubicBezTo>
                <a:cubicBezTo>
                  <a:pt x="74205" y="239255"/>
                  <a:pt x="74155" y="237961"/>
                  <a:pt x="74155" y="236676"/>
                </a:cubicBezTo>
                <a:cubicBezTo>
                  <a:pt x="74155" y="234747"/>
                  <a:pt x="74587" y="233004"/>
                  <a:pt x="75437" y="231507"/>
                </a:cubicBezTo>
                <a:cubicBezTo>
                  <a:pt x="75869" y="225261"/>
                  <a:pt x="76403" y="219496"/>
                  <a:pt x="77063" y="214222"/>
                </a:cubicBezTo>
                <a:cubicBezTo>
                  <a:pt x="77711" y="208939"/>
                  <a:pt x="78460" y="204801"/>
                  <a:pt x="79324" y="201776"/>
                </a:cubicBezTo>
                <a:lnTo>
                  <a:pt x="79146" y="198869"/>
                </a:lnTo>
                <a:lnTo>
                  <a:pt x="78993" y="195976"/>
                </a:lnTo>
                <a:cubicBezTo>
                  <a:pt x="78993" y="193585"/>
                  <a:pt x="79044" y="191239"/>
                  <a:pt x="79146" y="188848"/>
                </a:cubicBezTo>
                <a:cubicBezTo>
                  <a:pt x="79260" y="186487"/>
                  <a:pt x="79425" y="184109"/>
                  <a:pt x="79641" y="181763"/>
                </a:cubicBezTo>
                <a:lnTo>
                  <a:pt x="81902" y="182398"/>
                </a:lnTo>
                <a:lnTo>
                  <a:pt x="81254" y="172059"/>
                </a:lnTo>
                <a:lnTo>
                  <a:pt x="80606" y="171409"/>
                </a:lnTo>
                <a:lnTo>
                  <a:pt x="81254" y="166563"/>
                </a:lnTo>
                <a:lnTo>
                  <a:pt x="81101" y="163830"/>
                </a:lnTo>
                <a:lnTo>
                  <a:pt x="80937" y="161394"/>
                </a:lnTo>
                <a:cubicBezTo>
                  <a:pt x="80937" y="157301"/>
                  <a:pt x="81140" y="155044"/>
                  <a:pt x="81584" y="154612"/>
                </a:cubicBezTo>
                <a:lnTo>
                  <a:pt x="82549" y="153312"/>
                </a:lnTo>
                <a:cubicBezTo>
                  <a:pt x="82549" y="151169"/>
                  <a:pt x="82664" y="149556"/>
                  <a:pt x="82867" y="148476"/>
                </a:cubicBezTo>
                <a:lnTo>
                  <a:pt x="82219" y="149443"/>
                </a:lnTo>
                <a:lnTo>
                  <a:pt x="81584" y="150087"/>
                </a:lnTo>
                <a:lnTo>
                  <a:pt x="79641" y="164629"/>
                </a:lnTo>
                <a:lnTo>
                  <a:pt x="79641" y="170130"/>
                </a:lnTo>
                <a:lnTo>
                  <a:pt x="78676" y="169152"/>
                </a:lnTo>
                <a:lnTo>
                  <a:pt x="79641" y="164629"/>
                </a:lnTo>
                <a:cubicBezTo>
                  <a:pt x="79196" y="160962"/>
                  <a:pt x="78993" y="157618"/>
                  <a:pt x="78993" y="154612"/>
                </a:cubicBezTo>
                <a:cubicBezTo>
                  <a:pt x="78993" y="151601"/>
                  <a:pt x="78993" y="149339"/>
                  <a:pt x="78993" y="147830"/>
                </a:cubicBezTo>
                <a:cubicBezTo>
                  <a:pt x="78993" y="145454"/>
                  <a:pt x="79641" y="144283"/>
                  <a:pt x="80937" y="144283"/>
                </a:cubicBezTo>
                <a:lnTo>
                  <a:pt x="81902" y="144601"/>
                </a:lnTo>
                <a:lnTo>
                  <a:pt x="81902" y="141530"/>
                </a:lnTo>
                <a:lnTo>
                  <a:pt x="82219" y="138454"/>
                </a:lnTo>
                <a:lnTo>
                  <a:pt x="82219" y="136197"/>
                </a:lnTo>
                <a:lnTo>
                  <a:pt x="80606" y="136842"/>
                </a:lnTo>
                <a:lnTo>
                  <a:pt x="79806" y="136678"/>
                </a:lnTo>
                <a:lnTo>
                  <a:pt x="79324" y="136515"/>
                </a:lnTo>
                <a:lnTo>
                  <a:pt x="78358" y="130696"/>
                </a:lnTo>
                <a:lnTo>
                  <a:pt x="79971" y="129083"/>
                </a:lnTo>
                <a:lnTo>
                  <a:pt x="80289" y="128434"/>
                </a:lnTo>
                <a:lnTo>
                  <a:pt x="79971" y="128116"/>
                </a:lnTo>
                <a:cubicBezTo>
                  <a:pt x="80390" y="124460"/>
                  <a:pt x="80708" y="120903"/>
                  <a:pt x="80937" y="117449"/>
                </a:cubicBezTo>
                <a:cubicBezTo>
                  <a:pt x="81140" y="114006"/>
                  <a:pt x="81254" y="110440"/>
                  <a:pt x="81254" y="106794"/>
                </a:cubicBezTo>
                <a:lnTo>
                  <a:pt x="81254" y="106159"/>
                </a:lnTo>
                <a:cubicBezTo>
                  <a:pt x="81254" y="102274"/>
                  <a:pt x="81419" y="97954"/>
                  <a:pt x="81736" y="93231"/>
                </a:cubicBezTo>
                <a:cubicBezTo>
                  <a:pt x="82067" y="88483"/>
                  <a:pt x="82219" y="83631"/>
                  <a:pt x="82219" y="78675"/>
                </a:cubicBezTo>
                <a:cubicBezTo>
                  <a:pt x="82219" y="76531"/>
                  <a:pt x="82168" y="74106"/>
                  <a:pt x="82067" y="71412"/>
                </a:cubicBezTo>
                <a:cubicBezTo>
                  <a:pt x="81952" y="68718"/>
                  <a:pt x="81673" y="66129"/>
                  <a:pt x="81254" y="63664"/>
                </a:cubicBezTo>
                <a:cubicBezTo>
                  <a:pt x="80822" y="61187"/>
                  <a:pt x="80174" y="59079"/>
                  <a:pt x="79324" y="57368"/>
                </a:cubicBezTo>
                <a:cubicBezTo>
                  <a:pt x="78460" y="55626"/>
                  <a:pt x="77266" y="54774"/>
                  <a:pt x="75768" y="54774"/>
                </a:cubicBezTo>
                <a:lnTo>
                  <a:pt x="77063" y="54446"/>
                </a:lnTo>
                <a:lnTo>
                  <a:pt x="77863" y="54446"/>
                </a:lnTo>
                <a:lnTo>
                  <a:pt x="78828" y="54610"/>
                </a:lnTo>
                <a:cubicBezTo>
                  <a:pt x="79374" y="54724"/>
                  <a:pt x="80289" y="54927"/>
                  <a:pt x="81584" y="55259"/>
                </a:cubicBezTo>
                <a:cubicBezTo>
                  <a:pt x="82867" y="55576"/>
                  <a:pt x="84911" y="56073"/>
                  <a:pt x="87718" y="56718"/>
                </a:cubicBezTo>
                <a:lnTo>
                  <a:pt x="89344" y="55423"/>
                </a:lnTo>
                <a:cubicBezTo>
                  <a:pt x="92570" y="56073"/>
                  <a:pt x="95960" y="56594"/>
                  <a:pt x="99516" y="57036"/>
                </a:cubicBezTo>
                <a:cubicBezTo>
                  <a:pt x="103060" y="57467"/>
                  <a:pt x="106552" y="57686"/>
                  <a:pt x="110007" y="57686"/>
                </a:cubicBezTo>
                <a:cubicBezTo>
                  <a:pt x="117335" y="57686"/>
                  <a:pt x="122834" y="56594"/>
                  <a:pt x="126491" y="54446"/>
                </a:cubicBezTo>
                <a:cubicBezTo>
                  <a:pt x="126491" y="56401"/>
                  <a:pt x="125082" y="58102"/>
                  <a:pt x="122288" y="59615"/>
                </a:cubicBezTo>
                <a:cubicBezTo>
                  <a:pt x="124015" y="59615"/>
                  <a:pt x="125526" y="61074"/>
                  <a:pt x="126809" y="63981"/>
                </a:cubicBezTo>
                <a:cubicBezTo>
                  <a:pt x="128117" y="66893"/>
                  <a:pt x="128752" y="69101"/>
                  <a:pt x="128752" y="70613"/>
                </a:cubicBezTo>
                <a:cubicBezTo>
                  <a:pt x="128752" y="72757"/>
                  <a:pt x="127990" y="75351"/>
                  <a:pt x="126491" y="78358"/>
                </a:cubicBezTo>
                <a:cubicBezTo>
                  <a:pt x="126491" y="82451"/>
                  <a:pt x="126161" y="86334"/>
                  <a:pt x="125526" y="89991"/>
                </a:cubicBezTo>
                <a:cubicBezTo>
                  <a:pt x="126377" y="94069"/>
                  <a:pt x="126809" y="98935"/>
                  <a:pt x="126809" y="104536"/>
                </a:cubicBezTo>
                <a:cubicBezTo>
                  <a:pt x="126809" y="109056"/>
                  <a:pt x="126491" y="113476"/>
                  <a:pt x="125844" y="117782"/>
                </a:cubicBezTo>
                <a:lnTo>
                  <a:pt x="126809" y="123269"/>
                </a:lnTo>
                <a:cubicBezTo>
                  <a:pt x="127241" y="135547"/>
                  <a:pt x="127888" y="147597"/>
                  <a:pt x="128752" y="159464"/>
                </a:cubicBezTo>
                <a:cubicBezTo>
                  <a:pt x="129603" y="171296"/>
                  <a:pt x="130467" y="183261"/>
                  <a:pt x="131343" y="195326"/>
                </a:cubicBezTo>
                <a:cubicBezTo>
                  <a:pt x="131343" y="199846"/>
                  <a:pt x="131292" y="204256"/>
                  <a:pt x="131178" y="208572"/>
                </a:cubicBezTo>
                <a:cubicBezTo>
                  <a:pt x="131063" y="212878"/>
                  <a:pt x="130898" y="217184"/>
                  <a:pt x="130695" y="221501"/>
                </a:cubicBezTo>
                <a:lnTo>
                  <a:pt x="131013" y="223112"/>
                </a:lnTo>
                <a:cubicBezTo>
                  <a:pt x="132079" y="225906"/>
                  <a:pt x="132727" y="228967"/>
                  <a:pt x="132956" y="232311"/>
                </a:cubicBezTo>
                <a:cubicBezTo>
                  <a:pt x="133172" y="235664"/>
                  <a:pt x="133273" y="239156"/>
                  <a:pt x="133273" y="242812"/>
                </a:cubicBezTo>
                <a:cubicBezTo>
                  <a:pt x="133273" y="248845"/>
                  <a:pt x="133057" y="254659"/>
                  <a:pt x="132625" y="260260"/>
                </a:cubicBezTo>
                <a:cubicBezTo>
                  <a:pt x="132194" y="265862"/>
                  <a:pt x="131978" y="270713"/>
                  <a:pt x="131978" y="274801"/>
                </a:cubicBezTo>
                <a:cubicBezTo>
                  <a:pt x="132625" y="286638"/>
                  <a:pt x="132956" y="298603"/>
                  <a:pt x="132956" y="310669"/>
                </a:cubicBezTo>
                <a:cubicBezTo>
                  <a:pt x="132956" y="319494"/>
                  <a:pt x="132625" y="328334"/>
                  <a:pt x="131978" y="337159"/>
                </a:cubicBezTo>
                <a:cubicBezTo>
                  <a:pt x="132625" y="341034"/>
                  <a:pt x="133108" y="345251"/>
                  <a:pt x="133451" y="349760"/>
                </a:cubicBezTo>
                <a:cubicBezTo>
                  <a:pt x="133768" y="354294"/>
                  <a:pt x="133921" y="358814"/>
                  <a:pt x="133921" y="363334"/>
                </a:cubicBezTo>
                <a:cubicBezTo>
                  <a:pt x="133921" y="373443"/>
                  <a:pt x="133451" y="382497"/>
                  <a:pt x="132460" y="390460"/>
                </a:cubicBezTo>
                <a:cubicBezTo>
                  <a:pt x="131495" y="398437"/>
                  <a:pt x="130695" y="405219"/>
                  <a:pt x="130047" y="410835"/>
                </a:cubicBezTo>
                <a:lnTo>
                  <a:pt x="129400" y="412764"/>
                </a:lnTo>
                <a:lnTo>
                  <a:pt x="118732" y="411797"/>
                </a:lnTo>
                <a:cubicBezTo>
                  <a:pt x="118732" y="413726"/>
                  <a:pt x="117868" y="414694"/>
                  <a:pt x="116154" y="414694"/>
                </a:cubicBezTo>
                <a:cubicBezTo>
                  <a:pt x="111835" y="414694"/>
                  <a:pt x="107048" y="414109"/>
                  <a:pt x="101764" y="412928"/>
                </a:cubicBezTo>
                <a:cubicBezTo>
                  <a:pt x="96481" y="411748"/>
                  <a:pt x="91160" y="411152"/>
                  <a:pt x="85775" y="411152"/>
                </a:cubicBezTo>
                <a:cubicBezTo>
                  <a:pt x="81470" y="411152"/>
                  <a:pt x="77266" y="411480"/>
                  <a:pt x="73164" y="412115"/>
                </a:cubicBezTo>
                <a:lnTo>
                  <a:pt x="72199" y="411634"/>
                </a:lnTo>
                <a:lnTo>
                  <a:pt x="70586" y="411480"/>
                </a:lnTo>
                <a:lnTo>
                  <a:pt x="70268" y="412446"/>
                </a:lnTo>
                <a:lnTo>
                  <a:pt x="67208" y="412596"/>
                </a:lnTo>
                <a:lnTo>
                  <a:pt x="64147" y="413091"/>
                </a:lnTo>
                <a:lnTo>
                  <a:pt x="62839" y="411797"/>
                </a:lnTo>
                <a:cubicBezTo>
                  <a:pt x="63918" y="410502"/>
                  <a:pt x="64782" y="409638"/>
                  <a:pt x="65430" y="409217"/>
                </a:cubicBezTo>
                <a:lnTo>
                  <a:pt x="63487" y="407595"/>
                </a:lnTo>
                <a:lnTo>
                  <a:pt x="62522" y="404688"/>
                </a:lnTo>
                <a:cubicBezTo>
                  <a:pt x="62522" y="403389"/>
                  <a:pt x="63372" y="402744"/>
                  <a:pt x="65112" y="402744"/>
                </a:cubicBezTo>
                <a:lnTo>
                  <a:pt x="67855" y="403706"/>
                </a:lnTo>
                <a:lnTo>
                  <a:pt x="69951" y="405666"/>
                </a:lnTo>
                <a:lnTo>
                  <a:pt x="69951" y="399847"/>
                </a:lnTo>
                <a:lnTo>
                  <a:pt x="68338" y="400813"/>
                </a:lnTo>
                <a:lnTo>
                  <a:pt x="66395" y="400000"/>
                </a:lnTo>
                <a:lnTo>
                  <a:pt x="64782" y="398551"/>
                </a:lnTo>
                <a:cubicBezTo>
                  <a:pt x="65430" y="396621"/>
                  <a:pt x="65760" y="393700"/>
                  <a:pt x="65760" y="389815"/>
                </a:cubicBezTo>
                <a:lnTo>
                  <a:pt x="65760" y="383043"/>
                </a:lnTo>
                <a:lnTo>
                  <a:pt x="65760" y="380136"/>
                </a:lnTo>
                <a:lnTo>
                  <a:pt x="69951" y="368175"/>
                </a:lnTo>
                <a:lnTo>
                  <a:pt x="69303" y="366559"/>
                </a:lnTo>
                <a:cubicBezTo>
                  <a:pt x="69303" y="365482"/>
                  <a:pt x="69303" y="363334"/>
                  <a:pt x="69303" y="360108"/>
                </a:cubicBezTo>
                <a:lnTo>
                  <a:pt x="69456" y="357351"/>
                </a:lnTo>
                <a:lnTo>
                  <a:pt x="69621" y="354924"/>
                </a:lnTo>
                <a:lnTo>
                  <a:pt x="69621" y="354607"/>
                </a:lnTo>
                <a:cubicBezTo>
                  <a:pt x="71348" y="354607"/>
                  <a:pt x="72199" y="353744"/>
                  <a:pt x="72199" y="352017"/>
                </a:cubicBezTo>
                <a:cubicBezTo>
                  <a:pt x="72199" y="350291"/>
                  <a:pt x="71665" y="348678"/>
                  <a:pt x="70586" y="347181"/>
                </a:cubicBezTo>
                <a:cubicBezTo>
                  <a:pt x="70815" y="345440"/>
                  <a:pt x="71030" y="343827"/>
                  <a:pt x="71234" y="342328"/>
                </a:cubicBezTo>
                <a:cubicBezTo>
                  <a:pt x="71462" y="340816"/>
                  <a:pt x="71780" y="339204"/>
                  <a:pt x="72199" y="337477"/>
                </a:cubicBezTo>
                <a:lnTo>
                  <a:pt x="72059" y="337159"/>
                </a:lnTo>
                <a:lnTo>
                  <a:pt x="71881" y="336842"/>
                </a:lnTo>
                <a:lnTo>
                  <a:pt x="71881" y="336192"/>
                </a:lnTo>
                <a:lnTo>
                  <a:pt x="71564" y="332967"/>
                </a:lnTo>
                <a:lnTo>
                  <a:pt x="71564" y="329729"/>
                </a:lnTo>
                <a:cubicBezTo>
                  <a:pt x="72631" y="329729"/>
                  <a:pt x="73228" y="328930"/>
                  <a:pt x="73342" y="327317"/>
                </a:cubicBezTo>
                <a:cubicBezTo>
                  <a:pt x="73443" y="325690"/>
                  <a:pt x="73507" y="324331"/>
                  <a:pt x="73507" y="323264"/>
                </a:cubicBezTo>
                <a:close/>
                <a:moveTo>
                  <a:pt x="64147" y="204688"/>
                </a:moveTo>
                <a:cubicBezTo>
                  <a:pt x="63690" y="208126"/>
                  <a:pt x="63372" y="211518"/>
                  <a:pt x="63157" y="214872"/>
                </a:cubicBezTo>
                <a:cubicBezTo>
                  <a:pt x="62953" y="218211"/>
                  <a:pt x="62839" y="221501"/>
                  <a:pt x="62839" y="224715"/>
                </a:cubicBezTo>
                <a:lnTo>
                  <a:pt x="59931" y="220523"/>
                </a:lnTo>
                <a:lnTo>
                  <a:pt x="61874" y="202758"/>
                </a:lnTo>
                <a:close/>
                <a:moveTo>
                  <a:pt x="59600" y="119404"/>
                </a:moveTo>
                <a:cubicBezTo>
                  <a:pt x="59397" y="118313"/>
                  <a:pt x="59283" y="117181"/>
                  <a:pt x="59283" y="116002"/>
                </a:cubicBezTo>
                <a:cubicBezTo>
                  <a:pt x="59283" y="114810"/>
                  <a:pt x="59283" y="113679"/>
                  <a:pt x="59283" y="112598"/>
                </a:cubicBezTo>
                <a:lnTo>
                  <a:pt x="60909" y="113575"/>
                </a:lnTo>
                <a:lnTo>
                  <a:pt x="60426" y="116651"/>
                </a:lnTo>
                <a:lnTo>
                  <a:pt x="60248" y="119721"/>
                </a:lnTo>
                <a:close/>
                <a:moveTo>
                  <a:pt x="58953" y="279653"/>
                </a:moveTo>
                <a:cubicBezTo>
                  <a:pt x="60032" y="277698"/>
                  <a:pt x="61010" y="275549"/>
                  <a:pt x="61874" y="273188"/>
                </a:cubicBezTo>
                <a:cubicBezTo>
                  <a:pt x="62725" y="270802"/>
                  <a:pt x="63601" y="268123"/>
                  <a:pt x="64465" y="265102"/>
                </a:cubicBezTo>
                <a:lnTo>
                  <a:pt x="65760" y="266406"/>
                </a:lnTo>
                <a:lnTo>
                  <a:pt x="65760" y="267374"/>
                </a:lnTo>
                <a:lnTo>
                  <a:pt x="65430" y="268019"/>
                </a:lnTo>
                <a:lnTo>
                  <a:pt x="62522" y="282247"/>
                </a:lnTo>
                <a:close/>
                <a:moveTo>
                  <a:pt x="58318" y="230862"/>
                </a:moveTo>
                <a:lnTo>
                  <a:pt x="58483" y="230211"/>
                </a:lnTo>
                <a:lnTo>
                  <a:pt x="58635" y="229566"/>
                </a:lnTo>
                <a:lnTo>
                  <a:pt x="60248" y="231838"/>
                </a:lnTo>
                <a:close/>
                <a:moveTo>
                  <a:pt x="61544" y="339090"/>
                </a:moveTo>
                <a:lnTo>
                  <a:pt x="58318" y="336509"/>
                </a:lnTo>
                <a:lnTo>
                  <a:pt x="61226" y="317450"/>
                </a:lnTo>
                <a:lnTo>
                  <a:pt x="63157" y="318412"/>
                </a:lnTo>
                <a:lnTo>
                  <a:pt x="62191" y="335230"/>
                </a:lnTo>
                <a:lnTo>
                  <a:pt x="61544" y="336842"/>
                </a:lnTo>
                <a:close/>
                <a:moveTo>
                  <a:pt x="61544" y="347181"/>
                </a:moveTo>
                <a:lnTo>
                  <a:pt x="59448" y="346684"/>
                </a:lnTo>
                <a:lnTo>
                  <a:pt x="57340" y="345896"/>
                </a:lnTo>
                <a:cubicBezTo>
                  <a:pt x="57568" y="345251"/>
                  <a:pt x="57670" y="344160"/>
                  <a:pt x="57670" y="342661"/>
                </a:cubicBezTo>
                <a:cubicBezTo>
                  <a:pt x="59397" y="343941"/>
                  <a:pt x="60693" y="345023"/>
                  <a:pt x="61544" y="345896"/>
                </a:cubicBezTo>
                <a:close/>
                <a:moveTo>
                  <a:pt x="58953" y="170130"/>
                </a:moveTo>
                <a:lnTo>
                  <a:pt x="57670" y="190157"/>
                </a:lnTo>
                <a:lnTo>
                  <a:pt x="57022" y="189824"/>
                </a:lnTo>
                <a:cubicBezTo>
                  <a:pt x="57454" y="186372"/>
                  <a:pt x="57784" y="183044"/>
                  <a:pt x="57988" y="179809"/>
                </a:cubicBezTo>
                <a:cubicBezTo>
                  <a:pt x="58216" y="176569"/>
                  <a:pt x="58419" y="173355"/>
                  <a:pt x="58635" y="170130"/>
                </a:cubicBezTo>
                <a:close/>
                <a:moveTo>
                  <a:pt x="60909" y="352985"/>
                </a:moveTo>
                <a:cubicBezTo>
                  <a:pt x="60032" y="356438"/>
                  <a:pt x="59283" y="359881"/>
                  <a:pt x="58635" y="363334"/>
                </a:cubicBezTo>
                <a:cubicBezTo>
                  <a:pt x="57988" y="366776"/>
                  <a:pt x="57568" y="370319"/>
                  <a:pt x="57340" y="373989"/>
                </a:cubicBezTo>
                <a:lnTo>
                  <a:pt x="56057" y="363006"/>
                </a:lnTo>
                <a:lnTo>
                  <a:pt x="56705" y="351700"/>
                </a:lnTo>
                <a:cubicBezTo>
                  <a:pt x="57784" y="352131"/>
                  <a:pt x="59181" y="352563"/>
                  <a:pt x="60909" y="352985"/>
                </a:cubicBezTo>
                <a:close/>
                <a:moveTo>
                  <a:pt x="55727" y="251206"/>
                </a:moveTo>
                <a:cubicBezTo>
                  <a:pt x="55727" y="248626"/>
                  <a:pt x="55943" y="246102"/>
                  <a:pt x="56375" y="243626"/>
                </a:cubicBezTo>
                <a:cubicBezTo>
                  <a:pt x="56794" y="241136"/>
                  <a:pt x="57251" y="238719"/>
                  <a:pt x="57670" y="236358"/>
                </a:cubicBezTo>
                <a:lnTo>
                  <a:pt x="59778" y="237961"/>
                </a:lnTo>
                <a:lnTo>
                  <a:pt x="61874" y="239255"/>
                </a:lnTo>
                <a:lnTo>
                  <a:pt x="58953" y="253811"/>
                </a:lnTo>
                <a:close/>
                <a:moveTo>
                  <a:pt x="57022" y="198552"/>
                </a:moveTo>
                <a:lnTo>
                  <a:pt x="55727" y="215036"/>
                </a:lnTo>
                <a:lnTo>
                  <a:pt x="54762" y="213727"/>
                </a:lnTo>
                <a:cubicBezTo>
                  <a:pt x="55181" y="210934"/>
                  <a:pt x="55460" y="208254"/>
                  <a:pt x="55575" y="205665"/>
                </a:cubicBezTo>
                <a:cubicBezTo>
                  <a:pt x="55689" y="203075"/>
                  <a:pt x="55829" y="200382"/>
                  <a:pt x="56057" y="197589"/>
                </a:cubicBezTo>
                <a:close/>
                <a:moveTo>
                  <a:pt x="56705" y="315187"/>
                </a:moveTo>
                <a:lnTo>
                  <a:pt x="54762" y="328433"/>
                </a:lnTo>
                <a:cubicBezTo>
                  <a:pt x="54762" y="326072"/>
                  <a:pt x="54762" y="323686"/>
                  <a:pt x="54762" y="321334"/>
                </a:cubicBezTo>
                <a:cubicBezTo>
                  <a:pt x="54762" y="318948"/>
                  <a:pt x="54647" y="316597"/>
                  <a:pt x="54444" y="314211"/>
                </a:cubicBezTo>
                <a:close/>
                <a:moveTo>
                  <a:pt x="54114" y="306778"/>
                </a:moveTo>
                <a:lnTo>
                  <a:pt x="54114" y="305498"/>
                </a:lnTo>
                <a:lnTo>
                  <a:pt x="57988" y="308738"/>
                </a:lnTo>
                <a:close/>
                <a:moveTo>
                  <a:pt x="53479" y="223112"/>
                </a:moveTo>
                <a:lnTo>
                  <a:pt x="54114" y="223599"/>
                </a:lnTo>
                <a:lnTo>
                  <a:pt x="54762" y="224397"/>
                </a:lnTo>
                <a:lnTo>
                  <a:pt x="54114" y="227304"/>
                </a:lnTo>
                <a:lnTo>
                  <a:pt x="53149" y="226654"/>
                </a:lnTo>
                <a:lnTo>
                  <a:pt x="53301" y="225857"/>
                </a:lnTo>
                <a:lnTo>
                  <a:pt x="53479" y="225360"/>
                </a:lnTo>
                <a:close/>
                <a:moveTo>
                  <a:pt x="53149" y="108738"/>
                </a:moveTo>
                <a:cubicBezTo>
                  <a:pt x="53149" y="109155"/>
                  <a:pt x="53301" y="110123"/>
                  <a:pt x="53619" y="111635"/>
                </a:cubicBezTo>
                <a:cubicBezTo>
                  <a:pt x="53949" y="113144"/>
                  <a:pt x="54216" y="114438"/>
                  <a:pt x="54444" y="115520"/>
                </a:cubicBezTo>
                <a:lnTo>
                  <a:pt x="52514" y="114225"/>
                </a:lnTo>
                <a:close/>
                <a:moveTo>
                  <a:pt x="60909" y="290309"/>
                </a:moveTo>
                <a:lnTo>
                  <a:pt x="60566" y="292253"/>
                </a:lnTo>
                <a:lnTo>
                  <a:pt x="57670" y="291286"/>
                </a:lnTo>
                <a:cubicBezTo>
                  <a:pt x="55511" y="291286"/>
                  <a:pt x="54444" y="291921"/>
                  <a:pt x="54444" y="293216"/>
                </a:cubicBezTo>
                <a:cubicBezTo>
                  <a:pt x="54444" y="294719"/>
                  <a:pt x="55092" y="295910"/>
                  <a:pt x="56375" y="296772"/>
                </a:cubicBezTo>
                <a:lnTo>
                  <a:pt x="59600" y="298385"/>
                </a:lnTo>
                <a:lnTo>
                  <a:pt x="58953" y="302577"/>
                </a:lnTo>
                <a:cubicBezTo>
                  <a:pt x="57251" y="301079"/>
                  <a:pt x="55943" y="299630"/>
                  <a:pt x="55092" y="298236"/>
                </a:cubicBezTo>
                <a:cubicBezTo>
                  <a:pt x="54216" y="296822"/>
                  <a:pt x="53619" y="295493"/>
                  <a:pt x="53301" y="294183"/>
                </a:cubicBezTo>
                <a:cubicBezTo>
                  <a:pt x="52984" y="292899"/>
                  <a:pt x="52831" y="291544"/>
                  <a:pt x="52831" y="290154"/>
                </a:cubicBezTo>
                <a:cubicBezTo>
                  <a:pt x="52831" y="288746"/>
                  <a:pt x="52704" y="287173"/>
                  <a:pt x="52514" y="285472"/>
                </a:cubicBezTo>
                <a:close/>
                <a:moveTo>
                  <a:pt x="52184" y="124564"/>
                </a:moveTo>
                <a:lnTo>
                  <a:pt x="52184" y="120039"/>
                </a:lnTo>
                <a:cubicBezTo>
                  <a:pt x="53479" y="121334"/>
                  <a:pt x="54267" y="122301"/>
                  <a:pt x="54609" y="122951"/>
                </a:cubicBezTo>
                <a:cubicBezTo>
                  <a:pt x="54927" y="123596"/>
                  <a:pt x="55092" y="124777"/>
                  <a:pt x="55092" y="126493"/>
                </a:cubicBezTo>
                <a:close/>
                <a:moveTo>
                  <a:pt x="53479" y="233451"/>
                </a:moveTo>
                <a:lnTo>
                  <a:pt x="52514" y="242177"/>
                </a:lnTo>
                <a:lnTo>
                  <a:pt x="52184" y="239573"/>
                </a:lnTo>
                <a:cubicBezTo>
                  <a:pt x="52184" y="238289"/>
                  <a:pt x="52234" y="237048"/>
                  <a:pt x="52336" y="235862"/>
                </a:cubicBezTo>
                <a:cubicBezTo>
                  <a:pt x="52450" y="234696"/>
                  <a:pt x="52514" y="233555"/>
                  <a:pt x="52514" y="232489"/>
                </a:cubicBezTo>
                <a:close/>
                <a:moveTo>
                  <a:pt x="52514" y="143956"/>
                </a:moveTo>
                <a:cubicBezTo>
                  <a:pt x="52514" y="141579"/>
                  <a:pt x="52387" y="138990"/>
                  <a:pt x="52184" y="136197"/>
                </a:cubicBezTo>
                <a:cubicBezTo>
                  <a:pt x="51968" y="133389"/>
                  <a:pt x="52285" y="131672"/>
                  <a:pt x="53149" y="131037"/>
                </a:cubicBezTo>
                <a:lnTo>
                  <a:pt x="55092" y="132322"/>
                </a:lnTo>
                <a:lnTo>
                  <a:pt x="55092" y="146214"/>
                </a:lnTo>
                <a:close/>
                <a:moveTo>
                  <a:pt x="51536" y="156551"/>
                </a:moveTo>
                <a:cubicBezTo>
                  <a:pt x="51739" y="155689"/>
                  <a:pt x="51866" y="154498"/>
                  <a:pt x="51866" y="152994"/>
                </a:cubicBezTo>
                <a:lnTo>
                  <a:pt x="54444" y="155257"/>
                </a:lnTo>
                <a:lnTo>
                  <a:pt x="54444" y="159131"/>
                </a:lnTo>
                <a:close/>
                <a:moveTo>
                  <a:pt x="52514" y="274801"/>
                </a:moveTo>
                <a:cubicBezTo>
                  <a:pt x="51866" y="273074"/>
                  <a:pt x="51536" y="271031"/>
                  <a:pt x="51536" y="268654"/>
                </a:cubicBezTo>
                <a:cubicBezTo>
                  <a:pt x="52831" y="268654"/>
                  <a:pt x="53670" y="267309"/>
                  <a:pt x="54114" y="264631"/>
                </a:cubicBezTo>
                <a:cubicBezTo>
                  <a:pt x="54546" y="261927"/>
                  <a:pt x="54863" y="259715"/>
                  <a:pt x="55092" y="258013"/>
                </a:cubicBezTo>
                <a:lnTo>
                  <a:pt x="57670" y="259942"/>
                </a:lnTo>
                <a:cubicBezTo>
                  <a:pt x="57022" y="262523"/>
                  <a:pt x="56375" y="265102"/>
                  <a:pt x="55727" y="267692"/>
                </a:cubicBezTo>
                <a:cubicBezTo>
                  <a:pt x="55092" y="270281"/>
                  <a:pt x="54330" y="272871"/>
                  <a:pt x="53479" y="275450"/>
                </a:cubicBezTo>
                <a:close/>
                <a:moveTo>
                  <a:pt x="50558" y="55755"/>
                </a:moveTo>
                <a:cubicBezTo>
                  <a:pt x="50990" y="54014"/>
                  <a:pt x="51422" y="52401"/>
                  <a:pt x="51866" y="50889"/>
                </a:cubicBezTo>
                <a:cubicBezTo>
                  <a:pt x="52285" y="49390"/>
                  <a:pt x="52933" y="47118"/>
                  <a:pt x="53796" y="44122"/>
                </a:cubicBezTo>
                <a:lnTo>
                  <a:pt x="57988" y="46696"/>
                </a:lnTo>
                <a:cubicBezTo>
                  <a:pt x="59283" y="53593"/>
                  <a:pt x="60248" y="60478"/>
                  <a:pt x="60909" y="67373"/>
                </a:cubicBezTo>
                <a:close/>
                <a:moveTo>
                  <a:pt x="62191" y="79969"/>
                </a:moveTo>
                <a:cubicBezTo>
                  <a:pt x="60032" y="78472"/>
                  <a:pt x="57937" y="76963"/>
                  <a:pt x="55892" y="75451"/>
                </a:cubicBezTo>
                <a:cubicBezTo>
                  <a:pt x="53847" y="73937"/>
                  <a:pt x="51739" y="72315"/>
                  <a:pt x="49593" y="70613"/>
                </a:cubicBezTo>
                <a:lnTo>
                  <a:pt x="49758" y="67855"/>
                </a:lnTo>
                <a:lnTo>
                  <a:pt x="49910" y="65111"/>
                </a:lnTo>
                <a:cubicBezTo>
                  <a:pt x="52057" y="67691"/>
                  <a:pt x="54647" y="70444"/>
                  <a:pt x="57670" y="73356"/>
                </a:cubicBezTo>
                <a:cubicBezTo>
                  <a:pt x="60693" y="76263"/>
                  <a:pt x="62191" y="78472"/>
                  <a:pt x="62191" y="79969"/>
                </a:cubicBezTo>
                <a:close/>
                <a:moveTo>
                  <a:pt x="52831" y="89028"/>
                </a:moveTo>
                <a:cubicBezTo>
                  <a:pt x="51092" y="89028"/>
                  <a:pt x="50126" y="89445"/>
                  <a:pt x="49910" y="90308"/>
                </a:cubicBezTo>
                <a:lnTo>
                  <a:pt x="49593" y="87248"/>
                </a:lnTo>
                <a:lnTo>
                  <a:pt x="49593" y="84177"/>
                </a:lnTo>
                <a:lnTo>
                  <a:pt x="49593" y="77077"/>
                </a:lnTo>
                <a:cubicBezTo>
                  <a:pt x="51739" y="78789"/>
                  <a:pt x="53847" y="80570"/>
                  <a:pt x="55892" y="82386"/>
                </a:cubicBezTo>
                <a:cubicBezTo>
                  <a:pt x="57937" y="84226"/>
                  <a:pt x="60146" y="85903"/>
                  <a:pt x="62522" y="87401"/>
                </a:cubicBezTo>
                <a:lnTo>
                  <a:pt x="63157" y="101624"/>
                </a:lnTo>
                <a:lnTo>
                  <a:pt x="62191" y="105499"/>
                </a:lnTo>
                <a:cubicBezTo>
                  <a:pt x="61340" y="104635"/>
                  <a:pt x="60032" y="103554"/>
                  <a:pt x="58318" y="102274"/>
                </a:cubicBezTo>
                <a:lnTo>
                  <a:pt x="57340" y="92903"/>
                </a:lnTo>
                <a:cubicBezTo>
                  <a:pt x="57340" y="91390"/>
                  <a:pt x="56590" y="90308"/>
                  <a:pt x="55092" y="89673"/>
                </a:cubicBezTo>
                <a:close/>
                <a:moveTo>
                  <a:pt x="51206" y="193381"/>
                </a:moveTo>
                <a:lnTo>
                  <a:pt x="49593" y="206960"/>
                </a:lnTo>
                <a:cubicBezTo>
                  <a:pt x="49593" y="204584"/>
                  <a:pt x="49529" y="202094"/>
                  <a:pt x="49428" y="199518"/>
                </a:cubicBezTo>
                <a:cubicBezTo>
                  <a:pt x="49326" y="196939"/>
                  <a:pt x="49275" y="194359"/>
                  <a:pt x="49275" y="191770"/>
                </a:cubicBezTo>
                <a:close/>
                <a:moveTo>
                  <a:pt x="49275" y="183375"/>
                </a:moveTo>
                <a:cubicBezTo>
                  <a:pt x="49275" y="181852"/>
                  <a:pt x="49212" y="180340"/>
                  <a:pt x="49110" y="178841"/>
                </a:cubicBezTo>
                <a:cubicBezTo>
                  <a:pt x="48996" y="177329"/>
                  <a:pt x="48945" y="175830"/>
                  <a:pt x="48945" y="174321"/>
                </a:cubicBezTo>
                <a:lnTo>
                  <a:pt x="49110" y="172059"/>
                </a:lnTo>
                <a:lnTo>
                  <a:pt x="49275" y="169798"/>
                </a:lnTo>
                <a:lnTo>
                  <a:pt x="50558" y="163333"/>
                </a:lnTo>
                <a:lnTo>
                  <a:pt x="53796" y="166245"/>
                </a:lnTo>
                <a:cubicBezTo>
                  <a:pt x="53581" y="169480"/>
                  <a:pt x="53352" y="172710"/>
                  <a:pt x="53149" y="175934"/>
                </a:cubicBezTo>
                <a:cubicBezTo>
                  <a:pt x="52933" y="179174"/>
                  <a:pt x="52603" y="182398"/>
                  <a:pt x="52184" y="185623"/>
                </a:cubicBezTo>
                <a:close/>
                <a:moveTo>
                  <a:pt x="48297" y="311314"/>
                </a:moveTo>
                <a:lnTo>
                  <a:pt x="48463" y="313094"/>
                </a:lnTo>
                <a:lnTo>
                  <a:pt x="48628" y="314861"/>
                </a:lnTo>
                <a:lnTo>
                  <a:pt x="48628" y="315187"/>
                </a:lnTo>
                <a:lnTo>
                  <a:pt x="47967" y="310986"/>
                </a:lnTo>
                <a:close/>
                <a:moveTo>
                  <a:pt x="47002" y="303569"/>
                </a:moveTo>
                <a:cubicBezTo>
                  <a:pt x="47002" y="302487"/>
                  <a:pt x="46786" y="300876"/>
                  <a:pt x="46354" y="298718"/>
                </a:cubicBezTo>
                <a:lnTo>
                  <a:pt x="48297" y="300329"/>
                </a:lnTo>
                <a:lnTo>
                  <a:pt x="48297" y="304204"/>
                </a:lnTo>
                <a:close/>
                <a:moveTo>
                  <a:pt x="45707" y="290309"/>
                </a:moveTo>
                <a:lnTo>
                  <a:pt x="45237" y="287238"/>
                </a:lnTo>
                <a:lnTo>
                  <a:pt x="45072" y="284176"/>
                </a:lnTo>
                <a:lnTo>
                  <a:pt x="45389" y="281582"/>
                </a:lnTo>
                <a:lnTo>
                  <a:pt x="47320" y="282565"/>
                </a:lnTo>
                <a:cubicBezTo>
                  <a:pt x="47548" y="284277"/>
                  <a:pt x="47700" y="285953"/>
                  <a:pt x="47815" y="287565"/>
                </a:cubicBezTo>
                <a:cubicBezTo>
                  <a:pt x="47917" y="289193"/>
                  <a:pt x="47967" y="290854"/>
                  <a:pt x="47967" y="292571"/>
                </a:cubicBezTo>
                <a:close/>
                <a:moveTo>
                  <a:pt x="44742" y="211479"/>
                </a:moveTo>
                <a:lnTo>
                  <a:pt x="44742" y="214376"/>
                </a:lnTo>
                <a:lnTo>
                  <a:pt x="44259" y="212283"/>
                </a:lnTo>
                <a:lnTo>
                  <a:pt x="43459" y="210185"/>
                </a:lnTo>
                <a:close/>
                <a:moveTo>
                  <a:pt x="42481" y="311314"/>
                </a:moveTo>
                <a:lnTo>
                  <a:pt x="52184" y="325209"/>
                </a:lnTo>
                <a:lnTo>
                  <a:pt x="42481" y="323913"/>
                </a:lnTo>
                <a:close/>
                <a:moveTo>
                  <a:pt x="42811" y="339739"/>
                </a:moveTo>
                <a:cubicBezTo>
                  <a:pt x="42811" y="338013"/>
                  <a:pt x="42811" y="336460"/>
                  <a:pt x="42811" y="335066"/>
                </a:cubicBezTo>
                <a:cubicBezTo>
                  <a:pt x="42811" y="333667"/>
                  <a:pt x="42697" y="332194"/>
                  <a:pt x="42481" y="330695"/>
                </a:cubicBezTo>
                <a:lnTo>
                  <a:pt x="45072" y="332650"/>
                </a:lnTo>
                <a:lnTo>
                  <a:pt x="46037" y="341362"/>
                </a:lnTo>
                <a:close/>
                <a:moveTo>
                  <a:pt x="42163" y="39588"/>
                </a:moveTo>
                <a:lnTo>
                  <a:pt x="44259" y="40068"/>
                </a:lnTo>
                <a:lnTo>
                  <a:pt x="46685" y="40882"/>
                </a:lnTo>
                <a:lnTo>
                  <a:pt x="45707" y="48627"/>
                </a:lnTo>
                <a:cubicBezTo>
                  <a:pt x="44856" y="47347"/>
                  <a:pt x="44056" y="45997"/>
                  <a:pt x="43294" y="44588"/>
                </a:cubicBezTo>
                <a:cubicBezTo>
                  <a:pt x="42532" y="43204"/>
                  <a:pt x="41947" y="41731"/>
                  <a:pt x="41516" y="40232"/>
                </a:cubicBezTo>
                <a:close/>
                <a:moveTo>
                  <a:pt x="43459" y="56718"/>
                </a:moveTo>
                <a:lnTo>
                  <a:pt x="41998" y="56872"/>
                </a:lnTo>
                <a:lnTo>
                  <a:pt x="40881" y="58012"/>
                </a:lnTo>
                <a:lnTo>
                  <a:pt x="40550" y="58012"/>
                </a:lnTo>
                <a:cubicBezTo>
                  <a:pt x="40335" y="56921"/>
                  <a:pt x="40233" y="55805"/>
                  <a:pt x="40233" y="54610"/>
                </a:cubicBezTo>
                <a:cubicBezTo>
                  <a:pt x="40233" y="53419"/>
                  <a:pt x="40233" y="52297"/>
                  <a:pt x="40233" y="51221"/>
                </a:cubicBezTo>
                <a:close/>
                <a:moveTo>
                  <a:pt x="40881" y="100002"/>
                </a:moveTo>
                <a:lnTo>
                  <a:pt x="41020" y="102592"/>
                </a:lnTo>
                <a:lnTo>
                  <a:pt x="41198" y="105166"/>
                </a:lnTo>
                <a:lnTo>
                  <a:pt x="40233" y="104203"/>
                </a:lnTo>
                <a:lnTo>
                  <a:pt x="40373" y="102110"/>
                </a:lnTo>
                <a:lnTo>
                  <a:pt x="40550" y="99685"/>
                </a:lnTo>
                <a:close/>
                <a:moveTo>
                  <a:pt x="42163" y="112931"/>
                </a:moveTo>
                <a:lnTo>
                  <a:pt x="43129" y="118427"/>
                </a:lnTo>
                <a:cubicBezTo>
                  <a:pt x="41401" y="117564"/>
                  <a:pt x="40106" y="116799"/>
                  <a:pt x="39268" y="116169"/>
                </a:cubicBezTo>
                <a:lnTo>
                  <a:pt x="39268" y="113575"/>
                </a:lnTo>
                <a:lnTo>
                  <a:pt x="39585" y="110985"/>
                </a:lnTo>
                <a:close/>
                <a:moveTo>
                  <a:pt x="49275" y="383694"/>
                </a:moveTo>
                <a:cubicBezTo>
                  <a:pt x="50126" y="384988"/>
                  <a:pt x="51092" y="385722"/>
                  <a:pt x="52184" y="385955"/>
                </a:cubicBezTo>
                <a:lnTo>
                  <a:pt x="52184" y="386601"/>
                </a:lnTo>
                <a:lnTo>
                  <a:pt x="52336" y="388048"/>
                </a:lnTo>
                <a:lnTo>
                  <a:pt x="52514" y="389497"/>
                </a:lnTo>
                <a:cubicBezTo>
                  <a:pt x="50558" y="389076"/>
                  <a:pt x="48412" y="388048"/>
                  <a:pt x="46037" y="386437"/>
                </a:cubicBezTo>
                <a:cubicBezTo>
                  <a:pt x="43662" y="384810"/>
                  <a:pt x="41300" y="383043"/>
                  <a:pt x="38938" y="381104"/>
                </a:cubicBezTo>
                <a:cubicBezTo>
                  <a:pt x="39141" y="380251"/>
                  <a:pt x="39268" y="379174"/>
                  <a:pt x="39268" y="377864"/>
                </a:cubicBezTo>
                <a:lnTo>
                  <a:pt x="45072" y="381104"/>
                </a:lnTo>
                <a:lnTo>
                  <a:pt x="45707" y="381268"/>
                </a:lnTo>
                <a:lnTo>
                  <a:pt x="46354" y="381421"/>
                </a:lnTo>
                <a:cubicBezTo>
                  <a:pt x="47866" y="381421"/>
                  <a:pt x="48628" y="380454"/>
                  <a:pt x="48628" y="378509"/>
                </a:cubicBezTo>
                <a:cubicBezTo>
                  <a:pt x="48628" y="376797"/>
                  <a:pt x="47700" y="374640"/>
                  <a:pt x="45884" y="372060"/>
                </a:cubicBezTo>
                <a:cubicBezTo>
                  <a:pt x="44056" y="369471"/>
                  <a:pt x="42049" y="367004"/>
                  <a:pt x="39903" y="364618"/>
                </a:cubicBezTo>
                <a:cubicBezTo>
                  <a:pt x="40970" y="362039"/>
                  <a:pt x="41731" y="359132"/>
                  <a:pt x="42163" y="355907"/>
                </a:cubicBezTo>
                <a:cubicBezTo>
                  <a:pt x="42582" y="352667"/>
                  <a:pt x="42811" y="349323"/>
                  <a:pt x="42811" y="345896"/>
                </a:cubicBezTo>
                <a:lnTo>
                  <a:pt x="46685" y="347826"/>
                </a:lnTo>
                <a:cubicBezTo>
                  <a:pt x="47320" y="353849"/>
                  <a:pt x="47866" y="359831"/>
                  <a:pt x="48297" y="365760"/>
                </a:cubicBezTo>
                <a:cubicBezTo>
                  <a:pt x="48742" y="371678"/>
                  <a:pt x="49059" y="377646"/>
                  <a:pt x="49275" y="383694"/>
                </a:cubicBezTo>
                <a:close/>
                <a:moveTo>
                  <a:pt x="38277" y="130378"/>
                </a:moveTo>
                <a:cubicBezTo>
                  <a:pt x="38277" y="128879"/>
                  <a:pt x="38341" y="127357"/>
                  <a:pt x="38442" y="125844"/>
                </a:cubicBezTo>
                <a:cubicBezTo>
                  <a:pt x="38556" y="124346"/>
                  <a:pt x="38722" y="122832"/>
                  <a:pt x="38938" y="121334"/>
                </a:cubicBezTo>
                <a:lnTo>
                  <a:pt x="45389" y="125527"/>
                </a:lnTo>
                <a:lnTo>
                  <a:pt x="46354" y="127799"/>
                </a:lnTo>
                <a:lnTo>
                  <a:pt x="46354" y="131355"/>
                </a:lnTo>
                <a:cubicBezTo>
                  <a:pt x="46354" y="132421"/>
                  <a:pt x="46304" y="133553"/>
                  <a:pt x="46202" y="134748"/>
                </a:cubicBezTo>
                <a:cubicBezTo>
                  <a:pt x="46088" y="135914"/>
                  <a:pt x="46037" y="137061"/>
                  <a:pt x="46037" y="138126"/>
                </a:cubicBezTo>
                <a:close/>
                <a:moveTo>
                  <a:pt x="39903" y="33134"/>
                </a:moveTo>
                <a:cubicBezTo>
                  <a:pt x="39458" y="30326"/>
                  <a:pt x="38810" y="27850"/>
                  <a:pt x="37960" y="25692"/>
                </a:cubicBezTo>
                <a:cubicBezTo>
                  <a:pt x="39687" y="27206"/>
                  <a:pt x="41300" y="28534"/>
                  <a:pt x="42811" y="29731"/>
                </a:cubicBezTo>
                <a:cubicBezTo>
                  <a:pt x="44310" y="30926"/>
                  <a:pt x="45935" y="32156"/>
                  <a:pt x="47650" y="33452"/>
                </a:cubicBezTo>
                <a:lnTo>
                  <a:pt x="47320" y="35063"/>
                </a:lnTo>
                <a:cubicBezTo>
                  <a:pt x="44970" y="33986"/>
                  <a:pt x="42697" y="33337"/>
                  <a:pt x="40550" y="33134"/>
                </a:cubicBezTo>
                <a:close/>
                <a:moveTo>
                  <a:pt x="37960" y="190807"/>
                </a:moveTo>
                <a:cubicBezTo>
                  <a:pt x="39458" y="189279"/>
                  <a:pt x="40881" y="187567"/>
                  <a:pt x="42163" y="185623"/>
                </a:cubicBezTo>
                <a:lnTo>
                  <a:pt x="44424" y="187567"/>
                </a:lnTo>
                <a:lnTo>
                  <a:pt x="44424" y="200813"/>
                </a:lnTo>
                <a:lnTo>
                  <a:pt x="38938" y="193699"/>
                </a:lnTo>
                <a:close/>
                <a:moveTo>
                  <a:pt x="37642" y="146531"/>
                </a:moveTo>
                <a:lnTo>
                  <a:pt x="37642" y="139749"/>
                </a:lnTo>
                <a:lnTo>
                  <a:pt x="45707" y="147180"/>
                </a:lnTo>
                <a:lnTo>
                  <a:pt x="45707" y="152033"/>
                </a:lnTo>
                <a:close/>
                <a:moveTo>
                  <a:pt x="54762" y="407277"/>
                </a:moveTo>
                <a:cubicBezTo>
                  <a:pt x="52603" y="405333"/>
                  <a:pt x="50025" y="403175"/>
                  <a:pt x="47002" y="400813"/>
                </a:cubicBezTo>
                <a:cubicBezTo>
                  <a:pt x="43992" y="398437"/>
                  <a:pt x="40754" y="396076"/>
                  <a:pt x="37312" y="393700"/>
                </a:cubicBezTo>
                <a:lnTo>
                  <a:pt x="37960" y="390793"/>
                </a:lnTo>
                <a:lnTo>
                  <a:pt x="38277" y="387886"/>
                </a:lnTo>
                <a:lnTo>
                  <a:pt x="43459" y="391428"/>
                </a:lnTo>
                <a:cubicBezTo>
                  <a:pt x="43878" y="391655"/>
                  <a:pt x="44742" y="392087"/>
                  <a:pt x="46037" y="392737"/>
                </a:cubicBezTo>
                <a:cubicBezTo>
                  <a:pt x="47320" y="393382"/>
                  <a:pt x="48678" y="394067"/>
                  <a:pt x="50075" y="394830"/>
                </a:cubicBezTo>
                <a:cubicBezTo>
                  <a:pt x="51472" y="395595"/>
                  <a:pt x="52704" y="396394"/>
                  <a:pt x="53796" y="397256"/>
                </a:cubicBezTo>
                <a:lnTo>
                  <a:pt x="55409" y="399519"/>
                </a:lnTo>
                <a:lnTo>
                  <a:pt x="55244" y="400000"/>
                </a:lnTo>
                <a:lnTo>
                  <a:pt x="55092" y="400482"/>
                </a:lnTo>
                <a:lnTo>
                  <a:pt x="55409" y="401131"/>
                </a:lnTo>
                <a:cubicBezTo>
                  <a:pt x="56260" y="402426"/>
                  <a:pt x="57251" y="403061"/>
                  <a:pt x="58318" y="403061"/>
                </a:cubicBezTo>
                <a:lnTo>
                  <a:pt x="57988" y="409217"/>
                </a:lnTo>
                <a:close/>
                <a:moveTo>
                  <a:pt x="37312" y="152994"/>
                </a:moveTo>
                <a:cubicBezTo>
                  <a:pt x="38607" y="153848"/>
                  <a:pt x="39903" y="154726"/>
                  <a:pt x="41198" y="155575"/>
                </a:cubicBezTo>
                <a:cubicBezTo>
                  <a:pt x="42481" y="156437"/>
                  <a:pt x="43776" y="157405"/>
                  <a:pt x="45072" y="158496"/>
                </a:cubicBezTo>
                <a:cubicBezTo>
                  <a:pt x="44195" y="164514"/>
                  <a:pt x="42582" y="170448"/>
                  <a:pt x="40233" y="176252"/>
                </a:cubicBezTo>
                <a:cubicBezTo>
                  <a:pt x="38938" y="174966"/>
                  <a:pt x="38074" y="173126"/>
                  <a:pt x="37642" y="170765"/>
                </a:cubicBezTo>
                <a:cubicBezTo>
                  <a:pt x="37198" y="168389"/>
                  <a:pt x="36994" y="165928"/>
                  <a:pt x="36994" y="163333"/>
                </a:cubicBezTo>
                <a:cubicBezTo>
                  <a:pt x="36994" y="161607"/>
                  <a:pt x="37045" y="159831"/>
                  <a:pt x="37160" y="158001"/>
                </a:cubicBezTo>
                <a:cubicBezTo>
                  <a:pt x="37248" y="156169"/>
                  <a:pt x="37312" y="154498"/>
                  <a:pt x="37312" y="152994"/>
                </a:cubicBezTo>
                <a:close/>
                <a:moveTo>
                  <a:pt x="36664" y="16966"/>
                </a:moveTo>
                <a:lnTo>
                  <a:pt x="36664" y="16321"/>
                </a:lnTo>
                <a:lnTo>
                  <a:pt x="39585" y="18910"/>
                </a:lnTo>
                <a:lnTo>
                  <a:pt x="39585" y="19560"/>
                </a:lnTo>
                <a:close/>
                <a:moveTo>
                  <a:pt x="70586" y="38953"/>
                </a:moveTo>
                <a:lnTo>
                  <a:pt x="68338" y="36994"/>
                </a:lnTo>
                <a:lnTo>
                  <a:pt x="68338" y="35550"/>
                </a:lnTo>
                <a:lnTo>
                  <a:pt x="68008" y="33769"/>
                </a:lnTo>
                <a:lnTo>
                  <a:pt x="68338" y="32156"/>
                </a:lnTo>
                <a:cubicBezTo>
                  <a:pt x="68338" y="31521"/>
                  <a:pt x="67525" y="30048"/>
                  <a:pt x="65900" y="27800"/>
                </a:cubicBezTo>
                <a:cubicBezTo>
                  <a:pt x="64287" y="25538"/>
                  <a:pt x="62305" y="23152"/>
                  <a:pt x="59931" y="20687"/>
                </a:cubicBezTo>
                <a:cubicBezTo>
                  <a:pt x="57568" y="18212"/>
                  <a:pt x="54978" y="15938"/>
                  <a:pt x="52184" y="13905"/>
                </a:cubicBezTo>
                <a:cubicBezTo>
                  <a:pt x="49377" y="11851"/>
                  <a:pt x="46786" y="10834"/>
                  <a:pt x="44424" y="10834"/>
                </a:cubicBezTo>
                <a:cubicBezTo>
                  <a:pt x="42913" y="10834"/>
                  <a:pt x="42163" y="11797"/>
                  <a:pt x="42163" y="13741"/>
                </a:cubicBezTo>
                <a:lnTo>
                  <a:pt x="36664" y="9539"/>
                </a:lnTo>
                <a:cubicBezTo>
                  <a:pt x="40335" y="9539"/>
                  <a:pt x="44475" y="9957"/>
                  <a:pt x="49110" y="10834"/>
                </a:cubicBezTo>
                <a:cubicBezTo>
                  <a:pt x="53733" y="11698"/>
                  <a:pt x="58216" y="12342"/>
                  <a:pt x="62522" y="12763"/>
                </a:cubicBezTo>
                <a:lnTo>
                  <a:pt x="64147" y="16003"/>
                </a:lnTo>
                <a:lnTo>
                  <a:pt x="66077" y="19243"/>
                </a:lnTo>
                <a:lnTo>
                  <a:pt x="64782" y="20206"/>
                </a:lnTo>
                <a:lnTo>
                  <a:pt x="64147" y="21817"/>
                </a:lnTo>
                <a:cubicBezTo>
                  <a:pt x="64147" y="23331"/>
                  <a:pt x="65366" y="24992"/>
                  <a:pt x="67855" y="26823"/>
                </a:cubicBezTo>
                <a:cubicBezTo>
                  <a:pt x="70319" y="28648"/>
                  <a:pt x="72427" y="30226"/>
                  <a:pt x="74155" y="31521"/>
                </a:cubicBezTo>
                <a:lnTo>
                  <a:pt x="73507" y="34101"/>
                </a:lnTo>
                <a:lnTo>
                  <a:pt x="74472" y="36348"/>
                </a:lnTo>
                <a:lnTo>
                  <a:pt x="77063" y="38953"/>
                </a:lnTo>
                <a:lnTo>
                  <a:pt x="70916" y="38953"/>
                </a:lnTo>
                <a:close/>
                <a:moveTo>
                  <a:pt x="35369" y="69001"/>
                </a:moveTo>
                <a:lnTo>
                  <a:pt x="36994" y="77712"/>
                </a:lnTo>
                <a:lnTo>
                  <a:pt x="36994" y="80138"/>
                </a:lnTo>
                <a:lnTo>
                  <a:pt x="36664" y="82891"/>
                </a:lnTo>
                <a:lnTo>
                  <a:pt x="35699" y="82246"/>
                </a:lnTo>
                <a:lnTo>
                  <a:pt x="35369" y="82564"/>
                </a:lnTo>
                <a:close/>
                <a:moveTo>
                  <a:pt x="40550" y="217298"/>
                </a:moveTo>
                <a:lnTo>
                  <a:pt x="37642" y="215518"/>
                </a:lnTo>
                <a:lnTo>
                  <a:pt x="34721" y="214058"/>
                </a:lnTo>
                <a:cubicBezTo>
                  <a:pt x="34721" y="211479"/>
                  <a:pt x="34835" y="208939"/>
                  <a:pt x="35051" y="206464"/>
                </a:cubicBezTo>
                <a:cubicBezTo>
                  <a:pt x="35267" y="203988"/>
                  <a:pt x="35369" y="201563"/>
                  <a:pt x="35369" y="199201"/>
                </a:cubicBezTo>
                <a:lnTo>
                  <a:pt x="35699" y="199201"/>
                </a:lnTo>
                <a:lnTo>
                  <a:pt x="37642" y="199518"/>
                </a:lnTo>
                <a:close/>
                <a:moveTo>
                  <a:pt x="36029" y="278690"/>
                </a:moveTo>
                <a:lnTo>
                  <a:pt x="34721" y="276735"/>
                </a:lnTo>
                <a:lnTo>
                  <a:pt x="35369" y="276909"/>
                </a:lnTo>
                <a:lnTo>
                  <a:pt x="36029" y="277063"/>
                </a:lnTo>
                <a:close/>
                <a:moveTo>
                  <a:pt x="34073" y="233769"/>
                </a:moveTo>
                <a:cubicBezTo>
                  <a:pt x="34073" y="231393"/>
                  <a:pt x="34124" y="228967"/>
                  <a:pt x="34251" y="226506"/>
                </a:cubicBezTo>
                <a:cubicBezTo>
                  <a:pt x="34353" y="224030"/>
                  <a:pt x="34404" y="221589"/>
                  <a:pt x="34404" y="219239"/>
                </a:cubicBezTo>
                <a:cubicBezTo>
                  <a:pt x="35699" y="220077"/>
                  <a:pt x="36994" y="220905"/>
                  <a:pt x="38277" y="221654"/>
                </a:cubicBezTo>
                <a:cubicBezTo>
                  <a:pt x="39585" y="222414"/>
                  <a:pt x="40881" y="223317"/>
                  <a:pt x="42163" y="224397"/>
                </a:cubicBezTo>
                <a:lnTo>
                  <a:pt x="43459" y="229894"/>
                </a:lnTo>
                <a:lnTo>
                  <a:pt x="42811" y="229894"/>
                </a:lnTo>
                <a:cubicBezTo>
                  <a:pt x="40652" y="231179"/>
                  <a:pt x="39357" y="232256"/>
                  <a:pt x="38938" y="233134"/>
                </a:cubicBezTo>
                <a:cubicBezTo>
                  <a:pt x="38493" y="233987"/>
                  <a:pt x="38074" y="235281"/>
                  <a:pt x="37642" y="236993"/>
                </a:cubicBezTo>
                <a:close/>
                <a:moveTo>
                  <a:pt x="32791" y="399201"/>
                </a:moveTo>
                <a:lnTo>
                  <a:pt x="33108" y="399350"/>
                </a:lnTo>
                <a:lnTo>
                  <a:pt x="33438" y="399519"/>
                </a:lnTo>
                <a:lnTo>
                  <a:pt x="35699" y="401458"/>
                </a:lnTo>
                <a:close/>
                <a:moveTo>
                  <a:pt x="30530" y="142979"/>
                </a:moveTo>
                <a:cubicBezTo>
                  <a:pt x="30746" y="141480"/>
                  <a:pt x="30898" y="139968"/>
                  <a:pt x="31013" y="138454"/>
                </a:cubicBezTo>
                <a:cubicBezTo>
                  <a:pt x="31127" y="136946"/>
                  <a:pt x="31381" y="135433"/>
                  <a:pt x="31825" y="133935"/>
                </a:cubicBezTo>
                <a:cubicBezTo>
                  <a:pt x="31825" y="135651"/>
                  <a:pt x="31775" y="137209"/>
                  <a:pt x="31660" y="138623"/>
                </a:cubicBezTo>
                <a:cubicBezTo>
                  <a:pt x="31546" y="140017"/>
                  <a:pt x="31495" y="141579"/>
                  <a:pt x="31495" y="143296"/>
                </a:cubicBezTo>
                <a:close/>
                <a:moveTo>
                  <a:pt x="30213" y="153312"/>
                </a:moveTo>
                <a:cubicBezTo>
                  <a:pt x="30213" y="151372"/>
                  <a:pt x="30301" y="149988"/>
                  <a:pt x="30530" y="149111"/>
                </a:cubicBezTo>
                <a:lnTo>
                  <a:pt x="31178" y="149443"/>
                </a:lnTo>
                <a:lnTo>
                  <a:pt x="31013" y="151219"/>
                </a:lnTo>
                <a:lnTo>
                  <a:pt x="30848" y="152994"/>
                </a:lnTo>
                <a:cubicBezTo>
                  <a:pt x="30848" y="154295"/>
                  <a:pt x="30898" y="155575"/>
                  <a:pt x="31013" y="156884"/>
                </a:cubicBezTo>
                <a:cubicBezTo>
                  <a:pt x="31127" y="158164"/>
                  <a:pt x="31178" y="159344"/>
                  <a:pt x="31178" y="160426"/>
                </a:cubicBezTo>
                <a:close/>
                <a:moveTo>
                  <a:pt x="33438" y="384011"/>
                </a:moveTo>
                <a:lnTo>
                  <a:pt x="32460" y="390143"/>
                </a:lnTo>
                <a:lnTo>
                  <a:pt x="31495" y="389180"/>
                </a:lnTo>
                <a:cubicBezTo>
                  <a:pt x="31064" y="387886"/>
                  <a:pt x="30746" y="386551"/>
                  <a:pt x="30530" y="385127"/>
                </a:cubicBezTo>
                <a:cubicBezTo>
                  <a:pt x="30301" y="383743"/>
                  <a:pt x="30098" y="382398"/>
                  <a:pt x="29882" y="381104"/>
                </a:cubicBezTo>
                <a:close/>
                <a:moveTo>
                  <a:pt x="31825" y="252184"/>
                </a:moveTo>
                <a:lnTo>
                  <a:pt x="31978" y="251539"/>
                </a:lnTo>
                <a:lnTo>
                  <a:pt x="32143" y="250888"/>
                </a:lnTo>
                <a:cubicBezTo>
                  <a:pt x="32143" y="249376"/>
                  <a:pt x="31597" y="248309"/>
                  <a:pt x="30530" y="247664"/>
                </a:cubicBezTo>
                <a:lnTo>
                  <a:pt x="30530" y="246052"/>
                </a:lnTo>
                <a:lnTo>
                  <a:pt x="31495" y="246380"/>
                </a:lnTo>
                <a:lnTo>
                  <a:pt x="33756" y="244767"/>
                </a:lnTo>
                <a:lnTo>
                  <a:pt x="33756" y="243458"/>
                </a:lnTo>
                <a:lnTo>
                  <a:pt x="36347" y="244767"/>
                </a:lnTo>
                <a:lnTo>
                  <a:pt x="35699" y="247664"/>
                </a:lnTo>
                <a:cubicBezTo>
                  <a:pt x="35699" y="248959"/>
                  <a:pt x="36131" y="250036"/>
                  <a:pt x="36994" y="250888"/>
                </a:cubicBezTo>
                <a:cubicBezTo>
                  <a:pt x="36347" y="253047"/>
                  <a:pt x="36029" y="255523"/>
                  <a:pt x="36029" y="258331"/>
                </a:cubicBezTo>
                <a:lnTo>
                  <a:pt x="36182" y="260741"/>
                </a:lnTo>
                <a:lnTo>
                  <a:pt x="36347" y="263167"/>
                </a:lnTo>
                <a:cubicBezTo>
                  <a:pt x="35051" y="262091"/>
                  <a:pt x="33756" y="260959"/>
                  <a:pt x="32460" y="259778"/>
                </a:cubicBezTo>
                <a:cubicBezTo>
                  <a:pt x="31178" y="258583"/>
                  <a:pt x="29984" y="257368"/>
                  <a:pt x="28917" y="256058"/>
                </a:cubicBezTo>
                <a:lnTo>
                  <a:pt x="29882" y="254773"/>
                </a:lnTo>
                <a:close/>
                <a:moveTo>
                  <a:pt x="28270" y="226328"/>
                </a:moveTo>
                <a:lnTo>
                  <a:pt x="28600" y="224397"/>
                </a:lnTo>
                <a:lnTo>
                  <a:pt x="28600" y="227637"/>
                </a:lnTo>
                <a:close/>
                <a:moveTo>
                  <a:pt x="34073" y="374322"/>
                </a:moveTo>
                <a:lnTo>
                  <a:pt x="34073" y="377214"/>
                </a:lnTo>
                <a:lnTo>
                  <a:pt x="28600" y="372378"/>
                </a:lnTo>
                <a:cubicBezTo>
                  <a:pt x="28371" y="371931"/>
                  <a:pt x="28270" y="371093"/>
                  <a:pt x="28270" y="369788"/>
                </a:cubicBezTo>
                <a:close/>
                <a:moveTo>
                  <a:pt x="27952" y="78040"/>
                </a:moveTo>
                <a:lnTo>
                  <a:pt x="29882" y="78675"/>
                </a:lnTo>
                <a:lnTo>
                  <a:pt x="29882" y="83209"/>
                </a:lnTo>
                <a:lnTo>
                  <a:pt x="27635" y="80952"/>
                </a:lnTo>
                <a:lnTo>
                  <a:pt x="27774" y="79489"/>
                </a:lnTo>
                <a:close/>
                <a:moveTo>
                  <a:pt x="27635" y="171409"/>
                </a:moveTo>
                <a:lnTo>
                  <a:pt x="28917" y="172710"/>
                </a:lnTo>
                <a:lnTo>
                  <a:pt x="29247" y="173990"/>
                </a:lnTo>
                <a:lnTo>
                  <a:pt x="27635" y="173990"/>
                </a:lnTo>
                <a:close/>
                <a:moveTo>
                  <a:pt x="27304" y="96127"/>
                </a:moveTo>
                <a:lnTo>
                  <a:pt x="28104" y="97904"/>
                </a:lnTo>
                <a:lnTo>
                  <a:pt x="29247" y="99685"/>
                </a:lnTo>
                <a:lnTo>
                  <a:pt x="27304" y="104848"/>
                </a:lnTo>
                <a:close/>
                <a:moveTo>
                  <a:pt x="27304" y="302577"/>
                </a:moveTo>
                <a:cubicBezTo>
                  <a:pt x="29019" y="303023"/>
                  <a:pt x="30416" y="303569"/>
                  <a:pt x="31495" y="304204"/>
                </a:cubicBezTo>
                <a:lnTo>
                  <a:pt x="33756" y="305167"/>
                </a:lnTo>
                <a:cubicBezTo>
                  <a:pt x="33756" y="307111"/>
                  <a:pt x="33705" y="308991"/>
                  <a:pt x="33604" y="310832"/>
                </a:cubicBezTo>
                <a:cubicBezTo>
                  <a:pt x="33476" y="312647"/>
                  <a:pt x="33438" y="314543"/>
                  <a:pt x="33438" y="316483"/>
                </a:cubicBezTo>
                <a:lnTo>
                  <a:pt x="27304" y="309701"/>
                </a:lnTo>
                <a:close/>
                <a:moveTo>
                  <a:pt x="26987" y="330695"/>
                </a:moveTo>
                <a:cubicBezTo>
                  <a:pt x="26987" y="328537"/>
                  <a:pt x="27038" y="326439"/>
                  <a:pt x="27126" y="324395"/>
                </a:cubicBezTo>
                <a:cubicBezTo>
                  <a:pt x="27241" y="322351"/>
                  <a:pt x="27304" y="320243"/>
                  <a:pt x="27304" y="318094"/>
                </a:cubicBezTo>
                <a:lnTo>
                  <a:pt x="33438" y="323596"/>
                </a:lnTo>
                <a:lnTo>
                  <a:pt x="33438" y="324231"/>
                </a:lnTo>
                <a:cubicBezTo>
                  <a:pt x="33438" y="325094"/>
                  <a:pt x="33476" y="326439"/>
                  <a:pt x="33604" y="328285"/>
                </a:cubicBezTo>
                <a:cubicBezTo>
                  <a:pt x="33705" y="330101"/>
                  <a:pt x="33756" y="332308"/>
                  <a:pt x="33756" y="334898"/>
                </a:cubicBezTo>
                <a:close/>
                <a:moveTo>
                  <a:pt x="26987" y="351700"/>
                </a:moveTo>
                <a:lnTo>
                  <a:pt x="26987" y="336192"/>
                </a:lnTo>
                <a:lnTo>
                  <a:pt x="34073" y="340701"/>
                </a:lnTo>
                <a:cubicBezTo>
                  <a:pt x="34073" y="343509"/>
                  <a:pt x="34124" y="346416"/>
                  <a:pt x="34251" y="349443"/>
                </a:cubicBezTo>
                <a:cubicBezTo>
                  <a:pt x="34353" y="352449"/>
                  <a:pt x="34404" y="355574"/>
                  <a:pt x="34404" y="358814"/>
                </a:cubicBezTo>
                <a:close/>
                <a:moveTo>
                  <a:pt x="30213" y="191125"/>
                </a:moveTo>
                <a:lnTo>
                  <a:pt x="29247" y="210185"/>
                </a:lnTo>
                <a:lnTo>
                  <a:pt x="26987" y="208572"/>
                </a:lnTo>
                <a:cubicBezTo>
                  <a:pt x="27177" y="206831"/>
                  <a:pt x="27304" y="205129"/>
                  <a:pt x="27304" y="203403"/>
                </a:cubicBezTo>
                <a:cubicBezTo>
                  <a:pt x="27304" y="201676"/>
                  <a:pt x="27304" y="199950"/>
                  <a:pt x="27304" y="198234"/>
                </a:cubicBezTo>
                <a:cubicBezTo>
                  <a:pt x="27304" y="196075"/>
                  <a:pt x="27304" y="194131"/>
                  <a:pt x="27304" y="192419"/>
                </a:cubicBezTo>
                <a:cubicBezTo>
                  <a:pt x="27304" y="190693"/>
                  <a:pt x="27088" y="189076"/>
                  <a:pt x="26657" y="187567"/>
                </a:cubicBezTo>
                <a:lnTo>
                  <a:pt x="26809" y="186273"/>
                </a:lnTo>
                <a:lnTo>
                  <a:pt x="26987" y="184988"/>
                </a:lnTo>
                <a:close/>
                <a:moveTo>
                  <a:pt x="34404" y="298385"/>
                </a:moveTo>
                <a:cubicBezTo>
                  <a:pt x="33108" y="297953"/>
                  <a:pt x="31876" y="297586"/>
                  <a:pt x="30695" y="297253"/>
                </a:cubicBezTo>
                <a:cubicBezTo>
                  <a:pt x="29514" y="296936"/>
                  <a:pt x="28371" y="296673"/>
                  <a:pt x="27304" y="296455"/>
                </a:cubicBezTo>
                <a:cubicBezTo>
                  <a:pt x="27088" y="290854"/>
                  <a:pt x="26657" y="285308"/>
                  <a:pt x="26009" y="279806"/>
                </a:cubicBezTo>
                <a:cubicBezTo>
                  <a:pt x="25361" y="274320"/>
                  <a:pt x="25031" y="268769"/>
                  <a:pt x="25031" y="263167"/>
                </a:cubicBezTo>
                <a:lnTo>
                  <a:pt x="25031" y="258648"/>
                </a:lnTo>
                <a:cubicBezTo>
                  <a:pt x="28473" y="262523"/>
                  <a:pt x="32372" y="266079"/>
                  <a:pt x="36664" y="269303"/>
                </a:cubicBezTo>
                <a:lnTo>
                  <a:pt x="36512" y="270281"/>
                </a:lnTo>
                <a:lnTo>
                  <a:pt x="36347" y="271259"/>
                </a:lnTo>
                <a:cubicBezTo>
                  <a:pt x="35267" y="270802"/>
                  <a:pt x="34073" y="270385"/>
                  <a:pt x="32791" y="269964"/>
                </a:cubicBezTo>
                <a:cubicBezTo>
                  <a:pt x="31495" y="269517"/>
                  <a:pt x="30301" y="269303"/>
                  <a:pt x="29247" y="269303"/>
                </a:cubicBezTo>
                <a:cubicBezTo>
                  <a:pt x="27508" y="269303"/>
                  <a:pt x="26657" y="270385"/>
                  <a:pt x="26657" y="272543"/>
                </a:cubicBezTo>
                <a:cubicBezTo>
                  <a:pt x="28600" y="277281"/>
                  <a:pt x="31381" y="282019"/>
                  <a:pt x="35051" y="286752"/>
                </a:cubicBezTo>
                <a:close/>
                <a:moveTo>
                  <a:pt x="22123" y="390460"/>
                </a:moveTo>
                <a:lnTo>
                  <a:pt x="27635" y="393382"/>
                </a:lnTo>
                <a:lnTo>
                  <a:pt x="27635" y="395311"/>
                </a:lnTo>
                <a:close/>
                <a:moveTo>
                  <a:pt x="21475" y="380454"/>
                </a:moveTo>
                <a:lnTo>
                  <a:pt x="21475" y="373989"/>
                </a:lnTo>
                <a:cubicBezTo>
                  <a:pt x="21907" y="373989"/>
                  <a:pt x="22174" y="375007"/>
                  <a:pt x="22300" y="377076"/>
                </a:cubicBezTo>
                <a:cubicBezTo>
                  <a:pt x="22389" y="379109"/>
                  <a:pt x="22669" y="380672"/>
                  <a:pt x="23101" y="381749"/>
                </a:cubicBezTo>
                <a:close/>
                <a:moveTo>
                  <a:pt x="20827" y="209222"/>
                </a:moveTo>
                <a:cubicBezTo>
                  <a:pt x="20827" y="207922"/>
                  <a:pt x="20942" y="206960"/>
                  <a:pt x="21158" y="206300"/>
                </a:cubicBezTo>
                <a:close/>
                <a:moveTo>
                  <a:pt x="20827" y="137477"/>
                </a:moveTo>
                <a:cubicBezTo>
                  <a:pt x="20408" y="138771"/>
                  <a:pt x="20192" y="139749"/>
                  <a:pt x="20192" y="140398"/>
                </a:cubicBezTo>
                <a:lnTo>
                  <a:pt x="19214" y="140398"/>
                </a:lnTo>
                <a:lnTo>
                  <a:pt x="19214" y="124564"/>
                </a:lnTo>
                <a:lnTo>
                  <a:pt x="20192" y="125209"/>
                </a:lnTo>
                <a:cubicBezTo>
                  <a:pt x="20192" y="127357"/>
                  <a:pt x="20243" y="129415"/>
                  <a:pt x="20357" y="131355"/>
                </a:cubicBezTo>
                <a:cubicBezTo>
                  <a:pt x="20459" y="133285"/>
                  <a:pt x="20624" y="135318"/>
                  <a:pt x="20827" y="137477"/>
                </a:cubicBezTo>
                <a:close/>
                <a:moveTo>
                  <a:pt x="17932" y="234747"/>
                </a:moveTo>
                <a:lnTo>
                  <a:pt x="18897" y="227304"/>
                </a:lnTo>
                <a:lnTo>
                  <a:pt x="18897" y="229894"/>
                </a:lnTo>
                <a:close/>
                <a:moveTo>
                  <a:pt x="17284" y="296455"/>
                </a:moveTo>
                <a:lnTo>
                  <a:pt x="16636" y="296608"/>
                </a:lnTo>
                <a:lnTo>
                  <a:pt x="16319" y="296772"/>
                </a:lnTo>
                <a:lnTo>
                  <a:pt x="16001" y="296772"/>
                </a:lnTo>
                <a:cubicBezTo>
                  <a:pt x="16001" y="293751"/>
                  <a:pt x="16319" y="290740"/>
                  <a:pt x="16966" y="287718"/>
                </a:cubicBezTo>
                <a:cubicBezTo>
                  <a:pt x="17601" y="284707"/>
                  <a:pt x="18249" y="281701"/>
                  <a:pt x="18897" y="278690"/>
                </a:cubicBezTo>
                <a:lnTo>
                  <a:pt x="18897" y="286434"/>
                </a:lnTo>
                <a:cubicBezTo>
                  <a:pt x="18897" y="288597"/>
                  <a:pt x="18783" y="290576"/>
                  <a:pt x="18579" y="292417"/>
                </a:cubicBezTo>
                <a:cubicBezTo>
                  <a:pt x="18351" y="294247"/>
                  <a:pt x="17932" y="295592"/>
                  <a:pt x="17284" y="296455"/>
                </a:cubicBezTo>
                <a:close/>
                <a:moveTo>
                  <a:pt x="16319" y="200813"/>
                </a:moveTo>
                <a:cubicBezTo>
                  <a:pt x="15874" y="202524"/>
                  <a:pt x="15493" y="204584"/>
                  <a:pt x="15176" y="206960"/>
                </a:cubicBezTo>
                <a:cubicBezTo>
                  <a:pt x="14858" y="209321"/>
                  <a:pt x="14477" y="211682"/>
                  <a:pt x="14058" y="214058"/>
                </a:cubicBezTo>
                <a:cubicBezTo>
                  <a:pt x="14262" y="211682"/>
                  <a:pt x="14528" y="209321"/>
                  <a:pt x="14858" y="206960"/>
                </a:cubicBezTo>
                <a:cubicBezTo>
                  <a:pt x="15176" y="204584"/>
                  <a:pt x="15544" y="202524"/>
                  <a:pt x="16001" y="200813"/>
                </a:cubicBezTo>
                <a:close/>
                <a:moveTo>
                  <a:pt x="16001" y="299679"/>
                </a:moveTo>
                <a:lnTo>
                  <a:pt x="17119" y="302577"/>
                </a:lnTo>
                <a:lnTo>
                  <a:pt x="18249" y="305498"/>
                </a:lnTo>
                <a:cubicBezTo>
                  <a:pt x="18249" y="308511"/>
                  <a:pt x="18135" y="311631"/>
                  <a:pt x="17932" y="314861"/>
                </a:cubicBezTo>
                <a:cubicBezTo>
                  <a:pt x="17703" y="318094"/>
                  <a:pt x="17601" y="321334"/>
                  <a:pt x="17601" y="324564"/>
                </a:cubicBezTo>
                <a:cubicBezTo>
                  <a:pt x="16738" y="323913"/>
                  <a:pt x="15455" y="323150"/>
                  <a:pt x="13741" y="322302"/>
                </a:cubicBezTo>
                <a:close/>
                <a:moveTo>
                  <a:pt x="13080" y="327457"/>
                </a:moveTo>
                <a:lnTo>
                  <a:pt x="17284" y="330046"/>
                </a:lnTo>
                <a:cubicBezTo>
                  <a:pt x="17284" y="331991"/>
                  <a:pt x="17233" y="333935"/>
                  <a:pt x="17119" y="335865"/>
                </a:cubicBezTo>
                <a:cubicBezTo>
                  <a:pt x="17017" y="337810"/>
                  <a:pt x="16966" y="339739"/>
                  <a:pt x="16966" y="341679"/>
                </a:cubicBezTo>
                <a:lnTo>
                  <a:pt x="11785" y="335865"/>
                </a:lnTo>
                <a:close/>
                <a:moveTo>
                  <a:pt x="10820" y="290958"/>
                </a:moveTo>
                <a:lnTo>
                  <a:pt x="10502" y="290958"/>
                </a:lnTo>
                <a:lnTo>
                  <a:pt x="10667" y="288215"/>
                </a:lnTo>
                <a:cubicBezTo>
                  <a:pt x="10756" y="287238"/>
                  <a:pt x="10820" y="286107"/>
                  <a:pt x="10820" y="284821"/>
                </a:cubicBezTo>
                <a:lnTo>
                  <a:pt x="11150" y="285472"/>
                </a:lnTo>
                <a:close/>
                <a:moveTo>
                  <a:pt x="7912" y="349110"/>
                </a:moveTo>
                <a:cubicBezTo>
                  <a:pt x="7912" y="347826"/>
                  <a:pt x="7962" y="346531"/>
                  <a:pt x="8076" y="345251"/>
                </a:cubicBezTo>
                <a:cubicBezTo>
                  <a:pt x="8178" y="343941"/>
                  <a:pt x="8229" y="342760"/>
                  <a:pt x="8229" y="341679"/>
                </a:cubicBezTo>
                <a:lnTo>
                  <a:pt x="16636" y="350723"/>
                </a:lnTo>
                <a:lnTo>
                  <a:pt x="16636" y="353630"/>
                </a:lnTo>
                <a:cubicBezTo>
                  <a:pt x="15125" y="352782"/>
                  <a:pt x="13677" y="351968"/>
                  <a:pt x="12280" y="351204"/>
                </a:cubicBezTo>
                <a:cubicBezTo>
                  <a:pt x="10870" y="350455"/>
                  <a:pt x="9423" y="349760"/>
                  <a:pt x="7912" y="349110"/>
                </a:cubicBezTo>
                <a:close/>
                <a:moveTo>
                  <a:pt x="16319" y="368821"/>
                </a:moveTo>
                <a:cubicBezTo>
                  <a:pt x="16319" y="370546"/>
                  <a:pt x="16141" y="372274"/>
                  <a:pt x="15824" y="373989"/>
                </a:cubicBezTo>
                <a:cubicBezTo>
                  <a:pt x="15493" y="375717"/>
                  <a:pt x="15354" y="377443"/>
                  <a:pt x="15354" y="379174"/>
                </a:cubicBezTo>
                <a:lnTo>
                  <a:pt x="7912" y="374322"/>
                </a:lnTo>
                <a:lnTo>
                  <a:pt x="7912" y="359777"/>
                </a:lnTo>
                <a:close/>
                <a:moveTo>
                  <a:pt x="3390" y="325526"/>
                </a:moveTo>
                <a:lnTo>
                  <a:pt x="1282" y="323116"/>
                </a:lnTo>
                <a:lnTo>
                  <a:pt x="-814" y="320371"/>
                </a:lnTo>
                <a:lnTo>
                  <a:pt x="3390" y="322302"/>
                </a:lnTo>
                <a:close/>
                <a:moveTo>
                  <a:pt x="152" y="364946"/>
                </a:moveTo>
                <a:cubicBezTo>
                  <a:pt x="152" y="366458"/>
                  <a:pt x="914" y="367639"/>
                  <a:pt x="2425" y="368503"/>
                </a:cubicBezTo>
                <a:lnTo>
                  <a:pt x="2425" y="373989"/>
                </a:lnTo>
                <a:lnTo>
                  <a:pt x="2755" y="374640"/>
                </a:lnTo>
                <a:lnTo>
                  <a:pt x="1930" y="375602"/>
                </a:lnTo>
                <a:lnTo>
                  <a:pt x="1777" y="376896"/>
                </a:lnTo>
                <a:cubicBezTo>
                  <a:pt x="1777" y="378182"/>
                  <a:pt x="3720" y="380886"/>
                  <a:pt x="7581" y="384988"/>
                </a:cubicBezTo>
                <a:cubicBezTo>
                  <a:pt x="11467" y="389076"/>
                  <a:pt x="16039" y="393382"/>
                  <a:pt x="21323" y="397906"/>
                </a:cubicBezTo>
                <a:cubicBezTo>
                  <a:pt x="26593" y="402426"/>
                  <a:pt x="31914" y="406463"/>
                  <a:pt x="37312" y="410007"/>
                </a:cubicBezTo>
                <a:cubicBezTo>
                  <a:pt x="42697" y="413578"/>
                  <a:pt x="46786" y="415567"/>
                  <a:pt x="49593" y="415988"/>
                </a:cubicBezTo>
                <a:lnTo>
                  <a:pt x="51866" y="415022"/>
                </a:lnTo>
                <a:cubicBezTo>
                  <a:pt x="53581" y="416534"/>
                  <a:pt x="55409" y="417398"/>
                  <a:pt x="57340" y="417616"/>
                </a:cubicBezTo>
                <a:lnTo>
                  <a:pt x="57022" y="420360"/>
                </a:lnTo>
                <a:lnTo>
                  <a:pt x="57022" y="422135"/>
                </a:lnTo>
                <a:lnTo>
                  <a:pt x="57022" y="423748"/>
                </a:lnTo>
                <a:cubicBezTo>
                  <a:pt x="56794" y="423748"/>
                  <a:pt x="58216" y="423798"/>
                  <a:pt x="61226" y="423912"/>
                </a:cubicBezTo>
                <a:cubicBezTo>
                  <a:pt x="64236" y="424026"/>
                  <a:pt x="68109" y="424180"/>
                  <a:pt x="72846" y="424398"/>
                </a:cubicBezTo>
                <a:cubicBezTo>
                  <a:pt x="77584" y="424612"/>
                  <a:pt x="82981" y="424878"/>
                  <a:pt x="89014" y="425211"/>
                </a:cubicBezTo>
                <a:cubicBezTo>
                  <a:pt x="95046" y="425523"/>
                  <a:pt x="100964" y="425791"/>
                  <a:pt x="106781" y="426010"/>
                </a:cubicBezTo>
                <a:cubicBezTo>
                  <a:pt x="109791" y="426874"/>
                  <a:pt x="112598" y="427573"/>
                  <a:pt x="115188" y="428118"/>
                </a:cubicBezTo>
                <a:cubicBezTo>
                  <a:pt x="117767" y="428639"/>
                  <a:pt x="120027" y="428917"/>
                  <a:pt x="121957" y="428917"/>
                </a:cubicBezTo>
                <a:cubicBezTo>
                  <a:pt x="124993" y="428917"/>
                  <a:pt x="126491" y="428168"/>
                  <a:pt x="126491" y="426655"/>
                </a:cubicBezTo>
                <a:cubicBezTo>
                  <a:pt x="129082" y="426655"/>
                  <a:pt x="131381" y="426710"/>
                  <a:pt x="133451" y="426824"/>
                </a:cubicBezTo>
                <a:cubicBezTo>
                  <a:pt x="135483" y="426923"/>
                  <a:pt x="137261" y="426973"/>
                  <a:pt x="138772" y="426973"/>
                </a:cubicBezTo>
                <a:lnTo>
                  <a:pt x="140868" y="426824"/>
                </a:lnTo>
                <a:lnTo>
                  <a:pt x="142328" y="426655"/>
                </a:lnTo>
                <a:lnTo>
                  <a:pt x="143611" y="426655"/>
                </a:lnTo>
                <a:lnTo>
                  <a:pt x="143611" y="421169"/>
                </a:lnTo>
                <a:cubicBezTo>
                  <a:pt x="144678" y="421169"/>
                  <a:pt x="146151" y="421109"/>
                  <a:pt x="147980" y="421005"/>
                </a:cubicBezTo>
                <a:cubicBezTo>
                  <a:pt x="149809" y="420906"/>
                  <a:pt x="150723" y="420076"/>
                  <a:pt x="150723" y="418579"/>
                </a:cubicBezTo>
                <a:cubicBezTo>
                  <a:pt x="150723" y="416639"/>
                  <a:pt x="149872" y="415339"/>
                  <a:pt x="148132" y="414694"/>
                </a:cubicBezTo>
                <a:lnTo>
                  <a:pt x="143293" y="414059"/>
                </a:lnTo>
                <a:cubicBezTo>
                  <a:pt x="143293" y="411480"/>
                  <a:pt x="143243" y="408508"/>
                  <a:pt x="143128" y="405169"/>
                </a:cubicBezTo>
                <a:cubicBezTo>
                  <a:pt x="143014" y="401830"/>
                  <a:pt x="142976" y="398119"/>
                  <a:pt x="142976" y="394031"/>
                </a:cubicBezTo>
                <a:lnTo>
                  <a:pt x="144259" y="394349"/>
                </a:lnTo>
                <a:lnTo>
                  <a:pt x="144589" y="394349"/>
                </a:lnTo>
                <a:cubicBezTo>
                  <a:pt x="143713" y="391769"/>
                  <a:pt x="143293" y="388644"/>
                  <a:pt x="143293" y="384988"/>
                </a:cubicBezTo>
                <a:cubicBezTo>
                  <a:pt x="143293" y="383465"/>
                  <a:pt x="143344" y="382016"/>
                  <a:pt x="143459" y="380618"/>
                </a:cubicBezTo>
                <a:cubicBezTo>
                  <a:pt x="143560" y="379223"/>
                  <a:pt x="143713" y="377760"/>
                  <a:pt x="143941" y="376251"/>
                </a:cubicBezTo>
                <a:cubicBezTo>
                  <a:pt x="143713" y="375171"/>
                  <a:pt x="143560" y="373989"/>
                  <a:pt x="143459" y="372704"/>
                </a:cubicBezTo>
                <a:cubicBezTo>
                  <a:pt x="143344" y="371410"/>
                  <a:pt x="143293" y="370229"/>
                  <a:pt x="143293" y="369153"/>
                </a:cubicBezTo>
                <a:lnTo>
                  <a:pt x="143293" y="366559"/>
                </a:lnTo>
                <a:lnTo>
                  <a:pt x="143611" y="363969"/>
                </a:lnTo>
                <a:lnTo>
                  <a:pt x="142976" y="361076"/>
                </a:lnTo>
                <a:cubicBezTo>
                  <a:pt x="142976" y="356542"/>
                  <a:pt x="143065" y="352017"/>
                  <a:pt x="143293" y="347499"/>
                </a:cubicBezTo>
                <a:cubicBezTo>
                  <a:pt x="143509" y="342973"/>
                  <a:pt x="143713" y="338559"/>
                  <a:pt x="143941" y="334252"/>
                </a:cubicBezTo>
                <a:lnTo>
                  <a:pt x="146189" y="332308"/>
                </a:lnTo>
                <a:lnTo>
                  <a:pt x="146189" y="324231"/>
                </a:lnTo>
                <a:cubicBezTo>
                  <a:pt x="146189" y="322083"/>
                  <a:pt x="146100" y="320738"/>
                  <a:pt x="145872" y="320194"/>
                </a:cubicBezTo>
                <a:cubicBezTo>
                  <a:pt x="145656" y="319658"/>
                  <a:pt x="144792" y="318214"/>
                  <a:pt x="143293" y="315837"/>
                </a:cubicBezTo>
                <a:lnTo>
                  <a:pt x="142976" y="299035"/>
                </a:lnTo>
                <a:lnTo>
                  <a:pt x="142328" y="292899"/>
                </a:lnTo>
                <a:lnTo>
                  <a:pt x="141363" y="293534"/>
                </a:lnTo>
                <a:cubicBezTo>
                  <a:pt x="141134" y="280188"/>
                  <a:pt x="140906" y="266610"/>
                  <a:pt x="140715" y="252834"/>
                </a:cubicBezTo>
                <a:cubicBezTo>
                  <a:pt x="140487" y="239037"/>
                  <a:pt x="140271" y="225311"/>
                  <a:pt x="140068" y="211633"/>
                </a:cubicBezTo>
                <a:cubicBezTo>
                  <a:pt x="139839" y="197956"/>
                  <a:pt x="139623" y="184606"/>
                  <a:pt x="139407" y="171578"/>
                </a:cubicBezTo>
                <a:cubicBezTo>
                  <a:pt x="139204" y="158547"/>
                  <a:pt x="138975" y="146099"/>
                  <a:pt x="138772" y="134253"/>
                </a:cubicBezTo>
                <a:cubicBezTo>
                  <a:pt x="139623" y="133821"/>
                  <a:pt x="140169" y="131877"/>
                  <a:pt x="140385" y="128434"/>
                </a:cubicBezTo>
                <a:cubicBezTo>
                  <a:pt x="140588" y="124996"/>
                  <a:pt x="140715" y="121334"/>
                  <a:pt x="140715" y="117449"/>
                </a:cubicBezTo>
                <a:cubicBezTo>
                  <a:pt x="140715" y="110553"/>
                  <a:pt x="140652" y="104140"/>
                  <a:pt x="140538" y="98236"/>
                </a:cubicBezTo>
                <a:cubicBezTo>
                  <a:pt x="140436" y="92302"/>
                  <a:pt x="139522" y="86220"/>
                  <a:pt x="137794" y="79969"/>
                </a:cubicBezTo>
                <a:cubicBezTo>
                  <a:pt x="137591" y="75237"/>
                  <a:pt x="137477" y="71094"/>
                  <a:pt x="137477" y="67537"/>
                </a:cubicBezTo>
                <a:cubicBezTo>
                  <a:pt x="137477" y="63981"/>
                  <a:pt x="137363" y="60910"/>
                  <a:pt x="137159" y="58330"/>
                </a:cubicBezTo>
                <a:cubicBezTo>
                  <a:pt x="136943" y="55308"/>
                  <a:pt x="136829" y="52630"/>
                  <a:pt x="136829" y="50244"/>
                </a:cubicBezTo>
                <a:lnTo>
                  <a:pt x="127139" y="50244"/>
                </a:lnTo>
                <a:lnTo>
                  <a:pt x="126491" y="49276"/>
                </a:lnTo>
                <a:lnTo>
                  <a:pt x="126491" y="49593"/>
                </a:lnTo>
                <a:cubicBezTo>
                  <a:pt x="125628" y="49593"/>
                  <a:pt x="124993" y="49009"/>
                  <a:pt x="124548" y="47828"/>
                </a:cubicBezTo>
                <a:cubicBezTo>
                  <a:pt x="124117" y="46647"/>
                  <a:pt x="123697" y="45506"/>
                  <a:pt x="123253" y="44440"/>
                </a:cubicBezTo>
                <a:cubicBezTo>
                  <a:pt x="126060" y="46582"/>
                  <a:pt x="128307" y="47763"/>
                  <a:pt x="130047" y="47982"/>
                </a:cubicBezTo>
                <a:cubicBezTo>
                  <a:pt x="131762" y="47982"/>
                  <a:pt x="132625" y="47232"/>
                  <a:pt x="132625" y="45734"/>
                </a:cubicBezTo>
                <a:cubicBezTo>
                  <a:pt x="132625" y="43993"/>
                  <a:pt x="131876" y="42822"/>
                  <a:pt x="130365" y="42163"/>
                </a:cubicBezTo>
                <a:cubicBezTo>
                  <a:pt x="125844" y="37424"/>
                  <a:pt x="122135" y="33501"/>
                  <a:pt x="119214" y="30381"/>
                </a:cubicBezTo>
                <a:cubicBezTo>
                  <a:pt x="116306" y="27255"/>
                  <a:pt x="113448" y="24244"/>
                  <a:pt x="110654" y="21336"/>
                </a:cubicBezTo>
                <a:cubicBezTo>
                  <a:pt x="107860" y="18415"/>
                  <a:pt x="105702" y="16321"/>
                  <a:pt x="104203" y="15037"/>
                </a:cubicBezTo>
                <a:lnTo>
                  <a:pt x="106463" y="15354"/>
                </a:lnTo>
                <a:cubicBezTo>
                  <a:pt x="108178" y="15354"/>
                  <a:pt x="109041" y="14605"/>
                  <a:pt x="109041" y="13081"/>
                </a:cubicBezTo>
                <a:cubicBezTo>
                  <a:pt x="109041" y="12015"/>
                  <a:pt x="108076" y="10998"/>
                  <a:pt x="106133" y="10020"/>
                </a:cubicBezTo>
                <a:cubicBezTo>
                  <a:pt x="104203" y="9054"/>
                  <a:pt x="101879" y="8205"/>
                  <a:pt x="99186" y="7441"/>
                </a:cubicBezTo>
                <a:cubicBezTo>
                  <a:pt x="96481" y="6691"/>
                  <a:pt x="93586" y="6046"/>
                  <a:pt x="90462" y="5501"/>
                </a:cubicBezTo>
                <a:cubicBezTo>
                  <a:pt x="87337" y="4966"/>
                  <a:pt x="84708" y="4370"/>
                  <a:pt x="82549" y="3720"/>
                </a:cubicBezTo>
                <a:cubicBezTo>
                  <a:pt x="82118" y="2441"/>
                  <a:pt x="81254" y="1791"/>
                  <a:pt x="79971" y="1791"/>
                </a:cubicBezTo>
                <a:lnTo>
                  <a:pt x="75120" y="1791"/>
                </a:lnTo>
                <a:cubicBezTo>
                  <a:pt x="72961" y="1359"/>
                  <a:pt x="70916" y="976"/>
                  <a:pt x="68973" y="659"/>
                </a:cubicBezTo>
                <a:cubicBezTo>
                  <a:pt x="67043" y="341"/>
                  <a:pt x="65112" y="164"/>
                  <a:pt x="63157" y="164"/>
                </a:cubicBezTo>
                <a:cubicBezTo>
                  <a:pt x="60146" y="164"/>
                  <a:pt x="56540" y="381"/>
                  <a:pt x="52336" y="828"/>
                </a:cubicBezTo>
                <a:cubicBezTo>
                  <a:pt x="48145" y="1244"/>
                  <a:pt x="44310" y="1676"/>
                  <a:pt x="40881" y="2108"/>
                </a:cubicBezTo>
                <a:lnTo>
                  <a:pt x="38277" y="164"/>
                </a:lnTo>
                <a:cubicBezTo>
                  <a:pt x="35915" y="381"/>
                  <a:pt x="33438" y="432"/>
                  <a:pt x="30848" y="341"/>
                </a:cubicBezTo>
                <a:cubicBezTo>
                  <a:pt x="28270" y="227"/>
                  <a:pt x="26987" y="1244"/>
                  <a:pt x="26987" y="3402"/>
                </a:cubicBezTo>
                <a:lnTo>
                  <a:pt x="25361" y="3076"/>
                </a:lnTo>
                <a:lnTo>
                  <a:pt x="23101" y="4370"/>
                </a:lnTo>
                <a:lnTo>
                  <a:pt x="22440" y="5348"/>
                </a:lnTo>
                <a:lnTo>
                  <a:pt x="22123" y="6642"/>
                </a:lnTo>
                <a:lnTo>
                  <a:pt x="22770" y="8255"/>
                </a:lnTo>
                <a:lnTo>
                  <a:pt x="27635" y="14709"/>
                </a:lnTo>
                <a:cubicBezTo>
                  <a:pt x="25895" y="14709"/>
                  <a:pt x="25031" y="15785"/>
                  <a:pt x="25031" y="17944"/>
                </a:cubicBezTo>
                <a:lnTo>
                  <a:pt x="25031" y="20206"/>
                </a:lnTo>
                <a:cubicBezTo>
                  <a:pt x="23748" y="22785"/>
                  <a:pt x="22770" y="25692"/>
                  <a:pt x="22123" y="28932"/>
                </a:cubicBezTo>
                <a:cubicBezTo>
                  <a:pt x="21475" y="32156"/>
                  <a:pt x="21005" y="35435"/>
                  <a:pt x="20688" y="38784"/>
                </a:cubicBezTo>
                <a:cubicBezTo>
                  <a:pt x="20357" y="42128"/>
                  <a:pt x="20040" y="45338"/>
                  <a:pt x="19710" y="48478"/>
                </a:cubicBezTo>
                <a:cubicBezTo>
                  <a:pt x="19380" y="51599"/>
                  <a:pt x="18999" y="54332"/>
                  <a:pt x="18579" y="56718"/>
                </a:cubicBezTo>
                <a:cubicBezTo>
                  <a:pt x="18579" y="57140"/>
                  <a:pt x="17652" y="57785"/>
                  <a:pt x="15824" y="58647"/>
                </a:cubicBezTo>
                <a:cubicBezTo>
                  <a:pt x="13995" y="59511"/>
                  <a:pt x="13080" y="61138"/>
                  <a:pt x="13080" y="63490"/>
                </a:cubicBezTo>
                <a:cubicBezTo>
                  <a:pt x="13080" y="65876"/>
                  <a:pt x="14058" y="69001"/>
                  <a:pt x="16001" y="72861"/>
                </a:cubicBezTo>
                <a:cubicBezTo>
                  <a:pt x="14909" y="81051"/>
                  <a:pt x="14211" y="89192"/>
                  <a:pt x="13893" y="97259"/>
                </a:cubicBezTo>
                <a:cubicBezTo>
                  <a:pt x="13563" y="105335"/>
                  <a:pt x="13398" y="113476"/>
                  <a:pt x="13398" y="121652"/>
                </a:cubicBezTo>
                <a:cubicBezTo>
                  <a:pt x="13398" y="124881"/>
                  <a:pt x="13398" y="128056"/>
                  <a:pt x="13398" y="131177"/>
                </a:cubicBezTo>
                <a:cubicBezTo>
                  <a:pt x="13398" y="134302"/>
                  <a:pt x="13512" y="137477"/>
                  <a:pt x="13741" y="140716"/>
                </a:cubicBezTo>
                <a:lnTo>
                  <a:pt x="12763" y="142011"/>
                </a:lnTo>
                <a:cubicBezTo>
                  <a:pt x="12115" y="143296"/>
                  <a:pt x="11785" y="144601"/>
                  <a:pt x="11785" y="145886"/>
                </a:cubicBezTo>
                <a:cubicBezTo>
                  <a:pt x="11785" y="148476"/>
                  <a:pt x="12649" y="151268"/>
                  <a:pt x="14388" y="154295"/>
                </a:cubicBezTo>
                <a:cubicBezTo>
                  <a:pt x="14388" y="157519"/>
                  <a:pt x="14426" y="160793"/>
                  <a:pt x="14528" y="164147"/>
                </a:cubicBezTo>
                <a:cubicBezTo>
                  <a:pt x="14642" y="167476"/>
                  <a:pt x="14808" y="170765"/>
                  <a:pt x="15023" y="173990"/>
                </a:cubicBezTo>
                <a:cubicBezTo>
                  <a:pt x="12864" y="183693"/>
                  <a:pt x="11087" y="193585"/>
                  <a:pt x="9689" y="203721"/>
                </a:cubicBezTo>
                <a:cubicBezTo>
                  <a:pt x="8280" y="213841"/>
                  <a:pt x="7581" y="223747"/>
                  <a:pt x="7581" y="233451"/>
                </a:cubicBezTo>
                <a:cubicBezTo>
                  <a:pt x="7581" y="237326"/>
                  <a:pt x="7695" y="241046"/>
                  <a:pt x="7912" y="244589"/>
                </a:cubicBezTo>
                <a:cubicBezTo>
                  <a:pt x="8127" y="248145"/>
                  <a:pt x="8559" y="251653"/>
                  <a:pt x="9194" y="255091"/>
                </a:cubicBezTo>
                <a:lnTo>
                  <a:pt x="8877" y="255091"/>
                </a:lnTo>
                <a:lnTo>
                  <a:pt x="8559" y="254927"/>
                </a:lnTo>
                <a:lnTo>
                  <a:pt x="8229" y="254773"/>
                </a:lnTo>
                <a:lnTo>
                  <a:pt x="5968" y="256058"/>
                </a:lnTo>
                <a:lnTo>
                  <a:pt x="5968" y="256386"/>
                </a:lnTo>
                <a:lnTo>
                  <a:pt x="5651" y="257685"/>
                </a:lnTo>
                <a:lnTo>
                  <a:pt x="5651" y="258331"/>
                </a:lnTo>
                <a:cubicBezTo>
                  <a:pt x="5651" y="263068"/>
                  <a:pt x="5536" y="267806"/>
                  <a:pt x="5333" y="272543"/>
                </a:cubicBezTo>
                <a:cubicBezTo>
                  <a:pt x="5105" y="277281"/>
                  <a:pt x="5003" y="282247"/>
                  <a:pt x="5003" y="287401"/>
                </a:cubicBezTo>
                <a:lnTo>
                  <a:pt x="3720" y="316483"/>
                </a:lnTo>
                <a:lnTo>
                  <a:pt x="-2757" y="313248"/>
                </a:lnTo>
                <a:lnTo>
                  <a:pt x="-3404" y="315505"/>
                </a:lnTo>
                <a:lnTo>
                  <a:pt x="-2757" y="318263"/>
                </a:lnTo>
                <a:lnTo>
                  <a:pt x="-2757" y="321334"/>
                </a:lnTo>
                <a:lnTo>
                  <a:pt x="-2909" y="323751"/>
                </a:lnTo>
                <a:lnTo>
                  <a:pt x="-3074" y="326494"/>
                </a:lnTo>
                <a:lnTo>
                  <a:pt x="-3074" y="328106"/>
                </a:lnTo>
                <a:cubicBezTo>
                  <a:pt x="-2210" y="329198"/>
                  <a:pt x="-1245" y="330314"/>
                  <a:pt x="-166" y="331509"/>
                </a:cubicBezTo>
                <a:cubicBezTo>
                  <a:pt x="914" y="332690"/>
                  <a:pt x="1980" y="334034"/>
                  <a:pt x="3073" y="335548"/>
                </a:cubicBezTo>
                <a:lnTo>
                  <a:pt x="1460" y="347181"/>
                </a:lnTo>
                <a:lnTo>
                  <a:pt x="152" y="349110"/>
                </a:lnTo>
                <a:lnTo>
                  <a:pt x="799" y="351373"/>
                </a:lnTo>
                <a:lnTo>
                  <a:pt x="1142" y="351700"/>
                </a:lnTo>
                <a:cubicBezTo>
                  <a:pt x="685" y="354062"/>
                  <a:pt x="482" y="356274"/>
                  <a:pt x="482" y="358318"/>
                </a:cubicBezTo>
                <a:cubicBezTo>
                  <a:pt x="482" y="360362"/>
                  <a:pt x="368" y="362575"/>
                  <a:pt x="152" y="364946"/>
                </a:cubicBezTo>
              </a:path>
            </a:pathLst>
          </a:custGeom>
          <a:solidFill>
            <a:srgbClr val="FFFFFF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23" name="Picture 522">
            <a:extLst>
              <a:ext uri="{FF2B5EF4-FFF2-40B4-BE49-F238E27FC236}">
                <a16:creationId xmlns:a16="http://schemas.microsoft.com/office/drawing/2014/main" id="{00800977-302C-B94F-5B52-5D6A80ED9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1644" y="1014285"/>
            <a:ext cx="416813" cy="500633"/>
          </a:xfrm>
          <a:custGeom>
            <a:avLst/>
            <a:gdLst>
              <a:gd name="connsiteX0" fmla="*/ 537 w 416813"/>
              <a:gd name="connsiteY0" fmla="*/ 106 h 500633"/>
              <a:gd name="connsiteX1" fmla="*/ 417351 w 416813"/>
              <a:gd name="connsiteY1" fmla="*/ 106 h 500633"/>
              <a:gd name="connsiteX2" fmla="*/ 417351 w 416813"/>
              <a:gd name="connsiteY2" fmla="*/ 500740 h 500633"/>
              <a:gd name="connsiteX3" fmla="*/ 537 w 416813"/>
              <a:gd name="connsiteY3" fmla="*/ 500740 h 50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813" h="500633">
                <a:moveTo>
                  <a:pt x="537" y="106"/>
                </a:moveTo>
                <a:lnTo>
                  <a:pt x="417351" y="106"/>
                </a:lnTo>
                <a:lnTo>
                  <a:pt x="417351" y="500740"/>
                </a:lnTo>
                <a:lnTo>
                  <a:pt x="537" y="500740"/>
                </a:lnTo>
                <a:close/>
              </a:path>
            </a:pathLst>
          </a:custGeom>
        </p:spPr>
      </p:pic>
      <p:pic>
        <p:nvPicPr>
          <p:cNvPr id="524" name="Picture 523">
            <a:extLst>
              <a:ext uri="{FF2B5EF4-FFF2-40B4-BE49-F238E27FC236}">
                <a16:creationId xmlns:a16="http://schemas.microsoft.com/office/drawing/2014/main" id="{6142412A-FA3F-C926-F724-AE83A78836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1844" y="1049845"/>
            <a:ext cx="73914" cy="142493"/>
          </a:xfrm>
          <a:custGeom>
            <a:avLst/>
            <a:gdLst>
              <a:gd name="connsiteX0" fmla="*/ 554 w 73914"/>
              <a:gd name="connsiteY0" fmla="*/ 91 h 142493"/>
              <a:gd name="connsiteX1" fmla="*/ 74468 w 73914"/>
              <a:gd name="connsiteY1" fmla="*/ 91 h 142493"/>
              <a:gd name="connsiteX2" fmla="*/ 74468 w 73914"/>
              <a:gd name="connsiteY2" fmla="*/ 142585 h 142493"/>
              <a:gd name="connsiteX3" fmla="*/ 554 w 73914"/>
              <a:gd name="connsiteY3" fmla="*/ 142585 h 14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14" h="142493">
                <a:moveTo>
                  <a:pt x="554" y="91"/>
                </a:moveTo>
                <a:lnTo>
                  <a:pt x="74468" y="91"/>
                </a:lnTo>
                <a:lnTo>
                  <a:pt x="74468" y="142585"/>
                </a:lnTo>
                <a:lnTo>
                  <a:pt x="554" y="142585"/>
                </a:lnTo>
                <a:close/>
              </a:path>
            </a:pathLst>
          </a:custGeom>
        </p:spPr>
      </p:pic>
      <p:pic>
        <p:nvPicPr>
          <p:cNvPr id="525" name="Picture 524">
            <a:extLst>
              <a:ext uri="{FF2B5EF4-FFF2-40B4-BE49-F238E27FC236}">
                <a16:creationId xmlns:a16="http://schemas.microsoft.com/office/drawing/2014/main" id="{BD7F62E0-6276-8F04-67C0-DC32EA3F64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7704" y="1099375"/>
            <a:ext cx="147573" cy="397763"/>
          </a:xfrm>
          <a:custGeom>
            <a:avLst/>
            <a:gdLst>
              <a:gd name="connsiteX0" fmla="*/ 547 w 147573"/>
              <a:gd name="connsiteY0" fmla="*/ 109 h 397763"/>
              <a:gd name="connsiteX1" fmla="*/ 148121 w 147573"/>
              <a:gd name="connsiteY1" fmla="*/ 109 h 397763"/>
              <a:gd name="connsiteX2" fmla="*/ 148121 w 147573"/>
              <a:gd name="connsiteY2" fmla="*/ 397873 h 397763"/>
              <a:gd name="connsiteX3" fmla="*/ 547 w 147573"/>
              <a:gd name="connsiteY3" fmla="*/ 397873 h 397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573" h="397763">
                <a:moveTo>
                  <a:pt x="547" y="109"/>
                </a:moveTo>
                <a:lnTo>
                  <a:pt x="148121" y="109"/>
                </a:lnTo>
                <a:lnTo>
                  <a:pt x="148121" y="397873"/>
                </a:lnTo>
                <a:lnTo>
                  <a:pt x="547" y="397873"/>
                </a:lnTo>
                <a:close/>
              </a:path>
            </a:pathLst>
          </a:custGeom>
        </p:spPr>
      </p:pic>
      <p:pic>
        <p:nvPicPr>
          <p:cNvPr id="526" name="Picture 525">
            <a:extLst>
              <a:ext uri="{FF2B5EF4-FFF2-40B4-BE49-F238E27FC236}">
                <a16:creationId xmlns:a16="http://schemas.microsoft.com/office/drawing/2014/main" id="{982C9045-A01B-41FE-71DD-884AFBC821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1364" y="1075245"/>
            <a:ext cx="80264" cy="159003"/>
          </a:xfrm>
          <a:custGeom>
            <a:avLst/>
            <a:gdLst>
              <a:gd name="connsiteX0" fmla="*/ 551 w 80264"/>
              <a:gd name="connsiteY0" fmla="*/ 94 h 159003"/>
              <a:gd name="connsiteX1" fmla="*/ 80815 w 80264"/>
              <a:gd name="connsiteY1" fmla="*/ 94 h 159003"/>
              <a:gd name="connsiteX2" fmla="*/ 80815 w 80264"/>
              <a:gd name="connsiteY2" fmla="*/ 159098 h 159003"/>
              <a:gd name="connsiteX3" fmla="*/ 551 w 80264"/>
              <a:gd name="connsiteY3" fmla="*/ 159098 h 15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264" h="159003">
                <a:moveTo>
                  <a:pt x="551" y="94"/>
                </a:moveTo>
                <a:lnTo>
                  <a:pt x="80815" y="94"/>
                </a:lnTo>
                <a:lnTo>
                  <a:pt x="80815" y="159098"/>
                </a:lnTo>
                <a:lnTo>
                  <a:pt x="551" y="159098"/>
                </a:lnTo>
                <a:close/>
              </a:path>
            </a:pathLst>
          </a:custGeom>
        </p:spPr>
      </p:pic>
      <p:pic>
        <p:nvPicPr>
          <p:cNvPr id="527" name="Picture 526">
            <a:extLst>
              <a:ext uri="{FF2B5EF4-FFF2-40B4-BE49-F238E27FC236}">
                <a16:creationId xmlns:a16="http://schemas.microsoft.com/office/drawing/2014/main" id="{07B62633-BE91-7ADA-B119-9F5CADAA05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5974" y="1171764"/>
            <a:ext cx="19304" cy="20574"/>
          </a:xfrm>
          <a:custGeom>
            <a:avLst/>
            <a:gdLst>
              <a:gd name="connsiteX0" fmla="*/ 553 w 19304"/>
              <a:gd name="connsiteY0" fmla="*/ 97 h 20574"/>
              <a:gd name="connsiteX1" fmla="*/ 19858 w 19304"/>
              <a:gd name="connsiteY1" fmla="*/ 97 h 20574"/>
              <a:gd name="connsiteX2" fmla="*/ 19858 w 19304"/>
              <a:gd name="connsiteY2" fmla="*/ 20671 h 20574"/>
              <a:gd name="connsiteX3" fmla="*/ 553 w 19304"/>
              <a:gd name="connsiteY3" fmla="*/ 20671 h 20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04" h="20574">
                <a:moveTo>
                  <a:pt x="553" y="97"/>
                </a:moveTo>
                <a:lnTo>
                  <a:pt x="19858" y="97"/>
                </a:lnTo>
                <a:lnTo>
                  <a:pt x="19858" y="20671"/>
                </a:lnTo>
                <a:lnTo>
                  <a:pt x="553" y="20671"/>
                </a:lnTo>
                <a:close/>
              </a:path>
            </a:pathLst>
          </a:custGeom>
        </p:spPr>
      </p:pic>
      <p:pic>
        <p:nvPicPr>
          <p:cNvPr id="528" name="Picture 527">
            <a:extLst>
              <a:ext uri="{FF2B5EF4-FFF2-40B4-BE49-F238E27FC236}">
                <a16:creationId xmlns:a16="http://schemas.microsoft.com/office/drawing/2014/main" id="{4D675A87-09C4-9F90-973D-B402479106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85974" y="1105724"/>
            <a:ext cx="25654" cy="86614"/>
          </a:xfrm>
          <a:custGeom>
            <a:avLst/>
            <a:gdLst>
              <a:gd name="connsiteX0" fmla="*/ 554 w 25654"/>
              <a:gd name="connsiteY0" fmla="*/ 94 h 86614"/>
              <a:gd name="connsiteX1" fmla="*/ 26208 w 25654"/>
              <a:gd name="connsiteY1" fmla="*/ 94 h 86614"/>
              <a:gd name="connsiteX2" fmla="*/ 26208 w 25654"/>
              <a:gd name="connsiteY2" fmla="*/ 86708 h 86614"/>
              <a:gd name="connsiteX3" fmla="*/ 554 w 25654"/>
              <a:gd name="connsiteY3" fmla="*/ 86708 h 86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4" h="86614">
                <a:moveTo>
                  <a:pt x="554" y="94"/>
                </a:moveTo>
                <a:lnTo>
                  <a:pt x="26208" y="94"/>
                </a:lnTo>
                <a:lnTo>
                  <a:pt x="26208" y="86708"/>
                </a:lnTo>
                <a:lnTo>
                  <a:pt x="554" y="86708"/>
                </a:lnTo>
                <a:close/>
              </a:path>
            </a:pathLst>
          </a:custGeom>
        </p:spPr>
      </p:pic>
      <p:pic>
        <p:nvPicPr>
          <p:cNvPr id="529" name="Picture 528">
            <a:extLst>
              <a:ext uri="{FF2B5EF4-FFF2-40B4-BE49-F238E27FC236}">
                <a16:creationId xmlns:a16="http://schemas.microsoft.com/office/drawing/2014/main" id="{9163C908-C9A5-28AE-50C9-D176C8001B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81834" y="1171765"/>
            <a:ext cx="123444" cy="282193"/>
          </a:xfrm>
          <a:custGeom>
            <a:avLst/>
            <a:gdLst>
              <a:gd name="connsiteX0" fmla="*/ 548 w 123444"/>
              <a:gd name="connsiteY0" fmla="*/ 111 h 282193"/>
              <a:gd name="connsiteX1" fmla="*/ 123992 w 123444"/>
              <a:gd name="connsiteY1" fmla="*/ 111 h 282193"/>
              <a:gd name="connsiteX2" fmla="*/ 123992 w 123444"/>
              <a:gd name="connsiteY2" fmla="*/ 282305 h 282193"/>
              <a:gd name="connsiteX3" fmla="*/ 548 w 123444"/>
              <a:gd name="connsiteY3" fmla="*/ 282305 h 28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444" h="282193">
                <a:moveTo>
                  <a:pt x="548" y="111"/>
                </a:moveTo>
                <a:lnTo>
                  <a:pt x="123992" y="111"/>
                </a:lnTo>
                <a:lnTo>
                  <a:pt x="123992" y="282305"/>
                </a:lnTo>
                <a:lnTo>
                  <a:pt x="548" y="282305"/>
                </a:lnTo>
                <a:close/>
              </a:path>
            </a:pathLst>
          </a:custGeom>
        </p:spPr>
      </p:pic>
      <p:pic>
        <p:nvPicPr>
          <p:cNvPr id="530" name="Picture 529">
            <a:extLst>
              <a:ext uri="{FF2B5EF4-FFF2-40B4-BE49-F238E27FC236}">
                <a16:creationId xmlns:a16="http://schemas.microsoft.com/office/drawing/2014/main" id="{D34E7C5E-5EA7-E474-F5CC-80E3EAC8CB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18664" y="1099375"/>
            <a:ext cx="92964" cy="214883"/>
          </a:xfrm>
          <a:custGeom>
            <a:avLst/>
            <a:gdLst>
              <a:gd name="connsiteX0" fmla="*/ 550 w 92964"/>
              <a:gd name="connsiteY0" fmla="*/ 100 h 214883"/>
              <a:gd name="connsiteX1" fmla="*/ 93514 w 92964"/>
              <a:gd name="connsiteY1" fmla="*/ 100 h 214883"/>
              <a:gd name="connsiteX2" fmla="*/ 93514 w 92964"/>
              <a:gd name="connsiteY2" fmla="*/ 214984 h 214883"/>
              <a:gd name="connsiteX3" fmla="*/ 550 w 92964"/>
              <a:gd name="connsiteY3" fmla="*/ 214984 h 21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64" h="214883">
                <a:moveTo>
                  <a:pt x="550" y="100"/>
                </a:moveTo>
                <a:lnTo>
                  <a:pt x="93514" y="100"/>
                </a:lnTo>
                <a:lnTo>
                  <a:pt x="93514" y="214984"/>
                </a:lnTo>
                <a:lnTo>
                  <a:pt x="550" y="214984"/>
                </a:lnTo>
                <a:close/>
              </a:path>
            </a:pathLst>
          </a:custGeom>
        </p:spPr>
      </p:pic>
      <p:pic>
        <p:nvPicPr>
          <p:cNvPr id="531" name="Picture 530">
            <a:extLst>
              <a:ext uri="{FF2B5EF4-FFF2-40B4-BE49-F238E27FC236}">
                <a16:creationId xmlns:a16="http://schemas.microsoft.com/office/drawing/2014/main" id="{6B491F56-10A4-894E-2535-8C59AA89B9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27224" y="983804"/>
            <a:ext cx="239013" cy="98044"/>
          </a:xfrm>
          <a:custGeom>
            <a:avLst/>
            <a:gdLst>
              <a:gd name="connsiteX0" fmla="*/ 548 w 239013"/>
              <a:gd name="connsiteY0" fmla="*/ 81 h 98044"/>
              <a:gd name="connsiteX1" fmla="*/ 239562 w 239013"/>
              <a:gd name="connsiteY1" fmla="*/ 81 h 98044"/>
              <a:gd name="connsiteX2" fmla="*/ 239562 w 239013"/>
              <a:gd name="connsiteY2" fmla="*/ 98126 h 98044"/>
              <a:gd name="connsiteX3" fmla="*/ 548 w 239013"/>
              <a:gd name="connsiteY3" fmla="*/ 98126 h 98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013" h="98044">
                <a:moveTo>
                  <a:pt x="548" y="81"/>
                </a:moveTo>
                <a:lnTo>
                  <a:pt x="239562" y="81"/>
                </a:lnTo>
                <a:lnTo>
                  <a:pt x="239562" y="98126"/>
                </a:lnTo>
                <a:lnTo>
                  <a:pt x="548" y="98126"/>
                </a:lnTo>
                <a:close/>
              </a:path>
            </a:pathLst>
          </a:custGeom>
        </p:spPr>
      </p:pic>
      <p:pic>
        <p:nvPicPr>
          <p:cNvPr id="532" name="Picture 531">
            <a:extLst>
              <a:ext uri="{FF2B5EF4-FFF2-40B4-BE49-F238E27FC236}">
                <a16:creationId xmlns:a16="http://schemas.microsoft.com/office/drawing/2014/main" id="{59599EA1-6A6D-68F2-8DD4-99E055D0F86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64054" y="1001584"/>
            <a:ext cx="202183" cy="68834"/>
          </a:xfrm>
          <a:custGeom>
            <a:avLst/>
            <a:gdLst>
              <a:gd name="connsiteX0" fmla="*/ 550 w 202183"/>
              <a:gd name="connsiteY0" fmla="*/ 82 h 68834"/>
              <a:gd name="connsiteX1" fmla="*/ 202734 w 202183"/>
              <a:gd name="connsiteY1" fmla="*/ 82 h 68834"/>
              <a:gd name="connsiteX2" fmla="*/ 202734 w 202183"/>
              <a:gd name="connsiteY2" fmla="*/ 68916 h 68834"/>
              <a:gd name="connsiteX3" fmla="*/ 550 w 202183"/>
              <a:gd name="connsiteY3" fmla="*/ 68916 h 6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183" h="68834">
                <a:moveTo>
                  <a:pt x="550" y="82"/>
                </a:moveTo>
                <a:lnTo>
                  <a:pt x="202734" y="82"/>
                </a:lnTo>
                <a:lnTo>
                  <a:pt x="202734" y="68916"/>
                </a:lnTo>
                <a:lnTo>
                  <a:pt x="550" y="68916"/>
                </a:lnTo>
                <a:close/>
              </a:path>
            </a:pathLst>
          </a:custGeom>
        </p:spPr>
      </p:pic>
      <p:pic>
        <p:nvPicPr>
          <p:cNvPr id="555" name="Picture 554">
            <a:extLst>
              <a:ext uri="{FF2B5EF4-FFF2-40B4-BE49-F238E27FC236}">
                <a16:creationId xmlns:a16="http://schemas.microsoft.com/office/drawing/2014/main" id="{308FE047-4431-B8FD-E575-DFB456596B4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40714" y="581215"/>
            <a:ext cx="672083" cy="683513"/>
          </a:xfrm>
          <a:custGeom>
            <a:avLst/>
            <a:gdLst>
              <a:gd name="connsiteX0" fmla="*/ 436 w 672083"/>
              <a:gd name="connsiteY0" fmla="*/ 70 h 683513"/>
              <a:gd name="connsiteX1" fmla="*/ 672520 w 672083"/>
              <a:gd name="connsiteY1" fmla="*/ 70 h 683513"/>
              <a:gd name="connsiteX2" fmla="*/ 672520 w 672083"/>
              <a:gd name="connsiteY2" fmla="*/ 683584 h 683513"/>
              <a:gd name="connsiteX3" fmla="*/ 436 w 672083"/>
              <a:gd name="connsiteY3" fmla="*/ 683584 h 68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083" h="683513">
                <a:moveTo>
                  <a:pt x="436" y="70"/>
                </a:moveTo>
                <a:lnTo>
                  <a:pt x="672520" y="70"/>
                </a:lnTo>
                <a:lnTo>
                  <a:pt x="672520" y="683584"/>
                </a:lnTo>
                <a:lnTo>
                  <a:pt x="436" y="683584"/>
                </a:lnTo>
                <a:close/>
              </a:path>
            </a:pathLst>
          </a:custGeom>
        </p:spPr>
      </p:pic>
      <p:pic>
        <p:nvPicPr>
          <p:cNvPr id="556" name="Picture 555">
            <a:extLst>
              <a:ext uri="{FF2B5EF4-FFF2-40B4-BE49-F238E27FC236}">
                <a16:creationId xmlns:a16="http://schemas.microsoft.com/office/drawing/2014/main" id="{CCD78075-8FDC-7623-D505-44A7A32F74C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42644" y="703135"/>
            <a:ext cx="366013" cy="263143"/>
          </a:xfrm>
          <a:custGeom>
            <a:avLst/>
            <a:gdLst>
              <a:gd name="connsiteX0" fmla="*/ 441 w 366013"/>
              <a:gd name="connsiteY0" fmla="*/ 61 h 263143"/>
              <a:gd name="connsiteX1" fmla="*/ 366455 w 366013"/>
              <a:gd name="connsiteY1" fmla="*/ 61 h 263143"/>
              <a:gd name="connsiteX2" fmla="*/ 366455 w 366013"/>
              <a:gd name="connsiteY2" fmla="*/ 263205 h 263143"/>
              <a:gd name="connsiteX3" fmla="*/ 441 w 366013"/>
              <a:gd name="connsiteY3" fmla="*/ 263205 h 26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013" h="263143">
                <a:moveTo>
                  <a:pt x="441" y="61"/>
                </a:moveTo>
                <a:lnTo>
                  <a:pt x="366455" y="61"/>
                </a:lnTo>
                <a:lnTo>
                  <a:pt x="366455" y="263205"/>
                </a:lnTo>
                <a:lnTo>
                  <a:pt x="441" y="263205"/>
                </a:lnTo>
                <a:close/>
              </a:path>
            </a:pathLst>
          </a:custGeom>
        </p:spPr>
      </p:pic>
      <p:pic>
        <p:nvPicPr>
          <p:cNvPr id="557" name="Picture 556">
            <a:extLst>
              <a:ext uri="{FF2B5EF4-FFF2-40B4-BE49-F238E27FC236}">
                <a16:creationId xmlns:a16="http://schemas.microsoft.com/office/drawing/2014/main" id="{C813BF1E-2CA5-FCB3-34A6-4E660787894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30604" y="751394"/>
            <a:ext cx="62484" cy="56134"/>
          </a:xfrm>
          <a:custGeom>
            <a:avLst/>
            <a:gdLst>
              <a:gd name="connsiteX0" fmla="*/ 445 w 62484"/>
              <a:gd name="connsiteY0" fmla="*/ 55 h 56134"/>
              <a:gd name="connsiteX1" fmla="*/ 62929 w 62484"/>
              <a:gd name="connsiteY1" fmla="*/ 55 h 56134"/>
              <a:gd name="connsiteX2" fmla="*/ 62929 w 62484"/>
              <a:gd name="connsiteY2" fmla="*/ 56189 h 56134"/>
              <a:gd name="connsiteX3" fmla="*/ 445 w 62484"/>
              <a:gd name="connsiteY3" fmla="*/ 56189 h 56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484" h="56134">
                <a:moveTo>
                  <a:pt x="445" y="55"/>
                </a:moveTo>
                <a:lnTo>
                  <a:pt x="62929" y="55"/>
                </a:lnTo>
                <a:lnTo>
                  <a:pt x="62929" y="56189"/>
                </a:lnTo>
                <a:lnTo>
                  <a:pt x="445" y="56189"/>
                </a:lnTo>
                <a:close/>
              </a:path>
            </a:pathLst>
          </a:custGeom>
        </p:spPr>
      </p:pic>
      <p:pic>
        <p:nvPicPr>
          <p:cNvPr id="558" name="Picture 557">
            <a:extLst>
              <a:ext uri="{FF2B5EF4-FFF2-40B4-BE49-F238E27FC236}">
                <a16:creationId xmlns:a16="http://schemas.microsoft.com/office/drawing/2014/main" id="{97303681-6385-BBFC-C7BC-6513FB13DC5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15034" y="720915"/>
            <a:ext cx="251713" cy="184403"/>
          </a:xfrm>
          <a:custGeom>
            <a:avLst/>
            <a:gdLst>
              <a:gd name="connsiteX0" fmla="*/ 443 w 251713"/>
              <a:gd name="connsiteY0" fmla="*/ 58 h 184403"/>
              <a:gd name="connsiteX1" fmla="*/ 252157 w 251713"/>
              <a:gd name="connsiteY1" fmla="*/ 58 h 184403"/>
              <a:gd name="connsiteX2" fmla="*/ 252157 w 251713"/>
              <a:gd name="connsiteY2" fmla="*/ 184462 h 184403"/>
              <a:gd name="connsiteX3" fmla="*/ 443 w 251713"/>
              <a:gd name="connsiteY3" fmla="*/ 184462 h 18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13" h="184403">
                <a:moveTo>
                  <a:pt x="443" y="58"/>
                </a:moveTo>
                <a:lnTo>
                  <a:pt x="252157" y="58"/>
                </a:lnTo>
                <a:lnTo>
                  <a:pt x="252157" y="184462"/>
                </a:lnTo>
                <a:lnTo>
                  <a:pt x="443" y="184462"/>
                </a:lnTo>
                <a:close/>
              </a:path>
            </a:pathLst>
          </a:custGeom>
        </p:spPr>
      </p:pic>
      <p:pic>
        <p:nvPicPr>
          <p:cNvPr id="559" name="Picture 558">
            <a:extLst>
              <a:ext uri="{FF2B5EF4-FFF2-40B4-BE49-F238E27FC236}">
                <a16:creationId xmlns:a16="http://schemas.microsoft.com/office/drawing/2014/main" id="{98BA896A-068D-53DA-8BD0-5D3795F6DB2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064564" y="757744"/>
            <a:ext cx="152653" cy="117094"/>
          </a:xfrm>
          <a:custGeom>
            <a:avLst/>
            <a:gdLst>
              <a:gd name="connsiteX0" fmla="*/ 443 w 152653"/>
              <a:gd name="connsiteY0" fmla="*/ 59 h 117094"/>
              <a:gd name="connsiteX1" fmla="*/ 153097 w 152653"/>
              <a:gd name="connsiteY1" fmla="*/ 59 h 117094"/>
              <a:gd name="connsiteX2" fmla="*/ 153097 w 152653"/>
              <a:gd name="connsiteY2" fmla="*/ 117153 h 117094"/>
              <a:gd name="connsiteX3" fmla="*/ 443 w 152653"/>
              <a:gd name="connsiteY3" fmla="*/ 117153 h 11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653" h="117094">
                <a:moveTo>
                  <a:pt x="443" y="59"/>
                </a:moveTo>
                <a:lnTo>
                  <a:pt x="153097" y="59"/>
                </a:lnTo>
                <a:lnTo>
                  <a:pt x="153097" y="117153"/>
                </a:lnTo>
                <a:lnTo>
                  <a:pt x="443" y="117153"/>
                </a:lnTo>
                <a:close/>
              </a:path>
            </a:pathLst>
          </a:custGeom>
        </p:spPr>
      </p:pic>
      <p:pic>
        <p:nvPicPr>
          <p:cNvPr id="560" name="Picture 559">
            <a:extLst>
              <a:ext uri="{FF2B5EF4-FFF2-40B4-BE49-F238E27FC236}">
                <a16:creationId xmlns:a16="http://schemas.microsoft.com/office/drawing/2014/main" id="{0DEC20FB-5821-1E56-6600-5B0C9E050BA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095044" y="684085"/>
            <a:ext cx="202183" cy="147573"/>
          </a:xfrm>
          <a:custGeom>
            <a:avLst/>
            <a:gdLst>
              <a:gd name="connsiteX0" fmla="*/ 449 w 202183"/>
              <a:gd name="connsiteY0" fmla="*/ 53 h 147573"/>
              <a:gd name="connsiteX1" fmla="*/ 202633 w 202183"/>
              <a:gd name="connsiteY1" fmla="*/ 53 h 147573"/>
              <a:gd name="connsiteX2" fmla="*/ 202633 w 202183"/>
              <a:gd name="connsiteY2" fmla="*/ 147627 h 147573"/>
              <a:gd name="connsiteX3" fmla="*/ 449 w 202183"/>
              <a:gd name="connsiteY3" fmla="*/ 147627 h 14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183" h="147573">
                <a:moveTo>
                  <a:pt x="449" y="53"/>
                </a:moveTo>
                <a:lnTo>
                  <a:pt x="202633" y="53"/>
                </a:lnTo>
                <a:lnTo>
                  <a:pt x="202633" y="147627"/>
                </a:lnTo>
                <a:lnTo>
                  <a:pt x="449" y="147627"/>
                </a:lnTo>
                <a:close/>
              </a:path>
            </a:pathLst>
          </a:custGeom>
        </p:spPr>
      </p:pic>
      <p:pic>
        <p:nvPicPr>
          <p:cNvPr id="561" name="Picture 560">
            <a:extLst>
              <a:ext uri="{FF2B5EF4-FFF2-40B4-BE49-F238E27FC236}">
                <a16:creationId xmlns:a16="http://schemas.microsoft.com/office/drawing/2014/main" id="{7EF10095-88AD-DDA1-08AD-060003C4D83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143304" y="764094"/>
            <a:ext cx="44704" cy="37084"/>
          </a:xfrm>
          <a:custGeom>
            <a:avLst/>
            <a:gdLst>
              <a:gd name="connsiteX0" fmla="*/ 445 w 44704"/>
              <a:gd name="connsiteY0" fmla="*/ 55 h 37084"/>
              <a:gd name="connsiteX1" fmla="*/ 45150 w 44704"/>
              <a:gd name="connsiteY1" fmla="*/ 55 h 37084"/>
              <a:gd name="connsiteX2" fmla="*/ 45150 w 44704"/>
              <a:gd name="connsiteY2" fmla="*/ 37139 h 37084"/>
              <a:gd name="connsiteX3" fmla="*/ 445 w 44704"/>
              <a:gd name="connsiteY3" fmla="*/ 37139 h 37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04" h="37084">
                <a:moveTo>
                  <a:pt x="445" y="55"/>
                </a:moveTo>
                <a:lnTo>
                  <a:pt x="45150" y="55"/>
                </a:lnTo>
                <a:lnTo>
                  <a:pt x="45150" y="37139"/>
                </a:lnTo>
                <a:lnTo>
                  <a:pt x="445" y="37139"/>
                </a:lnTo>
                <a:close/>
              </a:path>
            </a:pathLst>
          </a:custGeom>
        </p:spPr>
      </p:pic>
      <p:pic>
        <p:nvPicPr>
          <p:cNvPr id="562" name="Picture 561">
            <a:extLst>
              <a:ext uri="{FF2B5EF4-FFF2-40B4-BE49-F238E27FC236}">
                <a16:creationId xmlns:a16="http://schemas.microsoft.com/office/drawing/2014/main" id="{BA87B875-72A9-6919-5C3E-8F3D3AF7D95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149654" y="764094"/>
            <a:ext cx="37084" cy="37084"/>
          </a:xfrm>
          <a:custGeom>
            <a:avLst/>
            <a:gdLst>
              <a:gd name="connsiteX0" fmla="*/ 446 w 37084"/>
              <a:gd name="connsiteY0" fmla="*/ 55 h 37084"/>
              <a:gd name="connsiteX1" fmla="*/ 37530 w 37084"/>
              <a:gd name="connsiteY1" fmla="*/ 55 h 37084"/>
              <a:gd name="connsiteX2" fmla="*/ 37530 w 37084"/>
              <a:gd name="connsiteY2" fmla="*/ 37139 h 37084"/>
              <a:gd name="connsiteX3" fmla="*/ 446 w 37084"/>
              <a:gd name="connsiteY3" fmla="*/ 37139 h 37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84" h="37084">
                <a:moveTo>
                  <a:pt x="446" y="55"/>
                </a:moveTo>
                <a:lnTo>
                  <a:pt x="37530" y="55"/>
                </a:lnTo>
                <a:lnTo>
                  <a:pt x="37530" y="37139"/>
                </a:lnTo>
                <a:lnTo>
                  <a:pt x="446" y="37139"/>
                </a:lnTo>
                <a:close/>
              </a:path>
            </a:pathLst>
          </a:custGeom>
        </p:spPr>
      </p:pic>
      <p:pic>
        <p:nvPicPr>
          <p:cNvPr id="563" name="Picture 562">
            <a:extLst>
              <a:ext uri="{FF2B5EF4-FFF2-40B4-BE49-F238E27FC236}">
                <a16:creationId xmlns:a16="http://schemas.microsoft.com/office/drawing/2014/main" id="{A6BAE115-EA66-8969-CEBC-1665DB2F3EB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241094" y="714564"/>
            <a:ext cx="25654" cy="25654"/>
          </a:xfrm>
          <a:custGeom>
            <a:avLst/>
            <a:gdLst>
              <a:gd name="connsiteX0" fmla="*/ 455 w 25654"/>
              <a:gd name="connsiteY0" fmla="*/ 49 h 25654"/>
              <a:gd name="connsiteX1" fmla="*/ 26109 w 25654"/>
              <a:gd name="connsiteY1" fmla="*/ 49 h 25654"/>
              <a:gd name="connsiteX2" fmla="*/ 26109 w 25654"/>
              <a:gd name="connsiteY2" fmla="*/ 25704 h 25654"/>
              <a:gd name="connsiteX3" fmla="*/ 455 w 25654"/>
              <a:gd name="connsiteY3" fmla="*/ 25704 h 2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4" h="25654">
                <a:moveTo>
                  <a:pt x="455" y="49"/>
                </a:moveTo>
                <a:lnTo>
                  <a:pt x="26109" y="49"/>
                </a:lnTo>
                <a:lnTo>
                  <a:pt x="26109" y="25704"/>
                </a:lnTo>
                <a:lnTo>
                  <a:pt x="455" y="25704"/>
                </a:lnTo>
                <a:close/>
              </a:path>
            </a:pathLst>
          </a:custGeom>
        </p:spPr>
      </p:pic>
      <p:pic>
        <p:nvPicPr>
          <p:cNvPr id="564" name="Picture 563">
            <a:extLst>
              <a:ext uri="{FF2B5EF4-FFF2-40B4-BE49-F238E27FC236}">
                <a16:creationId xmlns:a16="http://schemas.microsoft.com/office/drawing/2014/main" id="{6AF1C505-CE32-7C41-0C6F-1C5B483DF04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222044" y="720914"/>
            <a:ext cx="38354" cy="25654"/>
          </a:xfrm>
          <a:custGeom>
            <a:avLst/>
            <a:gdLst>
              <a:gd name="connsiteX0" fmla="*/ 453 w 38354"/>
              <a:gd name="connsiteY0" fmla="*/ 50 h 25654"/>
              <a:gd name="connsiteX1" fmla="*/ 38807 w 38354"/>
              <a:gd name="connsiteY1" fmla="*/ 50 h 25654"/>
              <a:gd name="connsiteX2" fmla="*/ 38807 w 38354"/>
              <a:gd name="connsiteY2" fmla="*/ 25704 h 25654"/>
              <a:gd name="connsiteX3" fmla="*/ 453 w 38354"/>
              <a:gd name="connsiteY3" fmla="*/ 25704 h 2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54" h="25654">
                <a:moveTo>
                  <a:pt x="453" y="50"/>
                </a:moveTo>
                <a:lnTo>
                  <a:pt x="38807" y="50"/>
                </a:lnTo>
                <a:lnTo>
                  <a:pt x="38807" y="25704"/>
                </a:lnTo>
                <a:lnTo>
                  <a:pt x="453" y="25704"/>
                </a:lnTo>
                <a:close/>
              </a:path>
            </a:pathLst>
          </a:custGeom>
        </p:spPr>
      </p:pic>
      <p:pic>
        <p:nvPicPr>
          <p:cNvPr id="565" name="Picture 564">
            <a:extLst>
              <a:ext uri="{FF2B5EF4-FFF2-40B4-BE49-F238E27FC236}">
                <a16:creationId xmlns:a16="http://schemas.microsoft.com/office/drawing/2014/main" id="{5143278E-2BA6-CAF9-4C19-61685545E35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186484" y="727264"/>
            <a:ext cx="56134" cy="43434"/>
          </a:xfrm>
          <a:custGeom>
            <a:avLst/>
            <a:gdLst>
              <a:gd name="connsiteX0" fmla="*/ 450 w 56134"/>
              <a:gd name="connsiteY0" fmla="*/ 52 h 43434"/>
              <a:gd name="connsiteX1" fmla="*/ 56585 w 56134"/>
              <a:gd name="connsiteY1" fmla="*/ 52 h 43434"/>
              <a:gd name="connsiteX2" fmla="*/ 56585 w 56134"/>
              <a:gd name="connsiteY2" fmla="*/ 43486 h 43434"/>
              <a:gd name="connsiteX3" fmla="*/ 450 w 56134"/>
              <a:gd name="connsiteY3" fmla="*/ 43486 h 4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34" h="43434">
                <a:moveTo>
                  <a:pt x="450" y="52"/>
                </a:moveTo>
                <a:lnTo>
                  <a:pt x="56585" y="52"/>
                </a:lnTo>
                <a:lnTo>
                  <a:pt x="56585" y="43486"/>
                </a:lnTo>
                <a:lnTo>
                  <a:pt x="450" y="43486"/>
                </a:lnTo>
                <a:close/>
              </a:path>
            </a:pathLst>
          </a:custGeom>
        </p:spPr>
      </p:pic>
      <p:pic>
        <p:nvPicPr>
          <p:cNvPr id="566" name="Picture 565">
            <a:extLst>
              <a:ext uri="{FF2B5EF4-FFF2-40B4-BE49-F238E27FC236}">
                <a16:creationId xmlns:a16="http://schemas.microsoft.com/office/drawing/2014/main" id="{97463A61-3FAD-D166-528A-6FAE9DB48B45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277924" y="690434"/>
            <a:ext cx="37084" cy="32004"/>
          </a:xfrm>
          <a:custGeom>
            <a:avLst/>
            <a:gdLst>
              <a:gd name="connsiteX0" fmla="*/ 459 w 37084"/>
              <a:gd name="connsiteY0" fmla="*/ 47 h 32004"/>
              <a:gd name="connsiteX1" fmla="*/ 37543 w 37084"/>
              <a:gd name="connsiteY1" fmla="*/ 47 h 32004"/>
              <a:gd name="connsiteX2" fmla="*/ 37543 w 37084"/>
              <a:gd name="connsiteY2" fmla="*/ 32051 h 32004"/>
              <a:gd name="connsiteX3" fmla="*/ 459 w 37084"/>
              <a:gd name="connsiteY3" fmla="*/ 32051 h 32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84" h="32004">
                <a:moveTo>
                  <a:pt x="459" y="47"/>
                </a:moveTo>
                <a:lnTo>
                  <a:pt x="37543" y="47"/>
                </a:lnTo>
                <a:lnTo>
                  <a:pt x="37543" y="32051"/>
                </a:lnTo>
                <a:lnTo>
                  <a:pt x="459" y="32051"/>
                </a:lnTo>
                <a:close/>
              </a:path>
            </a:pathLst>
          </a:custGeom>
        </p:spPr>
      </p:pic>
      <p:pic>
        <p:nvPicPr>
          <p:cNvPr id="567" name="Picture 566">
            <a:extLst>
              <a:ext uri="{FF2B5EF4-FFF2-40B4-BE49-F238E27FC236}">
                <a16:creationId xmlns:a16="http://schemas.microsoft.com/office/drawing/2014/main" id="{7000ADE3-4BE3-16DE-CF0B-7DA949517A98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247444" y="618045"/>
            <a:ext cx="366013" cy="219963"/>
          </a:xfrm>
          <a:custGeom>
            <a:avLst/>
            <a:gdLst>
              <a:gd name="connsiteX0" fmla="*/ 473 w 366013"/>
              <a:gd name="connsiteY0" fmla="*/ 49 h 219963"/>
              <a:gd name="connsiteX1" fmla="*/ 366487 w 366013"/>
              <a:gd name="connsiteY1" fmla="*/ 49 h 219963"/>
              <a:gd name="connsiteX2" fmla="*/ 366487 w 366013"/>
              <a:gd name="connsiteY2" fmla="*/ 220013 h 219963"/>
              <a:gd name="connsiteX3" fmla="*/ 473 w 366013"/>
              <a:gd name="connsiteY3" fmla="*/ 220013 h 219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013" h="219963">
                <a:moveTo>
                  <a:pt x="473" y="49"/>
                </a:moveTo>
                <a:lnTo>
                  <a:pt x="366487" y="49"/>
                </a:lnTo>
                <a:lnTo>
                  <a:pt x="366487" y="220013"/>
                </a:lnTo>
                <a:lnTo>
                  <a:pt x="473" y="220013"/>
                </a:lnTo>
                <a:close/>
              </a:path>
            </a:pathLst>
          </a:custGeom>
        </p:spPr>
      </p:pic>
      <p:pic>
        <p:nvPicPr>
          <p:cNvPr id="568" name="Picture 567">
            <a:extLst>
              <a:ext uri="{FF2B5EF4-FFF2-40B4-BE49-F238E27FC236}">
                <a16:creationId xmlns:a16="http://schemas.microsoft.com/office/drawing/2014/main" id="{CCA2F7DD-2D1B-3242-F785-2CABE5056468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186484" y="629475"/>
            <a:ext cx="402843" cy="184403"/>
          </a:xfrm>
          <a:custGeom>
            <a:avLst/>
            <a:gdLst>
              <a:gd name="connsiteX0" fmla="*/ 469 w 402843"/>
              <a:gd name="connsiteY0" fmla="*/ 49 h 184403"/>
              <a:gd name="connsiteX1" fmla="*/ 403313 w 402843"/>
              <a:gd name="connsiteY1" fmla="*/ 49 h 184403"/>
              <a:gd name="connsiteX2" fmla="*/ 403313 w 402843"/>
              <a:gd name="connsiteY2" fmla="*/ 184453 h 184403"/>
              <a:gd name="connsiteX3" fmla="*/ 469 w 402843"/>
              <a:gd name="connsiteY3" fmla="*/ 184453 h 18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843" h="184403">
                <a:moveTo>
                  <a:pt x="469" y="49"/>
                </a:moveTo>
                <a:lnTo>
                  <a:pt x="403313" y="49"/>
                </a:lnTo>
                <a:lnTo>
                  <a:pt x="403313" y="184453"/>
                </a:lnTo>
                <a:lnTo>
                  <a:pt x="469" y="184453"/>
                </a:lnTo>
                <a:close/>
              </a:path>
            </a:pathLst>
          </a:custGeom>
        </p:spPr>
      </p:pic>
      <p:pic>
        <p:nvPicPr>
          <p:cNvPr id="569" name="Picture 568">
            <a:extLst>
              <a:ext uri="{FF2B5EF4-FFF2-40B4-BE49-F238E27FC236}">
                <a16:creationId xmlns:a16="http://schemas.microsoft.com/office/drawing/2014/main" id="{91C9CB65-8CFC-21A8-2701-51B467259B9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156004" y="562165"/>
            <a:ext cx="98044" cy="233933"/>
          </a:xfrm>
          <a:custGeom>
            <a:avLst/>
            <a:gdLst>
              <a:gd name="connsiteX0" fmla="*/ 449 w 98044"/>
              <a:gd name="connsiteY0" fmla="*/ 44 h 233933"/>
              <a:gd name="connsiteX1" fmla="*/ 98494 w 98044"/>
              <a:gd name="connsiteY1" fmla="*/ 44 h 233933"/>
              <a:gd name="connsiteX2" fmla="*/ 98494 w 98044"/>
              <a:gd name="connsiteY2" fmla="*/ 233978 h 233933"/>
              <a:gd name="connsiteX3" fmla="*/ 449 w 98044"/>
              <a:gd name="connsiteY3" fmla="*/ 233978 h 23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044" h="233933">
                <a:moveTo>
                  <a:pt x="449" y="44"/>
                </a:moveTo>
                <a:lnTo>
                  <a:pt x="98494" y="44"/>
                </a:lnTo>
                <a:lnTo>
                  <a:pt x="98494" y="233978"/>
                </a:lnTo>
                <a:lnTo>
                  <a:pt x="449" y="233978"/>
                </a:lnTo>
                <a:close/>
              </a:path>
            </a:pathLst>
          </a:custGeom>
        </p:spPr>
      </p:pic>
      <p:pic>
        <p:nvPicPr>
          <p:cNvPr id="570" name="Picture 569">
            <a:extLst>
              <a:ext uri="{FF2B5EF4-FFF2-40B4-BE49-F238E27FC236}">
                <a16:creationId xmlns:a16="http://schemas.microsoft.com/office/drawing/2014/main" id="{1DCA40CD-B5BB-ED54-1A58-A6A478D7A04E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186484" y="557084"/>
            <a:ext cx="61214" cy="56134"/>
          </a:xfrm>
          <a:custGeom>
            <a:avLst/>
            <a:gdLst>
              <a:gd name="connsiteX0" fmla="*/ 451 w 61214"/>
              <a:gd name="connsiteY0" fmla="*/ 34 h 56134"/>
              <a:gd name="connsiteX1" fmla="*/ 61665 w 61214"/>
              <a:gd name="connsiteY1" fmla="*/ 34 h 56134"/>
              <a:gd name="connsiteX2" fmla="*/ 61665 w 61214"/>
              <a:gd name="connsiteY2" fmla="*/ 56169 h 56134"/>
              <a:gd name="connsiteX3" fmla="*/ 451 w 61214"/>
              <a:gd name="connsiteY3" fmla="*/ 56169 h 56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14" h="56134">
                <a:moveTo>
                  <a:pt x="451" y="34"/>
                </a:moveTo>
                <a:lnTo>
                  <a:pt x="61665" y="34"/>
                </a:lnTo>
                <a:lnTo>
                  <a:pt x="61665" y="56169"/>
                </a:lnTo>
                <a:lnTo>
                  <a:pt x="451" y="56169"/>
                </a:lnTo>
                <a:close/>
              </a:path>
            </a:pathLst>
          </a:custGeom>
        </p:spPr>
      </p:pic>
      <p:sp>
        <p:nvSpPr>
          <p:cNvPr id="571" name="Freeform: Shape 570">
            <a:extLst>
              <a:ext uri="{FF2B5EF4-FFF2-40B4-BE49-F238E27FC236}">
                <a16:creationId xmlns:a16="http://schemas.microsoft.com/office/drawing/2014/main" id="{CDFFD9D8-4EA1-B211-F228-552C6CD973C8}"/>
              </a:ext>
            </a:extLst>
          </p:cNvPr>
          <p:cNvSpPr/>
          <p:nvPr/>
        </p:nvSpPr>
        <p:spPr>
          <a:xfrm flipV="1">
            <a:off x="4807698" y="531177"/>
            <a:ext cx="1343126" cy="702538"/>
          </a:xfrm>
          <a:custGeom>
            <a:avLst/>
            <a:gdLst>
              <a:gd name="connsiteX0" fmla="*/ -1747 w 1343126"/>
              <a:gd name="connsiteY0" fmla="*/ -4438 h 702538"/>
              <a:gd name="connsiteX1" fmla="*/ 831678 w 1343126"/>
              <a:gd name="connsiteY1" fmla="*/ 698101 h 702538"/>
              <a:gd name="connsiteX2" fmla="*/ -1747 w 1343126"/>
              <a:gd name="connsiteY2" fmla="*/ -4438 h 702538"/>
              <a:gd name="connsiteX3" fmla="*/ 90925 w 1343126"/>
              <a:gd name="connsiteY3" fmla="*/ 2459 h 702538"/>
              <a:gd name="connsiteX4" fmla="*/ 865409 w 1343126"/>
              <a:gd name="connsiteY4" fmla="*/ 658096 h 702538"/>
              <a:gd name="connsiteX5" fmla="*/ 1341380 w 1343126"/>
              <a:gd name="connsiteY5" fmla="*/ 93442 h 702538"/>
              <a:gd name="connsiteX6" fmla="*/ -1747 w 1343126"/>
              <a:gd name="connsiteY6" fmla="*/ -4438 h 702538"/>
              <a:gd name="connsiteX7" fmla="*/ 525811 w 1343126"/>
              <a:gd name="connsiteY7" fmla="*/ 228011 h 702538"/>
              <a:gd name="connsiteX8" fmla="*/ 543769 w 1343126"/>
              <a:gd name="connsiteY8" fmla="*/ 190164 h 702538"/>
              <a:gd name="connsiteX9" fmla="*/ 546360 w 1343126"/>
              <a:gd name="connsiteY9" fmla="*/ 190304 h 702538"/>
              <a:gd name="connsiteX10" fmla="*/ 949889 w 1343126"/>
              <a:gd name="connsiteY10" fmla="*/ 231211 h 702538"/>
              <a:gd name="connsiteX11" fmla="*/ 965409 w 1343126"/>
              <a:gd name="connsiteY11" fmla="*/ 269273 h 702538"/>
              <a:gd name="connsiteX12" fmla="*/ 965409 w 1343126"/>
              <a:gd name="connsiteY12" fmla="*/ 269273 h 702538"/>
              <a:gd name="connsiteX13" fmla="*/ 965307 w 1343126"/>
              <a:gd name="connsiteY13" fmla="*/ 269387 h 702538"/>
              <a:gd name="connsiteX14" fmla="*/ 817010 w 1343126"/>
              <a:gd name="connsiteY14" fmla="*/ 444558 h 702538"/>
              <a:gd name="connsiteX15" fmla="*/ 799242 w 1343126"/>
              <a:gd name="connsiteY15" fmla="*/ 452801 h 702538"/>
              <a:gd name="connsiteX16" fmla="*/ 784218 w 1343126"/>
              <a:gd name="connsiteY16" fmla="*/ 447288 h 702538"/>
              <a:gd name="connsiteX17" fmla="*/ 528986 w 1343126"/>
              <a:gd name="connsiteY17" fmla="*/ 231211 h 702538"/>
              <a:gd name="connsiteX18" fmla="*/ 528986 w 1343126"/>
              <a:gd name="connsiteY18" fmla="*/ 231211 h 702538"/>
              <a:gd name="connsiteX19" fmla="*/ 528885 w 1343126"/>
              <a:gd name="connsiteY19" fmla="*/ 231135 h 702538"/>
              <a:gd name="connsiteX20" fmla="*/ 528872 w 1343126"/>
              <a:gd name="connsiteY20" fmla="*/ 231122 h 702538"/>
              <a:gd name="connsiteX21" fmla="*/ 528783 w 1343126"/>
              <a:gd name="connsiteY21" fmla="*/ 231046 h 702538"/>
              <a:gd name="connsiteX22" fmla="*/ 528783 w 1343126"/>
              <a:gd name="connsiteY22" fmla="*/ 231046 h 702538"/>
              <a:gd name="connsiteX23" fmla="*/ 526002 w 1343126"/>
              <a:gd name="connsiteY23" fmla="*/ 228239 h 702538"/>
              <a:gd name="connsiteX24" fmla="*/ 525989 w 1343126"/>
              <a:gd name="connsiteY24" fmla="*/ 228226 h 702538"/>
              <a:gd name="connsiteX25" fmla="*/ 525938 w 1343126"/>
              <a:gd name="connsiteY25" fmla="*/ 228150 h 702538"/>
              <a:gd name="connsiteX26" fmla="*/ 525900 w 1343126"/>
              <a:gd name="connsiteY26" fmla="*/ 228112 h 702538"/>
              <a:gd name="connsiteX27" fmla="*/ 525875 w 1343126"/>
              <a:gd name="connsiteY27" fmla="*/ 228074 h 702538"/>
              <a:gd name="connsiteX28" fmla="*/ 525824 w 1343126"/>
              <a:gd name="connsiteY28" fmla="*/ 228036 h 702538"/>
              <a:gd name="connsiteX29" fmla="*/ 525811 w 1343126"/>
              <a:gd name="connsiteY29" fmla="*/ 228011 h 702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343126" h="702538">
                <a:moveTo>
                  <a:pt x="-1747" y="-4438"/>
                </a:moveTo>
                <a:lnTo>
                  <a:pt x="831678" y="698101"/>
                </a:lnTo>
                <a:lnTo>
                  <a:pt x="-1747" y="-4438"/>
                </a:lnTo>
                <a:lnTo>
                  <a:pt x="90925" y="2459"/>
                </a:lnTo>
                <a:lnTo>
                  <a:pt x="865409" y="658096"/>
                </a:lnTo>
                <a:lnTo>
                  <a:pt x="1341380" y="93442"/>
                </a:lnTo>
                <a:lnTo>
                  <a:pt x="-1747" y="-4438"/>
                </a:lnTo>
                <a:moveTo>
                  <a:pt x="525811" y="228011"/>
                </a:moveTo>
                <a:cubicBezTo>
                  <a:pt x="513759" y="213329"/>
                  <a:pt x="524224" y="190164"/>
                  <a:pt x="543769" y="190164"/>
                </a:cubicBezTo>
                <a:cubicBezTo>
                  <a:pt x="544620" y="190164"/>
                  <a:pt x="545483" y="190215"/>
                  <a:pt x="546360" y="190304"/>
                </a:cubicBezTo>
                <a:lnTo>
                  <a:pt x="949889" y="231211"/>
                </a:lnTo>
                <a:cubicBezTo>
                  <a:pt x="968470" y="233091"/>
                  <a:pt x="977360" y="254973"/>
                  <a:pt x="965409" y="269273"/>
                </a:cubicBezTo>
                <a:lnTo>
                  <a:pt x="965409" y="269273"/>
                </a:lnTo>
                <a:cubicBezTo>
                  <a:pt x="965371" y="269311"/>
                  <a:pt x="965346" y="269349"/>
                  <a:pt x="965307" y="269387"/>
                </a:cubicBezTo>
                <a:lnTo>
                  <a:pt x="817010" y="444558"/>
                </a:lnTo>
                <a:cubicBezTo>
                  <a:pt x="812412" y="449994"/>
                  <a:pt x="805846" y="452801"/>
                  <a:pt x="799242" y="452801"/>
                </a:cubicBezTo>
                <a:cubicBezTo>
                  <a:pt x="793934" y="452801"/>
                  <a:pt x="788587" y="450997"/>
                  <a:pt x="784218" y="447288"/>
                </a:cubicBezTo>
                <a:lnTo>
                  <a:pt x="528986" y="231211"/>
                </a:lnTo>
                <a:lnTo>
                  <a:pt x="528986" y="231211"/>
                </a:lnTo>
                <a:cubicBezTo>
                  <a:pt x="528948" y="231186"/>
                  <a:pt x="528923" y="231160"/>
                  <a:pt x="528885" y="231135"/>
                </a:cubicBezTo>
                <a:cubicBezTo>
                  <a:pt x="528885" y="231122"/>
                  <a:pt x="528872" y="231122"/>
                  <a:pt x="528872" y="231122"/>
                </a:cubicBezTo>
                <a:cubicBezTo>
                  <a:pt x="528846" y="231096"/>
                  <a:pt x="528821" y="231071"/>
                  <a:pt x="528783" y="231046"/>
                </a:cubicBezTo>
                <a:lnTo>
                  <a:pt x="528783" y="231046"/>
                </a:lnTo>
                <a:cubicBezTo>
                  <a:pt x="527754" y="230157"/>
                  <a:pt x="526827" y="229217"/>
                  <a:pt x="526002" y="228239"/>
                </a:cubicBezTo>
                <a:cubicBezTo>
                  <a:pt x="526002" y="228226"/>
                  <a:pt x="525989" y="228226"/>
                  <a:pt x="525989" y="228226"/>
                </a:cubicBezTo>
                <a:cubicBezTo>
                  <a:pt x="525964" y="228201"/>
                  <a:pt x="525951" y="228176"/>
                  <a:pt x="525938" y="228150"/>
                </a:cubicBezTo>
                <a:cubicBezTo>
                  <a:pt x="525925" y="228150"/>
                  <a:pt x="525913" y="228138"/>
                  <a:pt x="525900" y="228112"/>
                </a:cubicBezTo>
                <a:cubicBezTo>
                  <a:pt x="525887" y="228112"/>
                  <a:pt x="525887" y="228087"/>
                  <a:pt x="525875" y="228074"/>
                </a:cubicBezTo>
                <a:cubicBezTo>
                  <a:pt x="525862" y="228062"/>
                  <a:pt x="525849" y="228049"/>
                  <a:pt x="525824" y="228036"/>
                </a:cubicBezTo>
                <a:cubicBezTo>
                  <a:pt x="525824" y="228023"/>
                  <a:pt x="525824" y="228011"/>
                  <a:pt x="525811" y="228011"/>
                </a:cubicBezTo>
              </a:path>
            </a:pathLst>
          </a:custGeom>
          <a:gradFill>
            <a:gsLst>
              <a:gs pos="0">
                <a:srgbClr val="6C97CF"/>
              </a:gs>
              <a:gs pos="4396">
                <a:srgbClr val="DFE2FF"/>
              </a:gs>
              <a:gs pos="21881">
                <a:srgbClr val="DFE2FF"/>
              </a:gs>
              <a:gs pos="71415">
                <a:srgbClr val="6C97CF"/>
              </a:gs>
              <a:gs pos="99228">
                <a:srgbClr val="6C97CF"/>
              </a:gs>
              <a:gs pos="100000">
                <a:srgbClr val="6C97CF"/>
              </a:gs>
            </a:gsLst>
            <a:lin ang="18230085" scaled="1"/>
          </a:gra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72" name="Picture 571">
            <a:extLst>
              <a:ext uri="{FF2B5EF4-FFF2-40B4-BE49-F238E27FC236}">
                <a16:creationId xmlns:a16="http://schemas.microsoft.com/office/drawing/2014/main" id="{816A6B0D-C101-23BE-19C6-ED2B4F072BC5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320854" y="764095"/>
            <a:ext cx="470153" cy="269493"/>
          </a:xfrm>
          <a:custGeom>
            <a:avLst/>
            <a:gdLst>
              <a:gd name="connsiteX0" fmla="*/ 276 w 470153"/>
              <a:gd name="connsiteY0" fmla="*/ 67 h 269493"/>
              <a:gd name="connsiteX1" fmla="*/ 470430 w 470153"/>
              <a:gd name="connsiteY1" fmla="*/ 67 h 269493"/>
              <a:gd name="connsiteX2" fmla="*/ 470430 w 470153"/>
              <a:gd name="connsiteY2" fmla="*/ 269561 h 269493"/>
              <a:gd name="connsiteX3" fmla="*/ 276 w 470153"/>
              <a:gd name="connsiteY3" fmla="*/ 269561 h 26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153" h="269493">
                <a:moveTo>
                  <a:pt x="276" y="67"/>
                </a:moveTo>
                <a:lnTo>
                  <a:pt x="470430" y="67"/>
                </a:lnTo>
                <a:lnTo>
                  <a:pt x="470430" y="269561"/>
                </a:lnTo>
                <a:lnTo>
                  <a:pt x="276" y="269561"/>
                </a:lnTo>
                <a:close/>
              </a:path>
            </a:pathLst>
          </a:custGeom>
        </p:spPr>
      </p:pic>
      <p:pic>
        <p:nvPicPr>
          <p:cNvPr id="573" name="Picture 572">
            <a:extLst>
              <a:ext uri="{FF2B5EF4-FFF2-40B4-BE49-F238E27FC236}">
                <a16:creationId xmlns:a16="http://schemas.microsoft.com/office/drawing/2014/main" id="{45BEE77F-9D03-3DFD-A8A6-8BD3F1C413EF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796344" y="1123505"/>
            <a:ext cx="1366773" cy="129793"/>
          </a:xfrm>
          <a:custGeom>
            <a:avLst/>
            <a:gdLst>
              <a:gd name="connsiteX0" fmla="*/ 268 w 1366773"/>
              <a:gd name="connsiteY0" fmla="*/ 98 h 129793"/>
              <a:gd name="connsiteX1" fmla="*/ 1367042 w 1366773"/>
              <a:gd name="connsiteY1" fmla="*/ 98 h 129793"/>
              <a:gd name="connsiteX2" fmla="*/ 1367042 w 1366773"/>
              <a:gd name="connsiteY2" fmla="*/ 129892 h 129793"/>
              <a:gd name="connsiteX3" fmla="*/ 268 w 1366773"/>
              <a:gd name="connsiteY3" fmla="*/ 129892 h 129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773" h="129793">
                <a:moveTo>
                  <a:pt x="268" y="98"/>
                </a:moveTo>
                <a:lnTo>
                  <a:pt x="1367042" y="98"/>
                </a:lnTo>
                <a:lnTo>
                  <a:pt x="1367042" y="129892"/>
                </a:lnTo>
                <a:lnTo>
                  <a:pt x="268" y="129892"/>
                </a:lnTo>
                <a:close/>
              </a:path>
            </a:pathLst>
          </a:custGeom>
        </p:spPr>
      </p:pic>
      <p:pic>
        <p:nvPicPr>
          <p:cNvPr id="574" name="Picture 573">
            <a:extLst>
              <a:ext uri="{FF2B5EF4-FFF2-40B4-BE49-F238E27FC236}">
                <a16:creationId xmlns:a16="http://schemas.microsoft.com/office/drawing/2014/main" id="{631843F7-636C-12C6-DC18-7E5F8C503E8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632004" y="520254"/>
            <a:ext cx="56134" cy="62484"/>
          </a:xfrm>
          <a:custGeom>
            <a:avLst/>
            <a:gdLst>
              <a:gd name="connsiteX0" fmla="*/ 287 w 56134"/>
              <a:gd name="connsiteY0" fmla="*/ 31 h 62484"/>
              <a:gd name="connsiteX1" fmla="*/ 56421 w 56134"/>
              <a:gd name="connsiteY1" fmla="*/ 31 h 62484"/>
              <a:gd name="connsiteX2" fmla="*/ 56421 w 56134"/>
              <a:gd name="connsiteY2" fmla="*/ 62515 h 62484"/>
              <a:gd name="connsiteX3" fmla="*/ 287 w 56134"/>
              <a:gd name="connsiteY3" fmla="*/ 62515 h 6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34" h="62484">
                <a:moveTo>
                  <a:pt x="287" y="31"/>
                </a:moveTo>
                <a:lnTo>
                  <a:pt x="56421" y="31"/>
                </a:lnTo>
                <a:lnTo>
                  <a:pt x="56421" y="62515"/>
                </a:lnTo>
                <a:lnTo>
                  <a:pt x="287" y="62515"/>
                </a:lnTo>
                <a:close/>
              </a:path>
            </a:pathLst>
          </a:custGeom>
        </p:spPr>
      </p:pic>
      <p:pic>
        <p:nvPicPr>
          <p:cNvPr id="575" name="Picture 574">
            <a:extLst>
              <a:ext uri="{FF2B5EF4-FFF2-40B4-BE49-F238E27FC236}">
                <a16:creationId xmlns:a16="http://schemas.microsoft.com/office/drawing/2014/main" id="{64570C42-F3E3-6BEB-6682-3626622EFF47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796344" y="520255"/>
            <a:ext cx="891793" cy="720343"/>
          </a:xfrm>
          <a:custGeom>
            <a:avLst/>
            <a:gdLst>
              <a:gd name="connsiteX0" fmla="*/ 243 w 891793"/>
              <a:gd name="connsiteY0" fmla="*/ 65 h 720343"/>
              <a:gd name="connsiteX1" fmla="*/ 892037 w 891793"/>
              <a:gd name="connsiteY1" fmla="*/ 65 h 720343"/>
              <a:gd name="connsiteX2" fmla="*/ 892037 w 891793"/>
              <a:gd name="connsiteY2" fmla="*/ 720409 h 720343"/>
              <a:gd name="connsiteX3" fmla="*/ 243 w 891793"/>
              <a:gd name="connsiteY3" fmla="*/ 720409 h 7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1793" h="720343">
                <a:moveTo>
                  <a:pt x="243" y="65"/>
                </a:moveTo>
                <a:lnTo>
                  <a:pt x="892037" y="65"/>
                </a:lnTo>
                <a:lnTo>
                  <a:pt x="892037" y="720409"/>
                </a:lnTo>
                <a:lnTo>
                  <a:pt x="243" y="720409"/>
                </a:lnTo>
                <a:close/>
              </a:path>
            </a:pathLst>
          </a:custGeom>
        </p:spPr>
      </p:pic>
      <p:sp>
        <p:nvSpPr>
          <p:cNvPr id="576" name="Freeform: Shape 575">
            <a:extLst>
              <a:ext uri="{FF2B5EF4-FFF2-40B4-BE49-F238E27FC236}">
                <a16:creationId xmlns:a16="http://schemas.microsoft.com/office/drawing/2014/main" id="{A92D0A90-B91F-0EF3-BD29-0D4C30D070D4}"/>
              </a:ext>
            </a:extLst>
          </p:cNvPr>
          <p:cNvSpPr/>
          <p:nvPr/>
        </p:nvSpPr>
        <p:spPr>
          <a:xfrm flipV="1">
            <a:off x="5646288" y="592543"/>
            <a:ext cx="9427" cy="9906"/>
          </a:xfrm>
          <a:custGeom>
            <a:avLst/>
            <a:gdLst>
              <a:gd name="connsiteX0" fmla="*/ 4794 w 9427"/>
              <a:gd name="connsiteY0" fmla="*/ 3970 h 9906"/>
              <a:gd name="connsiteX1" fmla="*/ 3817 w 9427"/>
              <a:gd name="connsiteY1" fmla="*/ 5214 h 9906"/>
              <a:gd name="connsiteX2" fmla="*/ 3093 w 9427"/>
              <a:gd name="connsiteY2" fmla="*/ 4617 h 9906"/>
              <a:gd name="connsiteX3" fmla="*/ 3664 w 9427"/>
              <a:gd name="connsiteY3" fmla="*/ 3855 h 9906"/>
              <a:gd name="connsiteX4" fmla="*/ 3639 w 9427"/>
              <a:gd name="connsiteY4" fmla="*/ 3830 h 9906"/>
              <a:gd name="connsiteX5" fmla="*/ 1543 w 9427"/>
              <a:gd name="connsiteY5" fmla="*/ 3461 h 9906"/>
              <a:gd name="connsiteX6" fmla="*/ 1035 w 9427"/>
              <a:gd name="connsiteY6" fmla="*/ 1505 h 9906"/>
              <a:gd name="connsiteX7" fmla="*/ 1010 w 9427"/>
              <a:gd name="connsiteY7" fmla="*/ 1481 h 9906"/>
              <a:gd name="connsiteX8" fmla="*/ 19 w 9427"/>
              <a:gd name="connsiteY8" fmla="*/ 1646 h 9906"/>
              <a:gd name="connsiteX9" fmla="*/ -1225 w 9427"/>
              <a:gd name="connsiteY9" fmla="*/ 1125 h 9906"/>
              <a:gd name="connsiteX10" fmla="*/ -1060 w 9427"/>
              <a:gd name="connsiteY10" fmla="*/ -2063 h 9906"/>
              <a:gd name="connsiteX11" fmla="*/ 1175 w 9427"/>
              <a:gd name="connsiteY11" fmla="*/ -4692 h 9906"/>
              <a:gd name="connsiteX12" fmla="*/ 1975 w 9427"/>
              <a:gd name="connsiteY12" fmla="*/ -4032 h 9906"/>
              <a:gd name="connsiteX13" fmla="*/ -171 w 9427"/>
              <a:gd name="connsiteY13" fmla="*/ -1492 h 9906"/>
              <a:gd name="connsiteX14" fmla="*/ -374 w 9427"/>
              <a:gd name="connsiteY14" fmla="*/ 705 h 9906"/>
              <a:gd name="connsiteX15" fmla="*/ 1213 w 9427"/>
              <a:gd name="connsiteY15" fmla="*/ 782 h 9906"/>
              <a:gd name="connsiteX16" fmla="*/ 1619 w 9427"/>
              <a:gd name="connsiteY16" fmla="*/ 426 h 9906"/>
              <a:gd name="connsiteX17" fmla="*/ 3969 w 9427"/>
              <a:gd name="connsiteY17" fmla="*/ -2342 h 9906"/>
              <a:gd name="connsiteX18" fmla="*/ 4757 w 9427"/>
              <a:gd name="connsiteY18" fmla="*/ -1657 h 9906"/>
              <a:gd name="connsiteX19" fmla="*/ 2496 w 9427"/>
              <a:gd name="connsiteY19" fmla="*/ 1023 h 9906"/>
              <a:gd name="connsiteX20" fmla="*/ 2382 w 9427"/>
              <a:gd name="connsiteY20" fmla="*/ 3043 h 9906"/>
              <a:gd name="connsiteX21" fmla="*/ 4083 w 9427"/>
              <a:gd name="connsiteY21" fmla="*/ 3080 h 9906"/>
              <a:gd name="connsiteX22" fmla="*/ 4477 w 9427"/>
              <a:gd name="connsiteY22" fmla="*/ 2738 h 9906"/>
              <a:gd name="connsiteX23" fmla="*/ 6776 w 9427"/>
              <a:gd name="connsiteY23" fmla="*/ 45 h 9906"/>
              <a:gd name="connsiteX24" fmla="*/ 7563 w 9427"/>
              <a:gd name="connsiteY24" fmla="*/ 705 h 9906"/>
              <a:gd name="connsiteX25" fmla="*/ 4794 w 9427"/>
              <a:gd name="connsiteY25" fmla="*/ 3970 h 9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427" h="9906">
                <a:moveTo>
                  <a:pt x="4794" y="3970"/>
                </a:moveTo>
                <a:lnTo>
                  <a:pt x="3817" y="5214"/>
                </a:lnTo>
                <a:lnTo>
                  <a:pt x="3093" y="4617"/>
                </a:lnTo>
                <a:lnTo>
                  <a:pt x="3664" y="3855"/>
                </a:lnTo>
                <a:lnTo>
                  <a:pt x="3639" y="3830"/>
                </a:lnTo>
                <a:lnTo>
                  <a:pt x="1543" y="3461"/>
                </a:lnTo>
                <a:lnTo>
                  <a:pt x="1035" y="1505"/>
                </a:lnTo>
                <a:lnTo>
                  <a:pt x="1010" y="1481"/>
                </a:lnTo>
                <a:lnTo>
                  <a:pt x="19" y="1646"/>
                </a:lnTo>
                <a:lnTo>
                  <a:pt x="-1225" y="1125"/>
                </a:lnTo>
                <a:cubicBezTo>
                  <a:pt x="-1822" y="617"/>
                  <a:pt x="-2368" y="-501"/>
                  <a:pt x="-1060" y="-2063"/>
                </a:cubicBezTo>
                <a:lnTo>
                  <a:pt x="1175" y="-4692"/>
                </a:lnTo>
                <a:lnTo>
                  <a:pt x="1975" y="-4032"/>
                </a:lnTo>
                <a:lnTo>
                  <a:pt x="-171" y="-1492"/>
                </a:lnTo>
                <a:lnTo>
                  <a:pt x="-374" y="705"/>
                </a:lnTo>
                <a:lnTo>
                  <a:pt x="1213" y="782"/>
                </a:lnTo>
                <a:lnTo>
                  <a:pt x="1619" y="426"/>
                </a:lnTo>
                <a:lnTo>
                  <a:pt x="3969" y="-2342"/>
                </a:lnTo>
                <a:lnTo>
                  <a:pt x="4757" y="-1657"/>
                </a:lnTo>
                <a:lnTo>
                  <a:pt x="2496" y="1023"/>
                </a:lnTo>
                <a:lnTo>
                  <a:pt x="2382" y="3043"/>
                </a:lnTo>
                <a:lnTo>
                  <a:pt x="4083" y="3080"/>
                </a:lnTo>
                <a:lnTo>
                  <a:pt x="4477" y="2738"/>
                </a:lnTo>
                <a:lnTo>
                  <a:pt x="6776" y="45"/>
                </a:lnTo>
                <a:lnTo>
                  <a:pt x="7563" y="705"/>
                </a:lnTo>
                <a:lnTo>
                  <a:pt x="4794" y="3970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7" name="Freeform: Shape 576">
            <a:extLst>
              <a:ext uri="{FF2B5EF4-FFF2-40B4-BE49-F238E27FC236}">
                <a16:creationId xmlns:a16="http://schemas.microsoft.com/office/drawing/2014/main" id="{9A036A2B-1020-254E-1B0A-79F9795B3DCF}"/>
              </a:ext>
            </a:extLst>
          </p:cNvPr>
          <p:cNvSpPr/>
          <p:nvPr/>
        </p:nvSpPr>
        <p:spPr>
          <a:xfrm flipV="1">
            <a:off x="5638569" y="599071"/>
            <a:ext cx="9437" cy="9918"/>
          </a:xfrm>
          <a:custGeom>
            <a:avLst/>
            <a:gdLst>
              <a:gd name="connsiteX0" fmla="*/ 4810 w 9437"/>
              <a:gd name="connsiteY0" fmla="*/ 3988 h 9918"/>
              <a:gd name="connsiteX1" fmla="*/ 3820 w 9437"/>
              <a:gd name="connsiteY1" fmla="*/ 5233 h 9918"/>
              <a:gd name="connsiteX2" fmla="*/ 3109 w 9437"/>
              <a:gd name="connsiteY2" fmla="*/ 4623 h 9918"/>
              <a:gd name="connsiteX3" fmla="*/ 3680 w 9437"/>
              <a:gd name="connsiteY3" fmla="*/ 3874 h 9918"/>
              <a:gd name="connsiteX4" fmla="*/ 3655 w 9437"/>
              <a:gd name="connsiteY4" fmla="*/ 3848 h 9918"/>
              <a:gd name="connsiteX5" fmla="*/ 1546 w 9437"/>
              <a:gd name="connsiteY5" fmla="*/ 3480 h 9918"/>
              <a:gd name="connsiteX6" fmla="*/ 1039 w 9437"/>
              <a:gd name="connsiteY6" fmla="*/ 1511 h 9918"/>
              <a:gd name="connsiteX7" fmla="*/ 1026 w 9437"/>
              <a:gd name="connsiteY7" fmla="*/ 1499 h 9918"/>
              <a:gd name="connsiteX8" fmla="*/ 35 w 9437"/>
              <a:gd name="connsiteY8" fmla="*/ 1664 h 9918"/>
              <a:gd name="connsiteX9" fmla="*/ -1222 w 9437"/>
              <a:gd name="connsiteY9" fmla="*/ 1130 h 9918"/>
              <a:gd name="connsiteX10" fmla="*/ -1044 w 9437"/>
              <a:gd name="connsiteY10" fmla="*/ -2058 h 9918"/>
              <a:gd name="connsiteX11" fmla="*/ 1178 w 9437"/>
              <a:gd name="connsiteY11" fmla="*/ -4686 h 9918"/>
              <a:gd name="connsiteX12" fmla="*/ 1978 w 9437"/>
              <a:gd name="connsiteY12" fmla="*/ -4013 h 9918"/>
              <a:gd name="connsiteX13" fmla="*/ -168 w 9437"/>
              <a:gd name="connsiteY13" fmla="*/ -1473 h 9918"/>
              <a:gd name="connsiteX14" fmla="*/ -359 w 9437"/>
              <a:gd name="connsiteY14" fmla="*/ 711 h 9918"/>
              <a:gd name="connsiteX15" fmla="*/ 1229 w 9437"/>
              <a:gd name="connsiteY15" fmla="*/ 800 h 9918"/>
              <a:gd name="connsiteX16" fmla="*/ 1635 w 9437"/>
              <a:gd name="connsiteY16" fmla="*/ 445 h 9918"/>
              <a:gd name="connsiteX17" fmla="*/ 3972 w 9437"/>
              <a:gd name="connsiteY17" fmla="*/ -2324 h 9918"/>
              <a:gd name="connsiteX18" fmla="*/ 4772 w 9437"/>
              <a:gd name="connsiteY18" fmla="*/ -1651 h 9918"/>
              <a:gd name="connsiteX19" fmla="*/ 2499 w 9437"/>
              <a:gd name="connsiteY19" fmla="*/ 1029 h 9918"/>
              <a:gd name="connsiteX20" fmla="*/ 2385 w 9437"/>
              <a:gd name="connsiteY20" fmla="*/ 3048 h 9918"/>
              <a:gd name="connsiteX21" fmla="*/ 4086 w 9437"/>
              <a:gd name="connsiteY21" fmla="*/ 3099 h 9918"/>
              <a:gd name="connsiteX22" fmla="*/ 4493 w 9437"/>
              <a:gd name="connsiteY22" fmla="*/ 2756 h 9918"/>
              <a:gd name="connsiteX23" fmla="*/ 6779 w 9437"/>
              <a:gd name="connsiteY23" fmla="*/ 51 h 9918"/>
              <a:gd name="connsiteX24" fmla="*/ 7579 w 9437"/>
              <a:gd name="connsiteY24" fmla="*/ 711 h 9918"/>
              <a:gd name="connsiteX25" fmla="*/ 4810 w 9437"/>
              <a:gd name="connsiteY25" fmla="*/ 3988 h 9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437" h="9918">
                <a:moveTo>
                  <a:pt x="4810" y="3988"/>
                </a:moveTo>
                <a:lnTo>
                  <a:pt x="3820" y="5233"/>
                </a:lnTo>
                <a:lnTo>
                  <a:pt x="3109" y="4623"/>
                </a:lnTo>
                <a:lnTo>
                  <a:pt x="3680" y="3874"/>
                </a:lnTo>
                <a:lnTo>
                  <a:pt x="3655" y="3848"/>
                </a:lnTo>
                <a:lnTo>
                  <a:pt x="1546" y="3480"/>
                </a:lnTo>
                <a:lnTo>
                  <a:pt x="1039" y="1511"/>
                </a:lnTo>
                <a:lnTo>
                  <a:pt x="1026" y="1499"/>
                </a:lnTo>
                <a:lnTo>
                  <a:pt x="35" y="1664"/>
                </a:lnTo>
                <a:lnTo>
                  <a:pt x="-1222" y="1130"/>
                </a:lnTo>
                <a:cubicBezTo>
                  <a:pt x="-1819" y="635"/>
                  <a:pt x="-2365" y="-495"/>
                  <a:pt x="-1044" y="-2058"/>
                </a:cubicBezTo>
                <a:lnTo>
                  <a:pt x="1178" y="-4686"/>
                </a:lnTo>
                <a:lnTo>
                  <a:pt x="1978" y="-4013"/>
                </a:lnTo>
                <a:lnTo>
                  <a:pt x="-168" y="-1473"/>
                </a:lnTo>
                <a:lnTo>
                  <a:pt x="-359" y="711"/>
                </a:lnTo>
                <a:lnTo>
                  <a:pt x="1229" y="800"/>
                </a:lnTo>
                <a:lnTo>
                  <a:pt x="1635" y="445"/>
                </a:lnTo>
                <a:lnTo>
                  <a:pt x="3972" y="-2324"/>
                </a:lnTo>
                <a:lnTo>
                  <a:pt x="4772" y="-1651"/>
                </a:lnTo>
                <a:lnTo>
                  <a:pt x="2499" y="1029"/>
                </a:lnTo>
                <a:lnTo>
                  <a:pt x="2385" y="3048"/>
                </a:lnTo>
                <a:lnTo>
                  <a:pt x="4086" y="3099"/>
                </a:lnTo>
                <a:lnTo>
                  <a:pt x="4493" y="2756"/>
                </a:lnTo>
                <a:lnTo>
                  <a:pt x="6779" y="51"/>
                </a:lnTo>
                <a:lnTo>
                  <a:pt x="7579" y="711"/>
                </a:lnTo>
                <a:lnTo>
                  <a:pt x="4810" y="3988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8" name="Freeform: Shape 577">
            <a:extLst>
              <a:ext uri="{FF2B5EF4-FFF2-40B4-BE49-F238E27FC236}">
                <a16:creationId xmlns:a16="http://schemas.microsoft.com/office/drawing/2014/main" id="{89B87543-D439-9207-F5CE-17543B490888}"/>
              </a:ext>
            </a:extLst>
          </p:cNvPr>
          <p:cNvSpPr/>
          <p:nvPr/>
        </p:nvSpPr>
        <p:spPr>
          <a:xfrm flipV="1">
            <a:off x="5562058" y="665619"/>
            <a:ext cx="7373" cy="8001"/>
          </a:xfrm>
          <a:custGeom>
            <a:avLst/>
            <a:gdLst>
              <a:gd name="connsiteX0" fmla="*/ 5567 w 7373"/>
              <a:gd name="connsiteY0" fmla="*/ -1618 h 8001"/>
              <a:gd name="connsiteX1" fmla="*/ 5187 w 7373"/>
              <a:gd name="connsiteY1" fmla="*/ -1161 h 8001"/>
              <a:gd name="connsiteX2" fmla="*/ 4107 w 7373"/>
              <a:gd name="connsiteY2" fmla="*/ -1084 h 8001"/>
              <a:gd name="connsiteX3" fmla="*/ -440 w 7373"/>
              <a:gd name="connsiteY3" fmla="*/ 84 h 8001"/>
              <a:gd name="connsiteX4" fmla="*/ -249 w 7373"/>
              <a:gd name="connsiteY4" fmla="*/ 2104 h 8001"/>
              <a:gd name="connsiteX5" fmla="*/ 1326 w 7373"/>
              <a:gd name="connsiteY5" fmla="*/ 2637 h 8001"/>
              <a:gd name="connsiteX6" fmla="*/ 1122 w 7373"/>
              <a:gd name="connsiteY6" fmla="*/ 3374 h 8001"/>
              <a:gd name="connsiteX7" fmla="*/ -935 w 7373"/>
              <a:gd name="connsiteY7" fmla="*/ 2612 h 8001"/>
              <a:gd name="connsiteX8" fmla="*/ -1265 w 7373"/>
              <a:gd name="connsiteY8" fmla="*/ -462 h 8001"/>
              <a:gd name="connsiteX9" fmla="*/ 3180 w 7373"/>
              <a:gd name="connsiteY9" fmla="*/ -1821 h 8001"/>
              <a:gd name="connsiteX10" fmla="*/ 3980 w 7373"/>
              <a:gd name="connsiteY10" fmla="*/ -1859 h 8001"/>
              <a:gd name="connsiteX11" fmla="*/ 3993 w 7373"/>
              <a:gd name="connsiteY11" fmla="*/ -1884 h 8001"/>
              <a:gd name="connsiteX12" fmla="*/ 1491 w 7373"/>
              <a:gd name="connsiteY12" fmla="*/ -3993 h 8001"/>
              <a:gd name="connsiteX13" fmla="*/ 2012 w 7373"/>
              <a:gd name="connsiteY13" fmla="*/ -4628 h 8001"/>
              <a:gd name="connsiteX14" fmla="*/ 5567 w 7373"/>
              <a:gd name="connsiteY14" fmla="*/ -1618 h 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73" h="8001">
                <a:moveTo>
                  <a:pt x="5567" y="-1618"/>
                </a:moveTo>
                <a:lnTo>
                  <a:pt x="5187" y="-1161"/>
                </a:lnTo>
                <a:lnTo>
                  <a:pt x="4107" y="-1084"/>
                </a:lnTo>
                <a:cubicBezTo>
                  <a:pt x="1542" y="-932"/>
                  <a:pt x="284" y="-754"/>
                  <a:pt x="-440" y="84"/>
                </a:cubicBezTo>
                <a:lnTo>
                  <a:pt x="-249" y="2104"/>
                </a:lnTo>
                <a:lnTo>
                  <a:pt x="1326" y="2637"/>
                </a:lnTo>
                <a:lnTo>
                  <a:pt x="1122" y="3374"/>
                </a:lnTo>
                <a:lnTo>
                  <a:pt x="-935" y="2612"/>
                </a:lnTo>
                <a:cubicBezTo>
                  <a:pt x="-2129" y="1583"/>
                  <a:pt x="-1951" y="338"/>
                  <a:pt x="-1265" y="-462"/>
                </a:cubicBezTo>
                <a:cubicBezTo>
                  <a:pt x="-401" y="-1491"/>
                  <a:pt x="1046" y="-1694"/>
                  <a:pt x="3180" y="-1821"/>
                </a:cubicBezTo>
                <a:lnTo>
                  <a:pt x="3980" y="-1859"/>
                </a:lnTo>
                <a:lnTo>
                  <a:pt x="3993" y="-1884"/>
                </a:lnTo>
                <a:lnTo>
                  <a:pt x="1491" y="-3993"/>
                </a:lnTo>
                <a:lnTo>
                  <a:pt x="2012" y="-4628"/>
                </a:lnTo>
                <a:lnTo>
                  <a:pt x="5567" y="-1618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9" name="Freeform: Shape 578">
            <a:extLst>
              <a:ext uri="{FF2B5EF4-FFF2-40B4-BE49-F238E27FC236}">
                <a16:creationId xmlns:a16="http://schemas.microsoft.com/office/drawing/2014/main" id="{582609E2-391C-0E6D-A85D-F0B4363BBF93}"/>
              </a:ext>
            </a:extLst>
          </p:cNvPr>
          <p:cNvSpPr/>
          <p:nvPr/>
        </p:nvSpPr>
        <p:spPr>
          <a:xfrm flipV="1">
            <a:off x="5517387" y="703732"/>
            <a:ext cx="6629" cy="7084"/>
          </a:xfrm>
          <a:custGeom>
            <a:avLst/>
            <a:gdLst>
              <a:gd name="connsiteX0" fmla="*/ 4169 w 6629"/>
              <a:gd name="connsiteY0" fmla="*/ -1828 h 7084"/>
              <a:gd name="connsiteX1" fmla="*/ 3241 w 6629"/>
              <a:gd name="connsiteY1" fmla="*/ -3212 h 7084"/>
              <a:gd name="connsiteX2" fmla="*/ 1095 w 6629"/>
              <a:gd name="connsiteY2" fmla="*/ -3199 h 7084"/>
              <a:gd name="connsiteX3" fmla="*/ 1578 w 6629"/>
              <a:gd name="connsiteY3" fmla="*/ -887 h 7084"/>
              <a:gd name="connsiteX4" fmla="*/ 1997 w 6629"/>
              <a:gd name="connsiteY4" fmla="*/ -532 h 7084"/>
              <a:gd name="connsiteX5" fmla="*/ 1514 w 6629"/>
              <a:gd name="connsiteY5" fmla="*/ 27 h 7084"/>
              <a:gd name="connsiteX6" fmla="*/ 1108 w 6629"/>
              <a:gd name="connsiteY6" fmla="*/ -329 h 7084"/>
              <a:gd name="connsiteX7" fmla="*/ -912 w 6629"/>
              <a:gd name="connsiteY7" fmla="*/ -443 h 7084"/>
              <a:gd name="connsiteX8" fmla="*/ -658 w 6629"/>
              <a:gd name="connsiteY8" fmla="*/ 1220 h 7084"/>
              <a:gd name="connsiteX9" fmla="*/ 765 w 6629"/>
              <a:gd name="connsiteY9" fmla="*/ 1779 h 7084"/>
              <a:gd name="connsiteX10" fmla="*/ 498 w 6629"/>
              <a:gd name="connsiteY10" fmla="*/ 2490 h 7084"/>
              <a:gd name="connsiteX11" fmla="*/ -1305 w 6629"/>
              <a:gd name="connsiteY11" fmla="*/ 1690 h 7084"/>
              <a:gd name="connsiteX12" fmla="*/ -1775 w 6629"/>
              <a:gd name="connsiteY12" fmla="*/ -964 h 7084"/>
              <a:gd name="connsiteX13" fmla="*/ 346 w 6629"/>
              <a:gd name="connsiteY13" fmla="*/ -1396 h 7084"/>
              <a:gd name="connsiteX14" fmla="*/ 358 w 6629"/>
              <a:gd name="connsiteY14" fmla="*/ -1408 h 7084"/>
              <a:gd name="connsiteX15" fmla="*/ 320 w 6629"/>
              <a:gd name="connsiteY15" fmla="*/ -3860 h 7084"/>
              <a:gd name="connsiteX16" fmla="*/ 3737 w 6629"/>
              <a:gd name="connsiteY16" fmla="*/ -3821 h 7084"/>
              <a:gd name="connsiteX17" fmla="*/ 4854 w 6629"/>
              <a:gd name="connsiteY17" fmla="*/ -2234 h 7084"/>
              <a:gd name="connsiteX18" fmla="*/ 4169 w 6629"/>
              <a:gd name="connsiteY18" fmla="*/ -1828 h 7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629" h="7084">
                <a:moveTo>
                  <a:pt x="4169" y="-1828"/>
                </a:moveTo>
                <a:lnTo>
                  <a:pt x="3241" y="-3212"/>
                </a:lnTo>
                <a:lnTo>
                  <a:pt x="1095" y="-3199"/>
                </a:lnTo>
                <a:lnTo>
                  <a:pt x="1578" y="-887"/>
                </a:lnTo>
                <a:lnTo>
                  <a:pt x="1997" y="-532"/>
                </a:lnTo>
                <a:lnTo>
                  <a:pt x="1514" y="27"/>
                </a:lnTo>
                <a:lnTo>
                  <a:pt x="1108" y="-329"/>
                </a:lnTo>
                <a:lnTo>
                  <a:pt x="-912" y="-443"/>
                </a:lnTo>
                <a:lnTo>
                  <a:pt x="-658" y="1220"/>
                </a:lnTo>
                <a:lnTo>
                  <a:pt x="765" y="1779"/>
                </a:lnTo>
                <a:lnTo>
                  <a:pt x="498" y="2490"/>
                </a:lnTo>
                <a:lnTo>
                  <a:pt x="-1305" y="1690"/>
                </a:lnTo>
                <a:lnTo>
                  <a:pt x="-1775" y="-964"/>
                </a:lnTo>
                <a:lnTo>
                  <a:pt x="346" y="-1396"/>
                </a:lnTo>
                <a:lnTo>
                  <a:pt x="358" y="-1408"/>
                </a:lnTo>
                <a:lnTo>
                  <a:pt x="320" y="-3860"/>
                </a:lnTo>
                <a:cubicBezTo>
                  <a:pt x="1082" y="-4748"/>
                  <a:pt x="2416" y="-4939"/>
                  <a:pt x="3737" y="-3821"/>
                </a:cubicBezTo>
                <a:lnTo>
                  <a:pt x="4854" y="-2234"/>
                </a:lnTo>
                <a:lnTo>
                  <a:pt x="4169" y="-1828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0" name="Freeform: Shape 579">
            <a:extLst>
              <a:ext uri="{FF2B5EF4-FFF2-40B4-BE49-F238E27FC236}">
                <a16:creationId xmlns:a16="http://schemas.microsoft.com/office/drawing/2014/main" id="{BB42A258-CA22-865B-9C7E-044D4293063F}"/>
              </a:ext>
            </a:extLst>
          </p:cNvPr>
          <p:cNvSpPr/>
          <p:nvPr/>
        </p:nvSpPr>
        <p:spPr>
          <a:xfrm flipV="1">
            <a:off x="5471184" y="743508"/>
            <a:ext cx="6692" cy="6222"/>
          </a:xfrm>
          <a:custGeom>
            <a:avLst/>
            <a:gdLst>
              <a:gd name="connsiteX0" fmla="*/ 1876 w 6692"/>
              <a:gd name="connsiteY0" fmla="*/ -1867 h 6222"/>
              <a:gd name="connsiteX1" fmla="*/ 314 w 6692"/>
              <a:gd name="connsiteY1" fmla="*/ -12 h 6222"/>
              <a:gd name="connsiteX2" fmla="*/ -448 w 6692"/>
              <a:gd name="connsiteY2" fmla="*/ 826 h 6222"/>
              <a:gd name="connsiteX3" fmla="*/ -423 w 6692"/>
              <a:gd name="connsiteY3" fmla="*/ 851 h 6222"/>
              <a:gd name="connsiteX4" fmla="*/ 733 w 6692"/>
              <a:gd name="connsiteY4" fmla="*/ 432 h 6222"/>
              <a:gd name="connsiteX5" fmla="*/ 3679 w 6692"/>
              <a:gd name="connsiteY5" fmla="*/ -317 h 6222"/>
              <a:gd name="connsiteX6" fmla="*/ 3692 w 6692"/>
              <a:gd name="connsiteY6" fmla="*/ -330 h 6222"/>
              <a:gd name="connsiteX7" fmla="*/ 3654 w 6692"/>
              <a:gd name="connsiteY7" fmla="*/ -3962 h 6222"/>
              <a:gd name="connsiteX8" fmla="*/ 2371 w 6692"/>
              <a:gd name="connsiteY8" fmla="*/ -2451 h 6222"/>
              <a:gd name="connsiteX9" fmla="*/ 4949 w 6692"/>
              <a:gd name="connsiteY9" fmla="*/ -280 h 6222"/>
              <a:gd name="connsiteX10" fmla="*/ 4530 w 6692"/>
              <a:gd name="connsiteY10" fmla="*/ 216 h 6222"/>
              <a:gd name="connsiteX11" fmla="*/ -931 w 6692"/>
              <a:gd name="connsiteY11" fmla="*/ 1664 h 6222"/>
              <a:gd name="connsiteX12" fmla="*/ -1744 w 6692"/>
              <a:gd name="connsiteY12" fmla="*/ 978 h 6222"/>
              <a:gd name="connsiteX13" fmla="*/ 1165 w 6692"/>
              <a:gd name="connsiteY13" fmla="*/ -2464 h 6222"/>
              <a:gd name="connsiteX14" fmla="*/ 403 w 6692"/>
              <a:gd name="connsiteY14" fmla="*/ -3124 h 6222"/>
              <a:gd name="connsiteX15" fmla="*/ 898 w 6692"/>
              <a:gd name="connsiteY15" fmla="*/ -3708 h 6222"/>
              <a:gd name="connsiteX16" fmla="*/ 1660 w 6692"/>
              <a:gd name="connsiteY16" fmla="*/ -3048 h 6222"/>
              <a:gd name="connsiteX17" fmla="*/ 2943 w 6692"/>
              <a:gd name="connsiteY17" fmla="*/ -4559 h 6222"/>
              <a:gd name="connsiteX18" fmla="*/ 3654 w 6692"/>
              <a:gd name="connsiteY18" fmla="*/ -3962 h 6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692" h="6222">
                <a:moveTo>
                  <a:pt x="1876" y="-1867"/>
                </a:moveTo>
                <a:lnTo>
                  <a:pt x="314" y="-12"/>
                </a:lnTo>
                <a:lnTo>
                  <a:pt x="-448" y="826"/>
                </a:lnTo>
                <a:lnTo>
                  <a:pt x="-423" y="851"/>
                </a:lnTo>
                <a:lnTo>
                  <a:pt x="733" y="432"/>
                </a:lnTo>
                <a:lnTo>
                  <a:pt x="3679" y="-317"/>
                </a:lnTo>
                <a:lnTo>
                  <a:pt x="3692" y="-330"/>
                </a:lnTo>
                <a:close/>
                <a:moveTo>
                  <a:pt x="3654" y="-3962"/>
                </a:moveTo>
                <a:lnTo>
                  <a:pt x="2371" y="-2451"/>
                </a:lnTo>
                <a:lnTo>
                  <a:pt x="4949" y="-280"/>
                </a:lnTo>
                <a:lnTo>
                  <a:pt x="4530" y="216"/>
                </a:lnTo>
                <a:lnTo>
                  <a:pt x="-931" y="1664"/>
                </a:lnTo>
                <a:lnTo>
                  <a:pt x="-1744" y="978"/>
                </a:lnTo>
                <a:lnTo>
                  <a:pt x="1165" y="-2464"/>
                </a:lnTo>
                <a:lnTo>
                  <a:pt x="403" y="-3124"/>
                </a:lnTo>
                <a:lnTo>
                  <a:pt x="898" y="-3708"/>
                </a:lnTo>
                <a:lnTo>
                  <a:pt x="1660" y="-3048"/>
                </a:lnTo>
                <a:lnTo>
                  <a:pt x="2943" y="-4559"/>
                </a:lnTo>
                <a:lnTo>
                  <a:pt x="3654" y="-3962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1" name="Freeform: Shape 580">
            <a:extLst>
              <a:ext uri="{FF2B5EF4-FFF2-40B4-BE49-F238E27FC236}">
                <a16:creationId xmlns:a16="http://schemas.microsoft.com/office/drawing/2014/main" id="{73AA7F58-E905-2C30-F8BF-9CBB9F188079}"/>
              </a:ext>
            </a:extLst>
          </p:cNvPr>
          <p:cNvSpPr/>
          <p:nvPr/>
        </p:nvSpPr>
        <p:spPr>
          <a:xfrm flipV="1">
            <a:off x="5426023" y="780185"/>
            <a:ext cx="7747" cy="6890"/>
          </a:xfrm>
          <a:custGeom>
            <a:avLst/>
            <a:gdLst>
              <a:gd name="connsiteX0" fmla="*/ -1180 w 7747"/>
              <a:gd name="connsiteY0" fmla="*/ -481 h 6890"/>
              <a:gd name="connsiteX1" fmla="*/ 916 w 7747"/>
              <a:gd name="connsiteY1" fmla="*/ 1297 h 6890"/>
              <a:gd name="connsiteX2" fmla="*/ 2313 w 7747"/>
              <a:gd name="connsiteY2" fmla="*/ 53 h 6890"/>
              <a:gd name="connsiteX3" fmla="*/ 1843 w 7747"/>
              <a:gd name="connsiteY3" fmla="*/ -290 h 6890"/>
              <a:gd name="connsiteX4" fmla="*/ 916 w 7747"/>
              <a:gd name="connsiteY4" fmla="*/ -1586 h 6890"/>
              <a:gd name="connsiteX5" fmla="*/ 1322 w 7747"/>
              <a:gd name="connsiteY5" fmla="*/ -3668 h 6890"/>
              <a:gd name="connsiteX6" fmla="*/ 4954 w 7747"/>
              <a:gd name="connsiteY6" fmla="*/ -3808 h 6890"/>
              <a:gd name="connsiteX7" fmla="*/ 6034 w 7747"/>
              <a:gd name="connsiteY7" fmla="*/ -2309 h 6890"/>
              <a:gd name="connsiteX8" fmla="*/ 5374 w 7747"/>
              <a:gd name="connsiteY8" fmla="*/ -1903 h 6890"/>
              <a:gd name="connsiteX9" fmla="*/ 4459 w 7747"/>
              <a:gd name="connsiteY9" fmla="*/ -3211 h 6890"/>
              <a:gd name="connsiteX10" fmla="*/ 2148 w 7747"/>
              <a:gd name="connsiteY10" fmla="*/ -3109 h 6890"/>
              <a:gd name="connsiteX11" fmla="*/ 2694 w 7747"/>
              <a:gd name="connsiteY11" fmla="*/ -557 h 6890"/>
              <a:gd name="connsiteX12" fmla="*/ 3506 w 7747"/>
              <a:gd name="connsiteY12" fmla="*/ 27 h 6890"/>
              <a:gd name="connsiteX13" fmla="*/ 916 w 7747"/>
              <a:gd name="connsiteY13" fmla="*/ 2364 h 6890"/>
              <a:gd name="connsiteX14" fmla="*/ -1713 w 7747"/>
              <a:gd name="connsiteY14" fmla="*/ 142 h 6890"/>
              <a:gd name="connsiteX15" fmla="*/ -1180 w 7747"/>
              <a:gd name="connsiteY15" fmla="*/ -481 h 6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47" h="6890">
                <a:moveTo>
                  <a:pt x="-1180" y="-481"/>
                </a:moveTo>
                <a:lnTo>
                  <a:pt x="916" y="1297"/>
                </a:lnTo>
                <a:lnTo>
                  <a:pt x="2313" y="53"/>
                </a:lnTo>
                <a:lnTo>
                  <a:pt x="1843" y="-290"/>
                </a:lnTo>
                <a:lnTo>
                  <a:pt x="916" y="-1586"/>
                </a:lnTo>
                <a:lnTo>
                  <a:pt x="1322" y="-3668"/>
                </a:lnTo>
                <a:cubicBezTo>
                  <a:pt x="2236" y="-4748"/>
                  <a:pt x="3761" y="-4824"/>
                  <a:pt x="4954" y="-3808"/>
                </a:cubicBezTo>
                <a:lnTo>
                  <a:pt x="6034" y="-2309"/>
                </a:lnTo>
                <a:lnTo>
                  <a:pt x="5374" y="-1903"/>
                </a:lnTo>
                <a:lnTo>
                  <a:pt x="4459" y="-3211"/>
                </a:lnTo>
                <a:lnTo>
                  <a:pt x="2148" y="-3109"/>
                </a:lnTo>
                <a:lnTo>
                  <a:pt x="2694" y="-557"/>
                </a:lnTo>
                <a:lnTo>
                  <a:pt x="3506" y="27"/>
                </a:lnTo>
                <a:lnTo>
                  <a:pt x="916" y="2364"/>
                </a:lnTo>
                <a:lnTo>
                  <a:pt x="-1713" y="142"/>
                </a:lnTo>
                <a:lnTo>
                  <a:pt x="-1180" y="-481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2" name="Freeform: Shape 581">
            <a:extLst>
              <a:ext uri="{FF2B5EF4-FFF2-40B4-BE49-F238E27FC236}">
                <a16:creationId xmlns:a16="http://schemas.microsoft.com/office/drawing/2014/main" id="{F31359B4-3AB6-F434-A22D-ABF690AEC1C1}"/>
              </a:ext>
            </a:extLst>
          </p:cNvPr>
          <p:cNvSpPr/>
          <p:nvPr/>
        </p:nvSpPr>
        <p:spPr>
          <a:xfrm flipV="1">
            <a:off x="5381637" y="819746"/>
            <a:ext cx="6351" cy="5181"/>
          </a:xfrm>
          <a:custGeom>
            <a:avLst/>
            <a:gdLst>
              <a:gd name="connsiteX0" fmla="*/ 1429 w 6351"/>
              <a:gd name="connsiteY0" fmla="*/ -3590 h 5181"/>
              <a:gd name="connsiteX1" fmla="*/ 1493 w 6351"/>
              <a:gd name="connsiteY1" fmla="*/ -1571 h 5181"/>
              <a:gd name="connsiteX2" fmla="*/ 2991 w 6351"/>
              <a:gd name="connsiteY2" fmla="*/ -1367 h 5181"/>
              <a:gd name="connsiteX3" fmla="*/ 3321 w 6351"/>
              <a:gd name="connsiteY3" fmla="*/ -1596 h 5181"/>
              <a:gd name="connsiteX4" fmla="*/ 3436 w 6351"/>
              <a:gd name="connsiteY4" fmla="*/ -3971 h 5181"/>
              <a:gd name="connsiteX5" fmla="*/ -1200 w 6351"/>
              <a:gd name="connsiteY5" fmla="*/ -872 h 5181"/>
              <a:gd name="connsiteX6" fmla="*/ -666 w 6351"/>
              <a:gd name="connsiteY6" fmla="*/ -453 h 5181"/>
              <a:gd name="connsiteX7" fmla="*/ 2572 w 6351"/>
              <a:gd name="connsiteY7" fmla="*/ -771 h 5181"/>
              <a:gd name="connsiteX8" fmla="*/ 2559 w 6351"/>
              <a:gd name="connsiteY8" fmla="*/ -796 h 5181"/>
              <a:gd name="connsiteX9" fmla="*/ 858 w 6351"/>
              <a:gd name="connsiteY9" fmla="*/ -1241 h 5181"/>
              <a:gd name="connsiteX10" fmla="*/ 718 w 6351"/>
              <a:gd name="connsiteY10" fmla="*/ -4136 h 5181"/>
              <a:gd name="connsiteX11" fmla="*/ 3867 w 6351"/>
              <a:gd name="connsiteY11" fmla="*/ -4491 h 5181"/>
              <a:gd name="connsiteX12" fmla="*/ 3842 w 6351"/>
              <a:gd name="connsiteY12" fmla="*/ -847 h 5181"/>
              <a:gd name="connsiteX13" fmla="*/ 1086 w 6351"/>
              <a:gd name="connsiteY13" fmla="*/ 690 h 5181"/>
              <a:gd name="connsiteX14" fmla="*/ -1149 w 6351"/>
              <a:gd name="connsiteY14" fmla="*/ 68 h 5181"/>
              <a:gd name="connsiteX15" fmla="*/ -1682 w 6351"/>
              <a:gd name="connsiteY15" fmla="*/ -301 h 5181"/>
              <a:gd name="connsiteX16" fmla="*/ -1200 w 6351"/>
              <a:gd name="connsiteY16" fmla="*/ -872 h 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351" h="5181">
                <a:moveTo>
                  <a:pt x="1429" y="-3590"/>
                </a:moveTo>
                <a:lnTo>
                  <a:pt x="1493" y="-1571"/>
                </a:lnTo>
                <a:lnTo>
                  <a:pt x="2991" y="-1367"/>
                </a:lnTo>
                <a:lnTo>
                  <a:pt x="3321" y="-1596"/>
                </a:lnTo>
                <a:lnTo>
                  <a:pt x="3436" y="-3971"/>
                </a:lnTo>
                <a:close/>
                <a:moveTo>
                  <a:pt x="-1200" y="-872"/>
                </a:moveTo>
                <a:lnTo>
                  <a:pt x="-666" y="-453"/>
                </a:lnTo>
                <a:cubicBezTo>
                  <a:pt x="540" y="258"/>
                  <a:pt x="1759" y="-34"/>
                  <a:pt x="2572" y="-771"/>
                </a:cubicBezTo>
                <a:lnTo>
                  <a:pt x="2559" y="-796"/>
                </a:lnTo>
                <a:lnTo>
                  <a:pt x="858" y="-1241"/>
                </a:lnTo>
                <a:lnTo>
                  <a:pt x="718" y="-4136"/>
                </a:lnTo>
                <a:lnTo>
                  <a:pt x="3867" y="-4491"/>
                </a:lnTo>
                <a:cubicBezTo>
                  <a:pt x="4947" y="-3577"/>
                  <a:pt x="4934" y="-2155"/>
                  <a:pt x="3842" y="-847"/>
                </a:cubicBezTo>
                <a:lnTo>
                  <a:pt x="1086" y="690"/>
                </a:lnTo>
                <a:lnTo>
                  <a:pt x="-1149" y="68"/>
                </a:lnTo>
                <a:lnTo>
                  <a:pt x="-1682" y="-301"/>
                </a:lnTo>
                <a:lnTo>
                  <a:pt x="-1200" y="-872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3" name="Freeform: Shape 582">
            <a:extLst>
              <a:ext uri="{FF2B5EF4-FFF2-40B4-BE49-F238E27FC236}">
                <a16:creationId xmlns:a16="http://schemas.microsoft.com/office/drawing/2014/main" id="{BDD5A8A2-8431-5D42-079B-BBC93B299C24}"/>
              </a:ext>
            </a:extLst>
          </p:cNvPr>
          <p:cNvSpPr/>
          <p:nvPr/>
        </p:nvSpPr>
        <p:spPr>
          <a:xfrm flipV="1">
            <a:off x="5335828" y="856005"/>
            <a:ext cx="7366" cy="6044"/>
          </a:xfrm>
          <a:custGeom>
            <a:avLst/>
            <a:gdLst>
              <a:gd name="connsiteX0" fmla="*/ -1652 w 7366"/>
              <a:gd name="connsiteY0" fmla="*/ -1183 h 6044"/>
              <a:gd name="connsiteX1" fmla="*/ -1258 w 7366"/>
              <a:gd name="connsiteY1" fmla="*/ -1640 h 6044"/>
              <a:gd name="connsiteX2" fmla="*/ 4991 w 7366"/>
              <a:gd name="connsiteY2" fmla="*/ -4459 h 6044"/>
              <a:gd name="connsiteX3" fmla="*/ 5715 w 7366"/>
              <a:gd name="connsiteY3" fmla="*/ -3837 h 6044"/>
              <a:gd name="connsiteX4" fmla="*/ -419 w 7366"/>
              <a:gd name="connsiteY4" fmla="*/ -1157 h 6044"/>
              <a:gd name="connsiteX5" fmla="*/ -432 w 7366"/>
              <a:gd name="connsiteY5" fmla="*/ -1144 h 6044"/>
              <a:gd name="connsiteX6" fmla="*/ 2108 w 7366"/>
              <a:gd name="connsiteY6" fmla="*/ 1002 h 6044"/>
              <a:gd name="connsiteX7" fmla="*/ 1612 w 7366"/>
              <a:gd name="connsiteY7" fmla="*/ 1586 h 6044"/>
              <a:gd name="connsiteX8" fmla="*/ -1652 w 7366"/>
              <a:gd name="connsiteY8" fmla="*/ -1183 h 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66" h="6044">
                <a:moveTo>
                  <a:pt x="-1652" y="-1183"/>
                </a:moveTo>
                <a:lnTo>
                  <a:pt x="-1258" y="-1640"/>
                </a:lnTo>
                <a:lnTo>
                  <a:pt x="4991" y="-4459"/>
                </a:lnTo>
                <a:lnTo>
                  <a:pt x="5715" y="-3837"/>
                </a:lnTo>
                <a:lnTo>
                  <a:pt x="-419" y="-1157"/>
                </a:lnTo>
                <a:lnTo>
                  <a:pt x="-432" y="-1144"/>
                </a:lnTo>
                <a:lnTo>
                  <a:pt x="2108" y="1002"/>
                </a:lnTo>
                <a:lnTo>
                  <a:pt x="1612" y="1586"/>
                </a:lnTo>
                <a:lnTo>
                  <a:pt x="-1652" y="-1183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4" name="Freeform: Shape 583">
            <a:extLst>
              <a:ext uri="{FF2B5EF4-FFF2-40B4-BE49-F238E27FC236}">
                <a16:creationId xmlns:a16="http://schemas.microsoft.com/office/drawing/2014/main" id="{425F820F-7392-5E4F-674E-A2FAF7F8194A}"/>
              </a:ext>
            </a:extLst>
          </p:cNvPr>
          <p:cNvSpPr/>
          <p:nvPr/>
        </p:nvSpPr>
        <p:spPr>
          <a:xfrm flipV="1">
            <a:off x="5291518" y="895743"/>
            <a:ext cx="6357" cy="5638"/>
          </a:xfrm>
          <a:custGeom>
            <a:avLst/>
            <a:gdLst>
              <a:gd name="connsiteX0" fmla="*/ 1033 w 6357"/>
              <a:gd name="connsiteY0" fmla="*/ 644 h 5638"/>
              <a:gd name="connsiteX1" fmla="*/ 856 w 6357"/>
              <a:gd name="connsiteY1" fmla="*/ -1274 h 5638"/>
              <a:gd name="connsiteX2" fmla="*/ -834 w 6357"/>
              <a:gd name="connsiteY2" fmla="*/ -982 h 5638"/>
              <a:gd name="connsiteX3" fmla="*/ -668 w 6357"/>
              <a:gd name="connsiteY3" fmla="*/ 720 h 5638"/>
              <a:gd name="connsiteX4" fmla="*/ 1325 w 6357"/>
              <a:gd name="connsiteY4" fmla="*/ -3852 h 5638"/>
              <a:gd name="connsiteX5" fmla="*/ 1516 w 6357"/>
              <a:gd name="connsiteY5" fmla="*/ -1617 h 5638"/>
              <a:gd name="connsiteX6" fmla="*/ 3472 w 6357"/>
              <a:gd name="connsiteY6" fmla="*/ -1909 h 5638"/>
              <a:gd name="connsiteX7" fmla="*/ 3256 w 6357"/>
              <a:gd name="connsiteY7" fmla="*/ -3902 h 5638"/>
              <a:gd name="connsiteX8" fmla="*/ 4323 w 6357"/>
              <a:gd name="connsiteY8" fmla="*/ -1376 h 5638"/>
              <a:gd name="connsiteX9" fmla="*/ 1973 w 6357"/>
              <a:gd name="connsiteY9" fmla="*/ -817 h 5638"/>
              <a:gd name="connsiteX10" fmla="*/ 1960 w 6357"/>
              <a:gd name="connsiteY10" fmla="*/ -791 h 5638"/>
              <a:gd name="connsiteX11" fmla="*/ 1783 w 6357"/>
              <a:gd name="connsiteY11" fmla="*/ 1190 h 5638"/>
              <a:gd name="connsiteX12" fmla="*/ -1164 w 6357"/>
              <a:gd name="connsiteY12" fmla="*/ 1215 h 5638"/>
              <a:gd name="connsiteX13" fmla="*/ -1621 w 6357"/>
              <a:gd name="connsiteY13" fmla="*/ -1503 h 5638"/>
              <a:gd name="connsiteX14" fmla="*/ 386 w 6357"/>
              <a:gd name="connsiteY14" fmla="*/ -2023 h 5638"/>
              <a:gd name="connsiteX15" fmla="*/ 398 w 6357"/>
              <a:gd name="connsiteY15" fmla="*/ -2048 h 5638"/>
              <a:gd name="connsiteX16" fmla="*/ 500 w 6357"/>
              <a:gd name="connsiteY16" fmla="*/ -4411 h 5638"/>
              <a:gd name="connsiteX17" fmla="*/ 3726 w 6357"/>
              <a:gd name="connsiteY17" fmla="*/ -4423 h 5638"/>
              <a:gd name="connsiteX18" fmla="*/ 4323 w 6357"/>
              <a:gd name="connsiteY18" fmla="*/ -1376 h 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357" h="5638">
                <a:moveTo>
                  <a:pt x="1033" y="644"/>
                </a:moveTo>
                <a:lnTo>
                  <a:pt x="856" y="-1274"/>
                </a:lnTo>
                <a:lnTo>
                  <a:pt x="-834" y="-982"/>
                </a:lnTo>
                <a:lnTo>
                  <a:pt x="-668" y="720"/>
                </a:lnTo>
                <a:close/>
                <a:moveTo>
                  <a:pt x="1325" y="-3852"/>
                </a:moveTo>
                <a:lnTo>
                  <a:pt x="1516" y="-1617"/>
                </a:lnTo>
                <a:lnTo>
                  <a:pt x="3472" y="-1909"/>
                </a:lnTo>
                <a:lnTo>
                  <a:pt x="3256" y="-3902"/>
                </a:lnTo>
                <a:close/>
                <a:moveTo>
                  <a:pt x="4323" y="-1376"/>
                </a:moveTo>
                <a:lnTo>
                  <a:pt x="1973" y="-817"/>
                </a:lnTo>
                <a:lnTo>
                  <a:pt x="1960" y="-791"/>
                </a:lnTo>
                <a:lnTo>
                  <a:pt x="1783" y="1190"/>
                </a:lnTo>
                <a:lnTo>
                  <a:pt x="-1164" y="1215"/>
                </a:lnTo>
                <a:lnTo>
                  <a:pt x="-1621" y="-1503"/>
                </a:lnTo>
                <a:lnTo>
                  <a:pt x="386" y="-2023"/>
                </a:lnTo>
                <a:lnTo>
                  <a:pt x="398" y="-2048"/>
                </a:lnTo>
                <a:lnTo>
                  <a:pt x="500" y="-4411"/>
                </a:lnTo>
                <a:lnTo>
                  <a:pt x="3726" y="-4423"/>
                </a:lnTo>
                <a:cubicBezTo>
                  <a:pt x="4881" y="-3445"/>
                  <a:pt x="4996" y="-2175"/>
                  <a:pt x="4323" y="-1376"/>
                </a:cubicBez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5" name="Freeform: Shape 584">
            <a:extLst>
              <a:ext uri="{FF2B5EF4-FFF2-40B4-BE49-F238E27FC236}">
                <a16:creationId xmlns:a16="http://schemas.microsoft.com/office/drawing/2014/main" id="{DAFBD463-FA71-DCBB-78A7-1A67B3EFE41E}"/>
              </a:ext>
            </a:extLst>
          </p:cNvPr>
          <p:cNvSpPr/>
          <p:nvPr/>
        </p:nvSpPr>
        <p:spPr>
          <a:xfrm flipV="1">
            <a:off x="5246388" y="934021"/>
            <a:ext cx="6661" cy="5346"/>
          </a:xfrm>
          <a:custGeom>
            <a:avLst/>
            <a:gdLst>
              <a:gd name="connsiteX0" fmla="*/ 1782 w 6661"/>
              <a:gd name="connsiteY0" fmla="*/ 69 h 5346"/>
              <a:gd name="connsiteX1" fmla="*/ 1719 w 6661"/>
              <a:gd name="connsiteY1" fmla="*/ -1887 h 5346"/>
              <a:gd name="connsiteX2" fmla="*/ 233 w 6661"/>
              <a:gd name="connsiteY2" fmla="*/ -2218 h 5346"/>
              <a:gd name="connsiteX3" fmla="*/ -47 w 6661"/>
              <a:gd name="connsiteY3" fmla="*/ -2001 h 5346"/>
              <a:gd name="connsiteX4" fmla="*/ -313 w 6661"/>
              <a:gd name="connsiteY4" fmla="*/ 475 h 5346"/>
              <a:gd name="connsiteX5" fmla="*/ 4589 w 6661"/>
              <a:gd name="connsiteY5" fmla="*/ -2713 h 5346"/>
              <a:gd name="connsiteX6" fmla="*/ 4005 w 6661"/>
              <a:gd name="connsiteY6" fmla="*/ -3183 h 5346"/>
              <a:gd name="connsiteX7" fmla="*/ 2480 w 6661"/>
              <a:gd name="connsiteY7" fmla="*/ -3589 h 5346"/>
              <a:gd name="connsiteX8" fmla="*/ 601 w 6661"/>
              <a:gd name="connsiteY8" fmla="*/ -2789 h 5346"/>
              <a:gd name="connsiteX9" fmla="*/ 626 w 6661"/>
              <a:gd name="connsiteY9" fmla="*/ -2763 h 5346"/>
              <a:gd name="connsiteX10" fmla="*/ 2341 w 6661"/>
              <a:gd name="connsiteY10" fmla="*/ -2293 h 5346"/>
              <a:gd name="connsiteX11" fmla="*/ 2531 w 6661"/>
              <a:gd name="connsiteY11" fmla="*/ 614 h 5346"/>
              <a:gd name="connsiteX12" fmla="*/ -834 w 6661"/>
              <a:gd name="connsiteY12" fmla="*/ 957 h 5346"/>
              <a:gd name="connsiteX13" fmla="*/ -695 w 6661"/>
              <a:gd name="connsiteY13" fmla="*/ -2700 h 5346"/>
              <a:gd name="connsiteX14" fmla="*/ 2277 w 6661"/>
              <a:gd name="connsiteY14" fmla="*/ -4389 h 5346"/>
              <a:gd name="connsiteX15" fmla="*/ 4385 w 6661"/>
              <a:gd name="connsiteY15" fmla="*/ -3805 h 5346"/>
              <a:gd name="connsiteX16" fmla="*/ 5071 w 6661"/>
              <a:gd name="connsiteY16" fmla="*/ -3297 h 5346"/>
              <a:gd name="connsiteX17" fmla="*/ 4589 w 6661"/>
              <a:gd name="connsiteY17" fmla="*/ -2713 h 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661" h="5346">
                <a:moveTo>
                  <a:pt x="1782" y="69"/>
                </a:moveTo>
                <a:lnTo>
                  <a:pt x="1719" y="-1887"/>
                </a:lnTo>
                <a:lnTo>
                  <a:pt x="233" y="-2218"/>
                </a:lnTo>
                <a:lnTo>
                  <a:pt x="-47" y="-2001"/>
                </a:lnTo>
                <a:lnTo>
                  <a:pt x="-313" y="475"/>
                </a:lnTo>
                <a:close/>
                <a:moveTo>
                  <a:pt x="4589" y="-2713"/>
                </a:moveTo>
                <a:lnTo>
                  <a:pt x="4005" y="-3183"/>
                </a:lnTo>
                <a:lnTo>
                  <a:pt x="2480" y="-3589"/>
                </a:lnTo>
                <a:lnTo>
                  <a:pt x="601" y="-2789"/>
                </a:lnTo>
                <a:lnTo>
                  <a:pt x="626" y="-2763"/>
                </a:lnTo>
                <a:lnTo>
                  <a:pt x="2341" y="-2293"/>
                </a:lnTo>
                <a:lnTo>
                  <a:pt x="2531" y="614"/>
                </a:lnTo>
                <a:lnTo>
                  <a:pt x="-834" y="957"/>
                </a:lnTo>
                <a:cubicBezTo>
                  <a:pt x="-1901" y="56"/>
                  <a:pt x="-1825" y="-1366"/>
                  <a:pt x="-695" y="-2700"/>
                </a:cubicBezTo>
                <a:cubicBezTo>
                  <a:pt x="283" y="-3856"/>
                  <a:pt x="1350" y="-4325"/>
                  <a:pt x="2277" y="-4389"/>
                </a:cubicBezTo>
                <a:lnTo>
                  <a:pt x="4385" y="-3805"/>
                </a:lnTo>
                <a:lnTo>
                  <a:pt x="5071" y="-3297"/>
                </a:lnTo>
                <a:lnTo>
                  <a:pt x="4589" y="-2713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6" name="Freeform: Shape 585">
            <a:extLst>
              <a:ext uri="{FF2B5EF4-FFF2-40B4-BE49-F238E27FC236}">
                <a16:creationId xmlns:a16="http://schemas.microsoft.com/office/drawing/2014/main" id="{B060399F-3BAC-740E-6985-6EF799783345}"/>
              </a:ext>
            </a:extLst>
          </p:cNvPr>
          <p:cNvSpPr/>
          <p:nvPr/>
        </p:nvSpPr>
        <p:spPr>
          <a:xfrm flipV="1">
            <a:off x="5200954" y="972159"/>
            <a:ext cx="4546" cy="5397"/>
          </a:xfrm>
          <a:custGeom>
            <a:avLst/>
            <a:gdLst>
              <a:gd name="connsiteX0" fmla="*/ -454 w 4546"/>
              <a:gd name="connsiteY0" fmla="*/ 204 h 5397"/>
              <a:gd name="connsiteX1" fmla="*/ -441 w 4546"/>
              <a:gd name="connsiteY1" fmla="*/ 217 h 5397"/>
              <a:gd name="connsiteX2" fmla="*/ 740 w 4546"/>
              <a:gd name="connsiteY2" fmla="*/ 458 h 5397"/>
              <a:gd name="connsiteX3" fmla="*/ 461 w 4546"/>
              <a:gd name="connsiteY3" fmla="*/ 1042 h 5397"/>
              <a:gd name="connsiteX4" fmla="*/ -1025 w 4546"/>
              <a:gd name="connsiteY4" fmla="*/ 725 h 5397"/>
              <a:gd name="connsiteX5" fmla="*/ -1559 w 4546"/>
              <a:gd name="connsiteY5" fmla="*/ 280 h 5397"/>
              <a:gd name="connsiteX6" fmla="*/ 2378 w 4546"/>
              <a:gd name="connsiteY6" fmla="*/ -4355 h 5397"/>
              <a:gd name="connsiteX7" fmla="*/ 2988 w 4546"/>
              <a:gd name="connsiteY7" fmla="*/ -3860 h 5397"/>
              <a:gd name="connsiteX8" fmla="*/ -454 w 4546"/>
              <a:gd name="connsiteY8" fmla="*/ 204 h 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6" h="5397">
                <a:moveTo>
                  <a:pt x="-454" y="204"/>
                </a:moveTo>
                <a:lnTo>
                  <a:pt x="-441" y="217"/>
                </a:lnTo>
                <a:lnTo>
                  <a:pt x="740" y="458"/>
                </a:lnTo>
                <a:lnTo>
                  <a:pt x="461" y="1042"/>
                </a:lnTo>
                <a:lnTo>
                  <a:pt x="-1025" y="725"/>
                </a:lnTo>
                <a:lnTo>
                  <a:pt x="-1559" y="280"/>
                </a:lnTo>
                <a:lnTo>
                  <a:pt x="2378" y="-4355"/>
                </a:lnTo>
                <a:lnTo>
                  <a:pt x="2988" y="-3860"/>
                </a:lnTo>
                <a:lnTo>
                  <a:pt x="-454" y="204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0F9E5C2A-6B05-2B73-BC9C-AF36005B538D}"/>
              </a:ext>
            </a:extLst>
          </p:cNvPr>
          <p:cNvSpPr/>
          <p:nvPr/>
        </p:nvSpPr>
        <p:spPr>
          <a:xfrm flipV="1">
            <a:off x="5197024" y="975162"/>
            <a:ext cx="5360" cy="5623"/>
          </a:xfrm>
          <a:custGeom>
            <a:avLst/>
            <a:gdLst>
              <a:gd name="connsiteX0" fmla="*/ 2107 w 5360"/>
              <a:gd name="connsiteY0" fmla="*/ -742 h 5623"/>
              <a:gd name="connsiteX1" fmla="*/ 2767 w 5360"/>
              <a:gd name="connsiteY1" fmla="*/ -3434 h 5623"/>
              <a:gd name="connsiteX2" fmla="*/ 176 w 5360"/>
              <a:gd name="connsiteY2" fmla="*/ -2304 h 5623"/>
              <a:gd name="connsiteX3" fmla="*/ -484 w 5360"/>
              <a:gd name="connsiteY3" fmla="*/ 388 h 5623"/>
              <a:gd name="connsiteX4" fmla="*/ 2107 w 5360"/>
              <a:gd name="connsiteY4" fmla="*/ -742 h 5623"/>
              <a:gd name="connsiteX5" fmla="*/ -484 w 5360"/>
              <a:gd name="connsiteY5" fmla="*/ -2812 h 5623"/>
              <a:gd name="connsiteX6" fmla="*/ 3212 w 5360"/>
              <a:gd name="connsiteY6" fmla="*/ -3892 h 5623"/>
              <a:gd name="connsiteX7" fmla="*/ 2729 w 5360"/>
              <a:gd name="connsiteY7" fmla="*/ -208 h 5623"/>
              <a:gd name="connsiteX8" fmla="*/ -929 w 5360"/>
              <a:gd name="connsiteY8" fmla="*/ 845 h 5623"/>
              <a:gd name="connsiteX9" fmla="*/ -484 w 5360"/>
              <a:gd name="connsiteY9" fmla="*/ -2812 h 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" h="5623">
                <a:moveTo>
                  <a:pt x="2107" y="-742"/>
                </a:moveTo>
                <a:cubicBezTo>
                  <a:pt x="3123" y="-1961"/>
                  <a:pt x="3339" y="-2952"/>
                  <a:pt x="2767" y="-3434"/>
                </a:cubicBezTo>
                <a:cubicBezTo>
                  <a:pt x="2119" y="-3981"/>
                  <a:pt x="1180" y="-3498"/>
                  <a:pt x="176" y="-2304"/>
                </a:cubicBezTo>
                <a:cubicBezTo>
                  <a:pt x="-802" y="-1161"/>
                  <a:pt x="-1132" y="-171"/>
                  <a:pt x="-484" y="388"/>
                </a:cubicBezTo>
                <a:cubicBezTo>
                  <a:pt x="62" y="858"/>
                  <a:pt x="1027" y="515"/>
                  <a:pt x="2107" y="-742"/>
                </a:cubicBezTo>
                <a:close/>
                <a:moveTo>
                  <a:pt x="-484" y="-2812"/>
                </a:moveTo>
                <a:cubicBezTo>
                  <a:pt x="849" y="-4387"/>
                  <a:pt x="2183" y="-4768"/>
                  <a:pt x="3212" y="-3892"/>
                </a:cubicBezTo>
                <a:cubicBezTo>
                  <a:pt x="4113" y="-3130"/>
                  <a:pt x="4012" y="-1758"/>
                  <a:pt x="2729" y="-208"/>
                </a:cubicBezTo>
                <a:cubicBezTo>
                  <a:pt x="1408" y="1354"/>
                  <a:pt x="11" y="1633"/>
                  <a:pt x="-929" y="845"/>
                </a:cubicBezTo>
                <a:cubicBezTo>
                  <a:pt x="-1907" y="7"/>
                  <a:pt x="-1729" y="-1326"/>
                  <a:pt x="-484" y="-2812"/>
                </a:cubicBez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8" name="Freeform: Shape 587">
            <a:extLst>
              <a:ext uri="{FF2B5EF4-FFF2-40B4-BE49-F238E27FC236}">
                <a16:creationId xmlns:a16="http://schemas.microsoft.com/office/drawing/2014/main" id="{471BC84B-8077-BC4B-2A91-6C7D8A9477D6}"/>
              </a:ext>
            </a:extLst>
          </p:cNvPr>
          <p:cNvSpPr/>
          <p:nvPr/>
        </p:nvSpPr>
        <p:spPr>
          <a:xfrm flipV="1">
            <a:off x="5155551" y="1010475"/>
            <a:ext cx="5410" cy="6451"/>
          </a:xfrm>
          <a:custGeom>
            <a:avLst/>
            <a:gdLst>
              <a:gd name="connsiteX0" fmla="*/ -220 w 5410"/>
              <a:gd name="connsiteY0" fmla="*/ 1128 h 6451"/>
              <a:gd name="connsiteX1" fmla="*/ -194 w 5410"/>
              <a:gd name="connsiteY1" fmla="*/ 1140 h 6451"/>
              <a:gd name="connsiteX2" fmla="*/ 1203 w 5410"/>
              <a:gd name="connsiteY2" fmla="*/ 1445 h 6451"/>
              <a:gd name="connsiteX3" fmla="*/ 872 w 5410"/>
              <a:gd name="connsiteY3" fmla="*/ 2131 h 6451"/>
              <a:gd name="connsiteX4" fmla="*/ -893 w 5410"/>
              <a:gd name="connsiteY4" fmla="*/ 1750 h 6451"/>
              <a:gd name="connsiteX5" fmla="*/ -1528 w 5410"/>
              <a:gd name="connsiteY5" fmla="*/ 1216 h 6451"/>
              <a:gd name="connsiteX6" fmla="*/ 3159 w 5410"/>
              <a:gd name="connsiteY6" fmla="*/ -4321 h 6451"/>
              <a:gd name="connsiteX7" fmla="*/ 3882 w 5410"/>
              <a:gd name="connsiteY7" fmla="*/ -3699 h 6451"/>
              <a:gd name="connsiteX8" fmla="*/ -220 w 5410"/>
              <a:gd name="connsiteY8" fmla="*/ 1128 h 6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10" h="6451">
                <a:moveTo>
                  <a:pt x="-220" y="1128"/>
                </a:moveTo>
                <a:lnTo>
                  <a:pt x="-194" y="1140"/>
                </a:lnTo>
                <a:lnTo>
                  <a:pt x="1203" y="1445"/>
                </a:lnTo>
                <a:lnTo>
                  <a:pt x="872" y="2131"/>
                </a:lnTo>
                <a:lnTo>
                  <a:pt x="-893" y="1750"/>
                </a:lnTo>
                <a:lnTo>
                  <a:pt x="-1528" y="1216"/>
                </a:lnTo>
                <a:lnTo>
                  <a:pt x="3159" y="-4321"/>
                </a:lnTo>
                <a:lnTo>
                  <a:pt x="3882" y="-3699"/>
                </a:lnTo>
                <a:lnTo>
                  <a:pt x="-220" y="1128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6C8B7367-F012-33D6-DCE1-F3538D4831FB}"/>
              </a:ext>
            </a:extLst>
          </p:cNvPr>
          <p:cNvSpPr/>
          <p:nvPr/>
        </p:nvSpPr>
        <p:spPr>
          <a:xfrm flipV="1">
            <a:off x="5151170" y="1014170"/>
            <a:ext cx="5410" cy="6451"/>
          </a:xfrm>
          <a:custGeom>
            <a:avLst/>
            <a:gdLst>
              <a:gd name="connsiteX0" fmla="*/ -204 w 5410"/>
              <a:gd name="connsiteY0" fmla="*/ 1119 h 6451"/>
              <a:gd name="connsiteX1" fmla="*/ -191 w 5410"/>
              <a:gd name="connsiteY1" fmla="*/ 1144 h 6451"/>
              <a:gd name="connsiteX2" fmla="*/ 1218 w 5410"/>
              <a:gd name="connsiteY2" fmla="*/ 1436 h 6451"/>
              <a:gd name="connsiteX3" fmla="*/ 875 w 5410"/>
              <a:gd name="connsiteY3" fmla="*/ 2134 h 6451"/>
              <a:gd name="connsiteX4" fmla="*/ -877 w 5410"/>
              <a:gd name="connsiteY4" fmla="*/ 1754 h 6451"/>
              <a:gd name="connsiteX5" fmla="*/ -1525 w 5410"/>
              <a:gd name="connsiteY5" fmla="*/ 1207 h 6451"/>
              <a:gd name="connsiteX6" fmla="*/ 3174 w 5410"/>
              <a:gd name="connsiteY6" fmla="*/ -4317 h 6451"/>
              <a:gd name="connsiteX7" fmla="*/ 3885 w 5410"/>
              <a:gd name="connsiteY7" fmla="*/ -3708 h 6451"/>
              <a:gd name="connsiteX8" fmla="*/ -204 w 5410"/>
              <a:gd name="connsiteY8" fmla="*/ 1119 h 6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10" h="6451">
                <a:moveTo>
                  <a:pt x="-204" y="1119"/>
                </a:moveTo>
                <a:lnTo>
                  <a:pt x="-191" y="1144"/>
                </a:lnTo>
                <a:lnTo>
                  <a:pt x="1218" y="1436"/>
                </a:lnTo>
                <a:lnTo>
                  <a:pt x="875" y="2134"/>
                </a:lnTo>
                <a:lnTo>
                  <a:pt x="-877" y="1754"/>
                </a:lnTo>
                <a:lnTo>
                  <a:pt x="-1525" y="1207"/>
                </a:lnTo>
                <a:lnTo>
                  <a:pt x="3174" y="-4317"/>
                </a:lnTo>
                <a:lnTo>
                  <a:pt x="3885" y="-3708"/>
                </a:lnTo>
                <a:lnTo>
                  <a:pt x="-204" y="1119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0" name="Freeform: Shape 589">
            <a:extLst>
              <a:ext uri="{FF2B5EF4-FFF2-40B4-BE49-F238E27FC236}">
                <a16:creationId xmlns:a16="http://schemas.microsoft.com/office/drawing/2014/main" id="{F8E2C760-2C9B-1C96-6F64-4F350E8754E5}"/>
              </a:ext>
            </a:extLst>
          </p:cNvPr>
          <p:cNvSpPr/>
          <p:nvPr/>
        </p:nvSpPr>
        <p:spPr>
          <a:xfrm flipV="1">
            <a:off x="5110962" y="1048956"/>
            <a:ext cx="4737" cy="5638"/>
          </a:xfrm>
          <a:custGeom>
            <a:avLst/>
            <a:gdLst>
              <a:gd name="connsiteX0" fmla="*/ -341 w 4737"/>
              <a:gd name="connsiteY0" fmla="*/ 476 h 5638"/>
              <a:gd name="connsiteX1" fmla="*/ -329 w 4737"/>
              <a:gd name="connsiteY1" fmla="*/ 489 h 5638"/>
              <a:gd name="connsiteX2" fmla="*/ 890 w 4737"/>
              <a:gd name="connsiteY2" fmla="*/ 742 h 5638"/>
              <a:gd name="connsiteX3" fmla="*/ 611 w 4737"/>
              <a:gd name="connsiteY3" fmla="*/ 1352 h 5638"/>
              <a:gd name="connsiteX4" fmla="*/ -938 w 4737"/>
              <a:gd name="connsiteY4" fmla="*/ 1022 h 5638"/>
              <a:gd name="connsiteX5" fmla="*/ -1497 w 4737"/>
              <a:gd name="connsiteY5" fmla="*/ 552 h 5638"/>
              <a:gd name="connsiteX6" fmla="*/ 2605 w 4737"/>
              <a:gd name="connsiteY6" fmla="*/ -4287 h 5638"/>
              <a:gd name="connsiteX7" fmla="*/ 3240 w 4737"/>
              <a:gd name="connsiteY7" fmla="*/ -3753 h 5638"/>
              <a:gd name="connsiteX8" fmla="*/ -341 w 4737"/>
              <a:gd name="connsiteY8" fmla="*/ 476 h 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37" h="5638">
                <a:moveTo>
                  <a:pt x="-341" y="476"/>
                </a:moveTo>
                <a:lnTo>
                  <a:pt x="-329" y="489"/>
                </a:lnTo>
                <a:lnTo>
                  <a:pt x="890" y="742"/>
                </a:lnTo>
                <a:lnTo>
                  <a:pt x="611" y="1352"/>
                </a:lnTo>
                <a:lnTo>
                  <a:pt x="-938" y="1022"/>
                </a:lnTo>
                <a:lnTo>
                  <a:pt x="-1497" y="552"/>
                </a:lnTo>
                <a:lnTo>
                  <a:pt x="2605" y="-4287"/>
                </a:lnTo>
                <a:lnTo>
                  <a:pt x="3240" y="-3753"/>
                </a:lnTo>
                <a:lnTo>
                  <a:pt x="-341" y="476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1" name="Freeform: Shape 590">
            <a:extLst>
              <a:ext uri="{FF2B5EF4-FFF2-40B4-BE49-F238E27FC236}">
                <a16:creationId xmlns:a16="http://schemas.microsoft.com/office/drawing/2014/main" id="{D5BA8D00-A242-4484-D285-651AA08F8B89}"/>
              </a:ext>
            </a:extLst>
          </p:cNvPr>
          <p:cNvSpPr/>
          <p:nvPr/>
        </p:nvSpPr>
        <p:spPr>
          <a:xfrm flipV="1">
            <a:off x="5107342" y="1051763"/>
            <a:ext cx="5956" cy="6946"/>
          </a:xfrm>
          <a:custGeom>
            <a:avLst/>
            <a:gdLst>
              <a:gd name="connsiteX0" fmla="*/ 4461 w 5956"/>
              <a:gd name="connsiteY0" fmla="*/ -1667 h 6946"/>
              <a:gd name="connsiteX1" fmla="*/ 4118 w 5956"/>
              <a:gd name="connsiteY1" fmla="*/ -1261 h 6946"/>
              <a:gd name="connsiteX2" fmla="*/ 3178 w 5956"/>
              <a:gd name="connsiteY2" fmla="*/ -1198 h 6946"/>
              <a:gd name="connsiteX3" fmla="*/ -759 w 5956"/>
              <a:gd name="connsiteY3" fmla="*/ -195 h 6946"/>
              <a:gd name="connsiteX4" fmla="*/ -606 w 5956"/>
              <a:gd name="connsiteY4" fmla="*/ 1571 h 6946"/>
              <a:gd name="connsiteX5" fmla="*/ 766 w 5956"/>
              <a:gd name="connsiteY5" fmla="*/ 2028 h 6946"/>
              <a:gd name="connsiteX6" fmla="*/ 588 w 5956"/>
              <a:gd name="connsiteY6" fmla="*/ 2663 h 6946"/>
              <a:gd name="connsiteX7" fmla="*/ -1190 w 5956"/>
              <a:gd name="connsiteY7" fmla="*/ 1990 h 6946"/>
              <a:gd name="connsiteX8" fmla="*/ -1495 w 5956"/>
              <a:gd name="connsiteY8" fmla="*/ -664 h 6946"/>
              <a:gd name="connsiteX9" fmla="*/ 2378 w 5956"/>
              <a:gd name="connsiteY9" fmla="*/ -1858 h 6946"/>
              <a:gd name="connsiteX10" fmla="*/ 3077 w 5956"/>
              <a:gd name="connsiteY10" fmla="*/ -1884 h 6946"/>
              <a:gd name="connsiteX11" fmla="*/ 3090 w 5956"/>
              <a:gd name="connsiteY11" fmla="*/ -1896 h 6946"/>
              <a:gd name="connsiteX12" fmla="*/ 905 w 5956"/>
              <a:gd name="connsiteY12" fmla="*/ -3738 h 6946"/>
              <a:gd name="connsiteX13" fmla="*/ 1362 w 5956"/>
              <a:gd name="connsiteY13" fmla="*/ -4284 h 6946"/>
              <a:gd name="connsiteX14" fmla="*/ 4461 w 5956"/>
              <a:gd name="connsiteY14" fmla="*/ -1667 h 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56" h="6946">
                <a:moveTo>
                  <a:pt x="4461" y="-1667"/>
                </a:moveTo>
                <a:lnTo>
                  <a:pt x="4118" y="-1261"/>
                </a:lnTo>
                <a:lnTo>
                  <a:pt x="3178" y="-1198"/>
                </a:lnTo>
                <a:cubicBezTo>
                  <a:pt x="956" y="-1083"/>
                  <a:pt x="-136" y="-918"/>
                  <a:pt x="-759" y="-195"/>
                </a:cubicBezTo>
                <a:lnTo>
                  <a:pt x="-606" y="1571"/>
                </a:lnTo>
                <a:lnTo>
                  <a:pt x="766" y="2028"/>
                </a:lnTo>
                <a:lnTo>
                  <a:pt x="588" y="2663"/>
                </a:lnTo>
                <a:lnTo>
                  <a:pt x="-1190" y="1990"/>
                </a:lnTo>
                <a:lnTo>
                  <a:pt x="-1495" y="-664"/>
                </a:lnTo>
                <a:cubicBezTo>
                  <a:pt x="-733" y="-1553"/>
                  <a:pt x="537" y="-1731"/>
                  <a:pt x="2378" y="-1858"/>
                </a:cubicBezTo>
                <a:lnTo>
                  <a:pt x="3077" y="-1884"/>
                </a:lnTo>
                <a:lnTo>
                  <a:pt x="3090" y="-1896"/>
                </a:lnTo>
                <a:lnTo>
                  <a:pt x="905" y="-3738"/>
                </a:lnTo>
                <a:lnTo>
                  <a:pt x="1362" y="-4284"/>
                </a:lnTo>
                <a:lnTo>
                  <a:pt x="4461" y="-1667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2" name="Freeform: Shape 591">
            <a:extLst>
              <a:ext uri="{FF2B5EF4-FFF2-40B4-BE49-F238E27FC236}">
                <a16:creationId xmlns:a16="http://schemas.microsoft.com/office/drawing/2014/main" id="{7FEA0CAC-C184-C2CC-FFB5-78F5AC7F59C0}"/>
              </a:ext>
            </a:extLst>
          </p:cNvPr>
          <p:cNvSpPr/>
          <p:nvPr/>
        </p:nvSpPr>
        <p:spPr>
          <a:xfrm flipV="1">
            <a:off x="5065724" y="1087182"/>
            <a:ext cx="5041" cy="6020"/>
          </a:xfrm>
          <a:custGeom>
            <a:avLst/>
            <a:gdLst>
              <a:gd name="connsiteX0" fmla="*/ -235 w 5041"/>
              <a:gd name="connsiteY0" fmla="*/ 828 h 6020"/>
              <a:gd name="connsiteX1" fmla="*/ -222 w 5041"/>
              <a:gd name="connsiteY1" fmla="*/ 841 h 6020"/>
              <a:gd name="connsiteX2" fmla="*/ 1086 w 5041"/>
              <a:gd name="connsiteY2" fmla="*/ 1120 h 6020"/>
              <a:gd name="connsiteX3" fmla="*/ 769 w 5041"/>
              <a:gd name="connsiteY3" fmla="*/ 1768 h 6020"/>
              <a:gd name="connsiteX4" fmla="*/ -870 w 5041"/>
              <a:gd name="connsiteY4" fmla="*/ 1412 h 6020"/>
              <a:gd name="connsiteX5" fmla="*/ -1466 w 5041"/>
              <a:gd name="connsiteY5" fmla="*/ 916 h 6020"/>
              <a:gd name="connsiteX6" fmla="*/ 2902 w 5041"/>
              <a:gd name="connsiteY6" fmla="*/ -4252 h 6020"/>
              <a:gd name="connsiteX7" fmla="*/ 3575 w 5041"/>
              <a:gd name="connsiteY7" fmla="*/ -3681 h 6020"/>
              <a:gd name="connsiteX8" fmla="*/ -235 w 5041"/>
              <a:gd name="connsiteY8" fmla="*/ 828 h 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41" h="6020">
                <a:moveTo>
                  <a:pt x="-235" y="828"/>
                </a:moveTo>
                <a:lnTo>
                  <a:pt x="-222" y="841"/>
                </a:lnTo>
                <a:lnTo>
                  <a:pt x="1086" y="1120"/>
                </a:lnTo>
                <a:lnTo>
                  <a:pt x="769" y="1768"/>
                </a:lnTo>
                <a:lnTo>
                  <a:pt x="-870" y="1412"/>
                </a:lnTo>
                <a:lnTo>
                  <a:pt x="-1466" y="916"/>
                </a:lnTo>
                <a:lnTo>
                  <a:pt x="2902" y="-4252"/>
                </a:lnTo>
                <a:lnTo>
                  <a:pt x="3575" y="-3681"/>
                </a:lnTo>
                <a:lnTo>
                  <a:pt x="-235" y="828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3" name="Freeform: Shape 592">
            <a:extLst>
              <a:ext uri="{FF2B5EF4-FFF2-40B4-BE49-F238E27FC236}">
                <a16:creationId xmlns:a16="http://schemas.microsoft.com/office/drawing/2014/main" id="{B562EE50-1EFF-05EC-2128-7A3C8075BD58}"/>
              </a:ext>
            </a:extLst>
          </p:cNvPr>
          <p:cNvSpPr/>
          <p:nvPr/>
        </p:nvSpPr>
        <p:spPr>
          <a:xfrm flipV="1">
            <a:off x="5061800" y="1090091"/>
            <a:ext cx="6210" cy="6638"/>
          </a:xfrm>
          <a:custGeom>
            <a:avLst/>
            <a:gdLst>
              <a:gd name="connsiteX0" fmla="*/ 4098 w 6210"/>
              <a:gd name="connsiteY0" fmla="*/ -1662 h 6638"/>
              <a:gd name="connsiteX1" fmla="*/ 3235 w 6210"/>
              <a:gd name="connsiteY1" fmla="*/ -2958 h 6638"/>
              <a:gd name="connsiteX2" fmla="*/ 1216 w 6210"/>
              <a:gd name="connsiteY2" fmla="*/ -2945 h 6638"/>
              <a:gd name="connsiteX3" fmla="*/ 1673 w 6210"/>
              <a:gd name="connsiteY3" fmla="*/ -774 h 6638"/>
              <a:gd name="connsiteX4" fmla="*/ 2066 w 6210"/>
              <a:gd name="connsiteY4" fmla="*/ -443 h 6638"/>
              <a:gd name="connsiteX5" fmla="*/ 1622 w 6210"/>
              <a:gd name="connsiteY5" fmla="*/ 77 h 6638"/>
              <a:gd name="connsiteX6" fmla="*/ 1228 w 6210"/>
              <a:gd name="connsiteY6" fmla="*/ -253 h 6638"/>
              <a:gd name="connsiteX7" fmla="*/ -664 w 6210"/>
              <a:gd name="connsiteY7" fmla="*/ -354 h 6638"/>
              <a:gd name="connsiteX8" fmla="*/ -423 w 6210"/>
              <a:gd name="connsiteY8" fmla="*/ 1195 h 6638"/>
              <a:gd name="connsiteX9" fmla="*/ 911 w 6210"/>
              <a:gd name="connsiteY9" fmla="*/ 1729 h 6638"/>
              <a:gd name="connsiteX10" fmla="*/ 657 w 6210"/>
              <a:gd name="connsiteY10" fmla="*/ 2389 h 6638"/>
              <a:gd name="connsiteX11" fmla="*/ -1020 w 6210"/>
              <a:gd name="connsiteY11" fmla="*/ 1639 h 6638"/>
              <a:gd name="connsiteX12" fmla="*/ -1464 w 6210"/>
              <a:gd name="connsiteY12" fmla="*/ -837 h 6638"/>
              <a:gd name="connsiteX13" fmla="*/ 517 w 6210"/>
              <a:gd name="connsiteY13" fmla="*/ -1256 h 6638"/>
              <a:gd name="connsiteX14" fmla="*/ 530 w 6210"/>
              <a:gd name="connsiteY14" fmla="*/ -1269 h 6638"/>
              <a:gd name="connsiteX15" fmla="*/ 504 w 6210"/>
              <a:gd name="connsiteY15" fmla="*/ -3567 h 6638"/>
              <a:gd name="connsiteX16" fmla="*/ 3705 w 6210"/>
              <a:gd name="connsiteY16" fmla="*/ -3529 h 6638"/>
              <a:gd name="connsiteX17" fmla="*/ 4746 w 6210"/>
              <a:gd name="connsiteY17" fmla="*/ -2031 h 6638"/>
              <a:gd name="connsiteX18" fmla="*/ 4098 w 6210"/>
              <a:gd name="connsiteY18" fmla="*/ -1662 h 6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210" h="6638">
                <a:moveTo>
                  <a:pt x="4098" y="-1662"/>
                </a:moveTo>
                <a:lnTo>
                  <a:pt x="3235" y="-2958"/>
                </a:lnTo>
                <a:lnTo>
                  <a:pt x="1216" y="-2945"/>
                </a:lnTo>
                <a:lnTo>
                  <a:pt x="1673" y="-774"/>
                </a:lnTo>
                <a:lnTo>
                  <a:pt x="2066" y="-443"/>
                </a:lnTo>
                <a:lnTo>
                  <a:pt x="1622" y="77"/>
                </a:lnTo>
                <a:lnTo>
                  <a:pt x="1228" y="-253"/>
                </a:lnTo>
                <a:lnTo>
                  <a:pt x="-664" y="-354"/>
                </a:lnTo>
                <a:lnTo>
                  <a:pt x="-423" y="1195"/>
                </a:lnTo>
                <a:lnTo>
                  <a:pt x="911" y="1729"/>
                </a:lnTo>
                <a:lnTo>
                  <a:pt x="657" y="2389"/>
                </a:lnTo>
                <a:lnTo>
                  <a:pt x="-1020" y="1639"/>
                </a:lnTo>
                <a:lnTo>
                  <a:pt x="-1464" y="-837"/>
                </a:lnTo>
                <a:lnTo>
                  <a:pt x="517" y="-1256"/>
                </a:lnTo>
                <a:lnTo>
                  <a:pt x="530" y="-1269"/>
                </a:lnTo>
                <a:lnTo>
                  <a:pt x="504" y="-3567"/>
                </a:lnTo>
                <a:cubicBezTo>
                  <a:pt x="1203" y="-4393"/>
                  <a:pt x="2460" y="-4571"/>
                  <a:pt x="3705" y="-3529"/>
                </a:cubicBezTo>
                <a:lnTo>
                  <a:pt x="4746" y="-2031"/>
                </a:lnTo>
                <a:lnTo>
                  <a:pt x="4098" y="-1662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4" name="Freeform: Shape 593">
            <a:extLst>
              <a:ext uri="{FF2B5EF4-FFF2-40B4-BE49-F238E27FC236}">
                <a16:creationId xmlns:a16="http://schemas.microsoft.com/office/drawing/2014/main" id="{46C14F8F-C6F9-5085-EFB4-FC164D073788}"/>
              </a:ext>
            </a:extLst>
          </p:cNvPr>
          <p:cNvSpPr/>
          <p:nvPr/>
        </p:nvSpPr>
        <p:spPr>
          <a:xfrm flipV="1">
            <a:off x="5020423" y="1125842"/>
            <a:ext cx="5079" cy="6311"/>
          </a:xfrm>
          <a:custGeom>
            <a:avLst/>
            <a:gdLst>
              <a:gd name="connsiteX0" fmla="*/ 0 w 5079"/>
              <a:gd name="connsiteY0" fmla="*/ 862 h 6311"/>
              <a:gd name="connsiteX1" fmla="*/ 12 w 5079"/>
              <a:gd name="connsiteY1" fmla="*/ 875 h 6311"/>
              <a:gd name="connsiteX2" fmla="*/ 1613 w 5079"/>
              <a:gd name="connsiteY2" fmla="*/ 1434 h 6311"/>
              <a:gd name="connsiteX3" fmla="*/ 1359 w 5079"/>
              <a:gd name="connsiteY3" fmla="*/ 2094 h 6311"/>
              <a:gd name="connsiteX4" fmla="*/ -635 w 5079"/>
              <a:gd name="connsiteY4" fmla="*/ 1383 h 6311"/>
              <a:gd name="connsiteX5" fmla="*/ -1435 w 5079"/>
              <a:gd name="connsiteY5" fmla="*/ 710 h 6311"/>
              <a:gd name="connsiteX6" fmla="*/ 2730 w 5079"/>
              <a:gd name="connsiteY6" fmla="*/ -4218 h 6311"/>
              <a:gd name="connsiteX7" fmla="*/ 3645 w 5079"/>
              <a:gd name="connsiteY7" fmla="*/ -3456 h 6311"/>
              <a:gd name="connsiteX8" fmla="*/ 0 w 5079"/>
              <a:gd name="connsiteY8" fmla="*/ 862 h 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79" h="6311">
                <a:moveTo>
                  <a:pt x="0" y="862"/>
                </a:moveTo>
                <a:lnTo>
                  <a:pt x="12" y="875"/>
                </a:lnTo>
                <a:lnTo>
                  <a:pt x="1613" y="1434"/>
                </a:lnTo>
                <a:lnTo>
                  <a:pt x="1359" y="2094"/>
                </a:lnTo>
                <a:lnTo>
                  <a:pt x="-635" y="1383"/>
                </a:lnTo>
                <a:lnTo>
                  <a:pt x="-1435" y="710"/>
                </a:lnTo>
                <a:lnTo>
                  <a:pt x="2730" y="-4218"/>
                </a:lnTo>
                <a:lnTo>
                  <a:pt x="3645" y="-3456"/>
                </a:lnTo>
                <a:lnTo>
                  <a:pt x="0" y="862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5" name="Freeform: Shape 594">
            <a:extLst>
              <a:ext uri="{FF2B5EF4-FFF2-40B4-BE49-F238E27FC236}">
                <a16:creationId xmlns:a16="http://schemas.microsoft.com/office/drawing/2014/main" id="{721F877B-3CEE-9D5B-D917-C8EA31462277}"/>
              </a:ext>
            </a:extLst>
          </p:cNvPr>
          <p:cNvSpPr/>
          <p:nvPr/>
        </p:nvSpPr>
        <p:spPr>
          <a:xfrm flipV="1">
            <a:off x="5014099" y="1131722"/>
            <a:ext cx="7137" cy="5791"/>
          </a:xfrm>
          <a:custGeom>
            <a:avLst/>
            <a:gdLst>
              <a:gd name="connsiteX0" fmla="*/ 2035 w 7137"/>
              <a:gd name="connsiteY0" fmla="*/ -1596 h 5791"/>
              <a:gd name="connsiteX1" fmla="*/ 651 w 7137"/>
              <a:gd name="connsiteY1" fmla="*/ 55 h 5791"/>
              <a:gd name="connsiteX2" fmla="*/ -35 w 7137"/>
              <a:gd name="connsiteY2" fmla="*/ 791 h 5791"/>
              <a:gd name="connsiteX3" fmla="*/ -9 w 7137"/>
              <a:gd name="connsiteY3" fmla="*/ 829 h 5791"/>
              <a:gd name="connsiteX4" fmla="*/ 1197 w 7137"/>
              <a:gd name="connsiteY4" fmla="*/ 588 h 5791"/>
              <a:gd name="connsiteX5" fmla="*/ 4309 w 7137"/>
              <a:gd name="connsiteY5" fmla="*/ 347 h 5791"/>
              <a:gd name="connsiteX6" fmla="*/ 4321 w 7137"/>
              <a:gd name="connsiteY6" fmla="*/ 322 h 5791"/>
              <a:gd name="connsiteX7" fmla="*/ 3623 w 7137"/>
              <a:gd name="connsiteY7" fmla="*/ -3463 h 5791"/>
              <a:gd name="connsiteX8" fmla="*/ 2480 w 7137"/>
              <a:gd name="connsiteY8" fmla="*/ -2117 h 5791"/>
              <a:gd name="connsiteX9" fmla="*/ 5706 w 7137"/>
              <a:gd name="connsiteY9" fmla="*/ 614 h 5791"/>
              <a:gd name="connsiteX10" fmla="*/ 5337 w 7137"/>
              <a:gd name="connsiteY10" fmla="*/ 1058 h 5791"/>
              <a:gd name="connsiteX11" fmla="*/ -416 w 7137"/>
              <a:gd name="connsiteY11" fmla="*/ 1579 h 5791"/>
              <a:gd name="connsiteX12" fmla="*/ -1432 w 7137"/>
              <a:gd name="connsiteY12" fmla="*/ 715 h 5791"/>
              <a:gd name="connsiteX13" fmla="*/ 1159 w 7137"/>
              <a:gd name="connsiteY13" fmla="*/ -2346 h 5791"/>
              <a:gd name="connsiteX14" fmla="*/ 181 w 7137"/>
              <a:gd name="connsiteY14" fmla="*/ -3171 h 5791"/>
              <a:gd name="connsiteX15" fmla="*/ 626 w 7137"/>
              <a:gd name="connsiteY15" fmla="*/ -3692 h 5791"/>
              <a:gd name="connsiteX16" fmla="*/ 1603 w 7137"/>
              <a:gd name="connsiteY16" fmla="*/ -2866 h 5791"/>
              <a:gd name="connsiteX17" fmla="*/ 2734 w 7137"/>
              <a:gd name="connsiteY17" fmla="*/ -4213 h 5791"/>
              <a:gd name="connsiteX18" fmla="*/ 3623 w 7137"/>
              <a:gd name="connsiteY18" fmla="*/ -3463 h 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137" h="5791">
                <a:moveTo>
                  <a:pt x="2035" y="-1596"/>
                </a:moveTo>
                <a:lnTo>
                  <a:pt x="651" y="55"/>
                </a:lnTo>
                <a:lnTo>
                  <a:pt x="-35" y="791"/>
                </a:lnTo>
                <a:lnTo>
                  <a:pt x="-9" y="829"/>
                </a:lnTo>
                <a:lnTo>
                  <a:pt x="1197" y="588"/>
                </a:lnTo>
                <a:lnTo>
                  <a:pt x="4309" y="347"/>
                </a:lnTo>
                <a:lnTo>
                  <a:pt x="4321" y="322"/>
                </a:lnTo>
                <a:close/>
                <a:moveTo>
                  <a:pt x="3623" y="-3463"/>
                </a:moveTo>
                <a:lnTo>
                  <a:pt x="2480" y="-2117"/>
                </a:lnTo>
                <a:lnTo>
                  <a:pt x="5706" y="614"/>
                </a:lnTo>
                <a:lnTo>
                  <a:pt x="5337" y="1058"/>
                </a:lnTo>
                <a:lnTo>
                  <a:pt x="-416" y="1579"/>
                </a:lnTo>
                <a:lnTo>
                  <a:pt x="-1432" y="715"/>
                </a:lnTo>
                <a:lnTo>
                  <a:pt x="1159" y="-2346"/>
                </a:lnTo>
                <a:lnTo>
                  <a:pt x="181" y="-3171"/>
                </a:lnTo>
                <a:lnTo>
                  <a:pt x="626" y="-3692"/>
                </a:lnTo>
                <a:lnTo>
                  <a:pt x="1603" y="-2866"/>
                </a:lnTo>
                <a:lnTo>
                  <a:pt x="2734" y="-4213"/>
                </a:lnTo>
                <a:lnTo>
                  <a:pt x="3623" y="-3463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6" name="Freeform: Shape 595">
            <a:extLst>
              <a:ext uri="{FF2B5EF4-FFF2-40B4-BE49-F238E27FC236}">
                <a16:creationId xmlns:a16="http://schemas.microsoft.com/office/drawing/2014/main" id="{AA0AACF5-2C8F-543A-4A22-7F1083EF8697}"/>
              </a:ext>
            </a:extLst>
          </p:cNvPr>
          <p:cNvSpPr/>
          <p:nvPr/>
        </p:nvSpPr>
        <p:spPr>
          <a:xfrm flipV="1">
            <a:off x="4976176" y="1164767"/>
            <a:ext cx="5714" cy="6807"/>
          </a:xfrm>
          <a:custGeom>
            <a:avLst/>
            <a:gdLst>
              <a:gd name="connsiteX0" fmla="*/ -9 w 5714"/>
              <a:gd name="connsiteY0" fmla="*/ 1570 h 6807"/>
              <a:gd name="connsiteX1" fmla="*/ 4 w 5714"/>
              <a:gd name="connsiteY1" fmla="*/ 1583 h 6807"/>
              <a:gd name="connsiteX2" fmla="*/ 1490 w 5714"/>
              <a:gd name="connsiteY2" fmla="*/ 1901 h 6807"/>
              <a:gd name="connsiteX3" fmla="*/ 1122 w 5714"/>
              <a:gd name="connsiteY3" fmla="*/ 2624 h 6807"/>
              <a:gd name="connsiteX4" fmla="*/ -732 w 5714"/>
              <a:gd name="connsiteY4" fmla="*/ 2230 h 6807"/>
              <a:gd name="connsiteX5" fmla="*/ -1406 w 5714"/>
              <a:gd name="connsiteY5" fmla="*/ 1659 h 6807"/>
              <a:gd name="connsiteX6" fmla="*/ 3548 w 5714"/>
              <a:gd name="connsiteY6" fmla="*/ -4183 h 6807"/>
              <a:gd name="connsiteX7" fmla="*/ 4309 w 5714"/>
              <a:gd name="connsiteY7" fmla="*/ -3548 h 6807"/>
              <a:gd name="connsiteX8" fmla="*/ -9 w 5714"/>
              <a:gd name="connsiteY8" fmla="*/ 1570 h 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14" h="6807">
                <a:moveTo>
                  <a:pt x="-9" y="1570"/>
                </a:moveTo>
                <a:lnTo>
                  <a:pt x="4" y="1583"/>
                </a:lnTo>
                <a:lnTo>
                  <a:pt x="1490" y="1901"/>
                </a:lnTo>
                <a:lnTo>
                  <a:pt x="1122" y="2624"/>
                </a:lnTo>
                <a:lnTo>
                  <a:pt x="-732" y="2230"/>
                </a:lnTo>
                <a:lnTo>
                  <a:pt x="-1406" y="1659"/>
                </a:lnTo>
                <a:lnTo>
                  <a:pt x="3548" y="-4183"/>
                </a:lnTo>
                <a:lnTo>
                  <a:pt x="4309" y="-3548"/>
                </a:lnTo>
                <a:lnTo>
                  <a:pt x="-9" y="1570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7" name="Freeform: Shape 596">
            <a:extLst>
              <a:ext uri="{FF2B5EF4-FFF2-40B4-BE49-F238E27FC236}">
                <a16:creationId xmlns:a16="http://schemas.microsoft.com/office/drawing/2014/main" id="{3903E9FA-DB67-1BAD-3CB4-25CE574A5DD2}"/>
              </a:ext>
            </a:extLst>
          </p:cNvPr>
          <p:cNvSpPr/>
          <p:nvPr/>
        </p:nvSpPr>
        <p:spPr>
          <a:xfrm flipV="1">
            <a:off x="4970563" y="1168133"/>
            <a:ext cx="8242" cy="7320"/>
          </a:xfrm>
          <a:custGeom>
            <a:avLst/>
            <a:gdLst>
              <a:gd name="connsiteX0" fmla="*/ -844 w 8242"/>
              <a:gd name="connsiteY0" fmla="*/ 105 h 7320"/>
              <a:gd name="connsiteX1" fmla="*/ 1392 w 8242"/>
              <a:gd name="connsiteY1" fmla="*/ 1998 h 7320"/>
              <a:gd name="connsiteX2" fmla="*/ 2877 w 8242"/>
              <a:gd name="connsiteY2" fmla="*/ 690 h 7320"/>
              <a:gd name="connsiteX3" fmla="*/ 2382 w 8242"/>
              <a:gd name="connsiteY3" fmla="*/ 322 h 7320"/>
              <a:gd name="connsiteX4" fmla="*/ 1392 w 8242"/>
              <a:gd name="connsiteY4" fmla="*/ -1063 h 7320"/>
              <a:gd name="connsiteX5" fmla="*/ 1823 w 8242"/>
              <a:gd name="connsiteY5" fmla="*/ -3272 h 7320"/>
              <a:gd name="connsiteX6" fmla="*/ 5684 w 8242"/>
              <a:gd name="connsiteY6" fmla="*/ -3425 h 7320"/>
              <a:gd name="connsiteX7" fmla="*/ 6840 w 8242"/>
              <a:gd name="connsiteY7" fmla="*/ -1837 h 7320"/>
              <a:gd name="connsiteX8" fmla="*/ 6129 w 8242"/>
              <a:gd name="connsiteY8" fmla="*/ -1393 h 7320"/>
              <a:gd name="connsiteX9" fmla="*/ 5151 w 8242"/>
              <a:gd name="connsiteY9" fmla="*/ -2777 h 7320"/>
              <a:gd name="connsiteX10" fmla="*/ 2700 w 8242"/>
              <a:gd name="connsiteY10" fmla="*/ -2676 h 7320"/>
              <a:gd name="connsiteX11" fmla="*/ 3271 w 8242"/>
              <a:gd name="connsiteY11" fmla="*/ 42 h 7320"/>
              <a:gd name="connsiteX12" fmla="*/ 4135 w 8242"/>
              <a:gd name="connsiteY12" fmla="*/ 652 h 7320"/>
              <a:gd name="connsiteX13" fmla="*/ 1392 w 8242"/>
              <a:gd name="connsiteY13" fmla="*/ 3141 h 7320"/>
              <a:gd name="connsiteX14" fmla="*/ -1403 w 8242"/>
              <a:gd name="connsiteY14" fmla="*/ 779 h 7320"/>
              <a:gd name="connsiteX15" fmla="*/ -844 w 8242"/>
              <a:gd name="connsiteY15" fmla="*/ 105 h 7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242" h="7320">
                <a:moveTo>
                  <a:pt x="-844" y="105"/>
                </a:moveTo>
                <a:lnTo>
                  <a:pt x="1392" y="1998"/>
                </a:lnTo>
                <a:lnTo>
                  <a:pt x="2877" y="690"/>
                </a:lnTo>
                <a:lnTo>
                  <a:pt x="2382" y="322"/>
                </a:lnTo>
                <a:lnTo>
                  <a:pt x="1392" y="-1063"/>
                </a:lnTo>
                <a:lnTo>
                  <a:pt x="1823" y="-3272"/>
                </a:lnTo>
                <a:cubicBezTo>
                  <a:pt x="2789" y="-4416"/>
                  <a:pt x="4414" y="-4491"/>
                  <a:pt x="5684" y="-3425"/>
                </a:cubicBezTo>
                <a:lnTo>
                  <a:pt x="6840" y="-1837"/>
                </a:lnTo>
                <a:lnTo>
                  <a:pt x="6129" y="-1393"/>
                </a:lnTo>
                <a:lnTo>
                  <a:pt x="5151" y="-2777"/>
                </a:lnTo>
                <a:lnTo>
                  <a:pt x="2700" y="-2676"/>
                </a:lnTo>
                <a:cubicBezTo>
                  <a:pt x="2065" y="-1914"/>
                  <a:pt x="2115" y="-948"/>
                  <a:pt x="3271" y="42"/>
                </a:cubicBezTo>
                <a:lnTo>
                  <a:pt x="4135" y="652"/>
                </a:lnTo>
                <a:lnTo>
                  <a:pt x="1392" y="3141"/>
                </a:lnTo>
                <a:lnTo>
                  <a:pt x="-1403" y="779"/>
                </a:lnTo>
                <a:lnTo>
                  <a:pt x="-844" y="105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8" name="Freeform: Shape 597">
            <a:extLst>
              <a:ext uri="{FF2B5EF4-FFF2-40B4-BE49-F238E27FC236}">
                <a16:creationId xmlns:a16="http://schemas.microsoft.com/office/drawing/2014/main" id="{7F0DB42A-53E0-53F0-5D78-1B58F5378D11}"/>
              </a:ext>
            </a:extLst>
          </p:cNvPr>
          <p:cNvSpPr/>
          <p:nvPr/>
        </p:nvSpPr>
        <p:spPr>
          <a:xfrm flipV="1">
            <a:off x="5605754" y="628484"/>
            <a:ext cx="5384" cy="6413"/>
          </a:xfrm>
          <a:custGeom>
            <a:avLst/>
            <a:gdLst>
              <a:gd name="connsiteX0" fmla="*/ -527 w 5384"/>
              <a:gd name="connsiteY0" fmla="*/ 761 h 6413"/>
              <a:gd name="connsiteX1" fmla="*/ -514 w 5384"/>
              <a:gd name="connsiteY1" fmla="*/ 774 h 6413"/>
              <a:gd name="connsiteX2" fmla="*/ 883 w 5384"/>
              <a:gd name="connsiteY2" fmla="*/ 1066 h 6413"/>
              <a:gd name="connsiteX3" fmla="*/ 553 w 5384"/>
              <a:gd name="connsiteY3" fmla="*/ 1752 h 6413"/>
              <a:gd name="connsiteX4" fmla="*/ -1200 w 5384"/>
              <a:gd name="connsiteY4" fmla="*/ 1383 h 6413"/>
              <a:gd name="connsiteX5" fmla="*/ -1835 w 5384"/>
              <a:gd name="connsiteY5" fmla="*/ 838 h 6413"/>
              <a:gd name="connsiteX6" fmla="*/ 2826 w 5384"/>
              <a:gd name="connsiteY6" fmla="*/ -4662 h 6413"/>
              <a:gd name="connsiteX7" fmla="*/ 3550 w 5384"/>
              <a:gd name="connsiteY7" fmla="*/ -4052 h 6413"/>
              <a:gd name="connsiteX8" fmla="*/ -527 w 5384"/>
              <a:gd name="connsiteY8" fmla="*/ 761 h 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84" h="6413">
                <a:moveTo>
                  <a:pt x="-527" y="761"/>
                </a:moveTo>
                <a:lnTo>
                  <a:pt x="-514" y="774"/>
                </a:lnTo>
                <a:lnTo>
                  <a:pt x="883" y="1066"/>
                </a:lnTo>
                <a:lnTo>
                  <a:pt x="553" y="1752"/>
                </a:lnTo>
                <a:lnTo>
                  <a:pt x="-1200" y="1383"/>
                </a:lnTo>
                <a:lnTo>
                  <a:pt x="-1835" y="838"/>
                </a:lnTo>
                <a:lnTo>
                  <a:pt x="2826" y="-4662"/>
                </a:lnTo>
                <a:lnTo>
                  <a:pt x="3550" y="-4052"/>
                </a:lnTo>
                <a:lnTo>
                  <a:pt x="-527" y="761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9" name="Freeform: Shape 598">
            <a:extLst>
              <a:ext uri="{FF2B5EF4-FFF2-40B4-BE49-F238E27FC236}">
                <a16:creationId xmlns:a16="http://schemas.microsoft.com/office/drawing/2014/main" id="{E9FD2F5B-9BD9-7E99-FA4E-237A44DB5875}"/>
              </a:ext>
            </a:extLst>
          </p:cNvPr>
          <p:cNvSpPr/>
          <p:nvPr/>
        </p:nvSpPr>
        <p:spPr>
          <a:xfrm flipV="1">
            <a:off x="5616396" y="551116"/>
            <a:ext cx="20967" cy="24485"/>
          </a:xfrm>
          <a:custGeom>
            <a:avLst/>
            <a:gdLst>
              <a:gd name="connsiteX0" fmla="*/ 19120 w 20967"/>
              <a:gd name="connsiteY0" fmla="*/ -3808 h 24485"/>
              <a:gd name="connsiteX1" fmla="*/ -768 w 20967"/>
              <a:gd name="connsiteY1" fmla="*/ 19763 h 24485"/>
              <a:gd name="connsiteX2" fmla="*/ -1848 w 20967"/>
              <a:gd name="connsiteY2" fmla="*/ 18849 h 24485"/>
              <a:gd name="connsiteX3" fmla="*/ 18028 w 20967"/>
              <a:gd name="connsiteY3" fmla="*/ -4723 h 24485"/>
              <a:gd name="connsiteX4" fmla="*/ 19120 w 20967"/>
              <a:gd name="connsiteY4" fmla="*/ -3808 h 2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85">
                <a:moveTo>
                  <a:pt x="19120" y="-3808"/>
                </a:moveTo>
                <a:lnTo>
                  <a:pt x="-768" y="19763"/>
                </a:lnTo>
                <a:lnTo>
                  <a:pt x="-1848" y="18849"/>
                </a:lnTo>
                <a:lnTo>
                  <a:pt x="18028" y="-4723"/>
                </a:lnTo>
                <a:lnTo>
                  <a:pt x="19120" y="-3808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0" name="Freeform: Shape 599">
            <a:extLst>
              <a:ext uri="{FF2B5EF4-FFF2-40B4-BE49-F238E27FC236}">
                <a16:creationId xmlns:a16="http://schemas.microsoft.com/office/drawing/2014/main" id="{843CE048-280A-5D3E-D98B-595CD28C0594}"/>
              </a:ext>
            </a:extLst>
          </p:cNvPr>
          <p:cNvSpPr/>
          <p:nvPr/>
        </p:nvSpPr>
        <p:spPr>
          <a:xfrm flipV="1">
            <a:off x="5611875" y="554913"/>
            <a:ext cx="20967" cy="24498"/>
          </a:xfrm>
          <a:custGeom>
            <a:avLst/>
            <a:gdLst>
              <a:gd name="connsiteX0" fmla="*/ 19123 w 20967"/>
              <a:gd name="connsiteY0" fmla="*/ -3804 h 24498"/>
              <a:gd name="connsiteX1" fmla="*/ -753 w 20967"/>
              <a:gd name="connsiteY1" fmla="*/ 19779 h 24498"/>
              <a:gd name="connsiteX2" fmla="*/ -1845 w 20967"/>
              <a:gd name="connsiteY2" fmla="*/ 18865 h 24498"/>
              <a:gd name="connsiteX3" fmla="*/ 18031 w 20967"/>
              <a:gd name="connsiteY3" fmla="*/ -4719 h 24498"/>
              <a:gd name="connsiteX4" fmla="*/ 19123 w 20967"/>
              <a:gd name="connsiteY4" fmla="*/ -3804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8">
                <a:moveTo>
                  <a:pt x="19123" y="-3804"/>
                </a:moveTo>
                <a:lnTo>
                  <a:pt x="-753" y="19779"/>
                </a:lnTo>
                <a:lnTo>
                  <a:pt x="-1845" y="18865"/>
                </a:lnTo>
                <a:lnTo>
                  <a:pt x="18031" y="-4719"/>
                </a:lnTo>
                <a:lnTo>
                  <a:pt x="19123" y="-3804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1" name="Freeform: Shape 600">
            <a:extLst>
              <a:ext uri="{FF2B5EF4-FFF2-40B4-BE49-F238E27FC236}">
                <a16:creationId xmlns:a16="http://schemas.microsoft.com/office/drawing/2014/main" id="{E8E44E64-68E6-31C7-534C-658F83890A9E}"/>
              </a:ext>
            </a:extLst>
          </p:cNvPr>
          <p:cNvSpPr/>
          <p:nvPr/>
        </p:nvSpPr>
        <p:spPr>
          <a:xfrm flipV="1">
            <a:off x="5607354" y="558736"/>
            <a:ext cx="20967" cy="24485"/>
          </a:xfrm>
          <a:custGeom>
            <a:avLst/>
            <a:gdLst>
              <a:gd name="connsiteX0" fmla="*/ 19126 w 20967"/>
              <a:gd name="connsiteY0" fmla="*/ -3801 h 24485"/>
              <a:gd name="connsiteX1" fmla="*/ -762 w 20967"/>
              <a:gd name="connsiteY1" fmla="*/ 19770 h 24485"/>
              <a:gd name="connsiteX2" fmla="*/ -1841 w 20967"/>
              <a:gd name="connsiteY2" fmla="*/ 18856 h 24485"/>
              <a:gd name="connsiteX3" fmla="*/ 18034 w 20967"/>
              <a:gd name="connsiteY3" fmla="*/ -4716 h 24485"/>
              <a:gd name="connsiteX4" fmla="*/ 19126 w 20967"/>
              <a:gd name="connsiteY4" fmla="*/ -3801 h 2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85">
                <a:moveTo>
                  <a:pt x="19126" y="-3801"/>
                </a:moveTo>
                <a:lnTo>
                  <a:pt x="-762" y="19770"/>
                </a:lnTo>
                <a:lnTo>
                  <a:pt x="-1841" y="18856"/>
                </a:lnTo>
                <a:lnTo>
                  <a:pt x="18034" y="-4716"/>
                </a:lnTo>
                <a:lnTo>
                  <a:pt x="19126" y="-3801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2" name="Freeform: Shape 601">
            <a:extLst>
              <a:ext uri="{FF2B5EF4-FFF2-40B4-BE49-F238E27FC236}">
                <a16:creationId xmlns:a16="http://schemas.microsoft.com/office/drawing/2014/main" id="{07158EDC-7060-9266-1DF4-9D3688C11367}"/>
              </a:ext>
            </a:extLst>
          </p:cNvPr>
          <p:cNvSpPr/>
          <p:nvPr/>
        </p:nvSpPr>
        <p:spPr>
          <a:xfrm flipV="1">
            <a:off x="5602832" y="562546"/>
            <a:ext cx="20967" cy="24485"/>
          </a:xfrm>
          <a:custGeom>
            <a:avLst/>
            <a:gdLst>
              <a:gd name="connsiteX0" fmla="*/ 19129 w 20967"/>
              <a:gd name="connsiteY0" fmla="*/ -3811 h 24485"/>
              <a:gd name="connsiteX1" fmla="*/ -746 w 20967"/>
              <a:gd name="connsiteY1" fmla="*/ 19773 h 24485"/>
              <a:gd name="connsiteX2" fmla="*/ -1838 w 20967"/>
              <a:gd name="connsiteY2" fmla="*/ 18859 h 24485"/>
              <a:gd name="connsiteX3" fmla="*/ 18037 w 20967"/>
              <a:gd name="connsiteY3" fmla="*/ -4712 h 24485"/>
              <a:gd name="connsiteX4" fmla="*/ 19129 w 20967"/>
              <a:gd name="connsiteY4" fmla="*/ -3811 h 2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85">
                <a:moveTo>
                  <a:pt x="19129" y="-3811"/>
                </a:moveTo>
                <a:lnTo>
                  <a:pt x="-746" y="19773"/>
                </a:lnTo>
                <a:lnTo>
                  <a:pt x="-1838" y="18859"/>
                </a:lnTo>
                <a:lnTo>
                  <a:pt x="18037" y="-4712"/>
                </a:lnTo>
                <a:lnTo>
                  <a:pt x="19129" y="-3811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3" name="Freeform: Shape 602">
            <a:extLst>
              <a:ext uri="{FF2B5EF4-FFF2-40B4-BE49-F238E27FC236}">
                <a16:creationId xmlns:a16="http://schemas.microsoft.com/office/drawing/2014/main" id="{F56EC09C-9F19-17A6-B6D3-CB245A69799D}"/>
              </a:ext>
            </a:extLst>
          </p:cNvPr>
          <p:cNvSpPr/>
          <p:nvPr/>
        </p:nvSpPr>
        <p:spPr>
          <a:xfrm flipV="1">
            <a:off x="5598311" y="566356"/>
            <a:ext cx="26390" cy="30924"/>
          </a:xfrm>
          <a:custGeom>
            <a:avLst/>
            <a:gdLst>
              <a:gd name="connsiteX0" fmla="*/ 24553 w 26390"/>
              <a:gd name="connsiteY0" fmla="*/ -3779 h 30924"/>
              <a:gd name="connsiteX1" fmla="*/ -745 w 26390"/>
              <a:gd name="connsiteY1" fmla="*/ 26218 h 30924"/>
              <a:gd name="connsiteX2" fmla="*/ -1837 w 26390"/>
              <a:gd name="connsiteY2" fmla="*/ 25304 h 30924"/>
              <a:gd name="connsiteX3" fmla="*/ 23461 w 26390"/>
              <a:gd name="connsiteY3" fmla="*/ -4706 h 30924"/>
              <a:gd name="connsiteX4" fmla="*/ 24553 w 26390"/>
              <a:gd name="connsiteY4" fmla="*/ -3779 h 3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90" h="30924">
                <a:moveTo>
                  <a:pt x="24553" y="-3779"/>
                </a:moveTo>
                <a:lnTo>
                  <a:pt x="-745" y="26218"/>
                </a:lnTo>
                <a:lnTo>
                  <a:pt x="-1837" y="25304"/>
                </a:lnTo>
                <a:lnTo>
                  <a:pt x="23461" y="-4706"/>
                </a:lnTo>
                <a:lnTo>
                  <a:pt x="24553" y="-3779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4" name="Freeform: Shape 603">
            <a:extLst>
              <a:ext uri="{FF2B5EF4-FFF2-40B4-BE49-F238E27FC236}">
                <a16:creationId xmlns:a16="http://schemas.microsoft.com/office/drawing/2014/main" id="{76D89094-9C23-D959-5726-97ACEE942775}"/>
              </a:ext>
            </a:extLst>
          </p:cNvPr>
          <p:cNvSpPr/>
          <p:nvPr/>
        </p:nvSpPr>
        <p:spPr>
          <a:xfrm flipV="1">
            <a:off x="5593790" y="570166"/>
            <a:ext cx="20967" cy="24498"/>
          </a:xfrm>
          <a:custGeom>
            <a:avLst/>
            <a:gdLst>
              <a:gd name="connsiteX0" fmla="*/ 19136 w 20967"/>
              <a:gd name="connsiteY0" fmla="*/ -3791 h 24498"/>
              <a:gd name="connsiteX1" fmla="*/ -740 w 20967"/>
              <a:gd name="connsiteY1" fmla="*/ 19793 h 24498"/>
              <a:gd name="connsiteX2" fmla="*/ -1832 w 20967"/>
              <a:gd name="connsiteY2" fmla="*/ 18879 h 24498"/>
              <a:gd name="connsiteX3" fmla="*/ 18043 w 20967"/>
              <a:gd name="connsiteY3" fmla="*/ -4706 h 24498"/>
              <a:gd name="connsiteX4" fmla="*/ 19136 w 20967"/>
              <a:gd name="connsiteY4" fmla="*/ -3791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8">
                <a:moveTo>
                  <a:pt x="19136" y="-3791"/>
                </a:moveTo>
                <a:lnTo>
                  <a:pt x="-740" y="19793"/>
                </a:lnTo>
                <a:lnTo>
                  <a:pt x="-1832" y="18879"/>
                </a:lnTo>
                <a:lnTo>
                  <a:pt x="18043" y="-4706"/>
                </a:lnTo>
                <a:lnTo>
                  <a:pt x="19136" y="-3791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5" name="Freeform: Shape 604">
            <a:extLst>
              <a:ext uri="{FF2B5EF4-FFF2-40B4-BE49-F238E27FC236}">
                <a16:creationId xmlns:a16="http://schemas.microsoft.com/office/drawing/2014/main" id="{315D6733-DC2F-2E47-9ED3-847A5BAA13C7}"/>
              </a:ext>
            </a:extLst>
          </p:cNvPr>
          <p:cNvSpPr/>
          <p:nvPr/>
        </p:nvSpPr>
        <p:spPr>
          <a:xfrm flipV="1">
            <a:off x="5589269" y="573963"/>
            <a:ext cx="20967" cy="24498"/>
          </a:xfrm>
          <a:custGeom>
            <a:avLst/>
            <a:gdLst>
              <a:gd name="connsiteX0" fmla="*/ 19139 w 20967"/>
              <a:gd name="connsiteY0" fmla="*/ -3787 h 24498"/>
              <a:gd name="connsiteX1" fmla="*/ -737 w 20967"/>
              <a:gd name="connsiteY1" fmla="*/ 19796 h 24498"/>
              <a:gd name="connsiteX2" fmla="*/ -1829 w 20967"/>
              <a:gd name="connsiteY2" fmla="*/ 18882 h 24498"/>
              <a:gd name="connsiteX3" fmla="*/ 18046 w 20967"/>
              <a:gd name="connsiteY3" fmla="*/ -4702 h 24498"/>
              <a:gd name="connsiteX4" fmla="*/ 19139 w 20967"/>
              <a:gd name="connsiteY4" fmla="*/ -3787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8">
                <a:moveTo>
                  <a:pt x="19139" y="-3787"/>
                </a:moveTo>
                <a:lnTo>
                  <a:pt x="-737" y="19796"/>
                </a:lnTo>
                <a:lnTo>
                  <a:pt x="-1829" y="18882"/>
                </a:lnTo>
                <a:lnTo>
                  <a:pt x="18046" y="-4702"/>
                </a:lnTo>
                <a:lnTo>
                  <a:pt x="19139" y="-3787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6" name="Freeform: Shape 605">
            <a:extLst>
              <a:ext uri="{FF2B5EF4-FFF2-40B4-BE49-F238E27FC236}">
                <a16:creationId xmlns:a16="http://schemas.microsoft.com/office/drawing/2014/main" id="{A2ED7A2A-E591-6B10-363B-6CA54E561DAA}"/>
              </a:ext>
            </a:extLst>
          </p:cNvPr>
          <p:cNvSpPr/>
          <p:nvPr/>
        </p:nvSpPr>
        <p:spPr>
          <a:xfrm flipV="1">
            <a:off x="5584748" y="577786"/>
            <a:ext cx="20967" cy="24498"/>
          </a:xfrm>
          <a:custGeom>
            <a:avLst/>
            <a:gdLst>
              <a:gd name="connsiteX0" fmla="*/ 19142 w 20967"/>
              <a:gd name="connsiteY0" fmla="*/ -3784 h 24498"/>
              <a:gd name="connsiteX1" fmla="*/ -734 w 20967"/>
              <a:gd name="connsiteY1" fmla="*/ 19800 h 24498"/>
              <a:gd name="connsiteX2" fmla="*/ -1826 w 20967"/>
              <a:gd name="connsiteY2" fmla="*/ 18886 h 24498"/>
              <a:gd name="connsiteX3" fmla="*/ 18062 w 20967"/>
              <a:gd name="connsiteY3" fmla="*/ -4699 h 24498"/>
              <a:gd name="connsiteX4" fmla="*/ 19142 w 20967"/>
              <a:gd name="connsiteY4" fmla="*/ -3784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8">
                <a:moveTo>
                  <a:pt x="19142" y="-3784"/>
                </a:moveTo>
                <a:lnTo>
                  <a:pt x="-734" y="19800"/>
                </a:lnTo>
                <a:lnTo>
                  <a:pt x="-1826" y="18886"/>
                </a:lnTo>
                <a:lnTo>
                  <a:pt x="18062" y="-4699"/>
                </a:lnTo>
                <a:lnTo>
                  <a:pt x="19142" y="-3784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7" name="Freeform: Shape 606">
            <a:extLst>
              <a:ext uri="{FF2B5EF4-FFF2-40B4-BE49-F238E27FC236}">
                <a16:creationId xmlns:a16="http://schemas.microsoft.com/office/drawing/2014/main" id="{B5205E91-D855-6603-48B9-B9CDD340B5F2}"/>
              </a:ext>
            </a:extLst>
          </p:cNvPr>
          <p:cNvSpPr/>
          <p:nvPr/>
        </p:nvSpPr>
        <p:spPr>
          <a:xfrm flipV="1">
            <a:off x="5580226" y="581596"/>
            <a:ext cx="20967" cy="24485"/>
          </a:xfrm>
          <a:custGeom>
            <a:avLst/>
            <a:gdLst>
              <a:gd name="connsiteX0" fmla="*/ 19145 w 20967"/>
              <a:gd name="connsiteY0" fmla="*/ -3794 h 24485"/>
              <a:gd name="connsiteX1" fmla="*/ -731 w 20967"/>
              <a:gd name="connsiteY1" fmla="*/ 19790 h 24485"/>
              <a:gd name="connsiteX2" fmla="*/ -1823 w 20967"/>
              <a:gd name="connsiteY2" fmla="*/ 18876 h 24485"/>
              <a:gd name="connsiteX3" fmla="*/ 18053 w 20967"/>
              <a:gd name="connsiteY3" fmla="*/ -4695 h 24485"/>
              <a:gd name="connsiteX4" fmla="*/ 19145 w 20967"/>
              <a:gd name="connsiteY4" fmla="*/ -3794 h 2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85">
                <a:moveTo>
                  <a:pt x="19145" y="-3794"/>
                </a:moveTo>
                <a:lnTo>
                  <a:pt x="-731" y="19790"/>
                </a:lnTo>
                <a:lnTo>
                  <a:pt x="-1823" y="18876"/>
                </a:lnTo>
                <a:lnTo>
                  <a:pt x="18053" y="-4695"/>
                </a:lnTo>
                <a:lnTo>
                  <a:pt x="19145" y="-3794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8" name="Freeform: Shape 607">
            <a:extLst>
              <a:ext uri="{FF2B5EF4-FFF2-40B4-BE49-F238E27FC236}">
                <a16:creationId xmlns:a16="http://schemas.microsoft.com/office/drawing/2014/main" id="{B9E42685-EF65-9F85-7210-B184CC9AA93F}"/>
              </a:ext>
            </a:extLst>
          </p:cNvPr>
          <p:cNvSpPr/>
          <p:nvPr/>
        </p:nvSpPr>
        <p:spPr>
          <a:xfrm flipV="1">
            <a:off x="5575705" y="585406"/>
            <a:ext cx="34467" cy="40499"/>
          </a:xfrm>
          <a:custGeom>
            <a:avLst/>
            <a:gdLst>
              <a:gd name="connsiteX0" fmla="*/ 32643 w 34467"/>
              <a:gd name="connsiteY0" fmla="*/ -3771 h 40499"/>
              <a:gd name="connsiteX1" fmla="*/ -732 w 34467"/>
              <a:gd name="connsiteY1" fmla="*/ 35815 h 40499"/>
              <a:gd name="connsiteX2" fmla="*/ -1824 w 34467"/>
              <a:gd name="connsiteY2" fmla="*/ 34901 h 40499"/>
              <a:gd name="connsiteX3" fmla="*/ 31551 w 34467"/>
              <a:gd name="connsiteY3" fmla="*/ -4685 h 40499"/>
              <a:gd name="connsiteX4" fmla="*/ 32643 w 34467"/>
              <a:gd name="connsiteY4" fmla="*/ -3771 h 4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67" h="40499">
                <a:moveTo>
                  <a:pt x="32643" y="-3771"/>
                </a:moveTo>
                <a:lnTo>
                  <a:pt x="-732" y="35815"/>
                </a:lnTo>
                <a:lnTo>
                  <a:pt x="-1824" y="34901"/>
                </a:lnTo>
                <a:lnTo>
                  <a:pt x="31551" y="-4685"/>
                </a:lnTo>
                <a:lnTo>
                  <a:pt x="32643" y="-3771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9" name="Freeform: Shape 608">
            <a:extLst>
              <a:ext uri="{FF2B5EF4-FFF2-40B4-BE49-F238E27FC236}">
                <a16:creationId xmlns:a16="http://schemas.microsoft.com/office/drawing/2014/main" id="{53153632-79BE-C193-2140-9F54B444F565}"/>
              </a:ext>
            </a:extLst>
          </p:cNvPr>
          <p:cNvSpPr/>
          <p:nvPr/>
        </p:nvSpPr>
        <p:spPr>
          <a:xfrm flipV="1">
            <a:off x="5571197" y="589216"/>
            <a:ext cx="20954" cy="24498"/>
          </a:xfrm>
          <a:custGeom>
            <a:avLst/>
            <a:gdLst>
              <a:gd name="connsiteX0" fmla="*/ 19138 w 20954"/>
              <a:gd name="connsiteY0" fmla="*/ -3774 h 24498"/>
              <a:gd name="connsiteX1" fmla="*/ -737 w 20954"/>
              <a:gd name="connsiteY1" fmla="*/ 19810 h 24498"/>
              <a:gd name="connsiteX2" fmla="*/ -1817 w 20954"/>
              <a:gd name="connsiteY2" fmla="*/ 18896 h 24498"/>
              <a:gd name="connsiteX3" fmla="*/ 18046 w 20954"/>
              <a:gd name="connsiteY3" fmla="*/ -4689 h 24498"/>
              <a:gd name="connsiteX4" fmla="*/ 19138 w 20954"/>
              <a:gd name="connsiteY4" fmla="*/ -3774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4" h="24498">
                <a:moveTo>
                  <a:pt x="19138" y="-3774"/>
                </a:moveTo>
                <a:lnTo>
                  <a:pt x="-737" y="19810"/>
                </a:lnTo>
                <a:lnTo>
                  <a:pt x="-1817" y="18896"/>
                </a:lnTo>
                <a:lnTo>
                  <a:pt x="18046" y="-4689"/>
                </a:lnTo>
                <a:lnTo>
                  <a:pt x="19138" y="-3774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0" name="Freeform: Shape 609">
            <a:extLst>
              <a:ext uri="{FF2B5EF4-FFF2-40B4-BE49-F238E27FC236}">
                <a16:creationId xmlns:a16="http://schemas.microsoft.com/office/drawing/2014/main" id="{28938F2D-4150-E541-5516-BA7927AB145E}"/>
              </a:ext>
            </a:extLst>
          </p:cNvPr>
          <p:cNvSpPr/>
          <p:nvPr/>
        </p:nvSpPr>
        <p:spPr>
          <a:xfrm flipV="1">
            <a:off x="5566663" y="593026"/>
            <a:ext cx="20980" cy="24498"/>
          </a:xfrm>
          <a:custGeom>
            <a:avLst/>
            <a:gdLst>
              <a:gd name="connsiteX0" fmla="*/ 19167 w 20980"/>
              <a:gd name="connsiteY0" fmla="*/ -3770 h 24498"/>
              <a:gd name="connsiteX1" fmla="*/ -721 w 20980"/>
              <a:gd name="connsiteY1" fmla="*/ 19813 h 24498"/>
              <a:gd name="connsiteX2" fmla="*/ -1814 w 20980"/>
              <a:gd name="connsiteY2" fmla="*/ 18899 h 24498"/>
              <a:gd name="connsiteX3" fmla="*/ 18075 w 20980"/>
              <a:gd name="connsiteY3" fmla="*/ -4685 h 24498"/>
              <a:gd name="connsiteX4" fmla="*/ 19167 w 20980"/>
              <a:gd name="connsiteY4" fmla="*/ -3770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80" h="24498">
                <a:moveTo>
                  <a:pt x="19167" y="-3770"/>
                </a:moveTo>
                <a:lnTo>
                  <a:pt x="-721" y="19813"/>
                </a:lnTo>
                <a:lnTo>
                  <a:pt x="-1814" y="18899"/>
                </a:lnTo>
                <a:lnTo>
                  <a:pt x="18075" y="-4685"/>
                </a:lnTo>
                <a:lnTo>
                  <a:pt x="19167" y="-3770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1" name="Freeform: Shape 610">
            <a:extLst>
              <a:ext uri="{FF2B5EF4-FFF2-40B4-BE49-F238E27FC236}">
                <a16:creationId xmlns:a16="http://schemas.microsoft.com/office/drawing/2014/main" id="{DFE13C89-6C9C-A045-3FB0-A3C2B044F176}"/>
              </a:ext>
            </a:extLst>
          </p:cNvPr>
          <p:cNvSpPr/>
          <p:nvPr/>
        </p:nvSpPr>
        <p:spPr>
          <a:xfrm flipV="1">
            <a:off x="5562154" y="596836"/>
            <a:ext cx="20954" cy="24498"/>
          </a:xfrm>
          <a:custGeom>
            <a:avLst/>
            <a:gdLst>
              <a:gd name="connsiteX0" fmla="*/ 19144 w 20954"/>
              <a:gd name="connsiteY0" fmla="*/ -3767 h 24498"/>
              <a:gd name="connsiteX1" fmla="*/ -731 w 20954"/>
              <a:gd name="connsiteY1" fmla="*/ 19817 h 24498"/>
              <a:gd name="connsiteX2" fmla="*/ -1811 w 20954"/>
              <a:gd name="connsiteY2" fmla="*/ 18903 h 24498"/>
              <a:gd name="connsiteX3" fmla="*/ 18065 w 20954"/>
              <a:gd name="connsiteY3" fmla="*/ -4682 h 24498"/>
              <a:gd name="connsiteX4" fmla="*/ 19144 w 20954"/>
              <a:gd name="connsiteY4" fmla="*/ -3767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4" h="24498">
                <a:moveTo>
                  <a:pt x="19144" y="-3767"/>
                </a:moveTo>
                <a:lnTo>
                  <a:pt x="-731" y="19817"/>
                </a:lnTo>
                <a:lnTo>
                  <a:pt x="-1811" y="18903"/>
                </a:lnTo>
                <a:lnTo>
                  <a:pt x="18065" y="-4682"/>
                </a:lnTo>
                <a:lnTo>
                  <a:pt x="19144" y="-3767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2" name="Freeform: Shape 611">
            <a:extLst>
              <a:ext uri="{FF2B5EF4-FFF2-40B4-BE49-F238E27FC236}">
                <a16:creationId xmlns:a16="http://schemas.microsoft.com/office/drawing/2014/main" id="{561C4F68-8A7E-5AA8-84ED-7F47B89ACD93}"/>
              </a:ext>
            </a:extLst>
          </p:cNvPr>
          <p:cNvSpPr/>
          <p:nvPr/>
        </p:nvSpPr>
        <p:spPr>
          <a:xfrm flipV="1">
            <a:off x="5557621" y="600646"/>
            <a:ext cx="20980" cy="24485"/>
          </a:xfrm>
          <a:custGeom>
            <a:avLst/>
            <a:gdLst>
              <a:gd name="connsiteX0" fmla="*/ 19173 w 20980"/>
              <a:gd name="connsiteY0" fmla="*/ -3777 h 24485"/>
              <a:gd name="connsiteX1" fmla="*/ -715 w 20980"/>
              <a:gd name="connsiteY1" fmla="*/ 19807 h 24485"/>
              <a:gd name="connsiteX2" fmla="*/ -1808 w 20980"/>
              <a:gd name="connsiteY2" fmla="*/ 18893 h 24485"/>
              <a:gd name="connsiteX3" fmla="*/ 18081 w 20980"/>
              <a:gd name="connsiteY3" fmla="*/ -4678 h 24485"/>
              <a:gd name="connsiteX4" fmla="*/ 19173 w 20980"/>
              <a:gd name="connsiteY4" fmla="*/ -3777 h 2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80" h="24485">
                <a:moveTo>
                  <a:pt x="19173" y="-3777"/>
                </a:moveTo>
                <a:lnTo>
                  <a:pt x="-715" y="19807"/>
                </a:lnTo>
                <a:lnTo>
                  <a:pt x="-1808" y="18893"/>
                </a:lnTo>
                <a:lnTo>
                  <a:pt x="18081" y="-4678"/>
                </a:lnTo>
                <a:lnTo>
                  <a:pt x="19173" y="-3777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3" name="Freeform: Shape 612">
            <a:extLst>
              <a:ext uri="{FF2B5EF4-FFF2-40B4-BE49-F238E27FC236}">
                <a16:creationId xmlns:a16="http://schemas.microsoft.com/office/drawing/2014/main" id="{43D28994-C67A-76C8-DF1D-7B46FD48A1F3}"/>
              </a:ext>
            </a:extLst>
          </p:cNvPr>
          <p:cNvSpPr/>
          <p:nvPr/>
        </p:nvSpPr>
        <p:spPr>
          <a:xfrm flipV="1">
            <a:off x="5553112" y="604456"/>
            <a:ext cx="26377" cy="30924"/>
          </a:xfrm>
          <a:custGeom>
            <a:avLst/>
            <a:gdLst>
              <a:gd name="connsiteX0" fmla="*/ 24572 w 26377"/>
              <a:gd name="connsiteY0" fmla="*/ -3758 h 30924"/>
              <a:gd name="connsiteX1" fmla="*/ -714 w 26377"/>
              <a:gd name="connsiteY1" fmla="*/ 26252 h 30924"/>
              <a:gd name="connsiteX2" fmla="*/ -1806 w 26377"/>
              <a:gd name="connsiteY2" fmla="*/ 25338 h 30924"/>
              <a:gd name="connsiteX3" fmla="*/ 23492 w 26377"/>
              <a:gd name="connsiteY3" fmla="*/ -4672 h 30924"/>
              <a:gd name="connsiteX4" fmla="*/ 24572 w 26377"/>
              <a:gd name="connsiteY4" fmla="*/ -3758 h 3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77" h="30924">
                <a:moveTo>
                  <a:pt x="24572" y="-3758"/>
                </a:moveTo>
                <a:lnTo>
                  <a:pt x="-714" y="26252"/>
                </a:lnTo>
                <a:lnTo>
                  <a:pt x="-1806" y="25338"/>
                </a:lnTo>
                <a:lnTo>
                  <a:pt x="23492" y="-4672"/>
                </a:lnTo>
                <a:lnTo>
                  <a:pt x="24572" y="-3758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4" name="Freeform: Shape 613">
            <a:extLst>
              <a:ext uri="{FF2B5EF4-FFF2-40B4-BE49-F238E27FC236}">
                <a16:creationId xmlns:a16="http://schemas.microsoft.com/office/drawing/2014/main" id="{D93B20A5-A84F-7E20-D27D-6ACEA1E3F39B}"/>
              </a:ext>
            </a:extLst>
          </p:cNvPr>
          <p:cNvSpPr/>
          <p:nvPr/>
        </p:nvSpPr>
        <p:spPr>
          <a:xfrm flipV="1">
            <a:off x="5548578" y="608266"/>
            <a:ext cx="20980" cy="24498"/>
          </a:xfrm>
          <a:custGeom>
            <a:avLst/>
            <a:gdLst>
              <a:gd name="connsiteX0" fmla="*/ 19179 w 20980"/>
              <a:gd name="connsiteY0" fmla="*/ -3757 h 24498"/>
              <a:gd name="connsiteX1" fmla="*/ -709 w 20980"/>
              <a:gd name="connsiteY1" fmla="*/ 19827 h 24498"/>
              <a:gd name="connsiteX2" fmla="*/ -1801 w 20980"/>
              <a:gd name="connsiteY2" fmla="*/ 18913 h 24498"/>
              <a:gd name="connsiteX3" fmla="*/ 18087 w 20980"/>
              <a:gd name="connsiteY3" fmla="*/ -4672 h 24498"/>
              <a:gd name="connsiteX4" fmla="*/ 19179 w 20980"/>
              <a:gd name="connsiteY4" fmla="*/ -3757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80" h="24498">
                <a:moveTo>
                  <a:pt x="19179" y="-3757"/>
                </a:moveTo>
                <a:lnTo>
                  <a:pt x="-709" y="19827"/>
                </a:lnTo>
                <a:lnTo>
                  <a:pt x="-1801" y="18913"/>
                </a:lnTo>
                <a:lnTo>
                  <a:pt x="18087" y="-4672"/>
                </a:lnTo>
                <a:lnTo>
                  <a:pt x="19179" y="-3757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5" name="Freeform: Shape 614">
            <a:extLst>
              <a:ext uri="{FF2B5EF4-FFF2-40B4-BE49-F238E27FC236}">
                <a16:creationId xmlns:a16="http://schemas.microsoft.com/office/drawing/2014/main" id="{8F8DFE9E-5B26-5EBD-BAFE-34DC51F58616}"/>
              </a:ext>
            </a:extLst>
          </p:cNvPr>
          <p:cNvSpPr/>
          <p:nvPr/>
        </p:nvSpPr>
        <p:spPr>
          <a:xfrm flipV="1">
            <a:off x="5544070" y="612076"/>
            <a:ext cx="20967" cy="24498"/>
          </a:xfrm>
          <a:custGeom>
            <a:avLst/>
            <a:gdLst>
              <a:gd name="connsiteX0" fmla="*/ 19169 w 20967"/>
              <a:gd name="connsiteY0" fmla="*/ -3753 h 24498"/>
              <a:gd name="connsiteX1" fmla="*/ -706 w 20967"/>
              <a:gd name="connsiteY1" fmla="*/ 19830 h 24498"/>
              <a:gd name="connsiteX2" fmla="*/ -1798 w 20967"/>
              <a:gd name="connsiteY2" fmla="*/ 18916 h 24498"/>
              <a:gd name="connsiteX3" fmla="*/ 18077 w 20967"/>
              <a:gd name="connsiteY3" fmla="*/ -4668 h 24498"/>
              <a:gd name="connsiteX4" fmla="*/ 19169 w 20967"/>
              <a:gd name="connsiteY4" fmla="*/ -3753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8">
                <a:moveTo>
                  <a:pt x="19169" y="-3753"/>
                </a:moveTo>
                <a:lnTo>
                  <a:pt x="-706" y="19830"/>
                </a:lnTo>
                <a:lnTo>
                  <a:pt x="-1798" y="18916"/>
                </a:lnTo>
                <a:lnTo>
                  <a:pt x="18077" y="-4668"/>
                </a:lnTo>
                <a:lnTo>
                  <a:pt x="19169" y="-3753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6" name="Freeform: Shape 615">
            <a:extLst>
              <a:ext uri="{FF2B5EF4-FFF2-40B4-BE49-F238E27FC236}">
                <a16:creationId xmlns:a16="http://schemas.microsoft.com/office/drawing/2014/main" id="{2801A4B5-34C2-909C-3FF9-7C0E70B0A4C8}"/>
              </a:ext>
            </a:extLst>
          </p:cNvPr>
          <p:cNvSpPr/>
          <p:nvPr/>
        </p:nvSpPr>
        <p:spPr>
          <a:xfrm flipV="1">
            <a:off x="5539549" y="615886"/>
            <a:ext cx="20967" cy="24498"/>
          </a:xfrm>
          <a:custGeom>
            <a:avLst/>
            <a:gdLst>
              <a:gd name="connsiteX0" fmla="*/ 19173 w 20967"/>
              <a:gd name="connsiteY0" fmla="*/ -3750 h 24498"/>
              <a:gd name="connsiteX1" fmla="*/ -703 w 20967"/>
              <a:gd name="connsiteY1" fmla="*/ 19834 h 24498"/>
              <a:gd name="connsiteX2" fmla="*/ -1795 w 20967"/>
              <a:gd name="connsiteY2" fmla="*/ 18920 h 24498"/>
              <a:gd name="connsiteX3" fmla="*/ 18080 w 20967"/>
              <a:gd name="connsiteY3" fmla="*/ -4665 h 24498"/>
              <a:gd name="connsiteX4" fmla="*/ 19173 w 20967"/>
              <a:gd name="connsiteY4" fmla="*/ -3750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8">
                <a:moveTo>
                  <a:pt x="19173" y="-3750"/>
                </a:moveTo>
                <a:lnTo>
                  <a:pt x="-703" y="19834"/>
                </a:lnTo>
                <a:lnTo>
                  <a:pt x="-1795" y="18920"/>
                </a:lnTo>
                <a:lnTo>
                  <a:pt x="18080" y="-4665"/>
                </a:lnTo>
                <a:lnTo>
                  <a:pt x="19173" y="-3750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7" name="Freeform: Shape 616">
            <a:extLst>
              <a:ext uri="{FF2B5EF4-FFF2-40B4-BE49-F238E27FC236}">
                <a16:creationId xmlns:a16="http://schemas.microsoft.com/office/drawing/2014/main" id="{8F226EC5-8B6F-1D25-398C-02AAEC4EC357}"/>
              </a:ext>
            </a:extLst>
          </p:cNvPr>
          <p:cNvSpPr/>
          <p:nvPr/>
        </p:nvSpPr>
        <p:spPr>
          <a:xfrm flipV="1">
            <a:off x="5535027" y="619696"/>
            <a:ext cx="20967" cy="24485"/>
          </a:xfrm>
          <a:custGeom>
            <a:avLst/>
            <a:gdLst>
              <a:gd name="connsiteX0" fmla="*/ 19176 w 20967"/>
              <a:gd name="connsiteY0" fmla="*/ -3760 h 24485"/>
              <a:gd name="connsiteX1" fmla="*/ -700 w 20967"/>
              <a:gd name="connsiteY1" fmla="*/ 19824 h 24485"/>
              <a:gd name="connsiteX2" fmla="*/ -1792 w 20967"/>
              <a:gd name="connsiteY2" fmla="*/ 18910 h 24485"/>
              <a:gd name="connsiteX3" fmla="*/ 18083 w 20967"/>
              <a:gd name="connsiteY3" fmla="*/ -4661 h 24485"/>
              <a:gd name="connsiteX4" fmla="*/ 19176 w 20967"/>
              <a:gd name="connsiteY4" fmla="*/ -3760 h 2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85">
                <a:moveTo>
                  <a:pt x="19176" y="-3760"/>
                </a:moveTo>
                <a:lnTo>
                  <a:pt x="-700" y="19824"/>
                </a:lnTo>
                <a:lnTo>
                  <a:pt x="-1792" y="18910"/>
                </a:lnTo>
                <a:lnTo>
                  <a:pt x="18083" y="-4661"/>
                </a:lnTo>
                <a:lnTo>
                  <a:pt x="19176" y="-3760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8" name="Freeform: Shape 617">
            <a:extLst>
              <a:ext uri="{FF2B5EF4-FFF2-40B4-BE49-F238E27FC236}">
                <a16:creationId xmlns:a16="http://schemas.microsoft.com/office/drawing/2014/main" id="{FA57B52D-CCB6-9C90-50F3-47519424C6C5}"/>
              </a:ext>
            </a:extLst>
          </p:cNvPr>
          <p:cNvSpPr/>
          <p:nvPr/>
        </p:nvSpPr>
        <p:spPr>
          <a:xfrm flipV="1">
            <a:off x="5530506" y="623506"/>
            <a:ext cx="34467" cy="40512"/>
          </a:xfrm>
          <a:custGeom>
            <a:avLst/>
            <a:gdLst>
              <a:gd name="connsiteX0" fmla="*/ 32674 w 34467"/>
              <a:gd name="connsiteY0" fmla="*/ -3724 h 40512"/>
              <a:gd name="connsiteX1" fmla="*/ -701 w 34467"/>
              <a:gd name="connsiteY1" fmla="*/ 35862 h 40512"/>
              <a:gd name="connsiteX2" fmla="*/ -1794 w 34467"/>
              <a:gd name="connsiteY2" fmla="*/ 34935 h 40512"/>
              <a:gd name="connsiteX3" fmla="*/ 31582 w 34467"/>
              <a:gd name="connsiteY3" fmla="*/ -4651 h 40512"/>
              <a:gd name="connsiteX4" fmla="*/ 32674 w 34467"/>
              <a:gd name="connsiteY4" fmla="*/ -3724 h 4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67" h="40512">
                <a:moveTo>
                  <a:pt x="32674" y="-3724"/>
                </a:moveTo>
                <a:lnTo>
                  <a:pt x="-701" y="35862"/>
                </a:lnTo>
                <a:lnTo>
                  <a:pt x="-1794" y="34935"/>
                </a:lnTo>
                <a:lnTo>
                  <a:pt x="31582" y="-4651"/>
                </a:lnTo>
                <a:lnTo>
                  <a:pt x="32674" y="-3724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9" name="Freeform: Shape 618">
            <a:extLst>
              <a:ext uri="{FF2B5EF4-FFF2-40B4-BE49-F238E27FC236}">
                <a16:creationId xmlns:a16="http://schemas.microsoft.com/office/drawing/2014/main" id="{A3685804-87F2-5164-E4A5-D577B9ACF6FF}"/>
              </a:ext>
            </a:extLst>
          </p:cNvPr>
          <p:cNvSpPr/>
          <p:nvPr/>
        </p:nvSpPr>
        <p:spPr>
          <a:xfrm flipV="1">
            <a:off x="5525985" y="627316"/>
            <a:ext cx="20967" cy="24498"/>
          </a:xfrm>
          <a:custGeom>
            <a:avLst/>
            <a:gdLst>
              <a:gd name="connsiteX0" fmla="*/ 19182 w 20967"/>
              <a:gd name="connsiteY0" fmla="*/ -3740 h 24498"/>
              <a:gd name="connsiteX1" fmla="*/ -694 w 20967"/>
              <a:gd name="connsiteY1" fmla="*/ 19844 h 24498"/>
              <a:gd name="connsiteX2" fmla="*/ -1786 w 20967"/>
              <a:gd name="connsiteY2" fmla="*/ 18930 h 24498"/>
              <a:gd name="connsiteX3" fmla="*/ 18090 w 20967"/>
              <a:gd name="connsiteY3" fmla="*/ -4655 h 24498"/>
              <a:gd name="connsiteX4" fmla="*/ 19182 w 20967"/>
              <a:gd name="connsiteY4" fmla="*/ -3740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8">
                <a:moveTo>
                  <a:pt x="19182" y="-3740"/>
                </a:moveTo>
                <a:lnTo>
                  <a:pt x="-694" y="19844"/>
                </a:lnTo>
                <a:lnTo>
                  <a:pt x="-1786" y="18930"/>
                </a:lnTo>
                <a:lnTo>
                  <a:pt x="18090" y="-4655"/>
                </a:lnTo>
                <a:lnTo>
                  <a:pt x="19182" y="-3740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0" name="Freeform: Shape 619">
            <a:extLst>
              <a:ext uri="{FF2B5EF4-FFF2-40B4-BE49-F238E27FC236}">
                <a16:creationId xmlns:a16="http://schemas.microsoft.com/office/drawing/2014/main" id="{9D111A4B-B865-D71E-1D82-CE29C1DABC61}"/>
              </a:ext>
            </a:extLst>
          </p:cNvPr>
          <p:cNvSpPr/>
          <p:nvPr/>
        </p:nvSpPr>
        <p:spPr>
          <a:xfrm flipV="1">
            <a:off x="5521464" y="631126"/>
            <a:ext cx="20967" cy="24498"/>
          </a:xfrm>
          <a:custGeom>
            <a:avLst/>
            <a:gdLst>
              <a:gd name="connsiteX0" fmla="*/ 19185 w 20967"/>
              <a:gd name="connsiteY0" fmla="*/ -3736 h 24498"/>
              <a:gd name="connsiteX1" fmla="*/ -691 w 20967"/>
              <a:gd name="connsiteY1" fmla="*/ 19847 h 24498"/>
              <a:gd name="connsiteX2" fmla="*/ -1783 w 20967"/>
              <a:gd name="connsiteY2" fmla="*/ 18920 h 24498"/>
              <a:gd name="connsiteX3" fmla="*/ 18093 w 20967"/>
              <a:gd name="connsiteY3" fmla="*/ -4651 h 24498"/>
              <a:gd name="connsiteX4" fmla="*/ 19185 w 20967"/>
              <a:gd name="connsiteY4" fmla="*/ -3736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8">
                <a:moveTo>
                  <a:pt x="19185" y="-3736"/>
                </a:moveTo>
                <a:lnTo>
                  <a:pt x="-691" y="19847"/>
                </a:lnTo>
                <a:lnTo>
                  <a:pt x="-1783" y="18920"/>
                </a:lnTo>
                <a:lnTo>
                  <a:pt x="18093" y="-4651"/>
                </a:lnTo>
                <a:lnTo>
                  <a:pt x="19185" y="-3736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1" name="Freeform: Shape 620">
            <a:extLst>
              <a:ext uri="{FF2B5EF4-FFF2-40B4-BE49-F238E27FC236}">
                <a16:creationId xmlns:a16="http://schemas.microsoft.com/office/drawing/2014/main" id="{B8720D1F-F612-584C-0B8A-B07D3D6B1796}"/>
              </a:ext>
            </a:extLst>
          </p:cNvPr>
          <p:cNvSpPr/>
          <p:nvPr/>
        </p:nvSpPr>
        <p:spPr>
          <a:xfrm flipV="1">
            <a:off x="5516942" y="634936"/>
            <a:ext cx="20967" cy="24498"/>
          </a:xfrm>
          <a:custGeom>
            <a:avLst/>
            <a:gdLst>
              <a:gd name="connsiteX0" fmla="*/ 19188 w 20967"/>
              <a:gd name="connsiteY0" fmla="*/ -3733 h 24498"/>
              <a:gd name="connsiteX1" fmla="*/ -688 w 20967"/>
              <a:gd name="connsiteY1" fmla="*/ 19851 h 24498"/>
              <a:gd name="connsiteX2" fmla="*/ -1780 w 20967"/>
              <a:gd name="connsiteY2" fmla="*/ 18937 h 24498"/>
              <a:gd name="connsiteX3" fmla="*/ 18108 w 20967"/>
              <a:gd name="connsiteY3" fmla="*/ -4648 h 24498"/>
              <a:gd name="connsiteX4" fmla="*/ 19188 w 20967"/>
              <a:gd name="connsiteY4" fmla="*/ -3733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8">
                <a:moveTo>
                  <a:pt x="19188" y="-3733"/>
                </a:moveTo>
                <a:lnTo>
                  <a:pt x="-688" y="19851"/>
                </a:lnTo>
                <a:lnTo>
                  <a:pt x="-1780" y="18937"/>
                </a:lnTo>
                <a:lnTo>
                  <a:pt x="18108" y="-4648"/>
                </a:lnTo>
                <a:lnTo>
                  <a:pt x="19188" y="-3733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2" name="Freeform: Shape 621">
            <a:extLst>
              <a:ext uri="{FF2B5EF4-FFF2-40B4-BE49-F238E27FC236}">
                <a16:creationId xmlns:a16="http://schemas.microsoft.com/office/drawing/2014/main" id="{75D21421-40CF-AEFB-AF34-255C4D31921B}"/>
              </a:ext>
            </a:extLst>
          </p:cNvPr>
          <p:cNvSpPr/>
          <p:nvPr/>
        </p:nvSpPr>
        <p:spPr>
          <a:xfrm flipV="1">
            <a:off x="5512421" y="638746"/>
            <a:ext cx="20967" cy="24498"/>
          </a:xfrm>
          <a:custGeom>
            <a:avLst/>
            <a:gdLst>
              <a:gd name="connsiteX0" fmla="*/ 19191 w 20967"/>
              <a:gd name="connsiteY0" fmla="*/ -3730 h 24498"/>
              <a:gd name="connsiteX1" fmla="*/ -684 w 20967"/>
              <a:gd name="connsiteY1" fmla="*/ 19854 h 24498"/>
              <a:gd name="connsiteX2" fmla="*/ -1777 w 20967"/>
              <a:gd name="connsiteY2" fmla="*/ 18927 h 24498"/>
              <a:gd name="connsiteX3" fmla="*/ 18099 w 20967"/>
              <a:gd name="connsiteY3" fmla="*/ -4644 h 24498"/>
              <a:gd name="connsiteX4" fmla="*/ 19191 w 20967"/>
              <a:gd name="connsiteY4" fmla="*/ -3730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8">
                <a:moveTo>
                  <a:pt x="19191" y="-3730"/>
                </a:moveTo>
                <a:lnTo>
                  <a:pt x="-684" y="19854"/>
                </a:lnTo>
                <a:lnTo>
                  <a:pt x="-1777" y="18927"/>
                </a:lnTo>
                <a:lnTo>
                  <a:pt x="18099" y="-4644"/>
                </a:lnTo>
                <a:lnTo>
                  <a:pt x="19191" y="-3730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3" name="Freeform: Shape 622">
            <a:extLst>
              <a:ext uri="{FF2B5EF4-FFF2-40B4-BE49-F238E27FC236}">
                <a16:creationId xmlns:a16="http://schemas.microsoft.com/office/drawing/2014/main" id="{680CD3C0-67E3-FEDF-C4D3-B66DE8DE1338}"/>
              </a:ext>
            </a:extLst>
          </p:cNvPr>
          <p:cNvSpPr/>
          <p:nvPr/>
        </p:nvSpPr>
        <p:spPr>
          <a:xfrm flipV="1">
            <a:off x="5507900" y="642556"/>
            <a:ext cx="26390" cy="30924"/>
          </a:xfrm>
          <a:custGeom>
            <a:avLst/>
            <a:gdLst>
              <a:gd name="connsiteX0" fmla="*/ 24615 w 26390"/>
              <a:gd name="connsiteY0" fmla="*/ -3724 h 30924"/>
              <a:gd name="connsiteX1" fmla="*/ -683 w 26390"/>
              <a:gd name="connsiteY1" fmla="*/ 26286 h 30924"/>
              <a:gd name="connsiteX2" fmla="*/ -1775 w 26390"/>
              <a:gd name="connsiteY2" fmla="*/ 25359 h 30924"/>
              <a:gd name="connsiteX3" fmla="*/ 23523 w 26390"/>
              <a:gd name="connsiteY3" fmla="*/ -4638 h 30924"/>
              <a:gd name="connsiteX4" fmla="*/ 24615 w 26390"/>
              <a:gd name="connsiteY4" fmla="*/ -3724 h 3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90" h="30924">
                <a:moveTo>
                  <a:pt x="24615" y="-3724"/>
                </a:moveTo>
                <a:lnTo>
                  <a:pt x="-683" y="26286"/>
                </a:lnTo>
                <a:lnTo>
                  <a:pt x="-1775" y="25359"/>
                </a:lnTo>
                <a:lnTo>
                  <a:pt x="23523" y="-4638"/>
                </a:lnTo>
                <a:lnTo>
                  <a:pt x="24615" y="-3724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4" name="Freeform: Shape 623">
            <a:extLst>
              <a:ext uri="{FF2B5EF4-FFF2-40B4-BE49-F238E27FC236}">
                <a16:creationId xmlns:a16="http://schemas.microsoft.com/office/drawing/2014/main" id="{C839921E-66A7-DBAA-0E11-513E31650CDE}"/>
              </a:ext>
            </a:extLst>
          </p:cNvPr>
          <p:cNvSpPr/>
          <p:nvPr/>
        </p:nvSpPr>
        <p:spPr>
          <a:xfrm flipV="1">
            <a:off x="5503379" y="646366"/>
            <a:ext cx="20967" cy="24498"/>
          </a:xfrm>
          <a:custGeom>
            <a:avLst/>
            <a:gdLst>
              <a:gd name="connsiteX0" fmla="*/ 19197 w 20967"/>
              <a:gd name="connsiteY0" fmla="*/ -3723 h 24498"/>
              <a:gd name="connsiteX1" fmla="*/ -678 w 20967"/>
              <a:gd name="connsiteY1" fmla="*/ 19861 h 24498"/>
              <a:gd name="connsiteX2" fmla="*/ -1770 w 20967"/>
              <a:gd name="connsiteY2" fmla="*/ 18934 h 24498"/>
              <a:gd name="connsiteX3" fmla="*/ 18105 w 20967"/>
              <a:gd name="connsiteY3" fmla="*/ -4638 h 24498"/>
              <a:gd name="connsiteX4" fmla="*/ 19197 w 20967"/>
              <a:gd name="connsiteY4" fmla="*/ -3723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8">
                <a:moveTo>
                  <a:pt x="19197" y="-3723"/>
                </a:moveTo>
                <a:lnTo>
                  <a:pt x="-678" y="19861"/>
                </a:lnTo>
                <a:lnTo>
                  <a:pt x="-1770" y="18934"/>
                </a:lnTo>
                <a:lnTo>
                  <a:pt x="18105" y="-4638"/>
                </a:lnTo>
                <a:lnTo>
                  <a:pt x="19197" y="-3723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5" name="Freeform: Shape 624">
            <a:extLst>
              <a:ext uri="{FF2B5EF4-FFF2-40B4-BE49-F238E27FC236}">
                <a16:creationId xmlns:a16="http://schemas.microsoft.com/office/drawing/2014/main" id="{21566289-F564-0A1F-01B6-7787443B6871}"/>
              </a:ext>
            </a:extLst>
          </p:cNvPr>
          <p:cNvSpPr/>
          <p:nvPr/>
        </p:nvSpPr>
        <p:spPr>
          <a:xfrm flipV="1">
            <a:off x="5498858" y="650176"/>
            <a:ext cx="20967" cy="24498"/>
          </a:xfrm>
          <a:custGeom>
            <a:avLst/>
            <a:gdLst>
              <a:gd name="connsiteX0" fmla="*/ 19200 w 20967"/>
              <a:gd name="connsiteY0" fmla="*/ -3719 h 24498"/>
              <a:gd name="connsiteX1" fmla="*/ -675 w 20967"/>
              <a:gd name="connsiteY1" fmla="*/ 19864 h 24498"/>
              <a:gd name="connsiteX2" fmla="*/ -1767 w 20967"/>
              <a:gd name="connsiteY2" fmla="*/ 18937 h 24498"/>
              <a:gd name="connsiteX3" fmla="*/ 18121 w 20967"/>
              <a:gd name="connsiteY3" fmla="*/ -4634 h 24498"/>
              <a:gd name="connsiteX4" fmla="*/ 19200 w 20967"/>
              <a:gd name="connsiteY4" fmla="*/ -3719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8">
                <a:moveTo>
                  <a:pt x="19200" y="-3719"/>
                </a:moveTo>
                <a:lnTo>
                  <a:pt x="-675" y="19864"/>
                </a:lnTo>
                <a:lnTo>
                  <a:pt x="-1767" y="18937"/>
                </a:lnTo>
                <a:lnTo>
                  <a:pt x="18121" y="-4634"/>
                </a:lnTo>
                <a:lnTo>
                  <a:pt x="19200" y="-3719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6" name="Freeform: Shape 625">
            <a:extLst>
              <a:ext uri="{FF2B5EF4-FFF2-40B4-BE49-F238E27FC236}">
                <a16:creationId xmlns:a16="http://schemas.microsoft.com/office/drawing/2014/main" id="{2D3A8D27-EFC7-CF62-09AC-2B908339AAB0}"/>
              </a:ext>
            </a:extLst>
          </p:cNvPr>
          <p:cNvSpPr/>
          <p:nvPr/>
        </p:nvSpPr>
        <p:spPr>
          <a:xfrm flipV="1">
            <a:off x="5494336" y="653986"/>
            <a:ext cx="20967" cy="24498"/>
          </a:xfrm>
          <a:custGeom>
            <a:avLst/>
            <a:gdLst>
              <a:gd name="connsiteX0" fmla="*/ 19203 w 20967"/>
              <a:gd name="connsiteY0" fmla="*/ -3716 h 24498"/>
              <a:gd name="connsiteX1" fmla="*/ -672 w 20967"/>
              <a:gd name="connsiteY1" fmla="*/ 19868 h 24498"/>
              <a:gd name="connsiteX2" fmla="*/ -1764 w 20967"/>
              <a:gd name="connsiteY2" fmla="*/ 18954 h 24498"/>
              <a:gd name="connsiteX3" fmla="*/ 18111 w 20967"/>
              <a:gd name="connsiteY3" fmla="*/ -4631 h 24498"/>
              <a:gd name="connsiteX4" fmla="*/ 19203 w 20967"/>
              <a:gd name="connsiteY4" fmla="*/ -3716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8">
                <a:moveTo>
                  <a:pt x="19203" y="-3716"/>
                </a:moveTo>
                <a:lnTo>
                  <a:pt x="-672" y="19868"/>
                </a:lnTo>
                <a:lnTo>
                  <a:pt x="-1764" y="18954"/>
                </a:lnTo>
                <a:lnTo>
                  <a:pt x="18111" y="-4631"/>
                </a:lnTo>
                <a:lnTo>
                  <a:pt x="19203" y="-3716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7" name="Freeform: Shape 626">
            <a:extLst>
              <a:ext uri="{FF2B5EF4-FFF2-40B4-BE49-F238E27FC236}">
                <a16:creationId xmlns:a16="http://schemas.microsoft.com/office/drawing/2014/main" id="{D9287319-5A72-B612-683C-D31886F3C529}"/>
              </a:ext>
            </a:extLst>
          </p:cNvPr>
          <p:cNvSpPr/>
          <p:nvPr/>
        </p:nvSpPr>
        <p:spPr>
          <a:xfrm flipV="1">
            <a:off x="5489828" y="657796"/>
            <a:ext cx="20954" cy="24510"/>
          </a:xfrm>
          <a:custGeom>
            <a:avLst/>
            <a:gdLst>
              <a:gd name="connsiteX0" fmla="*/ 19194 w 20954"/>
              <a:gd name="connsiteY0" fmla="*/ -3700 h 24510"/>
              <a:gd name="connsiteX1" fmla="*/ -682 w 20954"/>
              <a:gd name="connsiteY1" fmla="*/ 19883 h 24510"/>
              <a:gd name="connsiteX2" fmla="*/ -1761 w 20954"/>
              <a:gd name="connsiteY2" fmla="*/ 18956 h 24510"/>
              <a:gd name="connsiteX3" fmla="*/ 18114 w 20954"/>
              <a:gd name="connsiteY3" fmla="*/ -4627 h 24510"/>
              <a:gd name="connsiteX4" fmla="*/ 19194 w 20954"/>
              <a:gd name="connsiteY4" fmla="*/ -3700 h 2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4" h="24510">
                <a:moveTo>
                  <a:pt x="19194" y="-3700"/>
                </a:moveTo>
                <a:lnTo>
                  <a:pt x="-682" y="19883"/>
                </a:lnTo>
                <a:lnTo>
                  <a:pt x="-1761" y="18956"/>
                </a:lnTo>
                <a:lnTo>
                  <a:pt x="18114" y="-4627"/>
                </a:lnTo>
                <a:lnTo>
                  <a:pt x="19194" y="-3700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8" name="Freeform: Shape 627">
            <a:extLst>
              <a:ext uri="{FF2B5EF4-FFF2-40B4-BE49-F238E27FC236}">
                <a16:creationId xmlns:a16="http://schemas.microsoft.com/office/drawing/2014/main" id="{E9220752-1DFA-5BE0-BAAB-68F28C1C10E1}"/>
              </a:ext>
            </a:extLst>
          </p:cNvPr>
          <p:cNvSpPr/>
          <p:nvPr/>
        </p:nvSpPr>
        <p:spPr>
          <a:xfrm flipV="1">
            <a:off x="5485307" y="661618"/>
            <a:ext cx="34455" cy="40500"/>
          </a:xfrm>
          <a:custGeom>
            <a:avLst/>
            <a:gdLst>
              <a:gd name="connsiteX0" fmla="*/ 32692 w 34455"/>
              <a:gd name="connsiteY0" fmla="*/ -3702 h 40500"/>
              <a:gd name="connsiteX1" fmla="*/ -671 w 34455"/>
              <a:gd name="connsiteY1" fmla="*/ 35884 h 40500"/>
              <a:gd name="connsiteX2" fmla="*/ -1763 w 34455"/>
              <a:gd name="connsiteY2" fmla="*/ 34969 h 40500"/>
              <a:gd name="connsiteX3" fmla="*/ 31613 w 34455"/>
              <a:gd name="connsiteY3" fmla="*/ -4617 h 40500"/>
              <a:gd name="connsiteX4" fmla="*/ 32692 w 34455"/>
              <a:gd name="connsiteY4" fmla="*/ -3702 h 4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55" h="40500">
                <a:moveTo>
                  <a:pt x="32692" y="-3702"/>
                </a:moveTo>
                <a:lnTo>
                  <a:pt x="-671" y="35884"/>
                </a:lnTo>
                <a:lnTo>
                  <a:pt x="-1763" y="34969"/>
                </a:lnTo>
                <a:lnTo>
                  <a:pt x="31613" y="-4617"/>
                </a:lnTo>
                <a:lnTo>
                  <a:pt x="32692" y="-3702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9" name="Freeform: Shape 628">
            <a:extLst>
              <a:ext uri="{FF2B5EF4-FFF2-40B4-BE49-F238E27FC236}">
                <a16:creationId xmlns:a16="http://schemas.microsoft.com/office/drawing/2014/main" id="{91BE24AA-F89A-D871-FA60-2F1B5F52DAD9}"/>
              </a:ext>
            </a:extLst>
          </p:cNvPr>
          <p:cNvSpPr/>
          <p:nvPr/>
        </p:nvSpPr>
        <p:spPr>
          <a:xfrm flipV="1">
            <a:off x="5480785" y="665416"/>
            <a:ext cx="20967" cy="24498"/>
          </a:xfrm>
          <a:custGeom>
            <a:avLst/>
            <a:gdLst>
              <a:gd name="connsiteX0" fmla="*/ 19213 w 20967"/>
              <a:gd name="connsiteY0" fmla="*/ -3706 h 24498"/>
              <a:gd name="connsiteX1" fmla="*/ -663 w 20967"/>
              <a:gd name="connsiteY1" fmla="*/ 19878 h 24498"/>
              <a:gd name="connsiteX2" fmla="*/ -1755 w 20967"/>
              <a:gd name="connsiteY2" fmla="*/ 18951 h 24498"/>
              <a:gd name="connsiteX3" fmla="*/ 18120 w 20967"/>
              <a:gd name="connsiteY3" fmla="*/ -4621 h 24498"/>
              <a:gd name="connsiteX4" fmla="*/ 19213 w 20967"/>
              <a:gd name="connsiteY4" fmla="*/ -3706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8">
                <a:moveTo>
                  <a:pt x="19213" y="-3706"/>
                </a:moveTo>
                <a:lnTo>
                  <a:pt x="-663" y="19878"/>
                </a:lnTo>
                <a:lnTo>
                  <a:pt x="-1755" y="18951"/>
                </a:lnTo>
                <a:lnTo>
                  <a:pt x="18120" y="-4621"/>
                </a:lnTo>
                <a:lnTo>
                  <a:pt x="19213" y="-3706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0" name="Freeform: Shape 629">
            <a:extLst>
              <a:ext uri="{FF2B5EF4-FFF2-40B4-BE49-F238E27FC236}">
                <a16:creationId xmlns:a16="http://schemas.microsoft.com/office/drawing/2014/main" id="{3F2DFE56-EB5F-3E3B-8D48-7EAB3CC1AF23}"/>
              </a:ext>
            </a:extLst>
          </p:cNvPr>
          <p:cNvSpPr/>
          <p:nvPr/>
        </p:nvSpPr>
        <p:spPr>
          <a:xfrm flipV="1">
            <a:off x="5476264" y="669226"/>
            <a:ext cx="20967" cy="24510"/>
          </a:xfrm>
          <a:custGeom>
            <a:avLst/>
            <a:gdLst>
              <a:gd name="connsiteX0" fmla="*/ 19216 w 20967"/>
              <a:gd name="connsiteY0" fmla="*/ -3690 h 24510"/>
              <a:gd name="connsiteX1" fmla="*/ -660 w 20967"/>
              <a:gd name="connsiteY1" fmla="*/ 19894 h 24510"/>
              <a:gd name="connsiteX2" fmla="*/ -1752 w 20967"/>
              <a:gd name="connsiteY2" fmla="*/ 18967 h 24510"/>
              <a:gd name="connsiteX3" fmla="*/ 18124 w 20967"/>
              <a:gd name="connsiteY3" fmla="*/ -4617 h 24510"/>
              <a:gd name="connsiteX4" fmla="*/ 19216 w 20967"/>
              <a:gd name="connsiteY4" fmla="*/ -3690 h 2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510">
                <a:moveTo>
                  <a:pt x="19216" y="-3690"/>
                </a:moveTo>
                <a:lnTo>
                  <a:pt x="-660" y="19894"/>
                </a:lnTo>
                <a:lnTo>
                  <a:pt x="-1752" y="18967"/>
                </a:lnTo>
                <a:lnTo>
                  <a:pt x="18124" y="-4617"/>
                </a:lnTo>
                <a:lnTo>
                  <a:pt x="19216" y="-3690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1" name="Freeform: Shape 630">
            <a:extLst>
              <a:ext uri="{FF2B5EF4-FFF2-40B4-BE49-F238E27FC236}">
                <a16:creationId xmlns:a16="http://schemas.microsoft.com/office/drawing/2014/main" id="{42912217-4708-2C63-DEA7-6232C7D4CA7D}"/>
              </a:ext>
            </a:extLst>
          </p:cNvPr>
          <p:cNvSpPr/>
          <p:nvPr/>
        </p:nvSpPr>
        <p:spPr>
          <a:xfrm flipV="1">
            <a:off x="5471743" y="673048"/>
            <a:ext cx="20967" cy="24485"/>
          </a:xfrm>
          <a:custGeom>
            <a:avLst/>
            <a:gdLst>
              <a:gd name="connsiteX0" fmla="*/ 19219 w 20967"/>
              <a:gd name="connsiteY0" fmla="*/ -3699 h 24485"/>
              <a:gd name="connsiteX1" fmla="*/ -657 w 20967"/>
              <a:gd name="connsiteY1" fmla="*/ 19872 h 24485"/>
              <a:gd name="connsiteX2" fmla="*/ -1749 w 20967"/>
              <a:gd name="connsiteY2" fmla="*/ 18958 h 24485"/>
              <a:gd name="connsiteX3" fmla="*/ 18127 w 20967"/>
              <a:gd name="connsiteY3" fmla="*/ -4614 h 24485"/>
              <a:gd name="connsiteX4" fmla="*/ 19219 w 20967"/>
              <a:gd name="connsiteY4" fmla="*/ -3699 h 2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85">
                <a:moveTo>
                  <a:pt x="19219" y="-3699"/>
                </a:moveTo>
                <a:lnTo>
                  <a:pt x="-657" y="19872"/>
                </a:lnTo>
                <a:lnTo>
                  <a:pt x="-1749" y="18958"/>
                </a:lnTo>
                <a:lnTo>
                  <a:pt x="18127" y="-4614"/>
                </a:lnTo>
                <a:lnTo>
                  <a:pt x="19219" y="-3699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2" name="Freeform: Shape 631">
            <a:extLst>
              <a:ext uri="{FF2B5EF4-FFF2-40B4-BE49-F238E27FC236}">
                <a16:creationId xmlns:a16="http://schemas.microsoft.com/office/drawing/2014/main" id="{C96C420A-C768-1578-E299-1D13D4D58877}"/>
              </a:ext>
            </a:extLst>
          </p:cNvPr>
          <p:cNvSpPr/>
          <p:nvPr/>
        </p:nvSpPr>
        <p:spPr>
          <a:xfrm flipV="1">
            <a:off x="5467222" y="676858"/>
            <a:ext cx="20967" cy="24498"/>
          </a:xfrm>
          <a:custGeom>
            <a:avLst/>
            <a:gdLst>
              <a:gd name="connsiteX0" fmla="*/ 19222 w 20967"/>
              <a:gd name="connsiteY0" fmla="*/ -3683 h 24498"/>
              <a:gd name="connsiteX1" fmla="*/ -654 w 20967"/>
              <a:gd name="connsiteY1" fmla="*/ 19888 h 24498"/>
              <a:gd name="connsiteX2" fmla="*/ -1746 w 20967"/>
              <a:gd name="connsiteY2" fmla="*/ 18973 h 24498"/>
              <a:gd name="connsiteX3" fmla="*/ 18130 w 20967"/>
              <a:gd name="connsiteY3" fmla="*/ -4610 h 24498"/>
              <a:gd name="connsiteX4" fmla="*/ 19222 w 20967"/>
              <a:gd name="connsiteY4" fmla="*/ -3683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8">
                <a:moveTo>
                  <a:pt x="19222" y="-3683"/>
                </a:moveTo>
                <a:lnTo>
                  <a:pt x="-654" y="19888"/>
                </a:lnTo>
                <a:lnTo>
                  <a:pt x="-1746" y="18973"/>
                </a:lnTo>
                <a:lnTo>
                  <a:pt x="18130" y="-4610"/>
                </a:lnTo>
                <a:lnTo>
                  <a:pt x="19222" y="-3683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3" name="Freeform: Shape 632">
            <a:extLst>
              <a:ext uri="{FF2B5EF4-FFF2-40B4-BE49-F238E27FC236}">
                <a16:creationId xmlns:a16="http://schemas.microsoft.com/office/drawing/2014/main" id="{6A4AEAA4-C1A1-E422-C18F-4A756D8124C5}"/>
              </a:ext>
            </a:extLst>
          </p:cNvPr>
          <p:cNvSpPr/>
          <p:nvPr/>
        </p:nvSpPr>
        <p:spPr>
          <a:xfrm flipV="1">
            <a:off x="5462701" y="680668"/>
            <a:ext cx="26390" cy="30924"/>
          </a:xfrm>
          <a:custGeom>
            <a:avLst/>
            <a:gdLst>
              <a:gd name="connsiteX0" fmla="*/ 24646 w 26390"/>
              <a:gd name="connsiteY0" fmla="*/ -3689 h 30924"/>
              <a:gd name="connsiteX1" fmla="*/ -652 w 26390"/>
              <a:gd name="connsiteY1" fmla="*/ 26321 h 30924"/>
              <a:gd name="connsiteX2" fmla="*/ -1745 w 26390"/>
              <a:gd name="connsiteY2" fmla="*/ 25406 h 30924"/>
              <a:gd name="connsiteX3" fmla="*/ 23554 w 26390"/>
              <a:gd name="connsiteY3" fmla="*/ -4604 h 30924"/>
              <a:gd name="connsiteX4" fmla="*/ 24646 w 26390"/>
              <a:gd name="connsiteY4" fmla="*/ -3689 h 3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90" h="30924">
                <a:moveTo>
                  <a:pt x="24646" y="-3689"/>
                </a:moveTo>
                <a:lnTo>
                  <a:pt x="-652" y="26321"/>
                </a:lnTo>
                <a:lnTo>
                  <a:pt x="-1745" y="25406"/>
                </a:lnTo>
                <a:lnTo>
                  <a:pt x="23554" y="-4604"/>
                </a:lnTo>
                <a:lnTo>
                  <a:pt x="24646" y="-3689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4" name="Freeform: Shape 633">
            <a:extLst>
              <a:ext uri="{FF2B5EF4-FFF2-40B4-BE49-F238E27FC236}">
                <a16:creationId xmlns:a16="http://schemas.microsoft.com/office/drawing/2014/main" id="{58C87CD4-FC36-DB67-15E4-E1D90676DF6E}"/>
              </a:ext>
            </a:extLst>
          </p:cNvPr>
          <p:cNvSpPr/>
          <p:nvPr/>
        </p:nvSpPr>
        <p:spPr>
          <a:xfrm flipV="1">
            <a:off x="5458180" y="684466"/>
            <a:ext cx="20967" cy="24510"/>
          </a:xfrm>
          <a:custGeom>
            <a:avLst/>
            <a:gdLst>
              <a:gd name="connsiteX0" fmla="*/ 19228 w 20967"/>
              <a:gd name="connsiteY0" fmla="*/ -3676 h 24510"/>
              <a:gd name="connsiteX1" fmla="*/ -647 w 20967"/>
              <a:gd name="connsiteY1" fmla="*/ 19907 h 24510"/>
              <a:gd name="connsiteX2" fmla="*/ -1740 w 20967"/>
              <a:gd name="connsiteY2" fmla="*/ 18980 h 24510"/>
              <a:gd name="connsiteX3" fmla="*/ 18136 w 20967"/>
              <a:gd name="connsiteY3" fmla="*/ -4604 h 24510"/>
              <a:gd name="connsiteX4" fmla="*/ 19228 w 20967"/>
              <a:gd name="connsiteY4" fmla="*/ -3676 h 2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510">
                <a:moveTo>
                  <a:pt x="19228" y="-3676"/>
                </a:moveTo>
                <a:lnTo>
                  <a:pt x="-647" y="19907"/>
                </a:lnTo>
                <a:lnTo>
                  <a:pt x="-1740" y="18980"/>
                </a:lnTo>
                <a:lnTo>
                  <a:pt x="18136" y="-4604"/>
                </a:lnTo>
                <a:lnTo>
                  <a:pt x="19228" y="-3676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5" name="Freeform: Shape 634">
            <a:extLst>
              <a:ext uri="{FF2B5EF4-FFF2-40B4-BE49-F238E27FC236}">
                <a16:creationId xmlns:a16="http://schemas.microsoft.com/office/drawing/2014/main" id="{2DC78EFB-AA63-0976-98EF-E668EFCDB346}"/>
              </a:ext>
            </a:extLst>
          </p:cNvPr>
          <p:cNvSpPr/>
          <p:nvPr/>
        </p:nvSpPr>
        <p:spPr>
          <a:xfrm flipV="1">
            <a:off x="5453658" y="688276"/>
            <a:ext cx="20967" cy="24510"/>
          </a:xfrm>
          <a:custGeom>
            <a:avLst/>
            <a:gdLst>
              <a:gd name="connsiteX0" fmla="*/ 19231 w 20967"/>
              <a:gd name="connsiteY0" fmla="*/ -3673 h 24510"/>
              <a:gd name="connsiteX1" fmla="*/ -644 w 20967"/>
              <a:gd name="connsiteY1" fmla="*/ 19911 h 24510"/>
              <a:gd name="connsiteX2" fmla="*/ -1737 w 20967"/>
              <a:gd name="connsiteY2" fmla="*/ 18984 h 24510"/>
              <a:gd name="connsiteX3" fmla="*/ 18139 w 20967"/>
              <a:gd name="connsiteY3" fmla="*/ -4600 h 24510"/>
              <a:gd name="connsiteX4" fmla="*/ 19231 w 20967"/>
              <a:gd name="connsiteY4" fmla="*/ -3673 h 2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510">
                <a:moveTo>
                  <a:pt x="19231" y="-3673"/>
                </a:moveTo>
                <a:lnTo>
                  <a:pt x="-644" y="19911"/>
                </a:lnTo>
                <a:lnTo>
                  <a:pt x="-1737" y="18984"/>
                </a:lnTo>
                <a:lnTo>
                  <a:pt x="18139" y="-4600"/>
                </a:lnTo>
                <a:lnTo>
                  <a:pt x="19231" y="-3673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6" name="Freeform: Shape 635">
            <a:extLst>
              <a:ext uri="{FF2B5EF4-FFF2-40B4-BE49-F238E27FC236}">
                <a16:creationId xmlns:a16="http://schemas.microsoft.com/office/drawing/2014/main" id="{6770C349-C830-D3B9-2724-B5A12F501E64}"/>
              </a:ext>
            </a:extLst>
          </p:cNvPr>
          <p:cNvSpPr/>
          <p:nvPr/>
        </p:nvSpPr>
        <p:spPr>
          <a:xfrm flipV="1">
            <a:off x="5449137" y="692098"/>
            <a:ext cx="20967" cy="24498"/>
          </a:xfrm>
          <a:custGeom>
            <a:avLst/>
            <a:gdLst>
              <a:gd name="connsiteX0" fmla="*/ 19234 w 20967"/>
              <a:gd name="connsiteY0" fmla="*/ -3670 h 24498"/>
              <a:gd name="connsiteX1" fmla="*/ -641 w 20967"/>
              <a:gd name="connsiteY1" fmla="*/ 19902 h 24498"/>
              <a:gd name="connsiteX2" fmla="*/ -1733 w 20967"/>
              <a:gd name="connsiteY2" fmla="*/ 18987 h 24498"/>
              <a:gd name="connsiteX3" fmla="*/ 18142 w 20967"/>
              <a:gd name="connsiteY3" fmla="*/ -4597 h 24498"/>
              <a:gd name="connsiteX4" fmla="*/ 19234 w 20967"/>
              <a:gd name="connsiteY4" fmla="*/ -3670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8">
                <a:moveTo>
                  <a:pt x="19234" y="-3670"/>
                </a:moveTo>
                <a:lnTo>
                  <a:pt x="-641" y="19902"/>
                </a:lnTo>
                <a:lnTo>
                  <a:pt x="-1733" y="18987"/>
                </a:lnTo>
                <a:lnTo>
                  <a:pt x="18142" y="-4597"/>
                </a:lnTo>
                <a:lnTo>
                  <a:pt x="19234" y="-3670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7" name="Freeform: Shape 636">
            <a:extLst>
              <a:ext uri="{FF2B5EF4-FFF2-40B4-BE49-F238E27FC236}">
                <a16:creationId xmlns:a16="http://schemas.microsoft.com/office/drawing/2014/main" id="{CADD55B8-E399-77CA-BB1C-7FCFDD15E846}"/>
              </a:ext>
            </a:extLst>
          </p:cNvPr>
          <p:cNvSpPr/>
          <p:nvPr/>
        </p:nvSpPr>
        <p:spPr>
          <a:xfrm flipV="1">
            <a:off x="5444616" y="695908"/>
            <a:ext cx="20967" cy="24498"/>
          </a:xfrm>
          <a:custGeom>
            <a:avLst/>
            <a:gdLst>
              <a:gd name="connsiteX0" fmla="*/ 19237 w 20967"/>
              <a:gd name="connsiteY0" fmla="*/ -3666 h 24498"/>
              <a:gd name="connsiteX1" fmla="*/ -638 w 20967"/>
              <a:gd name="connsiteY1" fmla="*/ 19905 h 24498"/>
              <a:gd name="connsiteX2" fmla="*/ -1730 w 20967"/>
              <a:gd name="connsiteY2" fmla="*/ 18990 h 24498"/>
              <a:gd name="connsiteX3" fmla="*/ 18145 w 20967"/>
              <a:gd name="connsiteY3" fmla="*/ -4593 h 24498"/>
              <a:gd name="connsiteX4" fmla="*/ 19237 w 20967"/>
              <a:gd name="connsiteY4" fmla="*/ -3666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8">
                <a:moveTo>
                  <a:pt x="19237" y="-3666"/>
                </a:moveTo>
                <a:lnTo>
                  <a:pt x="-638" y="19905"/>
                </a:lnTo>
                <a:lnTo>
                  <a:pt x="-1730" y="18990"/>
                </a:lnTo>
                <a:lnTo>
                  <a:pt x="18145" y="-4593"/>
                </a:lnTo>
                <a:lnTo>
                  <a:pt x="19237" y="-3666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8" name="Freeform: Shape 637">
            <a:extLst>
              <a:ext uri="{FF2B5EF4-FFF2-40B4-BE49-F238E27FC236}">
                <a16:creationId xmlns:a16="http://schemas.microsoft.com/office/drawing/2014/main" id="{73B00C1D-DD7F-FE9A-C6BB-6AEC9E00A581}"/>
              </a:ext>
            </a:extLst>
          </p:cNvPr>
          <p:cNvSpPr/>
          <p:nvPr/>
        </p:nvSpPr>
        <p:spPr>
          <a:xfrm flipV="1">
            <a:off x="5440095" y="699718"/>
            <a:ext cx="34467" cy="40512"/>
          </a:xfrm>
          <a:custGeom>
            <a:avLst/>
            <a:gdLst>
              <a:gd name="connsiteX0" fmla="*/ 32736 w 34467"/>
              <a:gd name="connsiteY0" fmla="*/ -3656 h 40512"/>
              <a:gd name="connsiteX1" fmla="*/ -640 w 34467"/>
              <a:gd name="connsiteY1" fmla="*/ 35930 h 40512"/>
              <a:gd name="connsiteX2" fmla="*/ -1732 w 34467"/>
              <a:gd name="connsiteY2" fmla="*/ 35015 h 40512"/>
              <a:gd name="connsiteX3" fmla="*/ 31644 w 34467"/>
              <a:gd name="connsiteY3" fmla="*/ -4583 h 40512"/>
              <a:gd name="connsiteX4" fmla="*/ 32736 w 34467"/>
              <a:gd name="connsiteY4" fmla="*/ -3656 h 4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67" h="40512">
                <a:moveTo>
                  <a:pt x="32736" y="-3656"/>
                </a:moveTo>
                <a:lnTo>
                  <a:pt x="-640" y="35930"/>
                </a:lnTo>
                <a:lnTo>
                  <a:pt x="-1732" y="35015"/>
                </a:lnTo>
                <a:lnTo>
                  <a:pt x="31644" y="-4583"/>
                </a:lnTo>
                <a:lnTo>
                  <a:pt x="32736" y="-3656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9" name="Freeform: Shape 638">
            <a:extLst>
              <a:ext uri="{FF2B5EF4-FFF2-40B4-BE49-F238E27FC236}">
                <a16:creationId xmlns:a16="http://schemas.microsoft.com/office/drawing/2014/main" id="{D8ABF1EF-F1DD-A8D4-F27F-294DB2A98180}"/>
              </a:ext>
            </a:extLst>
          </p:cNvPr>
          <p:cNvSpPr/>
          <p:nvPr/>
        </p:nvSpPr>
        <p:spPr>
          <a:xfrm flipV="1">
            <a:off x="5435586" y="703516"/>
            <a:ext cx="20954" cy="24510"/>
          </a:xfrm>
          <a:custGeom>
            <a:avLst/>
            <a:gdLst>
              <a:gd name="connsiteX0" fmla="*/ 19231 w 20954"/>
              <a:gd name="connsiteY0" fmla="*/ -3659 h 24510"/>
              <a:gd name="connsiteX1" fmla="*/ -645 w 20954"/>
              <a:gd name="connsiteY1" fmla="*/ 19924 h 24510"/>
              <a:gd name="connsiteX2" fmla="*/ -1724 w 20954"/>
              <a:gd name="connsiteY2" fmla="*/ 18997 h 24510"/>
              <a:gd name="connsiteX3" fmla="*/ 18139 w 20954"/>
              <a:gd name="connsiteY3" fmla="*/ -4587 h 24510"/>
              <a:gd name="connsiteX4" fmla="*/ 19231 w 20954"/>
              <a:gd name="connsiteY4" fmla="*/ -3659 h 2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4" h="24510">
                <a:moveTo>
                  <a:pt x="19231" y="-3659"/>
                </a:moveTo>
                <a:lnTo>
                  <a:pt x="-645" y="19924"/>
                </a:lnTo>
                <a:lnTo>
                  <a:pt x="-1724" y="18997"/>
                </a:lnTo>
                <a:lnTo>
                  <a:pt x="18139" y="-4587"/>
                </a:lnTo>
                <a:lnTo>
                  <a:pt x="19231" y="-3659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0" name="Freeform: Shape 639">
            <a:extLst>
              <a:ext uri="{FF2B5EF4-FFF2-40B4-BE49-F238E27FC236}">
                <a16:creationId xmlns:a16="http://schemas.microsoft.com/office/drawing/2014/main" id="{DF2B6D11-F63B-0E7C-3410-60A82E31BD2C}"/>
              </a:ext>
            </a:extLst>
          </p:cNvPr>
          <p:cNvSpPr/>
          <p:nvPr/>
        </p:nvSpPr>
        <p:spPr>
          <a:xfrm flipV="1">
            <a:off x="5431065" y="707338"/>
            <a:ext cx="20954" cy="24498"/>
          </a:xfrm>
          <a:custGeom>
            <a:avLst/>
            <a:gdLst>
              <a:gd name="connsiteX0" fmla="*/ 19234 w 20954"/>
              <a:gd name="connsiteY0" fmla="*/ -3668 h 24498"/>
              <a:gd name="connsiteX1" fmla="*/ -629 w 20954"/>
              <a:gd name="connsiteY1" fmla="*/ 19915 h 24498"/>
              <a:gd name="connsiteX2" fmla="*/ -1721 w 20954"/>
              <a:gd name="connsiteY2" fmla="*/ 19001 h 24498"/>
              <a:gd name="connsiteX3" fmla="*/ 18154 w 20954"/>
              <a:gd name="connsiteY3" fmla="*/ -4583 h 24498"/>
              <a:gd name="connsiteX4" fmla="*/ 19234 w 20954"/>
              <a:gd name="connsiteY4" fmla="*/ -3668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4" h="24498">
                <a:moveTo>
                  <a:pt x="19234" y="-3668"/>
                </a:moveTo>
                <a:lnTo>
                  <a:pt x="-629" y="19915"/>
                </a:lnTo>
                <a:lnTo>
                  <a:pt x="-1721" y="19001"/>
                </a:lnTo>
                <a:lnTo>
                  <a:pt x="18154" y="-4583"/>
                </a:lnTo>
                <a:lnTo>
                  <a:pt x="19234" y="-3668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1" name="Freeform: Shape 640">
            <a:extLst>
              <a:ext uri="{FF2B5EF4-FFF2-40B4-BE49-F238E27FC236}">
                <a16:creationId xmlns:a16="http://schemas.microsoft.com/office/drawing/2014/main" id="{41CC5333-F5B2-D04E-9A47-BFDA2CB43889}"/>
              </a:ext>
            </a:extLst>
          </p:cNvPr>
          <p:cNvSpPr/>
          <p:nvPr/>
        </p:nvSpPr>
        <p:spPr>
          <a:xfrm flipV="1">
            <a:off x="5426544" y="711148"/>
            <a:ext cx="20967" cy="24498"/>
          </a:xfrm>
          <a:custGeom>
            <a:avLst/>
            <a:gdLst>
              <a:gd name="connsiteX0" fmla="*/ 19250 w 20967"/>
              <a:gd name="connsiteY0" fmla="*/ -3653 h 24498"/>
              <a:gd name="connsiteX1" fmla="*/ -639 w 20967"/>
              <a:gd name="connsiteY1" fmla="*/ 19919 h 24498"/>
              <a:gd name="connsiteX2" fmla="*/ -1718 w 20967"/>
              <a:gd name="connsiteY2" fmla="*/ 19004 h 24498"/>
              <a:gd name="connsiteX3" fmla="*/ 18157 w 20967"/>
              <a:gd name="connsiteY3" fmla="*/ -4580 h 24498"/>
              <a:gd name="connsiteX4" fmla="*/ 19250 w 20967"/>
              <a:gd name="connsiteY4" fmla="*/ -3653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8">
                <a:moveTo>
                  <a:pt x="19250" y="-3653"/>
                </a:moveTo>
                <a:lnTo>
                  <a:pt x="-639" y="19919"/>
                </a:lnTo>
                <a:lnTo>
                  <a:pt x="-1718" y="19004"/>
                </a:lnTo>
                <a:lnTo>
                  <a:pt x="18157" y="-4580"/>
                </a:lnTo>
                <a:lnTo>
                  <a:pt x="19250" y="-3653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2" name="Freeform: Shape 641">
            <a:extLst>
              <a:ext uri="{FF2B5EF4-FFF2-40B4-BE49-F238E27FC236}">
                <a16:creationId xmlns:a16="http://schemas.microsoft.com/office/drawing/2014/main" id="{CE72FD4D-6FB9-EB5D-5256-589D1E579C43}"/>
              </a:ext>
            </a:extLst>
          </p:cNvPr>
          <p:cNvSpPr/>
          <p:nvPr/>
        </p:nvSpPr>
        <p:spPr>
          <a:xfrm flipV="1">
            <a:off x="5422023" y="714958"/>
            <a:ext cx="20967" cy="24498"/>
          </a:xfrm>
          <a:custGeom>
            <a:avLst/>
            <a:gdLst>
              <a:gd name="connsiteX0" fmla="*/ 19253 w 20967"/>
              <a:gd name="connsiteY0" fmla="*/ -3649 h 24498"/>
              <a:gd name="connsiteX1" fmla="*/ -623 w 20967"/>
              <a:gd name="connsiteY1" fmla="*/ 19922 h 24498"/>
              <a:gd name="connsiteX2" fmla="*/ -1715 w 20967"/>
              <a:gd name="connsiteY2" fmla="*/ 19007 h 24498"/>
              <a:gd name="connsiteX3" fmla="*/ 18160 w 20967"/>
              <a:gd name="connsiteY3" fmla="*/ -4576 h 24498"/>
              <a:gd name="connsiteX4" fmla="*/ 19253 w 20967"/>
              <a:gd name="connsiteY4" fmla="*/ -3649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8">
                <a:moveTo>
                  <a:pt x="19253" y="-3649"/>
                </a:moveTo>
                <a:lnTo>
                  <a:pt x="-623" y="19922"/>
                </a:lnTo>
                <a:lnTo>
                  <a:pt x="-1715" y="19007"/>
                </a:lnTo>
                <a:lnTo>
                  <a:pt x="18160" y="-4576"/>
                </a:lnTo>
                <a:lnTo>
                  <a:pt x="19253" y="-3649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3" name="Freeform: Shape 642">
            <a:extLst>
              <a:ext uri="{FF2B5EF4-FFF2-40B4-BE49-F238E27FC236}">
                <a16:creationId xmlns:a16="http://schemas.microsoft.com/office/drawing/2014/main" id="{58D7A0B9-4634-4F59-3747-506B58695035}"/>
              </a:ext>
            </a:extLst>
          </p:cNvPr>
          <p:cNvSpPr/>
          <p:nvPr/>
        </p:nvSpPr>
        <p:spPr>
          <a:xfrm flipV="1">
            <a:off x="5417501" y="718768"/>
            <a:ext cx="26377" cy="30924"/>
          </a:xfrm>
          <a:custGeom>
            <a:avLst/>
            <a:gdLst>
              <a:gd name="connsiteX0" fmla="*/ 24664 w 26377"/>
              <a:gd name="connsiteY0" fmla="*/ -3655 h 30924"/>
              <a:gd name="connsiteX1" fmla="*/ -634 w 26377"/>
              <a:gd name="connsiteY1" fmla="*/ 26355 h 30924"/>
              <a:gd name="connsiteX2" fmla="*/ -1714 w 26377"/>
              <a:gd name="connsiteY2" fmla="*/ 25440 h 30924"/>
              <a:gd name="connsiteX3" fmla="*/ 23572 w 26377"/>
              <a:gd name="connsiteY3" fmla="*/ -4570 h 30924"/>
              <a:gd name="connsiteX4" fmla="*/ 24664 w 26377"/>
              <a:gd name="connsiteY4" fmla="*/ -3655 h 3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77" h="30924">
                <a:moveTo>
                  <a:pt x="24664" y="-3655"/>
                </a:moveTo>
                <a:lnTo>
                  <a:pt x="-634" y="26355"/>
                </a:lnTo>
                <a:lnTo>
                  <a:pt x="-1714" y="25440"/>
                </a:lnTo>
                <a:lnTo>
                  <a:pt x="23572" y="-4570"/>
                </a:lnTo>
                <a:lnTo>
                  <a:pt x="24664" y="-3655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4" name="Freeform: Shape 643">
            <a:extLst>
              <a:ext uri="{FF2B5EF4-FFF2-40B4-BE49-F238E27FC236}">
                <a16:creationId xmlns:a16="http://schemas.microsoft.com/office/drawing/2014/main" id="{11FBE109-4870-22E2-72A0-0BAB3CC35CF8}"/>
              </a:ext>
            </a:extLst>
          </p:cNvPr>
          <p:cNvSpPr/>
          <p:nvPr/>
        </p:nvSpPr>
        <p:spPr>
          <a:xfrm flipV="1">
            <a:off x="5412980" y="722578"/>
            <a:ext cx="20967" cy="24498"/>
          </a:xfrm>
          <a:custGeom>
            <a:avLst/>
            <a:gdLst>
              <a:gd name="connsiteX0" fmla="*/ 19259 w 20967"/>
              <a:gd name="connsiteY0" fmla="*/ -3655 h 24498"/>
              <a:gd name="connsiteX1" fmla="*/ -616 w 20967"/>
              <a:gd name="connsiteY1" fmla="*/ 19929 h 24498"/>
              <a:gd name="connsiteX2" fmla="*/ -1709 w 20967"/>
              <a:gd name="connsiteY2" fmla="*/ 19014 h 24498"/>
              <a:gd name="connsiteX3" fmla="*/ 18167 w 20967"/>
              <a:gd name="connsiteY3" fmla="*/ -4569 h 24498"/>
              <a:gd name="connsiteX4" fmla="*/ 19259 w 20967"/>
              <a:gd name="connsiteY4" fmla="*/ -3655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8">
                <a:moveTo>
                  <a:pt x="19259" y="-3655"/>
                </a:moveTo>
                <a:lnTo>
                  <a:pt x="-616" y="19929"/>
                </a:lnTo>
                <a:lnTo>
                  <a:pt x="-1709" y="19014"/>
                </a:lnTo>
                <a:lnTo>
                  <a:pt x="18167" y="-4569"/>
                </a:lnTo>
                <a:lnTo>
                  <a:pt x="19259" y="-3655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5" name="Freeform: Shape 644">
            <a:extLst>
              <a:ext uri="{FF2B5EF4-FFF2-40B4-BE49-F238E27FC236}">
                <a16:creationId xmlns:a16="http://schemas.microsoft.com/office/drawing/2014/main" id="{7DF2CDC4-199D-89CF-E2B9-E0BF613F3676}"/>
              </a:ext>
            </a:extLst>
          </p:cNvPr>
          <p:cNvSpPr/>
          <p:nvPr/>
        </p:nvSpPr>
        <p:spPr>
          <a:xfrm flipV="1">
            <a:off x="5408459" y="726388"/>
            <a:ext cx="20967" cy="24498"/>
          </a:xfrm>
          <a:custGeom>
            <a:avLst/>
            <a:gdLst>
              <a:gd name="connsiteX0" fmla="*/ 19262 w 20967"/>
              <a:gd name="connsiteY0" fmla="*/ -3651 h 24498"/>
              <a:gd name="connsiteX1" fmla="*/ -614 w 20967"/>
              <a:gd name="connsiteY1" fmla="*/ 19932 h 24498"/>
              <a:gd name="connsiteX2" fmla="*/ -1706 w 20967"/>
              <a:gd name="connsiteY2" fmla="*/ 19005 h 24498"/>
              <a:gd name="connsiteX3" fmla="*/ 18170 w 20967"/>
              <a:gd name="connsiteY3" fmla="*/ -4566 h 24498"/>
              <a:gd name="connsiteX4" fmla="*/ 19262 w 20967"/>
              <a:gd name="connsiteY4" fmla="*/ -3651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8">
                <a:moveTo>
                  <a:pt x="19262" y="-3651"/>
                </a:moveTo>
                <a:lnTo>
                  <a:pt x="-614" y="19932"/>
                </a:lnTo>
                <a:lnTo>
                  <a:pt x="-1706" y="19005"/>
                </a:lnTo>
                <a:lnTo>
                  <a:pt x="18170" y="-4566"/>
                </a:lnTo>
                <a:lnTo>
                  <a:pt x="19262" y="-3651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6" name="Freeform: Shape 645">
            <a:extLst>
              <a:ext uri="{FF2B5EF4-FFF2-40B4-BE49-F238E27FC236}">
                <a16:creationId xmlns:a16="http://schemas.microsoft.com/office/drawing/2014/main" id="{D40C46B8-6CD0-E1A8-088E-5DAE6AFE09E8}"/>
              </a:ext>
            </a:extLst>
          </p:cNvPr>
          <p:cNvSpPr/>
          <p:nvPr/>
        </p:nvSpPr>
        <p:spPr>
          <a:xfrm flipV="1">
            <a:off x="5403938" y="730198"/>
            <a:ext cx="20967" cy="24498"/>
          </a:xfrm>
          <a:custGeom>
            <a:avLst/>
            <a:gdLst>
              <a:gd name="connsiteX0" fmla="*/ 19265 w 20967"/>
              <a:gd name="connsiteY0" fmla="*/ -3636 h 24498"/>
              <a:gd name="connsiteX1" fmla="*/ -610 w 20967"/>
              <a:gd name="connsiteY1" fmla="*/ 19936 h 24498"/>
              <a:gd name="connsiteX2" fmla="*/ -1703 w 20967"/>
              <a:gd name="connsiteY2" fmla="*/ 19021 h 24498"/>
              <a:gd name="connsiteX3" fmla="*/ 18173 w 20967"/>
              <a:gd name="connsiteY3" fmla="*/ -4563 h 24498"/>
              <a:gd name="connsiteX4" fmla="*/ 19265 w 20967"/>
              <a:gd name="connsiteY4" fmla="*/ -3636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8">
                <a:moveTo>
                  <a:pt x="19265" y="-3636"/>
                </a:moveTo>
                <a:lnTo>
                  <a:pt x="-610" y="19936"/>
                </a:lnTo>
                <a:lnTo>
                  <a:pt x="-1703" y="19021"/>
                </a:lnTo>
                <a:lnTo>
                  <a:pt x="18173" y="-4563"/>
                </a:lnTo>
                <a:lnTo>
                  <a:pt x="19265" y="-3636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7" name="Freeform: Shape 646">
            <a:extLst>
              <a:ext uri="{FF2B5EF4-FFF2-40B4-BE49-F238E27FC236}">
                <a16:creationId xmlns:a16="http://schemas.microsoft.com/office/drawing/2014/main" id="{C50041A6-5C38-CD68-B418-6A6F54E77B35}"/>
              </a:ext>
            </a:extLst>
          </p:cNvPr>
          <p:cNvSpPr/>
          <p:nvPr/>
        </p:nvSpPr>
        <p:spPr>
          <a:xfrm flipV="1">
            <a:off x="5399417" y="734008"/>
            <a:ext cx="20967" cy="24498"/>
          </a:xfrm>
          <a:custGeom>
            <a:avLst/>
            <a:gdLst>
              <a:gd name="connsiteX0" fmla="*/ 19268 w 20967"/>
              <a:gd name="connsiteY0" fmla="*/ -3645 h 24498"/>
              <a:gd name="connsiteX1" fmla="*/ -607 w 20967"/>
              <a:gd name="connsiteY1" fmla="*/ 19939 h 24498"/>
              <a:gd name="connsiteX2" fmla="*/ -1700 w 20967"/>
              <a:gd name="connsiteY2" fmla="*/ 19024 h 24498"/>
              <a:gd name="connsiteX3" fmla="*/ 18176 w 20967"/>
              <a:gd name="connsiteY3" fmla="*/ -4559 h 24498"/>
              <a:gd name="connsiteX4" fmla="*/ 19268 w 20967"/>
              <a:gd name="connsiteY4" fmla="*/ -3645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8">
                <a:moveTo>
                  <a:pt x="19268" y="-3645"/>
                </a:moveTo>
                <a:lnTo>
                  <a:pt x="-607" y="19939"/>
                </a:lnTo>
                <a:lnTo>
                  <a:pt x="-1700" y="19024"/>
                </a:lnTo>
                <a:lnTo>
                  <a:pt x="18176" y="-4559"/>
                </a:lnTo>
                <a:lnTo>
                  <a:pt x="19268" y="-3645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8" name="Freeform: Shape 647">
            <a:extLst>
              <a:ext uri="{FF2B5EF4-FFF2-40B4-BE49-F238E27FC236}">
                <a16:creationId xmlns:a16="http://schemas.microsoft.com/office/drawing/2014/main" id="{77178FAA-B579-1BE7-804E-76DAB753C8E5}"/>
              </a:ext>
            </a:extLst>
          </p:cNvPr>
          <p:cNvSpPr/>
          <p:nvPr/>
        </p:nvSpPr>
        <p:spPr>
          <a:xfrm flipV="1">
            <a:off x="5394895" y="737818"/>
            <a:ext cx="34467" cy="40512"/>
          </a:xfrm>
          <a:custGeom>
            <a:avLst/>
            <a:gdLst>
              <a:gd name="connsiteX0" fmla="*/ 32767 w 34467"/>
              <a:gd name="connsiteY0" fmla="*/ -3622 h 40512"/>
              <a:gd name="connsiteX1" fmla="*/ -609 w 34467"/>
              <a:gd name="connsiteY1" fmla="*/ 35964 h 40512"/>
              <a:gd name="connsiteX2" fmla="*/ -1701 w 34467"/>
              <a:gd name="connsiteY2" fmla="*/ 35049 h 40512"/>
              <a:gd name="connsiteX3" fmla="*/ 31675 w 34467"/>
              <a:gd name="connsiteY3" fmla="*/ -4549 h 40512"/>
              <a:gd name="connsiteX4" fmla="*/ 32767 w 34467"/>
              <a:gd name="connsiteY4" fmla="*/ -3622 h 4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67" h="40512">
                <a:moveTo>
                  <a:pt x="32767" y="-3622"/>
                </a:moveTo>
                <a:lnTo>
                  <a:pt x="-609" y="35964"/>
                </a:lnTo>
                <a:lnTo>
                  <a:pt x="-1701" y="35049"/>
                </a:lnTo>
                <a:lnTo>
                  <a:pt x="31675" y="-4549"/>
                </a:lnTo>
                <a:lnTo>
                  <a:pt x="32767" y="-3622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9" name="Freeform: Shape 648">
            <a:extLst>
              <a:ext uri="{FF2B5EF4-FFF2-40B4-BE49-F238E27FC236}">
                <a16:creationId xmlns:a16="http://schemas.microsoft.com/office/drawing/2014/main" id="{05B7DF8B-CD89-7C80-F0C7-D207B024D1F7}"/>
              </a:ext>
            </a:extLst>
          </p:cNvPr>
          <p:cNvSpPr/>
          <p:nvPr/>
        </p:nvSpPr>
        <p:spPr>
          <a:xfrm flipV="1">
            <a:off x="5390374" y="741628"/>
            <a:ext cx="20967" cy="24498"/>
          </a:xfrm>
          <a:custGeom>
            <a:avLst/>
            <a:gdLst>
              <a:gd name="connsiteX0" fmla="*/ 19274 w 20967"/>
              <a:gd name="connsiteY0" fmla="*/ -3638 h 24498"/>
              <a:gd name="connsiteX1" fmla="*/ -601 w 20967"/>
              <a:gd name="connsiteY1" fmla="*/ 19946 h 24498"/>
              <a:gd name="connsiteX2" fmla="*/ -1693 w 20967"/>
              <a:gd name="connsiteY2" fmla="*/ 19019 h 24498"/>
              <a:gd name="connsiteX3" fmla="*/ 18182 w 20967"/>
              <a:gd name="connsiteY3" fmla="*/ -4552 h 24498"/>
              <a:gd name="connsiteX4" fmla="*/ 19274 w 20967"/>
              <a:gd name="connsiteY4" fmla="*/ -3638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8">
                <a:moveTo>
                  <a:pt x="19274" y="-3638"/>
                </a:moveTo>
                <a:lnTo>
                  <a:pt x="-601" y="19946"/>
                </a:lnTo>
                <a:lnTo>
                  <a:pt x="-1693" y="19019"/>
                </a:lnTo>
                <a:lnTo>
                  <a:pt x="18182" y="-4552"/>
                </a:lnTo>
                <a:lnTo>
                  <a:pt x="19274" y="-3638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0" name="Freeform: Shape 649">
            <a:extLst>
              <a:ext uri="{FF2B5EF4-FFF2-40B4-BE49-F238E27FC236}">
                <a16:creationId xmlns:a16="http://schemas.microsoft.com/office/drawing/2014/main" id="{2ECCD140-94BE-965C-DA2E-D832D5D9A35A}"/>
              </a:ext>
            </a:extLst>
          </p:cNvPr>
          <p:cNvSpPr/>
          <p:nvPr/>
        </p:nvSpPr>
        <p:spPr>
          <a:xfrm flipV="1">
            <a:off x="5385853" y="745438"/>
            <a:ext cx="20967" cy="24498"/>
          </a:xfrm>
          <a:custGeom>
            <a:avLst/>
            <a:gdLst>
              <a:gd name="connsiteX0" fmla="*/ 19277 w 20967"/>
              <a:gd name="connsiteY0" fmla="*/ -3634 h 24498"/>
              <a:gd name="connsiteX1" fmla="*/ -598 w 20967"/>
              <a:gd name="connsiteY1" fmla="*/ 19949 h 24498"/>
              <a:gd name="connsiteX2" fmla="*/ -1690 w 20967"/>
              <a:gd name="connsiteY2" fmla="*/ 19022 h 24498"/>
              <a:gd name="connsiteX3" fmla="*/ 18185 w 20967"/>
              <a:gd name="connsiteY3" fmla="*/ -4549 h 24498"/>
              <a:gd name="connsiteX4" fmla="*/ 19277 w 20967"/>
              <a:gd name="connsiteY4" fmla="*/ -3634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8">
                <a:moveTo>
                  <a:pt x="19277" y="-3634"/>
                </a:moveTo>
                <a:lnTo>
                  <a:pt x="-598" y="19949"/>
                </a:lnTo>
                <a:lnTo>
                  <a:pt x="-1690" y="19022"/>
                </a:lnTo>
                <a:lnTo>
                  <a:pt x="18185" y="-4549"/>
                </a:lnTo>
                <a:lnTo>
                  <a:pt x="19277" y="-3634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1" name="Freeform: Shape 650">
            <a:extLst>
              <a:ext uri="{FF2B5EF4-FFF2-40B4-BE49-F238E27FC236}">
                <a16:creationId xmlns:a16="http://schemas.microsoft.com/office/drawing/2014/main" id="{2264DC87-24AF-A521-82CF-672DAE1BA752}"/>
              </a:ext>
            </a:extLst>
          </p:cNvPr>
          <p:cNvSpPr/>
          <p:nvPr/>
        </p:nvSpPr>
        <p:spPr>
          <a:xfrm flipV="1">
            <a:off x="5381345" y="749248"/>
            <a:ext cx="20954" cy="24498"/>
          </a:xfrm>
          <a:custGeom>
            <a:avLst/>
            <a:gdLst>
              <a:gd name="connsiteX0" fmla="*/ 19268 w 20954"/>
              <a:gd name="connsiteY0" fmla="*/ -3619 h 24498"/>
              <a:gd name="connsiteX1" fmla="*/ -608 w 20954"/>
              <a:gd name="connsiteY1" fmla="*/ 19953 h 24498"/>
              <a:gd name="connsiteX2" fmla="*/ -1687 w 20954"/>
              <a:gd name="connsiteY2" fmla="*/ 19038 h 24498"/>
              <a:gd name="connsiteX3" fmla="*/ 18176 w 20954"/>
              <a:gd name="connsiteY3" fmla="*/ -4546 h 24498"/>
              <a:gd name="connsiteX4" fmla="*/ 19268 w 20954"/>
              <a:gd name="connsiteY4" fmla="*/ -3619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4" h="24498">
                <a:moveTo>
                  <a:pt x="19268" y="-3619"/>
                </a:moveTo>
                <a:lnTo>
                  <a:pt x="-608" y="19953"/>
                </a:lnTo>
                <a:lnTo>
                  <a:pt x="-1687" y="19038"/>
                </a:lnTo>
                <a:lnTo>
                  <a:pt x="18176" y="-4546"/>
                </a:lnTo>
                <a:lnTo>
                  <a:pt x="19268" y="-3619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2" name="Freeform: Shape 651">
            <a:extLst>
              <a:ext uri="{FF2B5EF4-FFF2-40B4-BE49-F238E27FC236}">
                <a16:creationId xmlns:a16="http://schemas.microsoft.com/office/drawing/2014/main" id="{B7491E9A-12C6-16D9-E45F-84A0BAD7832E}"/>
              </a:ext>
            </a:extLst>
          </p:cNvPr>
          <p:cNvSpPr/>
          <p:nvPr/>
        </p:nvSpPr>
        <p:spPr>
          <a:xfrm flipV="1">
            <a:off x="5376811" y="753058"/>
            <a:ext cx="20967" cy="24498"/>
          </a:xfrm>
          <a:custGeom>
            <a:avLst/>
            <a:gdLst>
              <a:gd name="connsiteX0" fmla="*/ 19284 w 20967"/>
              <a:gd name="connsiteY0" fmla="*/ -3628 h 24498"/>
              <a:gd name="connsiteX1" fmla="*/ -592 w 20967"/>
              <a:gd name="connsiteY1" fmla="*/ 19956 h 24498"/>
              <a:gd name="connsiteX2" fmla="*/ -1684 w 20967"/>
              <a:gd name="connsiteY2" fmla="*/ 19029 h 24498"/>
              <a:gd name="connsiteX3" fmla="*/ 18204 w 20967"/>
              <a:gd name="connsiteY3" fmla="*/ -4542 h 24498"/>
              <a:gd name="connsiteX4" fmla="*/ 19284 w 20967"/>
              <a:gd name="connsiteY4" fmla="*/ -3628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8">
                <a:moveTo>
                  <a:pt x="19284" y="-3628"/>
                </a:moveTo>
                <a:lnTo>
                  <a:pt x="-592" y="19956"/>
                </a:lnTo>
                <a:lnTo>
                  <a:pt x="-1684" y="19029"/>
                </a:lnTo>
                <a:lnTo>
                  <a:pt x="18204" y="-4542"/>
                </a:lnTo>
                <a:lnTo>
                  <a:pt x="19284" y="-3628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3" name="Freeform: Shape 652">
            <a:extLst>
              <a:ext uri="{FF2B5EF4-FFF2-40B4-BE49-F238E27FC236}">
                <a16:creationId xmlns:a16="http://schemas.microsoft.com/office/drawing/2014/main" id="{979F6573-594A-F456-F899-6EDF515C19B3}"/>
              </a:ext>
            </a:extLst>
          </p:cNvPr>
          <p:cNvSpPr/>
          <p:nvPr/>
        </p:nvSpPr>
        <p:spPr>
          <a:xfrm flipV="1">
            <a:off x="5372302" y="756868"/>
            <a:ext cx="26377" cy="30924"/>
          </a:xfrm>
          <a:custGeom>
            <a:avLst/>
            <a:gdLst>
              <a:gd name="connsiteX0" fmla="*/ 24695 w 26377"/>
              <a:gd name="connsiteY0" fmla="*/ -3621 h 30924"/>
              <a:gd name="connsiteX1" fmla="*/ -603 w 26377"/>
              <a:gd name="connsiteY1" fmla="*/ 26389 h 30924"/>
              <a:gd name="connsiteX2" fmla="*/ -1683 w 26377"/>
              <a:gd name="connsiteY2" fmla="*/ 25462 h 30924"/>
              <a:gd name="connsiteX3" fmla="*/ 23603 w 26377"/>
              <a:gd name="connsiteY3" fmla="*/ -4536 h 30924"/>
              <a:gd name="connsiteX4" fmla="*/ 24695 w 26377"/>
              <a:gd name="connsiteY4" fmla="*/ -3621 h 3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77" h="30924">
                <a:moveTo>
                  <a:pt x="24695" y="-3621"/>
                </a:moveTo>
                <a:lnTo>
                  <a:pt x="-603" y="26389"/>
                </a:lnTo>
                <a:lnTo>
                  <a:pt x="-1683" y="25462"/>
                </a:lnTo>
                <a:lnTo>
                  <a:pt x="23603" y="-4536"/>
                </a:lnTo>
                <a:lnTo>
                  <a:pt x="24695" y="-3621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4" name="Freeform: Shape 653">
            <a:extLst>
              <a:ext uri="{FF2B5EF4-FFF2-40B4-BE49-F238E27FC236}">
                <a16:creationId xmlns:a16="http://schemas.microsoft.com/office/drawing/2014/main" id="{582CF2F2-8A07-0AA6-B6BF-251026E4A84C}"/>
              </a:ext>
            </a:extLst>
          </p:cNvPr>
          <p:cNvSpPr/>
          <p:nvPr/>
        </p:nvSpPr>
        <p:spPr>
          <a:xfrm flipV="1">
            <a:off x="5367768" y="760678"/>
            <a:ext cx="20980" cy="24498"/>
          </a:xfrm>
          <a:custGeom>
            <a:avLst/>
            <a:gdLst>
              <a:gd name="connsiteX0" fmla="*/ 19302 w 20980"/>
              <a:gd name="connsiteY0" fmla="*/ -3621 h 24498"/>
              <a:gd name="connsiteX1" fmla="*/ -586 w 20980"/>
              <a:gd name="connsiteY1" fmla="*/ 19963 h 24498"/>
              <a:gd name="connsiteX2" fmla="*/ -1678 w 20980"/>
              <a:gd name="connsiteY2" fmla="*/ 19036 h 24498"/>
              <a:gd name="connsiteX3" fmla="*/ 18210 w 20980"/>
              <a:gd name="connsiteY3" fmla="*/ -4535 h 24498"/>
              <a:gd name="connsiteX4" fmla="*/ 19302 w 20980"/>
              <a:gd name="connsiteY4" fmla="*/ -3621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80" h="24498">
                <a:moveTo>
                  <a:pt x="19302" y="-3621"/>
                </a:moveTo>
                <a:lnTo>
                  <a:pt x="-586" y="19963"/>
                </a:lnTo>
                <a:lnTo>
                  <a:pt x="-1678" y="19036"/>
                </a:lnTo>
                <a:lnTo>
                  <a:pt x="18210" y="-4535"/>
                </a:lnTo>
                <a:lnTo>
                  <a:pt x="19302" y="-3621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5" name="Freeform: Shape 654">
            <a:extLst>
              <a:ext uri="{FF2B5EF4-FFF2-40B4-BE49-F238E27FC236}">
                <a16:creationId xmlns:a16="http://schemas.microsoft.com/office/drawing/2014/main" id="{B4BE10D0-7B2F-C256-F546-D3663EE2A6A8}"/>
              </a:ext>
            </a:extLst>
          </p:cNvPr>
          <p:cNvSpPr/>
          <p:nvPr/>
        </p:nvSpPr>
        <p:spPr>
          <a:xfrm flipV="1">
            <a:off x="5363260" y="764488"/>
            <a:ext cx="20954" cy="24498"/>
          </a:xfrm>
          <a:custGeom>
            <a:avLst/>
            <a:gdLst>
              <a:gd name="connsiteX0" fmla="*/ 19280 w 20954"/>
              <a:gd name="connsiteY0" fmla="*/ -3617 h 24498"/>
              <a:gd name="connsiteX1" fmla="*/ -595 w 20954"/>
              <a:gd name="connsiteY1" fmla="*/ 19966 h 24498"/>
              <a:gd name="connsiteX2" fmla="*/ -1675 w 20954"/>
              <a:gd name="connsiteY2" fmla="*/ 19039 h 24498"/>
              <a:gd name="connsiteX3" fmla="*/ 18201 w 20954"/>
              <a:gd name="connsiteY3" fmla="*/ -4532 h 24498"/>
              <a:gd name="connsiteX4" fmla="*/ 19280 w 20954"/>
              <a:gd name="connsiteY4" fmla="*/ -3617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4" h="24498">
                <a:moveTo>
                  <a:pt x="19280" y="-3617"/>
                </a:moveTo>
                <a:lnTo>
                  <a:pt x="-595" y="19966"/>
                </a:lnTo>
                <a:lnTo>
                  <a:pt x="-1675" y="19039"/>
                </a:lnTo>
                <a:lnTo>
                  <a:pt x="18201" y="-4532"/>
                </a:lnTo>
                <a:lnTo>
                  <a:pt x="19280" y="-3617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6" name="Freeform: Shape 655">
            <a:extLst>
              <a:ext uri="{FF2B5EF4-FFF2-40B4-BE49-F238E27FC236}">
                <a16:creationId xmlns:a16="http://schemas.microsoft.com/office/drawing/2014/main" id="{E076F070-2F32-6E7C-D165-D36904FBC1B2}"/>
              </a:ext>
            </a:extLst>
          </p:cNvPr>
          <p:cNvSpPr/>
          <p:nvPr/>
        </p:nvSpPr>
        <p:spPr>
          <a:xfrm flipV="1">
            <a:off x="5358726" y="768298"/>
            <a:ext cx="20980" cy="24498"/>
          </a:xfrm>
          <a:custGeom>
            <a:avLst/>
            <a:gdLst>
              <a:gd name="connsiteX0" fmla="*/ 19309 w 20980"/>
              <a:gd name="connsiteY0" fmla="*/ -3614 h 24498"/>
              <a:gd name="connsiteX1" fmla="*/ -580 w 20980"/>
              <a:gd name="connsiteY1" fmla="*/ 19970 h 24498"/>
              <a:gd name="connsiteX2" fmla="*/ -1672 w 20980"/>
              <a:gd name="connsiteY2" fmla="*/ 19043 h 24498"/>
              <a:gd name="connsiteX3" fmla="*/ 18216 w 20980"/>
              <a:gd name="connsiteY3" fmla="*/ -4529 h 24498"/>
              <a:gd name="connsiteX4" fmla="*/ 19309 w 20980"/>
              <a:gd name="connsiteY4" fmla="*/ -3614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80" h="24498">
                <a:moveTo>
                  <a:pt x="19309" y="-3614"/>
                </a:moveTo>
                <a:lnTo>
                  <a:pt x="-580" y="19970"/>
                </a:lnTo>
                <a:lnTo>
                  <a:pt x="-1672" y="19043"/>
                </a:lnTo>
                <a:lnTo>
                  <a:pt x="18216" y="-4529"/>
                </a:lnTo>
                <a:lnTo>
                  <a:pt x="19309" y="-3614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7" name="Freeform: Shape 656">
            <a:extLst>
              <a:ext uri="{FF2B5EF4-FFF2-40B4-BE49-F238E27FC236}">
                <a16:creationId xmlns:a16="http://schemas.microsoft.com/office/drawing/2014/main" id="{7FCCD55A-AEFF-6D28-E256-52D743B382E4}"/>
              </a:ext>
            </a:extLst>
          </p:cNvPr>
          <p:cNvSpPr/>
          <p:nvPr/>
        </p:nvSpPr>
        <p:spPr>
          <a:xfrm flipV="1">
            <a:off x="5354217" y="772108"/>
            <a:ext cx="20954" cy="24498"/>
          </a:xfrm>
          <a:custGeom>
            <a:avLst/>
            <a:gdLst>
              <a:gd name="connsiteX0" fmla="*/ 19286 w 20954"/>
              <a:gd name="connsiteY0" fmla="*/ -3611 h 24498"/>
              <a:gd name="connsiteX1" fmla="*/ -589 w 20954"/>
              <a:gd name="connsiteY1" fmla="*/ 19973 h 24498"/>
              <a:gd name="connsiteX2" fmla="*/ -1669 w 20954"/>
              <a:gd name="connsiteY2" fmla="*/ 19046 h 24498"/>
              <a:gd name="connsiteX3" fmla="*/ 18207 w 20954"/>
              <a:gd name="connsiteY3" fmla="*/ -4525 h 24498"/>
              <a:gd name="connsiteX4" fmla="*/ 19286 w 20954"/>
              <a:gd name="connsiteY4" fmla="*/ -3611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4" h="24498">
                <a:moveTo>
                  <a:pt x="19286" y="-3611"/>
                </a:moveTo>
                <a:lnTo>
                  <a:pt x="-589" y="19973"/>
                </a:lnTo>
                <a:lnTo>
                  <a:pt x="-1669" y="19046"/>
                </a:lnTo>
                <a:lnTo>
                  <a:pt x="18207" y="-4525"/>
                </a:lnTo>
                <a:lnTo>
                  <a:pt x="19286" y="-3611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8" name="Freeform: Shape 657">
            <a:extLst>
              <a:ext uri="{FF2B5EF4-FFF2-40B4-BE49-F238E27FC236}">
                <a16:creationId xmlns:a16="http://schemas.microsoft.com/office/drawing/2014/main" id="{7A71BD6F-6E60-67B0-E212-A69B636DDD4D}"/>
              </a:ext>
            </a:extLst>
          </p:cNvPr>
          <p:cNvSpPr/>
          <p:nvPr/>
        </p:nvSpPr>
        <p:spPr>
          <a:xfrm flipV="1">
            <a:off x="5349696" y="775918"/>
            <a:ext cx="34455" cy="40512"/>
          </a:xfrm>
          <a:custGeom>
            <a:avLst/>
            <a:gdLst>
              <a:gd name="connsiteX0" fmla="*/ 32785 w 34455"/>
              <a:gd name="connsiteY0" fmla="*/ -3601 h 40512"/>
              <a:gd name="connsiteX1" fmla="*/ -591 w 34455"/>
              <a:gd name="connsiteY1" fmla="*/ 35998 h 40512"/>
              <a:gd name="connsiteX2" fmla="*/ -1670 w 34455"/>
              <a:gd name="connsiteY2" fmla="*/ 35071 h 40512"/>
              <a:gd name="connsiteX3" fmla="*/ 31693 w 34455"/>
              <a:gd name="connsiteY3" fmla="*/ -4515 h 40512"/>
              <a:gd name="connsiteX4" fmla="*/ 32785 w 34455"/>
              <a:gd name="connsiteY4" fmla="*/ -3601 h 4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55" h="40512">
                <a:moveTo>
                  <a:pt x="32785" y="-3601"/>
                </a:moveTo>
                <a:lnTo>
                  <a:pt x="-591" y="35998"/>
                </a:lnTo>
                <a:lnTo>
                  <a:pt x="-1670" y="35071"/>
                </a:lnTo>
                <a:lnTo>
                  <a:pt x="31693" y="-4515"/>
                </a:lnTo>
                <a:lnTo>
                  <a:pt x="32785" y="-3601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9" name="Freeform: Shape 658">
            <a:extLst>
              <a:ext uri="{FF2B5EF4-FFF2-40B4-BE49-F238E27FC236}">
                <a16:creationId xmlns:a16="http://schemas.microsoft.com/office/drawing/2014/main" id="{0CC8B851-CD37-4ED6-A4A3-BAB8B49AA42D}"/>
              </a:ext>
            </a:extLst>
          </p:cNvPr>
          <p:cNvSpPr/>
          <p:nvPr/>
        </p:nvSpPr>
        <p:spPr>
          <a:xfrm flipV="1">
            <a:off x="5345175" y="779728"/>
            <a:ext cx="20967" cy="24498"/>
          </a:xfrm>
          <a:custGeom>
            <a:avLst/>
            <a:gdLst>
              <a:gd name="connsiteX0" fmla="*/ 19305 w 20967"/>
              <a:gd name="connsiteY0" fmla="*/ -3604 h 24498"/>
              <a:gd name="connsiteX1" fmla="*/ -570 w 20967"/>
              <a:gd name="connsiteY1" fmla="*/ 19980 h 24498"/>
              <a:gd name="connsiteX2" fmla="*/ -1663 w 20967"/>
              <a:gd name="connsiteY2" fmla="*/ 19053 h 24498"/>
              <a:gd name="connsiteX3" fmla="*/ 18213 w 20967"/>
              <a:gd name="connsiteY3" fmla="*/ -4518 h 24498"/>
              <a:gd name="connsiteX4" fmla="*/ 19305 w 20967"/>
              <a:gd name="connsiteY4" fmla="*/ -3604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8">
                <a:moveTo>
                  <a:pt x="19305" y="-3604"/>
                </a:moveTo>
                <a:lnTo>
                  <a:pt x="-570" y="19980"/>
                </a:lnTo>
                <a:lnTo>
                  <a:pt x="-1663" y="19053"/>
                </a:lnTo>
                <a:lnTo>
                  <a:pt x="18213" y="-4518"/>
                </a:lnTo>
                <a:lnTo>
                  <a:pt x="19305" y="-3604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0" name="Freeform: Shape 659">
            <a:extLst>
              <a:ext uri="{FF2B5EF4-FFF2-40B4-BE49-F238E27FC236}">
                <a16:creationId xmlns:a16="http://schemas.microsoft.com/office/drawing/2014/main" id="{A68324DA-275A-A281-68B8-8AE465F7E83B}"/>
              </a:ext>
            </a:extLst>
          </p:cNvPr>
          <p:cNvSpPr/>
          <p:nvPr/>
        </p:nvSpPr>
        <p:spPr>
          <a:xfrm flipV="1">
            <a:off x="5340654" y="783538"/>
            <a:ext cx="20967" cy="24498"/>
          </a:xfrm>
          <a:custGeom>
            <a:avLst/>
            <a:gdLst>
              <a:gd name="connsiteX0" fmla="*/ 19308 w 20967"/>
              <a:gd name="connsiteY0" fmla="*/ -3600 h 24498"/>
              <a:gd name="connsiteX1" fmla="*/ -580 w 20967"/>
              <a:gd name="connsiteY1" fmla="*/ 19983 h 24498"/>
              <a:gd name="connsiteX2" fmla="*/ -1659 w 20967"/>
              <a:gd name="connsiteY2" fmla="*/ 19056 h 24498"/>
              <a:gd name="connsiteX3" fmla="*/ 18216 w 20967"/>
              <a:gd name="connsiteY3" fmla="*/ -4515 h 24498"/>
              <a:gd name="connsiteX4" fmla="*/ 19308 w 20967"/>
              <a:gd name="connsiteY4" fmla="*/ -3600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8">
                <a:moveTo>
                  <a:pt x="19308" y="-3600"/>
                </a:moveTo>
                <a:lnTo>
                  <a:pt x="-580" y="19983"/>
                </a:lnTo>
                <a:lnTo>
                  <a:pt x="-1659" y="19056"/>
                </a:lnTo>
                <a:lnTo>
                  <a:pt x="18216" y="-4515"/>
                </a:lnTo>
                <a:lnTo>
                  <a:pt x="19308" y="-3600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1" name="Freeform: Shape 660">
            <a:extLst>
              <a:ext uri="{FF2B5EF4-FFF2-40B4-BE49-F238E27FC236}">
                <a16:creationId xmlns:a16="http://schemas.microsoft.com/office/drawing/2014/main" id="{3A39ED2C-1882-5FCE-7B78-36618A67A90A}"/>
              </a:ext>
            </a:extLst>
          </p:cNvPr>
          <p:cNvSpPr/>
          <p:nvPr/>
        </p:nvSpPr>
        <p:spPr>
          <a:xfrm flipV="1">
            <a:off x="5336133" y="787348"/>
            <a:ext cx="20967" cy="24510"/>
          </a:xfrm>
          <a:custGeom>
            <a:avLst/>
            <a:gdLst>
              <a:gd name="connsiteX0" fmla="*/ 19311 w 20967"/>
              <a:gd name="connsiteY0" fmla="*/ -3598 h 24510"/>
              <a:gd name="connsiteX1" fmla="*/ -564 w 20967"/>
              <a:gd name="connsiteY1" fmla="*/ 19999 h 24510"/>
              <a:gd name="connsiteX2" fmla="*/ -1656 w 20967"/>
              <a:gd name="connsiteY2" fmla="*/ 19072 h 24510"/>
              <a:gd name="connsiteX3" fmla="*/ 18219 w 20967"/>
              <a:gd name="connsiteY3" fmla="*/ -4512 h 24510"/>
              <a:gd name="connsiteX4" fmla="*/ 19311 w 20967"/>
              <a:gd name="connsiteY4" fmla="*/ -3598 h 2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510">
                <a:moveTo>
                  <a:pt x="19311" y="-3598"/>
                </a:moveTo>
                <a:lnTo>
                  <a:pt x="-564" y="19999"/>
                </a:lnTo>
                <a:lnTo>
                  <a:pt x="-1656" y="19072"/>
                </a:lnTo>
                <a:lnTo>
                  <a:pt x="18219" y="-4512"/>
                </a:lnTo>
                <a:lnTo>
                  <a:pt x="19311" y="-3598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2" name="Freeform: Shape 661">
            <a:extLst>
              <a:ext uri="{FF2B5EF4-FFF2-40B4-BE49-F238E27FC236}">
                <a16:creationId xmlns:a16="http://schemas.microsoft.com/office/drawing/2014/main" id="{D4D6AD5F-3B21-3A81-A2E7-242D86771E09}"/>
              </a:ext>
            </a:extLst>
          </p:cNvPr>
          <p:cNvSpPr/>
          <p:nvPr/>
        </p:nvSpPr>
        <p:spPr>
          <a:xfrm flipV="1">
            <a:off x="5331611" y="791171"/>
            <a:ext cx="20967" cy="24485"/>
          </a:xfrm>
          <a:custGeom>
            <a:avLst/>
            <a:gdLst>
              <a:gd name="connsiteX0" fmla="*/ 19314 w 20967"/>
              <a:gd name="connsiteY0" fmla="*/ -3594 h 24485"/>
              <a:gd name="connsiteX1" fmla="*/ -574 w 20967"/>
              <a:gd name="connsiteY1" fmla="*/ 19977 h 24485"/>
              <a:gd name="connsiteX2" fmla="*/ -1653 w 20967"/>
              <a:gd name="connsiteY2" fmla="*/ 19063 h 24485"/>
              <a:gd name="connsiteX3" fmla="*/ 18222 w 20967"/>
              <a:gd name="connsiteY3" fmla="*/ -4508 h 24485"/>
              <a:gd name="connsiteX4" fmla="*/ 19314 w 20967"/>
              <a:gd name="connsiteY4" fmla="*/ -3594 h 2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85">
                <a:moveTo>
                  <a:pt x="19314" y="-3594"/>
                </a:moveTo>
                <a:lnTo>
                  <a:pt x="-574" y="19977"/>
                </a:lnTo>
                <a:lnTo>
                  <a:pt x="-1653" y="19063"/>
                </a:lnTo>
                <a:lnTo>
                  <a:pt x="18222" y="-4508"/>
                </a:lnTo>
                <a:lnTo>
                  <a:pt x="19314" y="-3594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3" name="Freeform: Shape 662">
            <a:extLst>
              <a:ext uri="{FF2B5EF4-FFF2-40B4-BE49-F238E27FC236}">
                <a16:creationId xmlns:a16="http://schemas.microsoft.com/office/drawing/2014/main" id="{B5AFDFC2-A6D8-BD64-4DDA-ED574576383E}"/>
              </a:ext>
            </a:extLst>
          </p:cNvPr>
          <p:cNvSpPr/>
          <p:nvPr/>
        </p:nvSpPr>
        <p:spPr>
          <a:xfrm flipV="1">
            <a:off x="5327090" y="794968"/>
            <a:ext cx="26390" cy="30937"/>
          </a:xfrm>
          <a:custGeom>
            <a:avLst/>
            <a:gdLst>
              <a:gd name="connsiteX0" fmla="*/ 24738 w 26390"/>
              <a:gd name="connsiteY0" fmla="*/ -3575 h 30937"/>
              <a:gd name="connsiteX1" fmla="*/ -560 w 26390"/>
              <a:gd name="connsiteY1" fmla="*/ 26435 h 30937"/>
              <a:gd name="connsiteX2" fmla="*/ -1652 w 26390"/>
              <a:gd name="connsiteY2" fmla="*/ 25508 h 30937"/>
              <a:gd name="connsiteX3" fmla="*/ 23646 w 26390"/>
              <a:gd name="connsiteY3" fmla="*/ -4502 h 30937"/>
              <a:gd name="connsiteX4" fmla="*/ 24738 w 26390"/>
              <a:gd name="connsiteY4" fmla="*/ -3575 h 3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90" h="30937">
                <a:moveTo>
                  <a:pt x="24738" y="-3575"/>
                </a:moveTo>
                <a:lnTo>
                  <a:pt x="-560" y="26435"/>
                </a:lnTo>
                <a:lnTo>
                  <a:pt x="-1652" y="25508"/>
                </a:lnTo>
                <a:lnTo>
                  <a:pt x="23646" y="-4502"/>
                </a:lnTo>
                <a:lnTo>
                  <a:pt x="24738" y="-3575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4" name="Freeform: Shape 663">
            <a:extLst>
              <a:ext uri="{FF2B5EF4-FFF2-40B4-BE49-F238E27FC236}">
                <a16:creationId xmlns:a16="http://schemas.microsoft.com/office/drawing/2014/main" id="{7BA09598-9D16-4A5C-B28F-4BA51BB857AC}"/>
              </a:ext>
            </a:extLst>
          </p:cNvPr>
          <p:cNvSpPr/>
          <p:nvPr/>
        </p:nvSpPr>
        <p:spPr>
          <a:xfrm flipV="1">
            <a:off x="5322569" y="798778"/>
            <a:ext cx="20967" cy="24510"/>
          </a:xfrm>
          <a:custGeom>
            <a:avLst/>
            <a:gdLst>
              <a:gd name="connsiteX0" fmla="*/ 19321 w 20967"/>
              <a:gd name="connsiteY0" fmla="*/ -3587 h 24510"/>
              <a:gd name="connsiteX1" fmla="*/ -555 w 20967"/>
              <a:gd name="connsiteY1" fmla="*/ 20009 h 24510"/>
              <a:gd name="connsiteX2" fmla="*/ -1647 w 20967"/>
              <a:gd name="connsiteY2" fmla="*/ 19082 h 24510"/>
              <a:gd name="connsiteX3" fmla="*/ 18228 w 20967"/>
              <a:gd name="connsiteY3" fmla="*/ -4501 h 24510"/>
              <a:gd name="connsiteX4" fmla="*/ 19321 w 20967"/>
              <a:gd name="connsiteY4" fmla="*/ -3587 h 2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510">
                <a:moveTo>
                  <a:pt x="19321" y="-3587"/>
                </a:moveTo>
                <a:lnTo>
                  <a:pt x="-555" y="20009"/>
                </a:lnTo>
                <a:lnTo>
                  <a:pt x="-1647" y="19082"/>
                </a:lnTo>
                <a:lnTo>
                  <a:pt x="18228" y="-4501"/>
                </a:lnTo>
                <a:lnTo>
                  <a:pt x="19321" y="-3587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5" name="Freeform: Shape 664">
            <a:extLst>
              <a:ext uri="{FF2B5EF4-FFF2-40B4-BE49-F238E27FC236}">
                <a16:creationId xmlns:a16="http://schemas.microsoft.com/office/drawing/2014/main" id="{2DE04E32-8C22-EC3C-7B5B-778B0D44B396}"/>
              </a:ext>
            </a:extLst>
          </p:cNvPr>
          <p:cNvSpPr/>
          <p:nvPr/>
        </p:nvSpPr>
        <p:spPr>
          <a:xfrm flipV="1">
            <a:off x="5318048" y="802601"/>
            <a:ext cx="20967" cy="24497"/>
          </a:xfrm>
          <a:custGeom>
            <a:avLst/>
            <a:gdLst>
              <a:gd name="connsiteX0" fmla="*/ 19324 w 20967"/>
              <a:gd name="connsiteY0" fmla="*/ -3584 h 24497"/>
              <a:gd name="connsiteX1" fmla="*/ -552 w 20967"/>
              <a:gd name="connsiteY1" fmla="*/ 20000 h 24497"/>
              <a:gd name="connsiteX2" fmla="*/ -1644 w 20967"/>
              <a:gd name="connsiteY2" fmla="*/ 19086 h 24497"/>
              <a:gd name="connsiteX3" fmla="*/ 18244 w 20967"/>
              <a:gd name="connsiteY3" fmla="*/ -4498 h 24497"/>
              <a:gd name="connsiteX4" fmla="*/ 19324 w 20967"/>
              <a:gd name="connsiteY4" fmla="*/ -3584 h 24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7">
                <a:moveTo>
                  <a:pt x="19324" y="-3584"/>
                </a:moveTo>
                <a:lnTo>
                  <a:pt x="-552" y="20000"/>
                </a:lnTo>
                <a:lnTo>
                  <a:pt x="-1644" y="19086"/>
                </a:lnTo>
                <a:lnTo>
                  <a:pt x="18244" y="-4498"/>
                </a:lnTo>
                <a:lnTo>
                  <a:pt x="19324" y="-3584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6" name="Freeform: Shape 665">
            <a:extLst>
              <a:ext uri="{FF2B5EF4-FFF2-40B4-BE49-F238E27FC236}">
                <a16:creationId xmlns:a16="http://schemas.microsoft.com/office/drawing/2014/main" id="{FC26BE7B-7C23-CDA2-D9BB-27D19BF5C95E}"/>
              </a:ext>
            </a:extLst>
          </p:cNvPr>
          <p:cNvSpPr/>
          <p:nvPr/>
        </p:nvSpPr>
        <p:spPr>
          <a:xfrm flipV="1">
            <a:off x="5313527" y="806398"/>
            <a:ext cx="20967" cy="24510"/>
          </a:xfrm>
          <a:custGeom>
            <a:avLst/>
            <a:gdLst>
              <a:gd name="connsiteX0" fmla="*/ 19327 w 20967"/>
              <a:gd name="connsiteY0" fmla="*/ -3581 h 24510"/>
              <a:gd name="connsiteX1" fmla="*/ -549 w 20967"/>
              <a:gd name="connsiteY1" fmla="*/ 20016 h 24510"/>
              <a:gd name="connsiteX2" fmla="*/ -1641 w 20967"/>
              <a:gd name="connsiteY2" fmla="*/ 19089 h 24510"/>
              <a:gd name="connsiteX3" fmla="*/ 18235 w 20967"/>
              <a:gd name="connsiteY3" fmla="*/ -4495 h 24510"/>
              <a:gd name="connsiteX4" fmla="*/ 19327 w 20967"/>
              <a:gd name="connsiteY4" fmla="*/ -3581 h 2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510">
                <a:moveTo>
                  <a:pt x="19327" y="-3581"/>
                </a:moveTo>
                <a:lnTo>
                  <a:pt x="-549" y="20016"/>
                </a:lnTo>
                <a:lnTo>
                  <a:pt x="-1641" y="19089"/>
                </a:lnTo>
                <a:lnTo>
                  <a:pt x="18235" y="-4495"/>
                </a:lnTo>
                <a:lnTo>
                  <a:pt x="19327" y="-3581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7" name="Freeform: Shape 666">
            <a:extLst>
              <a:ext uri="{FF2B5EF4-FFF2-40B4-BE49-F238E27FC236}">
                <a16:creationId xmlns:a16="http://schemas.microsoft.com/office/drawing/2014/main" id="{15F859CA-9E1F-C53D-4F9D-E7F29EDF9A51}"/>
              </a:ext>
            </a:extLst>
          </p:cNvPr>
          <p:cNvSpPr/>
          <p:nvPr/>
        </p:nvSpPr>
        <p:spPr>
          <a:xfrm flipV="1">
            <a:off x="5309005" y="810221"/>
            <a:ext cx="20980" cy="24485"/>
          </a:xfrm>
          <a:custGeom>
            <a:avLst/>
            <a:gdLst>
              <a:gd name="connsiteX0" fmla="*/ 19343 w 20980"/>
              <a:gd name="connsiteY0" fmla="*/ -3577 h 24485"/>
              <a:gd name="connsiteX1" fmla="*/ -546 w 20980"/>
              <a:gd name="connsiteY1" fmla="*/ 19994 h 24485"/>
              <a:gd name="connsiteX2" fmla="*/ -1638 w 20980"/>
              <a:gd name="connsiteY2" fmla="*/ 19080 h 24485"/>
              <a:gd name="connsiteX3" fmla="*/ 18250 w 20980"/>
              <a:gd name="connsiteY3" fmla="*/ -4491 h 24485"/>
              <a:gd name="connsiteX4" fmla="*/ 19343 w 20980"/>
              <a:gd name="connsiteY4" fmla="*/ -3577 h 2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80" h="24485">
                <a:moveTo>
                  <a:pt x="19343" y="-3577"/>
                </a:moveTo>
                <a:lnTo>
                  <a:pt x="-546" y="19994"/>
                </a:lnTo>
                <a:lnTo>
                  <a:pt x="-1638" y="19080"/>
                </a:lnTo>
                <a:lnTo>
                  <a:pt x="18250" y="-4491"/>
                </a:lnTo>
                <a:lnTo>
                  <a:pt x="19343" y="-3577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8" name="Freeform: Shape 667">
            <a:extLst>
              <a:ext uri="{FF2B5EF4-FFF2-40B4-BE49-F238E27FC236}">
                <a16:creationId xmlns:a16="http://schemas.microsoft.com/office/drawing/2014/main" id="{78AAD750-78D4-8080-B316-CFE4E8268737}"/>
              </a:ext>
            </a:extLst>
          </p:cNvPr>
          <p:cNvSpPr/>
          <p:nvPr/>
        </p:nvSpPr>
        <p:spPr>
          <a:xfrm flipV="1">
            <a:off x="5304484" y="814018"/>
            <a:ext cx="34467" cy="40525"/>
          </a:xfrm>
          <a:custGeom>
            <a:avLst/>
            <a:gdLst>
              <a:gd name="connsiteX0" fmla="*/ 32828 w 34467"/>
              <a:gd name="connsiteY0" fmla="*/ -3554 h 40525"/>
              <a:gd name="connsiteX1" fmla="*/ -547 w 34467"/>
              <a:gd name="connsiteY1" fmla="*/ 36045 h 40525"/>
              <a:gd name="connsiteX2" fmla="*/ -1639 w 34467"/>
              <a:gd name="connsiteY2" fmla="*/ 35118 h 40525"/>
              <a:gd name="connsiteX3" fmla="*/ 31736 w 34467"/>
              <a:gd name="connsiteY3" fmla="*/ -4481 h 40525"/>
              <a:gd name="connsiteX4" fmla="*/ 32828 w 34467"/>
              <a:gd name="connsiteY4" fmla="*/ -3554 h 4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67" h="40525">
                <a:moveTo>
                  <a:pt x="32828" y="-3554"/>
                </a:moveTo>
                <a:lnTo>
                  <a:pt x="-547" y="36045"/>
                </a:lnTo>
                <a:lnTo>
                  <a:pt x="-1639" y="35118"/>
                </a:lnTo>
                <a:lnTo>
                  <a:pt x="31736" y="-4481"/>
                </a:lnTo>
                <a:lnTo>
                  <a:pt x="32828" y="-3554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9" name="Freeform: Shape 668">
            <a:extLst>
              <a:ext uri="{FF2B5EF4-FFF2-40B4-BE49-F238E27FC236}">
                <a16:creationId xmlns:a16="http://schemas.microsoft.com/office/drawing/2014/main" id="{64C9E2ED-32BB-F71E-F81A-900FCB5A4ADD}"/>
              </a:ext>
            </a:extLst>
          </p:cNvPr>
          <p:cNvSpPr/>
          <p:nvPr/>
        </p:nvSpPr>
        <p:spPr>
          <a:xfrm flipV="1">
            <a:off x="5299963" y="817854"/>
            <a:ext cx="20967" cy="24485"/>
          </a:xfrm>
          <a:custGeom>
            <a:avLst/>
            <a:gdLst>
              <a:gd name="connsiteX0" fmla="*/ 19336 w 20967"/>
              <a:gd name="connsiteY0" fmla="*/ -3570 h 24485"/>
              <a:gd name="connsiteX1" fmla="*/ -539 w 20967"/>
              <a:gd name="connsiteY1" fmla="*/ 20001 h 24485"/>
              <a:gd name="connsiteX2" fmla="*/ -1632 w 20967"/>
              <a:gd name="connsiteY2" fmla="*/ 19099 h 24485"/>
              <a:gd name="connsiteX3" fmla="*/ 18257 w 20967"/>
              <a:gd name="connsiteY3" fmla="*/ -4484 h 24485"/>
              <a:gd name="connsiteX4" fmla="*/ 19336 w 20967"/>
              <a:gd name="connsiteY4" fmla="*/ -3570 h 2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85">
                <a:moveTo>
                  <a:pt x="19336" y="-3570"/>
                </a:moveTo>
                <a:lnTo>
                  <a:pt x="-539" y="20001"/>
                </a:lnTo>
                <a:lnTo>
                  <a:pt x="-1632" y="19099"/>
                </a:lnTo>
                <a:lnTo>
                  <a:pt x="18257" y="-4484"/>
                </a:lnTo>
                <a:lnTo>
                  <a:pt x="19336" y="-3570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0" name="Freeform: Shape 669">
            <a:extLst>
              <a:ext uri="{FF2B5EF4-FFF2-40B4-BE49-F238E27FC236}">
                <a16:creationId xmlns:a16="http://schemas.microsoft.com/office/drawing/2014/main" id="{D636D34A-3E75-7A4B-981E-2338938B4CEA}"/>
              </a:ext>
            </a:extLst>
          </p:cNvPr>
          <p:cNvSpPr/>
          <p:nvPr/>
        </p:nvSpPr>
        <p:spPr>
          <a:xfrm flipV="1">
            <a:off x="5295442" y="821651"/>
            <a:ext cx="20967" cy="24497"/>
          </a:xfrm>
          <a:custGeom>
            <a:avLst/>
            <a:gdLst>
              <a:gd name="connsiteX0" fmla="*/ 19339 w 20967"/>
              <a:gd name="connsiteY0" fmla="*/ -3567 h 24497"/>
              <a:gd name="connsiteX1" fmla="*/ -536 w 20967"/>
              <a:gd name="connsiteY1" fmla="*/ 20017 h 24497"/>
              <a:gd name="connsiteX2" fmla="*/ -1629 w 20967"/>
              <a:gd name="connsiteY2" fmla="*/ 19090 h 24497"/>
              <a:gd name="connsiteX3" fmla="*/ 18247 w 20967"/>
              <a:gd name="connsiteY3" fmla="*/ -4481 h 24497"/>
              <a:gd name="connsiteX4" fmla="*/ 19339 w 20967"/>
              <a:gd name="connsiteY4" fmla="*/ -3567 h 24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7">
                <a:moveTo>
                  <a:pt x="19339" y="-3567"/>
                </a:moveTo>
                <a:lnTo>
                  <a:pt x="-536" y="20017"/>
                </a:lnTo>
                <a:lnTo>
                  <a:pt x="-1629" y="19090"/>
                </a:lnTo>
                <a:lnTo>
                  <a:pt x="18247" y="-4481"/>
                </a:lnTo>
                <a:lnTo>
                  <a:pt x="19339" y="-3567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1" name="Freeform: Shape 670">
            <a:extLst>
              <a:ext uri="{FF2B5EF4-FFF2-40B4-BE49-F238E27FC236}">
                <a16:creationId xmlns:a16="http://schemas.microsoft.com/office/drawing/2014/main" id="{204FB67E-DA51-D75B-0EE7-92EF6A10FD86}"/>
              </a:ext>
            </a:extLst>
          </p:cNvPr>
          <p:cNvSpPr/>
          <p:nvPr/>
        </p:nvSpPr>
        <p:spPr>
          <a:xfrm flipV="1">
            <a:off x="5290920" y="825461"/>
            <a:ext cx="20980" cy="24497"/>
          </a:xfrm>
          <a:custGeom>
            <a:avLst/>
            <a:gdLst>
              <a:gd name="connsiteX0" fmla="*/ 19355 w 20980"/>
              <a:gd name="connsiteY0" fmla="*/ -3564 h 24497"/>
              <a:gd name="connsiteX1" fmla="*/ -533 w 20980"/>
              <a:gd name="connsiteY1" fmla="*/ 20020 h 24497"/>
              <a:gd name="connsiteX2" fmla="*/ -1626 w 20980"/>
              <a:gd name="connsiteY2" fmla="*/ 19106 h 24497"/>
              <a:gd name="connsiteX3" fmla="*/ 18263 w 20980"/>
              <a:gd name="connsiteY3" fmla="*/ -4478 h 24497"/>
              <a:gd name="connsiteX4" fmla="*/ 19355 w 20980"/>
              <a:gd name="connsiteY4" fmla="*/ -3564 h 24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80" h="24497">
                <a:moveTo>
                  <a:pt x="19355" y="-3564"/>
                </a:moveTo>
                <a:lnTo>
                  <a:pt x="-533" y="20020"/>
                </a:lnTo>
                <a:lnTo>
                  <a:pt x="-1626" y="19106"/>
                </a:lnTo>
                <a:lnTo>
                  <a:pt x="18263" y="-4478"/>
                </a:lnTo>
                <a:lnTo>
                  <a:pt x="19355" y="-3564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2" name="Freeform: Shape 671">
            <a:extLst>
              <a:ext uri="{FF2B5EF4-FFF2-40B4-BE49-F238E27FC236}">
                <a16:creationId xmlns:a16="http://schemas.microsoft.com/office/drawing/2014/main" id="{564AC102-D474-87FA-15DD-63C6E9971524}"/>
              </a:ext>
            </a:extLst>
          </p:cNvPr>
          <p:cNvSpPr/>
          <p:nvPr/>
        </p:nvSpPr>
        <p:spPr>
          <a:xfrm flipV="1">
            <a:off x="5286412" y="829271"/>
            <a:ext cx="20954" cy="24485"/>
          </a:xfrm>
          <a:custGeom>
            <a:avLst/>
            <a:gdLst>
              <a:gd name="connsiteX0" fmla="*/ 19333 w 20954"/>
              <a:gd name="connsiteY0" fmla="*/ -3560 h 24485"/>
              <a:gd name="connsiteX1" fmla="*/ -543 w 20954"/>
              <a:gd name="connsiteY1" fmla="*/ 20011 h 24485"/>
              <a:gd name="connsiteX2" fmla="*/ -1622 w 20954"/>
              <a:gd name="connsiteY2" fmla="*/ 19097 h 24485"/>
              <a:gd name="connsiteX3" fmla="*/ 18253 w 20954"/>
              <a:gd name="connsiteY3" fmla="*/ -4474 h 24485"/>
              <a:gd name="connsiteX4" fmla="*/ 19333 w 20954"/>
              <a:gd name="connsiteY4" fmla="*/ -3560 h 2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4" h="24485">
                <a:moveTo>
                  <a:pt x="19333" y="-3560"/>
                </a:moveTo>
                <a:lnTo>
                  <a:pt x="-543" y="20011"/>
                </a:lnTo>
                <a:lnTo>
                  <a:pt x="-1622" y="19097"/>
                </a:lnTo>
                <a:lnTo>
                  <a:pt x="18253" y="-4474"/>
                </a:lnTo>
                <a:lnTo>
                  <a:pt x="19333" y="-3560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3" name="Freeform: Shape 672">
            <a:extLst>
              <a:ext uri="{FF2B5EF4-FFF2-40B4-BE49-F238E27FC236}">
                <a16:creationId xmlns:a16="http://schemas.microsoft.com/office/drawing/2014/main" id="{53D09830-929E-59AB-274C-16D3289E60EB}"/>
              </a:ext>
            </a:extLst>
          </p:cNvPr>
          <p:cNvSpPr/>
          <p:nvPr/>
        </p:nvSpPr>
        <p:spPr>
          <a:xfrm flipV="1">
            <a:off x="5281878" y="833081"/>
            <a:ext cx="26403" cy="30924"/>
          </a:xfrm>
          <a:custGeom>
            <a:avLst/>
            <a:gdLst>
              <a:gd name="connsiteX0" fmla="*/ 24782 w 26403"/>
              <a:gd name="connsiteY0" fmla="*/ -3554 h 30924"/>
              <a:gd name="connsiteX1" fmla="*/ -529 w 26403"/>
              <a:gd name="connsiteY1" fmla="*/ 26456 h 30924"/>
              <a:gd name="connsiteX2" fmla="*/ -1621 w 26403"/>
              <a:gd name="connsiteY2" fmla="*/ 25529 h 30924"/>
              <a:gd name="connsiteX3" fmla="*/ 23690 w 26403"/>
              <a:gd name="connsiteY3" fmla="*/ -4468 h 30924"/>
              <a:gd name="connsiteX4" fmla="*/ 24782 w 26403"/>
              <a:gd name="connsiteY4" fmla="*/ -3554 h 3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03" h="30924">
                <a:moveTo>
                  <a:pt x="24782" y="-3554"/>
                </a:moveTo>
                <a:lnTo>
                  <a:pt x="-529" y="26456"/>
                </a:lnTo>
                <a:lnTo>
                  <a:pt x="-1621" y="25529"/>
                </a:lnTo>
                <a:lnTo>
                  <a:pt x="23690" y="-4468"/>
                </a:lnTo>
                <a:lnTo>
                  <a:pt x="24782" y="-3554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4" name="Freeform: Shape 673">
            <a:extLst>
              <a:ext uri="{FF2B5EF4-FFF2-40B4-BE49-F238E27FC236}">
                <a16:creationId xmlns:a16="http://schemas.microsoft.com/office/drawing/2014/main" id="{9E016330-5CF2-97A0-8F6D-F65E91822D39}"/>
              </a:ext>
            </a:extLst>
          </p:cNvPr>
          <p:cNvSpPr/>
          <p:nvPr/>
        </p:nvSpPr>
        <p:spPr>
          <a:xfrm flipV="1">
            <a:off x="5277370" y="836904"/>
            <a:ext cx="20954" cy="24485"/>
          </a:xfrm>
          <a:custGeom>
            <a:avLst/>
            <a:gdLst>
              <a:gd name="connsiteX0" fmla="*/ 19339 w 20954"/>
              <a:gd name="connsiteY0" fmla="*/ -3553 h 24485"/>
              <a:gd name="connsiteX1" fmla="*/ -537 w 20954"/>
              <a:gd name="connsiteY1" fmla="*/ 20018 h 24485"/>
              <a:gd name="connsiteX2" fmla="*/ -1616 w 20954"/>
              <a:gd name="connsiteY2" fmla="*/ 19116 h 24485"/>
              <a:gd name="connsiteX3" fmla="*/ 18259 w 20954"/>
              <a:gd name="connsiteY3" fmla="*/ -4467 h 24485"/>
              <a:gd name="connsiteX4" fmla="*/ 19339 w 20954"/>
              <a:gd name="connsiteY4" fmla="*/ -3553 h 2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4" h="24485">
                <a:moveTo>
                  <a:pt x="19339" y="-3553"/>
                </a:moveTo>
                <a:lnTo>
                  <a:pt x="-537" y="20018"/>
                </a:lnTo>
                <a:lnTo>
                  <a:pt x="-1616" y="19116"/>
                </a:lnTo>
                <a:lnTo>
                  <a:pt x="18259" y="-4467"/>
                </a:lnTo>
                <a:lnTo>
                  <a:pt x="19339" y="-3553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5" name="Freeform: Shape 674">
            <a:extLst>
              <a:ext uri="{FF2B5EF4-FFF2-40B4-BE49-F238E27FC236}">
                <a16:creationId xmlns:a16="http://schemas.microsoft.com/office/drawing/2014/main" id="{910F3A14-4F25-C718-9338-8E48C1B0BA39}"/>
              </a:ext>
            </a:extLst>
          </p:cNvPr>
          <p:cNvSpPr/>
          <p:nvPr/>
        </p:nvSpPr>
        <p:spPr>
          <a:xfrm flipV="1">
            <a:off x="5272848" y="840701"/>
            <a:ext cx="20967" cy="24497"/>
          </a:xfrm>
          <a:custGeom>
            <a:avLst/>
            <a:gdLst>
              <a:gd name="connsiteX0" fmla="*/ 19355 w 20967"/>
              <a:gd name="connsiteY0" fmla="*/ -3550 h 24497"/>
              <a:gd name="connsiteX1" fmla="*/ -521 w 20967"/>
              <a:gd name="connsiteY1" fmla="*/ 20034 h 24497"/>
              <a:gd name="connsiteX2" fmla="*/ -1613 w 20967"/>
              <a:gd name="connsiteY2" fmla="*/ 19107 h 24497"/>
              <a:gd name="connsiteX3" fmla="*/ 18262 w 20967"/>
              <a:gd name="connsiteY3" fmla="*/ -4464 h 24497"/>
              <a:gd name="connsiteX4" fmla="*/ 19355 w 20967"/>
              <a:gd name="connsiteY4" fmla="*/ -3550 h 24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7">
                <a:moveTo>
                  <a:pt x="19355" y="-3550"/>
                </a:moveTo>
                <a:lnTo>
                  <a:pt x="-521" y="20034"/>
                </a:lnTo>
                <a:lnTo>
                  <a:pt x="-1613" y="19107"/>
                </a:lnTo>
                <a:lnTo>
                  <a:pt x="18262" y="-4464"/>
                </a:lnTo>
                <a:lnTo>
                  <a:pt x="19355" y="-3550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6" name="Freeform: Shape 675">
            <a:extLst>
              <a:ext uri="{FF2B5EF4-FFF2-40B4-BE49-F238E27FC236}">
                <a16:creationId xmlns:a16="http://schemas.microsoft.com/office/drawing/2014/main" id="{FB75D298-B952-96A1-CC95-05FDDA493F0B}"/>
              </a:ext>
            </a:extLst>
          </p:cNvPr>
          <p:cNvSpPr/>
          <p:nvPr/>
        </p:nvSpPr>
        <p:spPr>
          <a:xfrm flipV="1">
            <a:off x="5268327" y="844511"/>
            <a:ext cx="20954" cy="24497"/>
          </a:xfrm>
          <a:custGeom>
            <a:avLst/>
            <a:gdLst>
              <a:gd name="connsiteX0" fmla="*/ 19345 w 20954"/>
              <a:gd name="connsiteY0" fmla="*/ -3547 h 24497"/>
              <a:gd name="connsiteX1" fmla="*/ -518 w 20954"/>
              <a:gd name="connsiteY1" fmla="*/ 20037 h 24497"/>
              <a:gd name="connsiteX2" fmla="*/ -1610 w 20954"/>
              <a:gd name="connsiteY2" fmla="*/ 19123 h 24497"/>
              <a:gd name="connsiteX3" fmla="*/ 18265 w 20954"/>
              <a:gd name="connsiteY3" fmla="*/ -4461 h 24497"/>
              <a:gd name="connsiteX4" fmla="*/ 19345 w 20954"/>
              <a:gd name="connsiteY4" fmla="*/ -3547 h 24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4" h="24497">
                <a:moveTo>
                  <a:pt x="19345" y="-3547"/>
                </a:moveTo>
                <a:lnTo>
                  <a:pt x="-518" y="20037"/>
                </a:lnTo>
                <a:lnTo>
                  <a:pt x="-1610" y="19123"/>
                </a:lnTo>
                <a:lnTo>
                  <a:pt x="18265" y="-4461"/>
                </a:lnTo>
                <a:lnTo>
                  <a:pt x="19345" y="-3547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7" name="Freeform: Shape 676">
            <a:extLst>
              <a:ext uri="{FF2B5EF4-FFF2-40B4-BE49-F238E27FC236}">
                <a16:creationId xmlns:a16="http://schemas.microsoft.com/office/drawing/2014/main" id="{C608C55F-3402-AE3E-3CCC-19D3FE0F0280}"/>
              </a:ext>
            </a:extLst>
          </p:cNvPr>
          <p:cNvSpPr/>
          <p:nvPr/>
        </p:nvSpPr>
        <p:spPr>
          <a:xfrm flipV="1">
            <a:off x="5263806" y="848321"/>
            <a:ext cx="20967" cy="24497"/>
          </a:xfrm>
          <a:custGeom>
            <a:avLst/>
            <a:gdLst>
              <a:gd name="connsiteX0" fmla="*/ 19361 w 20967"/>
              <a:gd name="connsiteY0" fmla="*/ -3543 h 24497"/>
              <a:gd name="connsiteX1" fmla="*/ -515 w 20967"/>
              <a:gd name="connsiteY1" fmla="*/ 20040 h 24497"/>
              <a:gd name="connsiteX2" fmla="*/ -1607 w 20967"/>
              <a:gd name="connsiteY2" fmla="*/ 19126 h 24497"/>
              <a:gd name="connsiteX3" fmla="*/ 18269 w 20967"/>
              <a:gd name="connsiteY3" fmla="*/ -4457 h 24497"/>
              <a:gd name="connsiteX4" fmla="*/ 19361 w 20967"/>
              <a:gd name="connsiteY4" fmla="*/ -3543 h 24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7">
                <a:moveTo>
                  <a:pt x="19361" y="-3543"/>
                </a:moveTo>
                <a:lnTo>
                  <a:pt x="-515" y="20040"/>
                </a:lnTo>
                <a:lnTo>
                  <a:pt x="-1607" y="19126"/>
                </a:lnTo>
                <a:lnTo>
                  <a:pt x="18269" y="-4457"/>
                </a:lnTo>
                <a:lnTo>
                  <a:pt x="19361" y="-3543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8" name="Freeform: Shape 677">
            <a:extLst>
              <a:ext uri="{FF2B5EF4-FFF2-40B4-BE49-F238E27FC236}">
                <a16:creationId xmlns:a16="http://schemas.microsoft.com/office/drawing/2014/main" id="{981ED7D5-1951-2412-B435-F67287AA54BA}"/>
              </a:ext>
            </a:extLst>
          </p:cNvPr>
          <p:cNvSpPr/>
          <p:nvPr/>
        </p:nvSpPr>
        <p:spPr>
          <a:xfrm flipV="1">
            <a:off x="5259285" y="852131"/>
            <a:ext cx="34467" cy="40512"/>
          </a:xfrm>
          <a:custGeom>
            <a:avLst/>
            <a:gdLst>
              <a:gd name="connsiteX0" fmla="*/ 32859 w 34467"/>
              <a:gd name="connsiteY0" fmla="*/ -3532 h 40512"/>
              <a:gd name="connsiteX1" fmla="*/ -516 w 34467"/>
              <a:gd name="connsiteY1" fmla="*/ 36066 h 40512"/>
              <a:gd name="connsiteX2" fmla="*/ -1609 w 34467"/>
              <a:gd name="connsiteY2" fmla="*/ 35139 h 40512"/>
              <a:gd name="connsiteX3" fmla="*/ 31767 w 34467"/>
              <a:gd name="connsiteY3" fmla="*/ -4447 h 40512"/>
              <a:gd name="connsiteX4" fmla="*/ 32859 w 34467"/>
              <a:gd name="connsiteY4" fmla="*/ -3532 h 4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67" h="40512">
                <a:moveTo>
                  <a:pt x="32859" y="-3532"/>
                </a:moveTo>
                <a:lnTo>
                  <a:pt x="-516" y="36066"/>
                </a:lnTo>
                <a:lnTo>
                  <a:pt x="-1609" y="35139"/>
                </a:lnTo>
                <a:lnTo>
                  <a:pt x="31767" y="-4447"/>
                </a:lnTo>
                <a:lnTo>
                  <a:pt x="32859" y="-3532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9" name="Freeform: Shape 678">
            <a:extLst>
              <a:ext uri="{FF2B5EF4-FFF2-40B4-BE49-F238E27FC236}">
                <a16:creationId xmlns:a16="http://schemas.microsoft.com/office/drawing/2014/main" id="{B465A21A-EED1-084D-EB02-07891ACE31BB}"/>
              </a:ext>
            </a:extLst>
          </p:cNvPr>
          <p:cNvSpPr/>
          <p:nvPr/>
        </p:nvSpPr>
        <p:spPr>
          <a:xfrm flipV="1">
            <a:off x="5254764" y="855954"/>
            <a:ext cx="20967" cy="24485"/>
          </a:xfrm>
          <a:custGeom>
            <a:avLst/>
            <a:gdLst>
              <a:gd name="connsiteX0" fmla="*/ 19367 w 20967"/>
              <a:gd name="connsiteY0" fmla="*/ -3536 h 24485"/>
              <a:gd name="connsiteX1" fmla="*/ -509 w 20967"/>
              <a:gd name="connsiteY1" fmla="*/ 20035 h 24485"/>
              <a:gd name="connsiteX2" fmla="*/ -1601 w 20967"/>
              <a:gd name="connsiteY2" fmla="*/ 19120 h 24485"/>
              <a:gd name="connsiteX3" fmla="*/ 18275 w 20967"/>
              <a:gd name="connsiteY3" fmla="*/ -4450 h 24485"/>
              <a:gd name="connsiteX4" fmla="*/ 19367 w 20967"/>
              <a:gd name="connsiteY4" fmla="*/ -3536 h 2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85">
                <a:moveTo>
                  <a:pt x="19367" y="-3536"/>
                </a:moveTo>
                <a:lnTo>
                  <a:pt x="-509" y="20035"/>
                </a:lnTo>
                <a:lnTo>
                  <a:pt x="-1601" y="19120"/>
                </a:lnTo>
                <a:lnTo>
                  <a:pt x="18275" y="-4450"/>
                </a:lnTo>
                <a:lnTo>
                  <a:pt x="19367" y="-3536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0" name="Freeform: Shape 679">
            <a:extLst>
              <a:ext uri="{FF2B5EF4-FFF2-40B4-BE49-F238E27FC236}">
                <a16:creationId xmlns:a16="http://schemas.microsoft.com/office/drawing/2014/main" id="{60F008F4-4941-1E11-465D-F52CEEA55BE5}"/>
              </a:ext>
            </a:extLst>
          </p:cNvPr>
          <p:cNvSpPr/>
          <p:nvPr/>
        </p:nvSpPr>
        <p:spPr>
          <a:xfrm flipV="1">
            <a:off x="5250243" y="859751"/>
            <a:ext cx="20967" cy="24497"/>
          </a:xfrm>
          <a:custGeom>
            <a:avLst/>
            <a:gdLst>
              <a:gd name="connsiteX0" fmla="*/ 19370 w 20967"/>
              <a:gd name="connsiteY0" fmla="*/ -3533 h 24497"/>
              <a:gd name="connsiteX1" fmla="*/ -506 w 20967"/>
              <a:gd name="connsiteY1" fmla="*/ 20051 h 24497"/>
              <a:gd name="connsiteX2" fmla="*/ -1598 w 20967"/>
              <a:gd name="connsiteY2" fmla="*/ 19124 h 24497"/>
              <a:gd name="connsiteX3" fmla="*/ 18278 w 20967"/>
              <a:gd name="connsiteY3" fmla="*/ -4447 h 24497"/>
              <a:gd name="connsiteX4" fmla="*/ 19370 w 20967"/>
              <a:gd name="connsiteY4" fmla="*/ -3533 h 24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7">
                <a:moveTo>
                  <a:pt x="19370" y="-3533"/>
                </a:moveTo>
                <a:lnTo>
                  <a:pt x="-506" y="20051"/>
                </a:lnTo>
                <a:lnTo>
                  <a:pt x="-1598" y="19124"/>
                </a:lnTo>
                <a:lnTo>
                  <a:pt x="18278" y="-4447"/>
                </a:lnTo>
                <a:lnTo>
                  <a:pt x="19370" y="-3533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1" name="Freeform: Shape 680">
            <a:extLst>
              <a:ext uri="{FF2B5EF4-FFF2-40B4-BE49-F238E27FC236}">
                <a16:creationId xmlns:a16="http://schemas.microsoft.com/office/drawing/2014/main" id="{B8A3269A-68DD-6966-249A-8B3827B05804}"/>
              </a:ext>
            </a:extLst>
          </p:cNvPr>
          <p:cNvSpPr/>
          <p:nvPr/>
        </p:nvSpPr>
        <p:spPr>
          <a:xfrm flipV="1">
            <a:off x="5245721" y="863561"/>
            <a:ext cx="20967" cy="24497"/>
          </a:xfrm>
          <a:custGeom>
            <a:avLst/>
            <a:gdLst>
              <a:gd name="connsiteX0" fmla="*/ 19373 w 20967"/>
              <a:gd name="connsiteY0" fmla="*/ -3530 h 24497"/>
              <a:gd name="connsiteX1" fmla="*/ -502 w 20967"/>
              <a:gd name="connsiteY1" fmla="*/ 20054 h 24497"/>
              <a:gd name="connsiteX2" fmla="*/ -1595 w 20967"/>
              <a:gd name="connsiteY2" fmla="*/ 19140 h 24497"/>
              <a:gd name="connsiteX3" fmla="*/ 18281 w 20967"/>
              <a:gd name="connsiteY3" fmla="*/ -4444 h 24497"/>
              <a:gd name="connsiteX4" fmla="*/ 19373 w 20967"/>
              <a:gd name="connsiteY4" fmla="*/ -3530 h 24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7">
                <a:moveTo>
                  <a:pt x="19373" y="-3530"/>
                </a:moveTo>
                <a:lnTo>
                  <a:pt x="-502" y="20054"/>
                </a:lnTo>
                <a:lnTo>
                  <a:pt x="-1595" y="19140"/>
                </a:lnTo>
                <a:lnTo>
                  <a:pt x="18281" y="-4444"/>
                </a:lnTo>
                <a:lnTo>
                  <a:pt x="19373" y="-3530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2" name="Freeform: Shape 681">
            <a:extLst>
              <a:ext uri="{FF2B5EF4-FFF2-40B4-BE49-F238E27FC236}">
                <a16:creationId xmlns:a16="http://schemas.microsoft.com/office/drawing/2014/main" id="{1EC770C2-2863-134A-CDCC-F2619FA624F9}"/>
              </a:ext>
            </a:extLst>
          </p:cNvPr>
          <p:cNvSpPr/>
          <p:nvPr/>
        </p:nvSpPr>
        <p:spPr>
          <a:xfrm flipV="1">
            <a:off x="5241200" y="867371"/>
            <a:ext cx="20967" cy="24497"/>
          </a:xfrm>
          <a:custGeom>
            <a:avLst/>
            <a:gdLst>
              <a:gd name="connsiteX0" fmla="*/ 19376 w 20967"/>
              <a:gd name="connsiteY0" fmla="*/ -3526 h 24497"/>
              <a:gd name="connsiteX1" fmla="*/ -499 w 20967"/>
              <a:gd name="connsiteY1" fmla="*/ 20057 h 24497"/>
              <a:gd name="connsiteX2" fmla="*/ -1592 w 20967"/>
              <a:gd name="connsiteY2" fmla="*/ 19130 h 24497"/>
              <a:gd name="connsiteX3" fmla="*/ 18297 w 20967"/>
              <a:gd name="connsiteY3" fmla="*/ -4440 h 24497"/>
              <a:gd name="connsiteX4" fmla="*/ 19376 w 20967"/>
              <a:gd name="connsiteY4" fmla="*/ -3526 h 24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7">
                <a:moveTo>
                  <a:pt x="19376" y="-3526"/>
                </a:moveTo>
                <a:lnTo>
                  <a:pt x="-499" y="20057"/>
                </a:lnTo>
                <a:lnTo>
                  <a:pt x="-1592" y="19130"/>
                </a:lnTo>
                <a:lnTo>
                  <a:pt x="18297" y="-4440"/>
                </a:lnTo>
                <a:lnTo>
                  <a:pt x="19376" y="-3526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3" name="Freeform: Shape 682">
            <a:extLst>
              <a:ext uri="{FF2B5EF4-FFF2-40B4-BE49-F238E27FC236}">
                <a16:creationId xmlns:a16="http://schemas.microsoft.com/office/drawing/2014/main" id="{C49B68D8-4497-EF6E-FA5F-6B8CDA9BE87F}"/>
              </a:ext>
            </a:extLst>
          </p:cNvPr>
          <p:cNvSpPr/>
          <p:nvPr/>
        </p:nvSpPr>
        <p:spPr>
          <a:xfrm flipV="1">
            <a:off x="5236679" y="871181"/>
            <a:ext cx="26390" cy="30924"/>
          </a:xfrm>
          <a:custGeom>
            <a:avLst/>
            <a:gdLst>
              <a:gd name="connsiteX0" fmla="*/ 24800 w 26390"/>
              <a:gd name="connsiteY0" fmla="*/ -3520 h 30924"/>
              <a:gd name="connsiteX1" fmla="*/ -498 w 26390"/>
              <a:gd name="connsiteY1" fmla="*/ 26490 h 30924"/>
              <a:gd name="connsiteX2" fmla="*/ -1590 w 26390"/>
              <a:gd name="connsiteY2" fmla="*/ 25563 h 30924"/>
              <a:gd name="connsiteX3" fmla="*/ 23708 w 26390"/>
              <a:gd name="connsiteY3" fmla="*/ -4434 h 30924"/>
              <a:gd name="connsiteX4" fmla="*/ 24800 w 26390"/>
              <a:gd name="connsiteY4" fmla="*/ -3520 h 3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90" h="30924">
                <a:moveTo>
                  <a:pt x="24800" y="-3520"/>
                </a:moveTo>
                <a:lnTo>
                  <a:pt x="-498" y="26490"/>
                </a:lnTo>
                <a:lnTo>
                  <a:pt x="-1590" y="25563"/>
                </a:lnTo>
                <a:lnTo>
                  <a:pt x="23708" y="-4434"/>
                </a:lnTo>
                <a:lnTo>
                  <a:pt x="24800" y="-3520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4" name="Freeform: Shape 683">
            <a:extLst>
              <a:ext uri="{FF2B5EF4-FFF2-40B4-BE49-F238E27FC236}">
                <a16:creationId xmlns:a16="http://schemas.microsoft.com/office/drawing/2014/main" id="{25A650A9-F7CF-5321-B017-BC05584BC81A}"/>
              </a:ext>
            </a:extLst>
          </p:cNvPr>
          <p:cNvSpPr/>
          <p:nvPr/>
        </p:nvSpPr>
        <p:spPr>
          <a:xfrm flipV="1">
            <a:off x="5232158" y="875004"/>
            <a:ext cx="20967" cy="24485"/>
          </a:xfrm>
          <a:custGeom>
            <a:avLst/>
            <a:gdLst>
              <a:gd name="connsiteX0" fmla="*/ 19382 w 20967"/>
              <a:gd name="connsiteY0" fmla="*/ -3519 h 24485"/>
              <a:gd name="connsiteX1" fmla="*/ -493 w 20967"/>
              <a:gd name="connsiteY1" fmla="*/ 20052 h 24485"/>
              <a:gd name="connsiteX2" fmla="*/ -1585 w 20967"/>
              <a:gd name="connsiteY2" fmla="*/ 19137 h 24485"/>
              <a:gd name="connsiteX3" fmla="*/ 18303 w 20967"/>
              <a:gd name="connsiteY3" fmla="*/ -4433 h 24485"/>
              <a:gd name="connsiteX4" fmla="*/ 19382 w 20967"/>
              <a:gd name="connsiteY4" fmla="*/ -3519 h 2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85">
                <a:moveTo>
                  <a:pt x="19382" y="-3519"/>
                </a:moveTo>
                <a:lnTo>
                  <a:pt x="-493" y="20052"/>
                </a:lnTo>
                <a:lnTo>
                  <a:pt x="-1585" y="19137"/>
                </a:lnTo>
                <a:lnTo>
                  <a:pt x="18303" y="-4433"/>
                </a:lnTo>
                <a:lnTo>
                  <a:pt x="19382" y="-3519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5" name="Freeform: Shape 684">
            <a:extLst>
              <a:ext uri="{FF2B5EF4-FFF2-40B4-BE49-F238E27FC236}">
                <a16:creationId xmlns:a16="http://schemas.microsoft.com/office/drawing/2014/main" id="{0CFEB1D5-0159-302F-79A1-F6BB5038E5FB}"/>
              </a:ext>
            </a:extLst>
          </p:cNvPr>
          <p:cNvSpPr/>
          <p:nvPr/>
        </p:nvSpPr>
        <p:spPr>
          <a:xfrm flipV="1">
            <a:off x="5227636" y="878801"/>
            <a:ext cx="20967" cy="24510"/>
          </a:xfrm>
          <a:custGeom>
            <a:avLst/>
            <a:gdLst>
              <a:gd name="connsiteX0" fmla="*/ 19385 w 20967"/>
              <a:gd name="connsiteY0" fmla="*/ -3503 h 24510"/>
              <a:gd name="connsiteX1" fmla="*/ -490 w 20967"/>
              <a:gd name="connsiteY1" fmla="*/ 20081 h 24510"/>
              <a:gd name="connsiteX2" fmla="*/ -1582 w 20967"/>
              <a:gd name="connsiteY2" fmla="*/ 19154 h 24510"/>
              <a:gd name="connsiteX3" fmla="*/ 18293 w 20967"/>
              <a:gd name="connsiteY3" fmla="*/ -4430 h 24510"/>
              <a:gd name="connsiteX4" fmla="*/ 19385 w 20967"/>
              <a:gd name="connsiteY4" fmla="*/ -3503 h 2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510">
                <a:moveTo>
                  <a:pt x="19385" y="-3503"/>
                </a:moveTo>
                <a:lnTo>
                  <a:pt x="-490" y="20081"/>
                </a:lnTo>
                <a:lnTo>
                  <a:pt x="-1582" y="19154"/>
                </a:lnTo>
                <a:lnTo>
                  <a:pt x="18293" y="-4430"/>
                </a:lnTo>
                <a:lnTo>
                  <a:pt x="19385" y="-3503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6" name="Freeform: Shape 685">
            <a:extLst>
              <a:ext uri="{FF2B5EF4-FFF2-40B4-BE49-F238E27FC236}">
                <a16:creationId xmlns:a16="http://schemas.microsoft.com/office/drawing/2014/main" id="{7B4826C7-B894-C909-99F1-8679AF518EA1}"/>
              </a:ext>
            </a:extLst>
          </p:cNvPr>
          <p:cNvSpPr/>
          <p:nvPr/>
        </p:nvSpPr>
        <p:spPr>
          <a:xfrm flipV="1">
            <a:off x="5223128" y="882624"/>
            <a:ext cx="20954" cy="24498"/>
          </a:xfrm>
          <a:custGeom>
            <a:avLst/>
            <a:gdLst>
              <a:gd name="connsiteX0" fmla="*/ 19376 w 20954"/>
              <a:gd name="connsiteY0" fmla="*/ -3500 h 24498"/>
              <a:gd name="connsiteX1" fmla="*/ -500 w 20954"/>
              <a:gd name="connsiteY1" fmla="*/ 20072 h 24498"/>
              <a:gd name="connsiteX2" fmla="*/ -1579 w 20954"/>
              <a:gd name="connsiteY2" fmla="*/ 19157 h 24498"/>
              <a:gd name="connsiteX3" fmla="*/ 18296 w 20954"/>
              <a:gd name="connsiteY3" fmla="*/ -4427 h 24498"/>
              <a:gd name="connsiteX4" fmla="*/ 19376 w 20954"/>
              <a:gd name="connsiteY4" fmla="*/ -3500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4" h="24498">
                <a:moveTo>
                  <a:pt x="19376" y="-3500"/>
                </a:moveTo>
                <a:lnTo>
                  <a:pt x="-500" y="20072"/>
                </a:lnTo>
                <a:lnTo>
                  <a:pt x="-1579" y="19157"/>
                </a:lnTo>
                <a:lnTo>
                  <a:pt x="18296" y="-4427"/>
                </a:lnTo>
                <a:lnTo>
                  <a:pt x="19376" y="-3500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7" name="Freeform: Shape 686">
            <a:extLst>
              <a:ext uri="{FF2B5EF4-FFF2-40B4-BE49-F238E27FC236}">
                <a16:creationId xmlns:a16="http://schemas.microsoft.com/office/drawing/2014/main" id="{4F3FD0D0-948B-EACC-250B-A7BE3A19290C}"/>
              </a:ext>
            </a:extLst>
          </p:cNvPr>
          <p:cNvSpPr/>
          <p:nvPr/>
        </p:nvSpPr>
        <p:spPr>
          <a:xfrm flipV="1">
            <a:off x="5218607" y="886421"/>
            <a:ext cx="20954" cy="24510"/>
          </a:xfrm>
          <a:custGeom>
            <a:avLst/>
            <a:gdLst>
              <a:gd name="connsiteX0" fmla="*/ 19379 w 20954"/>
              <a:gd name="connsiteY0" fmla="*/ -3496 h 24510"/>
              <a:gd name="connsiteX1" fmla="*/ -484 w 20954"/>
              <a:gd name="connsiteY1" fmla="*/ 20087 h 24510"/>
              <a:gd name="connsiteX2" fmla="*/ -1576 w 20954"/>
              <a:gd name="connsiteY2" fmla="*/ 19160 h 24510"/>
              <a:gd name="connsiteX3" fmla="*/ 18299 w 20954"/>
              <a:gd name="connsiteY3" fmla="*/ -4423 h 24510"/>
              <a:gd name="connsiteX4" fmla="*/ 19379 w 20954"/>
              <a:gd name="connsiteY4" fmla="*/ -3496 h 2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4" h="24510">
                <a:moveTo>
                  <a:pt x="19379" y="-3496"/>
                </a:moveTo>
                <a:lnTo>
                  <a:pt x="-484" y="20087"/>
                </a:lnTo>
                <a:lnTo>
                  <a:pt x="-1576" y="19160"/>
                </a:lnTo>
                <a:lnTo>
                  <a:pt x="18299" y="-4423"/>
                </a:lnTo>
                <a:lnTo>
                  <a:pt x="19379" y="-3496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8" name="Freeform: Shape 687">
            <a:extLst>
              <a:ext uri="{FF2B5EF4-FFF2-40B4-BE49-F238E27FC236}">
                <a16:creationId xmlns:a16="http://schemas.microsoft.com/office/drawing/2014/main" id="{4FC0A549-A0E2-7509-0D5A-3E75DC7D1805}"/>
              </a:ext>
            </a:extLst>
          </p:cNvPr>
          <p:cNvSpPr/>
          <p:nvPr/>
        </p:nvSpPr>
        <p:spPr>
          <a:xfrm flipV="1">
            <a:off x="5214085" y="890244"/>
            <a:ext cx="34455" cy="40500"/>
          </a:xfrm>
          <a:custGeom>
            <a:avLst/>
            <a:gdLst>
              <a:gd name="connsiteX0" fmla="*/ 32877 w 34455"/>
              <a:gd name="connsiteY0" fmla="*/ -3498 h 40500"/>
              <a:gd name="connsiteX1" fmla="*/ -485 w 34455"/>
              <a:gd name="connsiteY1" fmla="*/ 36088 h 40500"/>
              <a:gd name="connsiteX2" fmla="*/ -1578 w 34455"/>
              <a:gd name="connsiteY2" fmla="*/ 35173 h 40500"/>
              <a:gd name="connsiteX3" fmla="*/ 31798 w 34455"/>
              <a:gd name="connsiteY3" fmla="*/ -4413 h 40500"/>
              <a:gd name="connsiteX4" fmla="*/ 32877 w 34455"/>
              <a:gd name="connsiteY4" fmla="*/ -3498 h 4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55" h="40500">
                <a:moveTo>
                  <a:pt x="32877" y="-3498"/>
                </a:moveTo>
                <a:lnTo>
                  <a:pt x="-485" y="36088"/>
                </a:lnTo>
                <a:lnTo>
                  <a:pt x="-1578" y="35173"/>
                </a:lnTo>
                <a:lnTo>
                  <a:pt x="31798" y="-4413"/>
                </a:lnTo>
                <a:lnTo>
                  <a:pt x="32877" y="-3498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9" name="Freeform: Shape 688">
            <a:extLst>
              <a:ext uri="{FF2B5EF4-FFF2-40B4-BE49-F238E27FC236}">
                <a16:creationId xmlns:a16="http://schemas.microsoft.com/office/drawing/2014/main" id="{1E5E0C78-9FEC-9FDD-603A-666F141BD70E}"/>
              </a:ext>
            </a:extLst>
          </p:cNvPr>
          <p:cNvSpPr/>
          <p:nvPr/>
        </p:nvSpPr>
        <p:spPr>
          <a:xfrm flipV="1">
            <a:off x="5209564" y="894054"/>
            <a:ext cx="20967" cy="24498"/>
          </a:xfrm>
          <a:custGeom>
            <a:avLst/>
            <a:gdLst>
              <a:gd name="connsiteX0" fmla="*/ 19398 w 20967"/>
              <a:gd name="connsiteY0" fmla="*/ -3489 h 24498"/>
              <a:gd name="connsiteX1" fmla="*/ -478 w 20967"/>
              <a:gd name="connsiteY1" fmla="*/ 20082 h 24498"/>
              <a:gd name="connsiteX2" fmla="*/ -1570 w 20967"/>
              <a:gd name="connsiteY2" fmla="*/ 19167 h 24498"/>
              <a:gd name="connsiteX3" fmla="*/ 18306 w 20967"/>
              <a:gd name="connsiteY3" fmla="*/ -4416 h 24498"/>
              <a:gd name="connsiteX4" fmla="*/ 19398 w 20967"/>
              <a:gd name="connsiteY4" fmla="*/ -3489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8">
                <a:moveTo>
                  <a:pt x="19398" y="-3489"/>
                </a:moveTo>
                <a:lnTo>
                  <a:pt x="-478" y="20082"/>
                </a:lnTo>
                <a:lnTo>
                  <a:pt x="-1570" y="19167"/>
                </a:lnTo>
                <a:lnTo>
                  <a:pt x="18306" y="-4416"/>
                </a:lnTo>
                <a:lnTo>
                  <a:pt x="19398" y="-3489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0" name="Freeform: Shape 689">
            <a:extLst>
              <a:ext uri="{FF2B5EF4-FFF2-40B4-BE49-F238E27FC236}">
                <a16:creationId xmlns:a16="http://schemas.microsoft.com/office/drawing/2014/main" id="{BA2ADA01-1581-C14F-A5F1-61360095E77B}"/>
              </a:ext>
            </a:extLst>
          </p:cNvPr>
          <p:cNvSpPr/>
          <p:nvPr/>
        </p:nvSpPr>
        <p:spPr>
          <a:xfrm flipV="1">
            <a:off x="5205043" y="897864"/>
            <a:ext cx="20967" cy="24498"/>
          </a:xfrm>
          <a:custGeom>
            <a:avLst/>
            <a:gdLst>
              <a:gd name="connsiteX0" fmla="*/ 19401 w 20967"/>
              <a:gd name="connsiteY0" fmla="*/ -3486 h 24498"/>
              <a:gd name="connsiteX1" fmla="*/ -475 w 20967"/>
              <a:gd name="connsiteY1" fmla="*/ 20085 h 24498"/>
              <a:gd name="connsiteX2" fmla="*/ -1567 w 20967"/>
              <a:gd name="connsiteY2" fmla="*/ 19171 h 24498"/>
              <a:gd name="connsiteX3" fmla="*/ 18309 w 20967"/>
              <a:gd name="connsiteY3" fmla="*/ -4413 h 24498"/>
              <a:gd name="connsiteX4" fmla="*/ 19401 w 20967"/>
              <a:gd name="connsiteY4" fmla="*/ -3486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8">
                <a:moveTo>
                  <a:pt x="19401" y="-3486"/>
                </a:moveTo>
                <a:lnTo>
                  <a:pt x="-475" y="20085"/>
                </a:lnTo>
                <a:lnTo>
                  <a:pt x="-1567" y="19171"/>
                </a:lnTo>
                <a:lnTo>
                  <a:pt x="18309" y="-4413"/>
                </a:lnTo>
                <a:lnTo>
                  <a:pt x="19401" y="-3486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1" name="Freeform: Shape 690">
            <a:extLst>
              <a:ext uri="{FF2B5EF4-FFF2-40B4-BE49-F238E27FC236}">
                <a16:creationId xmlns:a16="http://schemas.microsoft.com/office/drawing/2014/main" id="{D3926D12-C42B-A62A-8B4A-53DD4D8F8624}"/>
              </a:ext>
            </a:extLst>
          </p:cNvPr>
          <p:cNvSpPr/>
          <p:nvPr/>
        </p:nvSpPr>
        <p:spPr>
          <a:xfrm flipV="1">
            <a:off x="5200522" y="901674"/>
            <a:ext cx="20967" cy="24498"/>
          </a:xfrm>
          <a:custGeom>
            <a:avLst/>
            <a:gdLst>
              <a:gd name="connsiteX0" fmla="*/ 19404 w 20967"/>
              <a:gd name="connsiteY0" fmla="*/ -3483 h 24498"/>
              <a:gd name="connsiteX1" fmla="*/ -472 w 20967"/>
              <a:gd name="connsiteY1" fmla="*/ 20089 h 24498"/>
              <a:gd name="connsiteX2" fmla="*/ -1564 w 20967"/>
              <a:gd name="connsiteY2" fmla="*/ 19174 h 24498"/>
              <a:gd name="connsiteX3" fmla="*/ 18312 w 20967"/>
              <a:gd name="connsiteY3" fmla="*/ -4410 h 24498"/>
              <a:gd name="connsiteX4" fmla="*/ 19404 w 20967"/>
              <a:gd name="connsiteY4" fmla="*/ -3483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8">
                <a:moveTo>
                  <a:pt x="19404" y="-3483"/>
                </a:moveTo>
                <a:lnTo>
                  <a:pt x="-472" y="20089"/>
                </a:lnTo>
                <a:lnTo>
                  <a:pt x="-1564" y="19174"/>
                </a:lnTo>
                <a:lnTo>
                  <a:pt x="18312" y="-4410"/>
                </a:lnTo>
                <a:lnTo>
                  <a:pt x="19404" y="-3483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2" name="Freeform: Shape 691">
            <a:extLst>
              <a:ext uri="{FF2B5EF4-FFF2-40B4-BE49-F238E27FC236}">
                <a16:creationId xmlns:a16="http://schemas.microsoft.com/office/drawing/2014/main" id="{8699E152-593C-58BD-3FD0-E6B2071660F8}"/>
              </a:ext>
            </a:extLst>
          </p:cNvPr>
          <p:cNvSpPr/>
          <p:nvPr/>
        </p:nvSpPr>
        <p:spPr>
          <a:xfrm flipV="1">
            <a:off x="5196001" y="905484"/>
            <a:ext cx="20967" cy="24498"/>
          </a:xfrm>
          <a:custGeom>
            <a:avLst/>
            <a:gdLst>
              <a:gd name="connsiteX0" fmla="*/ 19407 w 20967"/>
              <a:gd name="connsiteY0" fmla="*/ -3479 h 24498"/>
              <a:gd name="connsiteX1" fmla="*/ -469 w 20967"/>
              <a:gd name="connsiteY1" fmla="*/ 20092 h 24498"/>
              <a:gd name="connsiteX2" fmla="*/ -1561 w 20967"/>
              <a:gd name="connsiteY2" fmla="*/ 19177 h 24498"/>
              <a:gd name="connsiteX3" fmla="*/ 18315 w 20967"/>
              <a:gd name="connsiteY3" fmla="*/ -4406 h 24498"/>
              <a:gd name="connsiteX4" fmla="*/ 19407 w 20967"/>
              <a:gd name="connsiteY4" fmla="*/ -3479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8">
                <a:moveTo>
                  <a:pt x="19407" y="-3479"/>
                </a:moveTo>
                <a:lnTo>
                  <a:pt x="-469" y="20092"/>
                </a:lnTo>
                <a:lnTo>
                  <a:pt x="-1561" y="19177"/>
                </a:lnTo>
                <a:lnTo>
                  <a:pt x="18315" y="-4406"/>
                </a:lnTo>
                <a:lnTo>
                  <a:pt x="19407" y="-3479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3" name="Freeform: Shape 692">
            <a:extLst>
              <a:ext uri="{FF2B5EF4-FFF2-40B4-BE49-F238E27FC236}">
                <a16:creationId xmlns:a16="http://schemas.microsoft.com/office/drawing/2014/main" id="{6DCC4865-9748-C2BD-80CA-BB8FECB5228D}"/>
              </a:ext>
            </a:extLst>
          </p:cNvPr>
          <p:cNvSpPr/>
          <p:nvPr/>
        </p:nvSpPr>
        <p:spPr>
          <a:xfrm flipV="1">
            <a:off x="5191480" y="909294"/>
            <a:ext cx="26377" cy="30924"/>
          </a:xfrm>
          <a:custGeom>
            <a:avLst/>
            <a:gdLst>
              <a:gd name="connsiteX0" fmla="*/ 24818 w 26377"/>
              <a:gd name="connsiteY0" fmla="*/ -3485 h 30924"/>
              <a:gd name="connsiteX1" fmla="*/ -467 w 26377"/>
              <a:gd name="connsiteY1" fmla="*/ 26525 h 30924"/>
              <a:gd name="connsiteX2" fmla="*/ -1559 w 26377"/>
              <a:gd name="connsiteY2" fmla="*/ 25610 h 30924"/>
              <a:gd name="connsiteX3" fmla="*/ 23739 w 26377"/>
              <a:gd name="connsiteY3" fmla="*/ -4400 h 30924"/>
              <a:gd name="connsiteX4" fmla="*/ 24818 w 26377"/>
              <a:gd name="connsiteY4" fmla="*/ -3485 h 3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77" h="30924">
                <a:moveTo>
                  <a:pt x="24818" y="-3485"/>
                </a:moveTo>
                <a:lnTo>
                  <a:pt x="-467" y="26525"/>
                </a:lnTo>
                <a:lnTo>
                  <a:pt x="-1559" y="25610"/>
                </a:lnTo>
                <a:lnTo>
                  <a:pt x="23739" y="-4400"/>
                </a:lnTo>
                <a:lnTo>
                  <a:pt x="24818" y="-3485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4" name="Freeform: Shape 693">
            <a:extLst>
              <a:ext uri="{FF2B5EF4-FFF2-40B4-BE49-F238E27FC236}">
                <a16:creationId xmlns:a16="http://schemas.microsoft.com/office/drawing/2014/main" id="{D805C663-7746-233F-2C11-DC0FD516CA11}"/>
              </a:ext>
            </a:extLst>
          </p:cNvPr>
          <p:cNvSpPr/>
          <p:nvPr/>
        </p:nvSpPr>
        <p:spPr>
          <a:xfrm flipV="1">
            <a:off x="5186958" y="913104"/>
            <a:ext cx="20967" cy="24498"/>
          </a:xfrm>
          <a:custGeom>
            <a:avLst/>
            <a:gdLst>
              <a:gd name="connsiteX0" fmla="*/ 19413 w 20967"/>
              <a:gd name="connsiteY0" fmla="*/ -3472 h 24498"/>
              <a:gd name="connsiteX1" fmla="*/ -462 w 20967"/>
              <a:gd name="connsiteY1" fmla="*/ 20099 h 24498"/>
              <a:gd name="connsiteX2" fmla="*/ -1555 w 20967"/>
              <a:gd name="connsiteY2" fmla="*/ 19184 h 24498"/>
              <a:gd name="connsiteX3" fmla="*/ 18321 w 20967"/>
              <a:gd name="connsiteY3" fmla="*/ -4399 h 24498"/>
              <a:gd name="connsiteX4" fmla="*/ 19413 w 20967"/>
              <a:gd name="connsiteY4" fmla="*/ -3472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8">
                <a:moveTo>
                  <a:pt x="19413" y="-3472"/>
                </a:moveTo>
                <a:lnTo>
                  <a:pt x="-462" y="20099"/>
                </a:lnTo>
                <a:lnTo>
                  <a:pt x="-1555" y="19184"/>
                </a:lnTo>
                <a:lnTo>
                  <a:pt x="18321" y="-4399"/>
                </a:lnTo>
                <a:lnTo>
                  <a:pt x="19413" y="-3472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5" name="Freeform: Shape 694">
            <a:extLst>
              <a:ext uri="{FF2B5EF4-FFF2-40B4-BE49-F238E27FC236}">
                <a16:creationId xmlns:a16="http://schemas.microsoft.com/office/drawing/2014/main" id="{23F9BF26-A333-1CD1-37C5-E1A84DEFF0BE}"/>
              </a:ext>
            </a:extLst>
          </p:cNvPr>
          <p:cNvSpPr/>
          <p:nvPr/>
        </p:nvSpPr>
        <p:spPr>
          <a:xfrm flipV="1">
            <a:off x="5182437" y="916914"/>
            <a:ext cx="20967" cy="24498"/>
          </a:xfrm>
          <a:custGeom>
            <a:avLst/>
            <a:gdLst>
              <a:gd name="connsiteX0" fmla="*/ 19416 w 20967"/>
              <a:gd name="connsiteY0" fmla="*/ -3481 h 24498"/>
              <a:gd name="connsiteX1" fmla="*/ -459 w 20967"/>
              <a:gd name="connsiteY1" fmla="*/ 20102 h 24498"/>
              <a:gd name="connsiteX2" fmla="*/ -1551 w 20967"/>
              <a:gd name="connsiteY2" fmla="*/ 19188 h 24498"/>
              <a:gd name="connsiteX3" fmla="*/ 18324 w 20967"/>
              <a:gd name="connsiteY3" fmla="*/ -4396 h 24498"/>
              <a:gd name="connsiteX4" fmla="*/ 19416 w 20967"/>
              <a:gd name="connsiteY4" fmla="*/ -3481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8">
                <a:moveTo>
                  <a:pt x="19416" y="-3481"/>
                </a:moveTo>
                <a:lnTo>
                  <a:pt x="-459" y="20102"/>
                </a:lnTo>
                <a:lnTo>
                  <a:pt x="-1551" y="19188"/>
                </a:lnTo>
                <a:lnTo>
                  <a:pt x="18324" y="-4396"/>
                </a:lnTo>
                <a:lnTo>
                  <a:pt x="19416" y="-3481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6" name="Freeform: Shape 695">
            <a:extLst>
              <a:ext uri="{FF2B5EF4-FFF2-40B4-BE49-F238E27FC236}">
                <a16:creationId xmlns:a16="http://schemas.microsoft.com/office/drawing/2014/main" id="{A95691EF-2BE4-E7FD-974C-381E0832A0E4}"/>
              </a:ext>
            </a:extLst>
          </p:cNvPr>
          <p:cNvSpPr/>
          <p:nvPr/>
        </p:nvSpPr>
        <p:spPr>
          <a:xfrm flipV="1">
            <a:off x="5177916" y="920724"/>
            <a:ext cx="20967" cy="24498"/>
          </a:xfrm>
          <a:custGeom>
            <a:avLst/>
            <a:gdLst>
              <a:gd name="connsiteX0" fmla="*/ 19419 w 20967"/>
              <a:gd name="connsiteY0" fmla="*/ -3466 h 24498"/>
              <a:gd name="connsiteX1" fmla="*/ -456 w 20967"/>
              <a:gd name="connsiteY1" fmla="*/ 20106 h 24498"/>
              <a:gd name="connsiteX2" fmla="*/ -1548 w 20967"/>
              <a:gd name="connsiteY2" fmla="*/ 19191 h 24498"/>
              <a:gd name="connsiteX3" fmla="*/ 18327 w 20967"/>
              <a:gd name="connsiteY3" fmla="*/ -4393 h 24498"/>
              <a:gd name="connsiteX4" fmla="*/ 19419 w 20967"/>
              <a:gd name="connsiteY4" fmla="*/ -3466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8">
                <a:moveTo>
                  <a:pt x="19419" y="-3466"/>
                </a:moveTo>
                <a:lnTo>
                  <a:pt x="-456" y="20106"/>
                </a:lnTo>
                <a:lnTo>
                  <a:pt x="-1548" y="19191"/>
                </a:lnTo>
                <a:lnTo>
                  <a:pt x="18327" y="-4393"/>
                </a:lnTo>
                <a:lnTo>
                  <a:pt x="19419" y="-3466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7" name="Freeform: Shape 696">
            <a:extLst>
              <a:ext uri="{FF2B5EF4-FFF2-40B4-BE49-F238E27FC236}">
                <a16:creationId xmlns:a16="http://schemas.microsoft.com/office/drawing/2014/main" id="{AF939718-31D1-5018-9893-AACC98E0D202}"/>
              </a:ext>
            </a:extLst>
          </p:cNvPr>
          <p:cNvSpPr/>
          <p:nvPr/>
        </p:nvSpPr>
        <p:spPr>
          <a:xfrm flipV="1">
            <a:off x="5173395" y="924534"/>
            <a:ext cx="20967" cy="24498"/>
          </a:xfrm>
          <a:custGeom>
            <a:avLst/>
            <a:gdLst>
              <a:gd name="connsiteX0" fmla="*/ 19422 w 20967"/>
              <a:gd name="connsiteY0" fmla="*/ -3462 h 24498"/>
              <a:gd name="connsiteX1" fmla="*/ -453 w 20967"/>
              <a:gd name="connsiteY1" fmla="*/ 20109 h 24498"/>
              <a:gd name="connsiteX2" fmla="*/ -1545 w 20967"/>
              <a:gd name="connsiteY2" fmla="*/ 19194 h 24498"/>
              <a:gd name="connsiteX3" fmla="*/ 18330 w 20967"/>
              <a:gd name="connsiteY3" fmla="*/ -4389 h 24498"/>
              <a:gd name="connsiteX4" fmla="*/ 19422 w 20967"/>
              <a:gd name="connsiteY4" fmla="*/ -3462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8">
                <a:moveTo>
                  <a:pt x="19422" y="-3462"/>
                </a:moveTo>
                <a:lnTo>
                  <a:pt x="-453" y="20109"/>
                </a:lnTo>
                <a:lnTo>
                  <a:pt x="-1545" y="19194"/>
                </a:lnTo>
                <a:lnTo>
                  <a:pt x="18330" y="-4389"/>
                </a:lnTo>
                <a:lnTo>
                  <a:pt x="19422" y="-3462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8" name="Freeform: Shape 697">
            <a:extLst>
              <a:ext uri="{FF2B5EF4-FFF2-40B4-BE49-F238E27FC236}">
                <a16:creationId xmlns:a16="http://schemas.microsoft.com/office/drawing/2014/main" id="{4196688F-96EE-B6EA-FA65-87B0F092B8FC}"/>
              </a:ext>
            </a:extLst>
          </p:cNvPr>
          <p:cNvSpPr/>
          <p:nvPr/>
        </p:nvSpPr>
        <p:spPr>
          <a:xfrm flipV="1">
            <a:off x="5168886" y="928344"/>
            <a:ext cx="34455" cy="40500"/>
          </a:xfrm>
          <a:custGeom>
            <a:avLst/>
            <a:gdLst>
              <a:gd name="connsiteX0" fmla="*/ 32908 w 34455"/>
              <a:gd name="connsiteY0" fmla="*/ -3464 h 40500"/>
              <a:gd name="connsiteX1" fmla="*/ -467 w 34455"/>
              <a:gd name="connsiteY1" fmla="*/ 36122 h 40500"/>
              <a:gd name="connsiteX2" fmla="*/ -1547 w 34455"/>
              <a:gd name="connsiteY2" fmla="*/ 35207 h 40500"/>
              <a:gd name="connsiteX3" fmla="*/ 31816 w 34455"/>
              <a:gd name="connsiteY3" fmla="*/ -4379 h 40500"/>
              <a:gd name="connsiteX4" fmla="*/ 32908 w 34455"/>
              <a:gd name="connsiteY4" fmla="*/ -3464 h 4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55" h="40500">
                <a:moveTo>
                  <a:pt x="32908" y="-3464"/>
                </a:moveTo>
                <a:lnTo>
                  <a:pt x="-467" y="36122"/>
                </a:lnTo>
                <a:lnTo>
                  <a:pt x="-1547" y="35207"/>
                </a:lnTo>
                <a:lnTo>
                  <a:pt x="31816" y="-4379"/>
                </a:lnTo>
                <a:lnTo>
                  <a:pt x="32908" y="-3464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9" name="Freeform: Shape 698">
            <a:extLst>
              <a:ext uri="{FF2B5EF4-FFF2-40B4-BE49-F238E27FC236}">
                <a16:creationId xmlns:a16="http://schemas.microsoft.com/office/drawing/2014/main" id="{73DCB8FF-5ED2-B68C-82F3-4F3346281F1A}"/>
              </a:ext>
            </a:extLst>
          </p:cNvPr>
          <p:cNvSpPr/>
          <p:nvPr/>
        </p:nvSpPr>
        <p:spPr>
          <a:xfrm flipV="1">
            <a:off x="5164365" y="932154"/>
            <a:ext cx="20954" cy="24498"/>
          </a:xfrm>
          <a:custGeom>
            <a:avLst/>
            <a:gdLst>
              <a:gd name="connsiteX0" fmla="*/ 19416 w 20954"/>
              <a:gd name="connsiteY0" fmla="*/ -3455 h 24498"/>
              <a:gd name="connsiteX1" fmla="*/ -447 w 20954"/>
              <a:gd name="connsiteY1" fmla="*/ 20116 h 24498"/>
              <a:gd name="connsiteX2" fmla="*/ -1539 w 20954"/>
              <a:gd name="connsiteY2" fmla="*/ 19201 h 24498"/>
              <a:gd name="connsiteX3" fmla="*/ 18336 w 20954"/>
              <a:gd name="connsiteY3" fmla="*/ -4382 h 24498"/>
              <a:gd name="connsiteX4" fmla="*/ 19416 w 20954"/>
              <a:gd name="connsiteY4" fmla="*/ -3455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4" h="24498">
                <a:moveTo>
                  <a:pt x="19416" y="-3455"/>
                </a:moveTo>
                <a:lnTo>
                  <a:pt x="-447" y="20116"/>
                </a:lnTo>
                <a:lnTo>
                  <a:pt x="-1539" y="19201"/>
                </a:lnTo>
                <a:lnTo>
                  <a:pt x="18336" y="-4382"/>
                </a:lnTo>
                <a:lnTo>
                  <a:pt x="19416" y="-3455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0" name="Freeform: Shape 699">
            <a:extLst>
              <a:ext uri="{FF2B5EF4-FFF2-40B4-BE49-F238E27FC236}">
                <a16:creationId xmlns:a16="http://schemas.microsoft.com/office/drawing/2014/main" id="{A92810C9-6701-8AA2-6D9E-F218EFF412DB}"/>
              </a:ext>
            </a:extLst>
          </p:cNvPr>
          <p:cNvSpPr/>
          <p:nvPr/>
        </p:nvSpPr>
        <p:spPr>
          <a:xfrm flipV="1">
            <a:off x="5159844" y="935964"/>
            <a:ext cx="20967" cy="24498"/>
          </a:xfrm>
          <a:custGeom>
            <a:avLst/>
            <a:gdLst>
              <a:gd name="connsiteX0" fmla="*/ 19432 w 20967"/>
              <a:gd name="connsiteY0" fmla="*/ -3464 h 24498"/>
              <a:gd name="connsiteX1" fmla="*/ -457 w 20967"/>
              <a:gd name="connsiteY1" fmla="*/ 20119 h 24498"/>
              <a:gd name="connsiteX2" fmla="*/ -1536 w 20967"/>
              <a:gd name="connsiteY2" fmla="*/ 19205 h 24498"/>
              <a:gd name="connsiteX3" fmla="*/ 18339 w 20967"/>
              <a:gd name="connsiteY3" fmla="*/ -4379 h 24498"/>
              <a:gd name="connsiteX4" fmla="*/ 19432 w 20967"/>
              <a:gd name="connsiteY4" fmla="*/ -3464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8">
                <a:moveTo>
                  <a:pt x="19432" y="-3464"/>
                </a:moveTo>
                <a:lnTo>
                  <a:pt x="-457" y="20119"/>
                </a:lnTo>
                <a:lnTo>
                  <a:pt x="-1536" y="19205"/>
                </a:lnTo>
                <a:lnTo>
                  <a:pt x="18339" y="-4379"/>
                </a:lnTo>
                <a:lnTo>
                  <a:pt x="19432" y="-3464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1" name="Freeform: Shape 700">
            <a:extLst>
              <a:ext uri="{FF2B5EF4-FFF2-40B4-BE49-F238E27FC236}">
                <a16:creationId xmlns:a16="http://schemas.microsoft.com/office/drawing/2014/main" id="{5D7DEDE5-BFA4-B885-6BDA-738AA449BAD7}"/>
              </a:ext>
            </a:extLst>
          </p:cNvPr>
          <p:cNvSpPr/>
          <p:nvPr/>
        </p:nvSpPr>
        <p:spPr>
          <a:xfrm flipV="1">
            <a:off x="5155323" y="939774"/>
            <a:ext cx="20967" cy="24498"/>
          </a:xfrm>
          <a:custGeom>
            <a:avLst/>
            <a:gdLst>
              <a:gd name="connsiteX0" fmla="*/ 19435 w 20967"/>
              <a:gd name="connsiteY0" fmla="*/ -3449 h 24498"/>
              <a:gd name="connsiteX1" fmla="*/ -441 w 20967"/>
              <a:gd name="connsiteY1" fmla="*/ 20123 h 24498"/>
              <a:gd name="connsiteX2" fmla="*/ -1533 w 20967"/>
              <a:gd name="connsiteY2" fmla="*/ 19208 h 24498"/>
              <a:gd name="connsiteX3" fmla="*/ 18342 w 20967"/>
              <a:gd name="connsiteY3" fmla="*/ -4376 h 24498"/>
              <a:gd name="connsiteX4" fmla="*/ 19435 w 20967"/>
              <a:gd name="connsiteY4" fmla="*/ -3449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8">
                <a:moveTo>
                  <a:pt x="19435" y="-3449"/>
                </a:moveTo>
                <a:lnTo>
                  <a:pt x="-441" y="20123"/>
                </a:lnTo>
                <a:lnTo>
                  <a:pt x="-1533" y="19208"/>
                </a:lnTo>
                <a:lnTo>
                  <a:pt x="18342" y="-4376"/>
                </a:lnTo>
                <a:lnTo>
                  <a:pt x="19435" y="-3449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2" name="Freeform: Shape 701">
            <a:extLst>
              <a:ext uri="{FF2B5EF4-FFF2-40B4-BE49-F238E27FC236}">
                <a16:creationId xmlns:a16="http://schemas.microsoft.com/office/drawing/2014/main" id="{BAB5542D-6F91-24B2-8884-F6A41D6B7886}"/>
              </a:ext>
            </a:extLst>
          </p:cNvPr>
          <p:cNvSpPr/>
          <p:nvPr/>
        </p:nvSpPr>
        <p:spPr>
          <a:xfrm flipV="1">
            <a:off x="5150801" y="943584"/>
            <a:ext cx="20967" cy="24498"/>
          </a:xfrm>
          <a:custGeom>
            <a:avLst/>
            <a:gdLst>
              <a:gd name="connsiteX0" fmla="*/ 19438 w 20967"/>
              <a:gd name="connsiteY0" fmla="*/ -3458 h 24498"/>
              <a:gd name="connsiteX1" fmla="*/ -450 w 20967"/>
              <a:gd name="connsiteY1" fmla="*/ 20126 h 24498"/>
              <a:gd name="connsiteX2" fmla="*/ -1530 w 20967"/>
              <a:gd name="connsiteY2" fmla="*/ 19211 h 24498"/>
              <a:gd name="connsiteX3" fmla="*/ 18346 w 20967"/>
              <a:gd name="connsiteY3" fmla="*/ -4372 h 24498"/>
              <a:gd name="connsiteX4" fmla="*/ 19438 w 20967"/>
              <a:gd name="connsiteY4" fmla="*/ -3458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8">
                <a:moveTo>
                  <a:pt x="19438" y="-3458"/>
                </a:moveTo>
                <a:lnTo>
                  <a:pt x="-450" y="20126"/>
                </a:lnTo>
                <a:lnTo>
                  <a:pt x="-1530" y="19211"/>
                </a:lnTo>
                <a:lnTo>
                  <a:pt x="18346" y="-4372"/>
                </a:lnTo>
                <a:lnTo>
                  <a:pt x="19438" y="-3458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3" name="Freeform: Shape 702">
            <a:extLst>
              <a:ext uri="{FF2B5EF4-FFF2-40B4-BE49-F238E27FC236}">
                <a16:creationId xmlns:a16="http://schemas.microsoft.com/office/drawing/2014/main" id="{8F1EC497-C135-C299-DCBB-DEEE5B82BEDA}"/>
              </a:ext>
            </a:extLst>
          </p:cNvPr>
          <p:cNvSpPr/>
          <p:nvPr/>
        </p:nvSpPr>
        <p:spPr>
          <a:xfrm flipV="1">
            <a:off x="5146280" y="947394"/>
            <a:ext cx="26377" cy="30924"/>
          </a:xfrm>
          <a:custGeom>
            <a:avLst/>
            <a:gdLst>
              <a:gd name="connsiteX0" fmla="*/ 24849 w 26377"/>
              <a:gd name="connsiteY0" fmla="*/ -3451 h 30924"/>
              <a:gd name="connsiteX1" fmla="*/ -436 w 26377"/>
              <a:gd name="connsiteY1" fmla="*/ 26559 h 30924"/>
              <a:gd name="connsiteX2" fmla="*/ -1529 w 26377"/>
              <a:gd name="connsiteY2" fmla="*/ 25644 h 30924"/>
              <a:gd name="connsiteX3" fmla="*/ 23757 w 26377"/>
              <a:gd name="connsiteY3" fmla="*/ -4366 h 30924"/>
              <a:gd name="connsiteX4" fmla="*/ 24849 w 26377"/>
              <a:gd name="connsiteY4" fmla="*/ -3451 h 3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77" h="30924">
                <a:moveTo>
                  <a:pt x="24849" y="-3451"/>
                </a:moveTo>
                <a:lnTo>
                  <a:pt x="-436" y="26559"/>
                </a:lnTo>
                <a:lnTo>
                  <a:pt x="-1529" y="25644"/>
                </a:lnTo>
                <a:lnTo>
                  <a:pt x="23757" y="-4366"/>
                </a:lnTo>
                <a:lnTo>
                  <a:pt x="24849" y="-3451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4" name="Freeform: Shape 703">
            <a:extLst>
              <a:ext uri="{FF2B5EF4-FFF2-40B4-BE49-F238E27FC236}">
                <a16:creationId xmlns:a16="http://schemas.microsoft.com/office/drawing/2014/main" id="{106F54AA-1328-07F9-260B-99EDB228A330}"/>
              </a:ext>
            </a:extLst>
          </p:cNvPr>
          <p:cNvSpPr/>
          <p:nvPr/>
        </p:nvSpPr>
        <p:spPr>
          <a:xfrm flipV="1">
            <a:off x="5141759" y="951204"/>
            <a:ext cx="20967" cy="24498"/>
          </a:xfrm>
          <a:custGeom>
            <a:avLst/>
            <a:gdLst>
              <a:gd name="connsiteX0" fmla="*/ 19444 w 20967"/>
              <a:gd name="connsiteY0" fmla="*/ -3451 h 24498"/>
              <a:gd name="connsiteX1" fmla="*/ -444 w 20967"/>
              <a:gd name="connsiteY1" fmla="*/ 20133 h 24498"/>
              <a:gd name="connsiteX2" fmla="*/ -1524 w 20967"/>
              <a:gd name="connsiteY2" fmla="*/ 19206 h 24498"/>
              <a:gd name="connsiteX3" fmla="*/ 18352 w 20967"/>
              <a:gd name="connsiteY3" fmla="*/ -4365 h 24498"/>
              <a:gd name="connsiteX4" fmla="*/ 19444 w 20967"/>
              <a:gd name="connsiteY4" fmla="*/ -3451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8">
                <a:moveTo>
                  <a:pt x="19444" y="-3451"/>
                </a:moveTo>
                <a:lnTo>
                  <a:pt x="-444" y="20133"/>
                </a:lnTo>
                <a:lnTo>
                  <a:pt x="-1524" y="19206"/>
                </a:lnTo>
                <a:lnTo>
                  <a:pt x="18352" y="-4365"/>
                </a:lnTo>
                <a:lnTo>
                  <a:pt x="19444" y="-3451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5" name="Freeform: Shape 704">
            <a:extLst>
              <a:ext uri="{FF2B5EF4-FFF2-40B4-BE49-F238E27FC236}">
                <a16:creationId xmlns:a16="http://schemas.microsoft.com/office/drawing/2014/main" id="{8F4D6D8A-2945-A21B-55A7-B8F20C4936FC}"/>
              </a:ext>
            </a:extLst>
          </p:cNvPr>
          <p:cNvSpPr/>
          <p:nvPr/>
        </p:nvSpPr>
        <p:spPr>
          <a:xfrm flipV="1">
            <a:off x="5137238" y="955014"/>
            <a:ext cx="20967" cy="24498"/>
          </a:xfrm>
          <a:custGeom>
            <a:avLst/>
            <a:gdLst>
              <a:gd name="connsiteX0" fmla="*/ 19447 w 20967"/>
              <a:gd name="connsiteY0" fmla="*/ -3447 h 24498"/>
              <a:gd name="connsiteX1" fmla="*/ -428 w 20967"/>
              <a:gd name="connsiteY1" fmla="*/ 20136 h 24498"/>
              <a:gd name="connsiteX2" fmla="*/ -1521 w 20967"/>
              <a:gd name="connsiteY2" fmla="*/ 19222 h 24498"/>
              <a:gd name="connsiteX3" fmla="*/ 18355 w 20967"/>
              <a:gd name="connsiteY3" fmla="*/ -4362 h 24498"/>
              <a:gd name="connsiteX4" fmla="*/ 19447 w 20967"/>
              <a:gd name="connsiteY4" fmla="*/ -3447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8">
                <a:moveTo>
                  <a:pt x="19447" y="-3447"/>
                </a:moveTo>
                <a:lnTo>
                  <a:pt x="-428" y="20136"/>
                </a:lnTo>
                <a:lnTo>
                  <a:pt x="-1521" y="19222"/>
                </a:lnTo>
                <a:lnTo>
                  <a:pt x="18355" y="-4362"/>
                </a:lnTo>
                <a:lnTo>
                  <a:pt x="19447" y="-3447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6" name="Freeform: Shape 705">
            <a:extLst>
              <a:ext uri="{FF2B5EF4-FFF2-40B4-BE49-F238E27FC236}">
                <a16:creationId xmlns:a16="http://schemas.microsoft.com/office/drawing/2014/main" id="{A841936C-E01B-3835-66A0-3D36429CD9DD}"/>
              </a:ext>
            </a:extLst>
          </p:cNvPr>
          <p:cNvSpPr/>
          <p:nvPr/>
        </p:nvSpPr>
        <p:spPr>
          <a:xfrm flipV="1">
            <a:off x="5132717" y="958824"/>
            <a:ext cx="20967" cy="24498"/>
          </a:xfrm>
          <a:custGeom>
            <a:avLst/>
            <a:gdLst>
              <a:gd name="connsiteX0" fmla="*/ 19450 w 20967"/>
              <a:gd name="connsiteY0" fmla="*/ -3432 h 24498"/>
              <a:gd name="connsiteX1" fmla="*/ -425 w 20967"/>
              <a:gd name="connsiteY1" fmla="*/ 20140 h 24498"/>
              <a:gd name="connsiteX2" fmla="*/ -1518 w 20967"/>
              <a:gd name="connsiteY2" fmla="*/ 19225 h 24498"/>
              <a:gd name="connsiteX3" fmla="*/ 18358 w 20967"/>
              <a:gd name="connsiteY3" fmla="*/ -4359 h 24498"/>
              <a:gd name="connsiteX4" fmla="*/ 19450 w 20967"/>
              <a:gd name="connsiteY4" fmla="*/ -3432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8">
                <a:moveTo>
                  <a:pt x="19450" y="-3432"/>
                </a:moveTo>
                <a:lnTo>
                  <a:pt x="-425" y="20140"/>
                </a:lnTo>
                <a:lnTo>
                  <a:pt x="-1518" y="19225"/>
                </a:lnTo>
                <a:lnTo>
                  <a:pt x="18358" y="-4359"/>
                </a:lnTo>
                <a:lnTo>
                  <a:pt x="19450" y="-3432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7" name="Freeform: Shape 706">
            <a:extLst>
              <a:ext uri="{FF2B5EF4-FFF2-40B4-BE49-F238E27FC236}">
                <a16:creationId xmlns:a16="http://schemas.microsoft.com/office/drawing/2014/main" id="{2948FFBD-D0C8-BFF6-4296-849F99E6B03A}"/>
              </a:ext>
            </a:extLst>
          </p:cNvPr>
          <p:cNvSpPr/>
          <p:nvPr/>
        </p:nvSpPr>
        <p:spPr>
          <a:xfrm flipV="1">
            <a:off x="5128195" y="962634"/>
            <a:ext cx="20967" cy="24498"/>
          </a:xfrm>
          <a:custGeom>
            <a:avLst/>
            <a:gdLst>
              <a:gd name="connsiteX0" fmla="*/ 19453 w 20967"/>
              <a:gd name="connsiteY0" fmla="*/ -3441 h 24498"/>
              <a:gd name="connsiteX1" fmla="*/ -422 w 20967"/>
              <a:gd name="connsiteY1" fmla="*/ 20143 h 24498"/>
              <a:gd name="connsiteX2" fmla="*/ -1514 w 20967"/>
              <a:gd name="connsiteY2" fmla="*/ 19228 h 24498"/>
              <a:gd name="connsiteX3" fmla="*/ 18361 w 20967"/>
              <a:gd name="connsiteY3" fmla="*/ -4355 h 24498"/>
              <a:gd name="connsiteX4" fmla="*/ 19453 w 20967"/>
              <a:gd name="connsiteY4" fmla="*/ -3441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8">
                <a:moveTo>
                  <a:pt x="19453" y="-3441"/>
                </a:moveTo>
                <a:lnTo>
                  <a:pt x="-422" y="20143"/>
                </a:lnTo>
                <a:lnTo>
                  <a:pt x="-1514" y="19228"/>
                </a:lnTo>
                <a:lnTo>
                  <a:pt x="18361" y="-4355"/>
                </a:lnTo>
                <a:lnTo>
                  <a:pt x="19453" y="-3441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8" name="Freeform: Shape 707">
            <a:extLst>
              <a:ext uri="{FF2B5EF4-FFF2-40B4-BE49-F238E27FC236}">
                <a16:creationId xmlns:a16="http://schemas.microsoft.com/office/drawing/2014/main" id="{47B31CCE-E194-EBFE-26F2-3A5E82EA410A}"/>
              </a:ext>
            </a:extLst>
          </p:cNvPr>
          <p:cNvSpPr/>
          <p:nvPr/>
        </p:nvSpPr>
        <p:spPr>
          <a:xfrm flipV="1">
            <a:off x="5123674" y="966444"/>
            <a:ext cx="34455" cy="40512"/>
          </a:xfrm>
          <a:custGeom>
            <a:avLst/>
            <a:gdLst>
              <a:gd name="connsiteX0" fmla="*/ 32939 w 34455"/>
              <a:gd name="connsiteY0" fmla="*/ -3431 h 40512"/>
              <a:gd name="connsiteX1" fmla="*/ -424 w 34455"/>
              <a:gd name="connsiteY1" fmla="*/ 36168 h 40512"/>
              <a:gd name="connsiteX2" fmla="*/ -1516 w 34455"/>
              <a:gd name="connsiteY2" fmla="*/ 35253 h 40512"/>
              <a:gd name="connsiteX3" fmla="*/ 31860 w 34455"/>
              <a:gd name="connsiteY3" fmla="*/ -4345 h 40512"/>
              <a:gd name="connsiteX4" fmla="*/ 32939 w 34455"/>
              <a:gd name="connsiteY4" fmla="*/ -3431 h 4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55" h="40512">
                <a:moveTo>
                  <a:pt x="32939" y="-3431"/>
                </a:moveTo>
                <a:lnTo>
                  <a:pt x="-424" y="36168"/>
                </a:lnTo>
                <a:lnTo>
                  <a:pt x="-1516" y="35253"/>
                </a:lnTo>
                <a:lnTo>
                  <a:pt x="31860" y="-4345"/>
                </a:lnTo>
                <a:lnTo>
                  <a:pt x="32939" y="-3431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9" name="Freeform: Shape 708">
            <a:extLst>
              <a:ext uri="{FF2B5EF4-FFF2-40B4-BE49-F238E27FC236}">
                <a16:creationId xmlns:a16="http://schemas.microsoft.com/office/drawing/2014/main" id="{100581CB-C3C8-921D-07D0-B013B999E3F9}"/>
              </a:ext>
            </a:extLst>
          </p:cNvPr>
          <p:cNvSpPr/>
          <p:nvPr/>
        </p:nvSpPr>
        <p:spPr>
          <a:xfrm flipV="1">
            <a:off x="5119153" y="970254"/>
            <a:ext cx="20967" cy="24498"/>
          </a:xfrm>
          <a:custGeom>
            <a:avLst/>
            <a:gdLst>
              <a:gd name="connsiteX0" fmla="*/ 19459 w 20967"/>
              <a:gd name="connsiteY0" fmla="*/ -3434 h 24498"/>
              <a:gd name="connsiteX1" fmla="*/ -416 w 20967"/>
              <a:gd name="connsiteY1" fmla="*/ 20150 h 24498"/>
              <a:gd name="connsiteX2" fmla="*/ -1508 w 20967"/>
              <a:gd name="connsiteY2" fmla="*/ 19223 h 24498"/>
              <a:gd name="connsiteX3" fmla="*/ 18367 w 20967"/>
              <a:gd name="connsiteY3" fmla="*/ -4348 h 24498"/>
              <a:gd name="connsiteX4" fmla="*/ 19459 w 20967"/>
              <a:gd name="connsiteY4" fmla="*/ -3434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8">
                <a:moveTo>
                  <a:pt x="19459" y="-3434"/>
                </a:moveTo>
                <a:lnTo>
                  <a:pt x="-416" y="20150"/>
                </a:lnTo>
                <a:lnTo>
                  <a:pt x="-1508" y="19223"/>
                </a:lnTo>
                <a:lnTo>
                  <a:pt x="18367" y="-4348"/>
                </a:lnTo>
                <a:lnTo>
                  <a:pt x="19459" y="-3434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0" name="Freeform: Shape 709">
            <a:extLst>
              <a:ext uri="{FF2B5EF4-FFF2-40B4-BE49-F238E27FC236}">
                <a16:creationId xmlns:a16="http://schemas.microsoft.com/office/drawing/2014/main" id="{28B1706E-7289-91BF-8EE3-7F0B4003AFC0}"/>
              </a:ext>
            </a:extLst>
          </p:cNvPr>
          <p:cNvSpPr/>
          <p:nvPr/>
        </p:nvSpPr>
        <p:spPr>
          <a:xfrm flipV="1">
            <a:off x="5114645" y="974064"/>
            <a:ext cx="20954" cy="24498"/>
          </a:xfrm>
          <a:custGeom>
            <a:avLst/>
            <a:gdLst>
              <a:gd name="connsiteX0" fmla="*/ 19450 w 20954"/>
              <a:gd name="connsiteY0" fmla="*/ -3430 h 24498"/>
              <a:gd name="connsiteX1" fmla="*/ -426 w 20954"/>
              <a:gd name="connsiteY1" fmla="*/ 20153 h 24498"/>
              <a:gd name="connsiteX2" fmla="*/ -1505 w 20954"/>
              <a:gd name="connsiteY2" fmla="*/ 19239 h 24498"/>
              <a:gd name="connsiteX3" fmla="*/ 18358 w 20954"/>
              <a:gd name="connsiteY3" fmla="*/ -4345 h 24498"/>
              <a:gd name="connsiteX4" fmla="*/ 19450 w 20954"/>
              <a:gd name="connsiteY4" fmla="*/ -3430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4" h="24498">
                <a:moveTo>
                  <a:pt x="19450" y="-3430"/>
                </a:moveTo>
                <a:lnTo>
                  <a:pt x="-426" y="20153"/>
                </a:lnTo>
                <a:lnTo>
                  <a:pt x="-1505" y="19239"/>
                </a:lnTo>
                <a:lnTo>
                  <a:pt x="18358" y="-4345"/>
                </a:lnTo>
                <a:lnTo>
                  <a:pt x="19450" y="-3430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1" name="Freeform: Shape 710">
            <a:extLst>
              <a:ext uri="{FF2B5EF4-FFF2-40B4-BE49-F238E27FC236}">
                <a16:creationId xmlns:a16="http://schemas.microsoft.com/office/drawing/2014/main" id="{F877C565-83B5-39E4-CC92-6DD3D624F520}"/>
              </a:ext>
            </a:extLst>
          </p:cNvPr>
          <p:cNvSpPr/>
          <p:nvPr/>
        </p:nvSpPr>
        <p:spPr>
          <a:xfrm flipV="1">
            <a:off x="5110111" y="977874"/>
            <a:ext cx="20967" cy="24498"/>
          </a:xfrm>
          <a:custGeom>
            <a:avLst/>
            <a:gdLst>
              <a:gd name="connsiteX0" fmla="*/ 19466 w 20967"/>
              <a:gd name="connsiteY0" fmla="*/ -3427 h 24498"/>
              <a:gd name="connsiteX1" fmla="*/ -410 w 20967"/>
              <a:gd name="connsiteY1" fmla="*/ 20157 h 24498"/>
              <a:gd name="connsiteX2" fmla="*/ -1502 w 20967"/>
              <a:gd name="connsiteY2" fmla="*/ 19242 h 24498"/>
              <a:gd name="connsiteX3" fmla="*/ 18386 w 20967"/>
              <a:gd name="connsiteY3" fmla="*/ -4342 h 24498"/>
              <a:gd name="connsiteX4" fmla="*/ 19466 w 20967"/>
              <a:gd name="connsiteY4" fmla="*/ -3427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8">
                <a:moveTo>
                  <a:pt x="19466" y="-3427"/>
                </a:moveTo>
                <a:lnTo>
                  <a:pt x="-410" y="20157"/>
                </a:lnTo>
                <a:lnTo>
                  <a:pt x="-1502" y="19242"/>
                </a:lnTo>
                <a:lnTo>
                  <a:pt x="18386" y="-4342"/>
                </a:lnTo>
                <a:lnTo>
                  <a:pt x="19466" y="-3427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2" name="Freeform: Shape 711">
            <a:extLst>
              <a:ext uri="{FF2B5EF4-FFF2-40B4-BE49-F238E27FC236}">
                <a16:creationId xmlns:a16="http://schemas.microsoft.com/office/drawing/2014/main" id="{12BA6C37-C4C4-492E-6D1D-77108957F8B2}"/>
              </a:ext>
            </a:extLst>
          </p:cNvPr>
          <p:cNvSpPr/>
          <p:nvPr/>
        </p:nvSpPr>
        <p:spPr>
          <a:xfrm flipV="1">
            <a:off x="5105602" y="981684"/>
            <a:ext cx="20954" cy="24498"/>
          </a:xfrm>
          <a:custGeom>
            <a:avLst/>
            <a:gdLst>
              <a:gd name="connsiteX0" fmla="*/ 19456 w 20954"/>
              <a:gd name="connsiteY0" fmla="*/ -3424 h 24498"/>
              <a:gd name="connsiteX1" fmla="*/ -420 w 20954"/>
              <a:gd name="connsiteY1" fmla="*/ 20160 h 24498"/>
              <a:gd name="connsiteX2" fmla="*/ -1499 w 20954"/>
              <a:gd name="connsiteY2" fmla="*/ 19233 h 24498"/>
              <a:gd name="connsiteX3" fmla="*/ 18376 w 20954"/>
              <a:gd name="connsiteY3" fmla="*/ -4338 h 24498"/>
              <a:gd name="connsiteX4" fmla="*/ 19456 w 20954"/>
              <a:gd name="connsiteY4" fmla="*/ -3424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4" h="24498">
                <a:moveTo>
                  <a:pt x="19456" y="-3424"/>
                </a:moveTo>
                <a:lnTo>
                  <a:pt x="-420" y="20160"/>
                </a:lnTo>
                <a:lnTo>
                  <a:pt x="-1499" y="19233"/>
                </a:lnTo>
                <a:lnTo>
                  <a:pt x="18376" y="-4338"/>
                </a:lnTo>
                <a:lnTo>
                  <a:pt x="19456" y="-3424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3" name="Freeform: Shape 712">
            <a:extLst>
              <a:ext uri="{FF2B5EF4-FFF2-40B4-BE49-F238E27FC236}">
                <a16:creationId xmlns:a16="http://schemas.microsoft.com/office/drawing/2014/main" id="{9229F613-94A9-0D64-A645-176814C4CDE3}"/>
              </a:ext>
            </a:extLst>
          </p:cNvPr>
          <p:cNvSpPr/>
          <p:nvPr/>
        </p:nvSpPr>
        <p:spPr>
          <a:xfrm flipV="1">
            <a:off x="5101068" y="985494"/>
            <a:ext cx="26390" cy="30937"/>
          </a:xfrm>
          <a:custGeom>
            <a:avLst/>
            <a:gdLst>
              <a:gd name="connsiteX0" fmla="*/ 24893 w 26390"/>
              <a:gd name="connsiteY0" fmla="*/ -3405 h 30937"/>
              <a:gd name="connsiteX1" fmla="*/ -406 w 26390"/>
              <a:gd name="connsiteY1" fmla="*/ 26605 h 30937"/>
              <a:gd name="connsiteX2" fmla="*/ -1498 w 26390"/>
              <a:gd name="connsiteY2" fmla="*/ 25678 h 30937"/>
              <a:gd name="connsiteX3" fmla="*/ 23801 w 26390"/>
              <a:gd name="connsiteY3" fmla="*/ -4332 h 30937"/>
              <a:gd name="connsiteX4" fmla="*/ 24893 w 26390"/>
              <a:gd name="connsiteY4" fmla="*/ -3405 h 3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90" h="30937">
                <a:moveTo>
                  <a:pt x="24893" y="-3405"/>
                </a:moveTo>
                <a:lnTo>
                  <a:pt x="-406" y="26605"/>
                </a:lnTo>
                <a:lnTo>
                  <a:pt x="-1498" y="25678"/>
                </a:lnTo>
                <a:lnTo>
                  <a:pt x="23801" y="-4332"/>
                </a:lnTo>
                <a:lnTo>
                  <a:pt x="24893" y="-3405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4" name="Freeform: Shape 713">
            <a:extLst>
              <a:ext uri="{FF2B5EF4-FFF2-40B4-BE49-F238E27FC236}">
                <a16:creationId xmlns:a16="http://schemas.microsoft.com/office/drawing/2014/main" id="{05E15EA5-2F30-8A6C-1F58-4B1519B8A192}"/>
              </a:ext>
            </a:extLst>
          </p:cNvPr>
          <p:cNvSpPr/>
          <p:nvPr/>
        </p:nvSpPr>
        <p:spPr>
          <a:xfrm flipV="1">
            <a:off x="5096560" y="989304"/>
            <a:ext cx="20954" cy="24498"/>
          </a:xfrm>
          <a:custGeom>
            <a:avLst/>
            <a:gdLst>
              <a:gd name="connsiteX0" fmla="*/ 19462 w 20954"/>
              <a:gd name="connsiteY0" fmla="*/ -3417 h 24498"/>
              <a:gd name="connsiteX1" fmla="*/ -413 w 20954"/>
              <a:gd name="connsiteY1" fmla="*/ 20167 h 24498"/>
              <a:gd name="connsiteX2" fmla="*/ -1493 w 20954"/>
              <a:gd name="connsiteY2" fmla="*/ 19240 h 24498"/>
              <a:gd name="connsiteX3" fmla="*/ 18383 w 20954"/>
              <a:gd name="connsiteY3" fmla="*/ -4331 h 24498"/>
              <a:gd name="connsiteX4" fmla="*/ 19462 w 20954"/>
              <a:gd name="connsiteY4" fmla="*/ -3417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4" h="24498">
                <a:moveTo>
                  <a:pt x="19462" y="-3417"/>
                </a:moveTo>
                <a:lnTo>
                  <a:pt x="-413" y="20167"/>
                </a:lnTo>
                <a:lnTo>
                  <a:pt x="-1493" y="19240"/>
                </a:lnTo>
                <a:lnTo>
                  <a:pt x="18383" y="-4331"/>
                </a:lnTo>
                <a:lnTo>
                  <a:pt x="19462" y="-3417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5" name="Freeform: Shape 714">
            <a:extLst>
              <a:ext uri="{FF2B5EF4-FFF2-40B4-BE49-F238E27FC236}">
                <a16:creationId xmlns:a16="http://schemas.microsoft.com/office/drawing/2014/main" id="{7C6AEF06-0A39-583D-3EF5-8EABBCA45BD8}"/>
              </a:ext>
            </a:extLst>
          </p:cNvPr>
          <p:cNvSpPr/>
          <p:nvPr/>
        </p:nvSpPr>
        <p:spPr>
          <a:xfrm flipV="1">
            <a:off x="5092026" y="993114"/>
            <a:ext cx="20980" cy="24498"/>
          </a:xfrm>
          <a:custGeom>
            <a:avLst/>
            <a:gdLst>
              <a:gd name="connsiteX0" fmla="*/ 19491 w 20980"/>
              <a:gd name="connsiteY0" fmla="*/ -3413 h 24498"/>
              <a:gd name="connsiteX1" fmla="*/ -398 w 20980"/>
              <a:gd name="connsiteY1" fmla="*/ 20170 h 24498"/>
              <a:gd name="connsiteX2" fmla="*/ -1490 w 20980"/>
              <a:gd name="connsiteY2" fmla="*/ 19256 h 24498"/>
              <a:gd name="connsiteX3" fmla="*/ 18398 w 20980"/>
              <a:gd name="connsiteY3" fmla="*/ -4328 h 24498"/>
              <a:gd name="connsiteX4" fmla="*/ 19491 w 20980"/>
              <a:gd name="connsiteY4" fmla="*/ -3413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80" h="24498">
                <a:moveTo>
                  <a:pt x="19491" y="-3413"/>
                </a:moveTo>
                <a:lnTo>
                  <a:pt x="-398" y="20170"/>
                </a:lnTo>
                <a:lnTo>
                  <a:pt x="-1490" y="19256"/>
                </a:lnTo>
                <a:lnTo>
                  <a:pt x="18398" y="-4328"/>
                </a:lnTo>
                <a:lnTo>
                  <a:pt x="19491" y="-3413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6" name="Freeform: Shape 715">
            <a:extLst>
              <a:ext uri="{FF2B5EF4-FFF2-40B4-BE49-F238E27FC236}">
                <a16:creationId xmlns:a16="http://schemas.microsoft.com/office/drawing/2014/main" id="{C4B2FD47-C880-EFE7-1A21-2D5694433D87}"/>
              </a:ext>
            </a:extLst>
          </p:cNvPr>
          <p:cNvSpPr/>
          <p:nvPr/>
        </p:nvSpPr>
        <p:spPr>
          <a:xfrm flipV="1">
            <a:off x="5087517" y="996924"/>
            <a:ext cx="20954" cy="24510"/>
          </a:xfrm>
          <a:custGeom>
            <a:avLst/>
            <a:gdLst>
              <a:gd name="connsiteX0" fmla="*/ 19468 w 20954"/>
              <a:gd name="connsiteY0" fmla="*/ -3398 h 24510"/>
              <a:gd name="connsiteX1" fmla="*/ -395 w 20954"/>
              <a:gd name="connsiteY1" fmla="*/ 20186 h 24510"/>
              <a:gd name="connsiteX2" fmla="*/ -1487 w 20954"/>
              <a:gd name="connsiteY2" fmla="*/ 19259 h 24510"/>
              <a:gd name="connsiteX3" fmla="*/ 18389 w 20954"/>
              <a:gd name="connsiteY3" fmla="*/ -4325 h 24510"/>
              <a:gd name="connsiteX4" fmla="*/ 19468 w 20954"/>
              <a:gd name="connsiteY4" fmla="*/ -3398 h 2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4" h="24510">
                <a:moveTo>
                  <a:pt x="19468" y="-3398"/>
                </a:moveTo>
                <a:lnTo>
                  <a:pt x="-395" y="20186"/>
                </a:lnTo>
                <a:lnTo>
                  <a:pt x="-1487" y="19259"/>
                </a:lnTo>
                <a:lnTo>
                  <a:pt x="18389" y="-4325"/>
                </a:lnTo>
                <a:lnTo>
                  <a:pt x="19468" y="-3398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7" name="Freeform: Shape 716">
            <a:extLst>
              <a:ext uri="{FF2B5EF4-FFF2-40B4-BE49-F238E27FC236}">
                <a16:creationId xmlns:a16="http://schemas.microsoft.com/office/drawing/2014/main" id="{557980DD-9C42-E035-2095-4FE8B270704C}"/>
              </a:ext>
            </a:extLst>
          </p:cNvPr>
          <p:cNvSpPr/>
          <p:nvPr/>
        </p:nvSpPr>
        <p:spPr>
          <a:xfrm flipV="1">
            <a:off x="5082996" y="1000747"/>
            <a:ext cx="20967" cy="24485"/>
          </a:xfrm>
          <a:custGeom>
            <a:avLst/>
            <a:gdLst>
              <a:gd name="connsiteX0" fmla="*/ 19484 w 20967"/>
              <a:gd name="connsiteY0" fmla="*/ -3407 h 24485"/>
              <a:gd name="connsiteX1" fmla="*/ -404 w 20967"/>
              <a:gd name="connsiteY1" fmla="*/ 20164 h 24485"/>
              <a:gd name="connsiteX2" fmla="*/ -1484 w 20967"/>
              <a:gd name="connsiteY2" fmla="*/ 19250 h 24485"/>
              <a:gd name="connsiteX3" fmla="*/ 18392 w 20967"/>
              <a:gd name="connsiteY3" fmla="*/ -4321 h 24485"/>
              <a:gd name="connsiteX4" fmla="*/ 19484 w 20967"/>
              <a:gd name="connsiteY4" fmla="*/ -3407 h 2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85">
                <a:moveTo>
                  <a:pt x="19484" y="-3407"/>
                </a:moveTo>
                <a:lnTo>
                  <a:pt x="-404" y="20164"/>
                </a:lnTo>
                <a:lnTo>
                  <a:pt x="-1484" y="19250"/>
                </a:lnTo>
                <a:lnTo>
                  <a:pt x="18392" y="-4321"/>
                </a:lnTo>
                <a:lnTo>
                  <a:pt x="19484" y="-3407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8" name="Freeform: Shape 717">
            <a:extLst>
              <a:ext uri="{FF2B5EF4-FFF2-40B4-BE49-F238E27FC236}">
                <a16:creationId xmlns:a16="http://schemas.microsoft.com/office/drawing/2014/main" id="{7B9CFD15-0C37-66C7-4057-20468FE7C5CD}"/>
              </a:ext>
            </a:extLst>
          </p:cNvPr>
          <p:cNvSpPr/>
          <p:nvPr/>
        </p:nvSpPr>
        <p:spPr>
          <a:xfrm flipV="1">
            <a:off x="5078475" y="1004544"/>
            <a:ext cx="34455" cy="40512"/>
          </a:xfrm>
          <a:custGeom>
            <a:avLst/>
            <a:gdLst>
              <a:gd name="connsiteX0" fmla="*/ 32970 w 34455"/>
              <a:gd name="connsiteY0" fmla="*/ -3397 h 40512"/>
              <a:gd name="connsiteX1" fmla="*/ -393 w 34455"/>
              <a:gd name="connsiteY1" fmla="*/ 36202 h 40512"/>
              <a:gd name="connsiteX2" fmla="*/ -1485 w 34455"/>
              <a:gd name="connsiteY2" fmla="*/ 35275 h 40512"/>
              <a:gd name="connsiteX3" fmla="*/ 31890 w 34455"/>
              <a:gd name="connsiteY3" fmla="*/ -4311 h 40512"/>
              <a:gd name="connsiteX4" fmla="*/ 32970 w 34455"/>
              <a:gd name="connsiteY4" fmla="*/ -3397 h 4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55" h="40512">
                <a:moveTo>
                  <a:pt x="32970" y="-3397"/>
                </a:moveTo>
                <a:lnTo>
                  <a:pt x="-393" y="36202"/>
                </a:lnTo>
                <a:lnTo>
                  <a:pt x="-1485" y="35275"/>
                </a:lnTo>
                <a:lnTo>
                  <a:pt x="31890" y="-4311"/>
                </a:lnTo>
                <a:lnTo>
                  <a:pt x="32970" y="-3397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9" name="Freeform: Shape 718">
            <a:extLst>
              <a:ext uri="{FF2B5EF4-FFF2-40B4-BE49-F238E27FC236}">
                <a16:creationId xmlns:a16="http://schemas.microsoft.com/office/drawing/2014/main" id="{1EB7F830-943F-5494-FAD8-C31C55796326}"/>
              </a:ext>
            </a:extLst>
          </p:cNvPr>
          <p:cNvSpPr/>
          <p:nvPr/>
        </p:nvSpPr>
        <p:spPr>
          <a:xfrm flipV="1">
            <a:off x="5073954" y="1008354"/>
            <a:ext cx="20967" cy="24510"/>
          </a:xfrm>
          <a:custGeom>
            <a:avLst/>
            <a:gdLst>
              <a:gd name="connsiteX0" fmla="*/ 19490 w 20967"/>
              <a:gd name="connsiteY0" fmla="*/ -3387 h 24510"/>
              <a:gd name="connsiteX1" fmla="*/ -398 w 20967"/>
              <a:gd name="connsiteY1" fmla="*/ 20196 h 24510"/>
              <a:gd name="connsiteX2" fmla="*/ -1477 w 20967"/>
              <a:gd name="connsiteY2" fmla="*/ 19269 h 24510"/>
              <a:gd name="connsiteX3" fmla="*/ 18398 w 20967"/>
              <a:gd name="connsiteY3" fmla="*/ -4314 h 24510"/>
              <a:gd name="connsiteX4" fmla="*/ 19490 w 20967"/>
              <a:gd name="connsiteY4" fmla="*/ -3387 h 2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510">
                <a:moveTo>
                  <a:pt x="19490" y="-3387"/>
                </a:moveTo>
                <a:lnTo>
                  <a:pt x="-398" y="20196"/>
                </a:lnTo>
                <a:lnTo>
                  <a:pt x="-1477" y="19269"/>
                </a:lnTo>
                <a:lnTo>
                  <a:pt x="18398" y="-4314"/>
                </a:lnTo>
                <a:lnTo>
                  <a:pt x="19490" y="-3387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0" name="Freeform: Shape 719">
            <a:extLst>
              <a:ext uri="{FF2B5EF4-FFF2-40B4-BE49-F238E27FC236}">
                <a16:creationId xmlns:a16="http://schemas.microsoft.com/office/drawing/2014/main" id="{E5462617-9F25-604D-AE61-7FA40FBD54D9}"/>
              </a:ext>
            </a:extLst>
          </p:cNvPr>
          <p:cNvSpPr/>
          <p:nvPr/>
        </p:nvSpPr>
        <p:spPr>
          <a:xfrm flipV="1">
            <a:off x="5069433" y="1012177"/>
            <a:ext cx="20967" cy="24497"/>
          </a:xfrm>
          <a:custGeom>
            <a:avLst/>
            <a:gdLst>
              <a:gd name="connsiteX0" fmla="*/ 19493 w 20967"/>
              <a:gd name="connsiteY0" fmla="*/ -3384 h 24497"/>
              <a:gd name="connsiteX1" fmla="*/ -382 w 20967"/>
              <a:gd name="connsiteY1" fmla="*/ 20187 h 24497"/>
              <a:gd name="connsiteX2" fmla="*/ -1474 w 20967"/>
              <a:gd name="connsiteY2" fmla="*/ 19273 h 24497"/>
              <a:gd name="connsiteX3" fmla="*/ 18401 w 20967"/>
              <a:gd name="connsiteY3" fmla="*/ -4311 h 24497"/>
              <a:gd name="connsiteX4" fmla="*/ 19493 w 20967"/>
              <a:gd name="connsiteY4" fmla="*/ -3384 h 24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7">
                <a:moveTo>
                  <a:pt x="19493" y="-3384"/>
                </a:moveTo>
                <a:lnTo>
                  <a:pt x="-382" y="20187"/>
                </a:lnTo>
                <a:lnTo>
                  <a:pt x="-1474" y="19273"/>
                </a:lnTo>
                <a:lnTo>
                  <a:pt x="18401" y="-4311"/>
                </a:lnTo>
                <a:lnTo>
                  <a:pt x="19493" y="-3384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1" name="Freeform: Shape 720">
            <a:extLst>
              <a:ext uri="{FF2B5EF4-FFF2-40B4-BE49-F238E27FC236}">
                <a16:creationId xmlns:a16="http://schemas.microsoft.com/office/drawing/2014/main" id="{C3FEC874-C842-4D81-E2F8-B702D5D14E6D}"/>
              </a:ext>
            </a:extLst>
          </p:cNvPr>
          <p:cNvSpPr/>
          <p:nvPr/>
        </p:nvSpPr>
        <p:spPr>
          <a:xfrm flipV="1">
            <a:off x="5064911" y="1015974"/>
            <a:ext cx="20967" cy="24510"/>
          </a:xfrm>
          <a:custGeom>
            <a:avLst/>
            <a:gdLst>
              <a:gd name="connsiteX0" fmla="*/ 19496 w 20967"/>
              <a:gd name="connsiteY0" fmla="*/ -3381 h 24510"/>
              <a:gd name="connsiteX1" fmla="*/ -392 w 20967"/>
              <a:gd name="connsiteY1" fmla="*/ 20203 h 24510"/>
              <a:gd name="connsiteX2" fmla="*/ -1471 w 20967"/>
              <a:gd name="connsiteY2" fmla="*/ 19276 h 24510"/>
              <a:gd name="connsiteX3" fmla="*/ 18404 w 20967"/>
              <a:gd name="connsiteY3" fmla="*/ -4308 h 24510"/>
              <a:gd name="connsiteX4" fmla="*/ 19496 w 20967"/>
              <a:gd name="connsiteY4" fmla="*/ -3381 h 2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510">
                <a:moveTo>
                  <a:pt x="19496" y="-3381"/>
                </a:moveTo>
                <a:lnTo>
                  <a:pt x="-392" y="20203"/>
                </a:lnTo>
                <a:lnTo>
                  <a:pt x="-1471" y="19276"/>
                </a:lnTo>
                <a:lnTo>
                  <a:pt x="18404" y="-4308"/>
                </a:lnTo>
                <a:lnTo>
                  <a:pt x="19496" y="-3381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2" name="Freeform: Shape 721">
            <a:extLst>
              <a:ext uri="{FF2B5EF4-FFF2-40B4-BE49-F238E27FC236}">
                <a16:creationId xmlns:a16="http://schemas.microsoft.com/office/drawing/2014/main" id="{F32EA15E-547D-0F3A-A131-E0FA537CFE98}"/>
              </a:ext>
            </a:extLst>
          </p:cNvPr>
          <p:cNvSpPr/>
          <p:nvPr/>
        </p:nvSpPr>
        <p:spPr>
          <a:xfrm flipV="1">
            <a:off x="5060390" y="1019797"/>
            <a:ext cx="20967" cy="24485"/>
          </a:xfrm>
          <a:custGeom>
            <a:avLst/>
            <a:gdLst>
              <a:gd name="connsiteX0" fmla="*/ 19499 w 20967"/>
              <a:gd name="connsiteY0" fmla="*/ -3390 h 24485"/>
              <a:gd name="connsiteX1" fmla="*/ -376 w 20967"/>
              <a:gd name="connsiteY1" fmla="*/ 20181 h 24485"/>
              <a:gd name="connsiteX2" fmla="*/ -1468 w 20967"/>
              <a:gd name="connsiteY2" fmla="*/ 19267 h 24485"/>
              <a:gd name="connsiteX3" fmla="*/ 18407 w 20967"/>
              <a:gd name="connsiteY3" fmla="*/ -4304 h 24485"/>
              <a:gd name="connsiteX4" fmla="*/ 19499 w 20967"/>
              <a:gd name="connsiteY4" fmla="*/ -3390 h 2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85">
                <a:moveTo>
                  <a:pt x="19499" y="-3390"/>
                </a:moveTo>
                <a:lnTo>
                  <a:pt x="-376" y="20181"/>
                </a:lnTo>
                <a:lnTo>
                  <a:pt x="-1468" y="19267"/>
                </a:lnTo>
                <a:lnTo>
                  <a:pt x="18407" y="-4304"/>
                </a:lnTo>
                <a:lnTo>
                  <a:pt x="19499" y="-3390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3" name="Freeform: Shape 722">
            <a:extLst>
              <a:ext uri="{FF2B5EF4-FFF2-40B4-BE49-F238E27FC236}">
                <a16:creationId xmlns:a16="http://schemas.microsoft.com/office/drawing/2014/main" id="{085E0C30-5197-57EB-1383-96996A093B14}"/>
              </a:ext>
            </a:extLst>
          </p:cNvPr>
          <p:cNvSpPr/>
          <p:nvPr/>
        </p:nvSpPr>
        <p:spPr>
          <a:xfrm flipV="1">
            <a:off x="5055869" y="1023594"/>
            <a:ext cx="26390" cy="30937"/>
          </a:xfrm>
          <a:custGeom>
            <a:avLst/>
            <a:gdLst>
              <a:gd name="connsiteX0" fmla="*/ 24924 w 26390"/>
              <a:gd name="connsiteY0" fmla="*/ -3384 h 30937"/>
              <a:gd name="connsiteX1" fmla="*/ -375 w 26390"/>
              <a:gd name="connsiteY1" fmla="*/ 26639 h 30937"/>
              <a:gd name="connsiteX2" fmla="*/ -1467 w 26390"/>
              <a:gd name="connsiteY2" fmla="*/ 25712 h 30937"/>
              <a:gd name="connsiteX3" fmla="*/ 23832 w 26390"/>
              <a:gd name="connsiteY3" fmla="*/ -4298 h 30937"/>
              <a:gd name="connsiteX4" fmla="*/ 24924 w 26390"/>
              <a:gd name="connsiteY4" fmla="*/ -3384 h 3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90" h="30937">
                <a:moveTo>
                  <a:pt x="24924" y="-3384"/>
                </a:moveTo>
                <a:lnTo>
                  <a:pt x="-375" y="26639"/>
                </a:lnTo>
                <a:lnTo>
                  <a:pt x="-1467" y="25712"/>
                </a:lnTo>
                <a:lnTo>
                  <a:pt x="23832" y="-4298"/>
                </a:lnTo>
                <a:lnTo>
                  <a:pt x="24924" y="-3384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4" name="Freeform: Shape 723">
            <a:extLst>
              <a:ext uri="{FF2B5EF4-FFF2-40B4-BE49-F238E27FC236}">
                <a16:creationId xmlns:a16="http://schemas.microsoft.com/office/drawing/2014/main" id="{8C883EAF-43EB-B0B5-8FD3-61D668559D56}"/>
              </a:ext>
            </a:extLst>
          </p:cNvPr>
          <p:cNvSpPr/>
          <p:nvPr/>
        </p:nvSpPr>
        <p:spPr>
          <a:xfrm flipV="1">
            <a:off x="5051348" y="1027404"/>
            <a:ext cx="20967" cy="24510"/>
          </a:xfrm>
          <a:custGeom>
            <a:avLst/>
            <a:gdLst>
              <a:gd name="connsiteX0" fmla="*/ 19506 w 20967"/>
              <a:gd name="connsiteY0" fmla="*/ -3370 h 24510"/>
              <a:gd name="connsiteX1" fmla="*/ -370 w 20967"/>
              <a:gd name="connsiteY1" fmla="*/ 20213 h 24510"/>
              <a:gd name="connsiteX2" fmla="*/ -1462 w 20967"/>
              <a:gd name="connsiteY2" fmla="*/ 19286 h 24510"/>
              <a:gd name="connsiteX3" fmla="*/ 18426 w 20967"/>
              <a:gd name="connsiteY3" fmla="*/ -4297 h 24510"/>
              <a:gd name="connsiteX4" fmla="*/ 19506 w 20967"/>
              <a:gd name="connsiteY4" fmla="*/ -3370 h 2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510">
                <a:moveTo>
                  <a:pt x="19506" y="-3370"/>
                </a:moveTo>
                <a:lnTo>
                  <a:pt x="-370" y="20213"/>
                </a:lnTo>
                <a:lnTo>
                  <a:pt x="-1462" y="19286"/>
                </a:lnTo>
                <a:lnTo>
                  <a:pt x="18426" y="-4297"/>
                </a:lnTo>
                <a:lnTo>
                  <a:pt x="19506" y="-3370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5" name="Freeform: Shape 724">
            <a:extLst>
              <a:ext uri="{FF2B5EF4-FFF2-40B4-BE49-F238E27FC236}">
                <a16:creationId xmlns:a16="http://schemas.microsoft.com/office/drawing/2014/main" id="{D390027A-574D-187A-314B-39E599A3CFC0}"/>
              </a:ext>
            </a:extLst>
          </p:cNvPr>
          <p:cNvSpPr/>
          <p:nvPr/>
        </p:nvSpPr>
        <p:spPr>
          <a:xfrm flipV="1">
            <a:off x="5046827" y="1031227"/>
            <a:ext cx="20967" cy="24497"/>
          </a:xfrm>
          <a:custGeom>
            <a:avLst/>
            <a:gdLst>
              <a:gd name="connsiteX0" fmla="*/ 19509 w 20967"/>
              <a:gd name="connsiteY0" fmla="*/ -3380 h 24497"/>
              <a:gd name="connsiteX1" fmla="*/ -367 w 20967"/>
              <a:gd name="connsiteY1" fmla="*/ 20204 h 24497"/>
              <a:gd name="connsiteX2" fmla="*/ -1459 w 20967"/>
              <a:gd name="connsiteY2" fmla="*/ 19290 h 24497"/>
              <a:gd name="connsiteX3" fmla="*/ 18417 w 20967"/>
              <a:gd name="connsiteY3" fmla="*/ -4294 h 24497"/>
              <a:gd name="connsiteX4" fmla="*/ 19509 w 20967"/>
              <a:gd name="connsiteY4" fmla="*/ -3380 h 24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7">
                <a:moveTo>
                  <a:pt x="19509" y="-3380"/>
                </a:moveTo>
                <a:lnTo>
                  <a:pt x="-367" y="20204"/>
                </a:lnTo>
                <a:lnTo>
                  <a:pt x="-1459" y="19290"/>
                </a:lnTo>
                <a:lnTo>
                  <a:pt x="18417" y="-4294"/>
                </a:lnTo>
                <a:lnTo>
                  <a:pt x="19509" y="-3380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6" name="Freeform: Shape 725">
            <a:extLst>
              <a:ext uri="{FF2B5EF4-FFF2-40B4-BE49-F238E27FC236}">
                <a16:creationId xmlns:a16="http://schemas.microsoft.com/office/drawing/2014/main" id="{B4F15961-2359-7634-E187-A480A1B3F2C4}"/>
              </a:ext>
            </a:extLst>
          </p:cNvPr>
          <p:cNvSpPr/>
          <p:nvPr/>
        </p:nvSpPr>
        <p:spPr>
          <a:xfrm flipV="1">
            <a:off x="5042305" y="1035037"/>
            <a:ext cx="20967" cy="24497"/>
          </a:xfrm>
          <a:custGeom>
            <a:avLst/>
            <a:gdLst>
              <a:gd name="connsiteX0" fmla="*/ 19512 w 20967"/>
              <a:gd name="connsiteY0" fmla="*/ -3364 h 24497"/>
              <a:gd name="connsiteX1" fmla="*/ -364 w 20967"/>
              <a:gd name="connsiteY1" fmla="*/ 20207 h 24497"/>
              <a:gd name="connsiteX2" fmla="*/ -1456 w 20967"/>
              <a:gd name="connsiteY2" fmla="*/ 19293 h 24497"/>
              <a:gd name="connsiteX3" fmla="*/ 18432 w 20967"/>
              <a:gd name="connsiteY3" fmla="*/ -4291 h 24497"/>
              <a:gd name="connsiteX4" fmla="*/ 19512 w 20967"/>
              <a:gd name="connsiteY4" fmla="*/ -3364 h 24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7">
                <a:moveTo>
                  <a:pt x="19512" y="-3364"/>
                </a:moveTo>
                <a:lnTo>
                  <a:pt x="-364" y="20207"/>
                </a:lnTo>
                <a:lnTo>
                  <a:pt x="-1456" y="19293"/>
                </a:lnTo>
                <a:lnTo>
                  <a:pt x="18432" y="-4291"/>
                </a:lnTo>
                <a:lnTo>
                  <a:pt x="19512" y="-3364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7" name="Freeform: Shape 726">
            <a:extLst>
              <a:ext uri="{FF2B5EF4-FFF2-40B4-BE49-F238E27FC236}">
                <a16:creationId xmlns:a16="http://schemas.microsoft.com/office/drawing/2014/main" id="{7D6094BA-9A63-C8DB-37CF-9B67BAF64136}"/>
              </a:ext>
            </a:extLst>
          </p:cNvPr>
          <p:cNvSpPr/>
          <p:nvPr/>
        </p:nvSpPr>
        <p:spPr>
          <a:xfrm flipV="1">
            <a:off x="5037784" y="1038847"/>
            <a:ext cx="20967" cy="24485"/>
          </a:xfrm>
          <a:custGeom>
            <a:avLst/>
            <a:gdLst>
              <a:gd name="connsiteX0" fmla="*/ 19515 w 20967"/>
              <a:gd name="connsiteY0" fmla="*/ -3373 h 24485"/>
              <a:gd name="connsiteX1" fmla="*/ -361 w 20967"/>
              <a:gd name="connsiteY1" fmla="*/ 20198 h 24485"/>
              <a:gd name="connsiteX2" fmla="*/ -1453 w 20967"/>
              <a:gd name="connsiteY2" fmla="*/ 19284 h 24485"/>
              <a:gd name="connsiteX3" fmla="*/ 18423 w 20967"/>
              <a:gd name="connsiteY3" fmla="*/ -4287 h 24485"/>
              <a:gd name="connsiteX4" fmla="*/ 19515 w 20967"/>
              <a:gd name="connsiteY4" fmla="*/ -3373 h 2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85">
                <a:moveTo>
                  <a:pt x="19515" y="-3373"/>
                </a:moveTo>
                <a:lnTo>
                  <a:pt x="-361" y="20198"/>
                </a:lnTo>
                <a:lnTo>
                  <a:pt x="-1453" y="19284"/>
                </a:lnTo>
                <a:lnTo>
                  <a:pt x="18423" y="-4287"/>
                </a:lnTo>
                <a:lnTo>
                  <a:pt x="19515" y="-3373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8" name="Freeform: Shape 727">
            <a:extLst>
              <a:ext uri="{FF2B5EF4-FFF2-40B4-BE49-F238E27FC236}">
                <a16:creationId xmlns:a16="http://schemas.microsoft.com/office/drawing/2014/main" id="{E2540FE5-4FFA-C3B8-F61D-F5BA46A8C403}"/>
              </a:ext>
            </a:extLst>
          </p:cNvPr>
          <p:cNvSpPr/>
          <p:nvPr/>
        </p:nvSpPr>
        <p:spPr>
          <a:xfrm flipV="1">
            <a:off x="5033263" y="1042644"/>
            <a:ext cx="34467" cy="40525"/>
          </a:xfrm>
          <a:custGeom>
            <a:avLst/>
            <a:gdLst>
              <a:gd name="connsiteX0" fmla="*/ 33014 w 34467"/>
              <a:gd name="connsiteY0" fmla="*/ -3350 h 40525"/>
              <a:gd name="connsiteX1" fmla="*/ -362 w 34467"/>
              <a:gd name="connsiteY1" fmla="*/ 36249 h 40525"/>
              <a:gd name="connsiteX2" fmla="*/ -1454 w 34467"/>
              <a:gd name="connsiteY2" fmla="*/ 35322 h 40525"/>
              <a:gd name="connsiteX3" fmla="*/ 31921 w 34467"/>
              <a:gd name="connsiteY3" fmla="*/ -4277 h 40525"/>
              <a:gd name="connsiteX4" fmla="*/ 33014 w 34467"/>
              <a:gd name="connsiteY4" fmla="*/ -3350 h 4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67" h="40525">
                <a:moveTo>
                  <a:pt x="33014" y="-3350"/>
                </a:moveTo>
                <a:lnTo>
                  <a:pt x="-362" y="36249"/>
                </a:lnTo>
                <a:lnTo>
                  <a:pt x="-1454" y="35322"/>
                </a:lnTo>
                <a:lnTo>
                  <a:pt x="31921" y="-4277"/>
                </a:lnTo>
                <a:lnTo>
                  <a:pt x="33014" y="-3350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9" name="Freeform: Shape 728">
            <a:extLst>
              <a:ext uri="{FF2B5EF4-FFF2-40B4-BE49-F238E27FC236}">
                <a16:creationId xmlns:a16="http://schemas.microsoft.com/office/drawing/2014/main" id="{BDE03D61-9E27-C5E4-066D-8112AD2865C4}"/>
              </a:ext>
            </a:extLst>
          </p:cNvPr>
          <p:cNvSpPr/>
          <p:nvPr/>
        </p:nvSpPr>
        <p:spPr>
          <a:xfrm flipV="1">
            <a:off x="5028754" y="1046467"/>
            <a:ext cx="20954" cy="24497"/>
          </a:xfrm>
          <a:custGeom>
            <a:avLst/>
            <a:gdLst>
              <a:gd name="connsiteX0" fmla="*/ 19508 w 20954"/>
              <a:gd name="connsiteY0" fmla="*/ -3366 h 24497"/>
              <a:gd name="connsiteX1" fmla="*/ -367 w 20954"/>
              <a:gd name="connsiteY1" fmla="*/ 20217 h 24497"/>
              <a:gd name="connsiteX2" fmla="*/ -1447 w 20954"/>
              <a:gd name="connsiteY2" fmla="*/ 19303 h 24497"/>
              <a:gd name="connsiteX3" fmla="*/ 18416 w 20954"/>
              <a:gd name="connsiteY3" fmla="*/ -4280 h 24497"/>
              <a:gd name="connsiteX4" fmla="*/ 19508 w 20954"/>
              <a:gd name="connsiteY4" fmla="*/ -3366 h 24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4" h="24497">
                <a:moveTo>
                  <a:pt x="19508" y="-3366"/>
                </a:moveTo>
                <a:lnTo>
                  <a:pt x="-367" y="20217"/>
                </a:lnTo>
                <a:lnTo>
                  <a:pt x="-1447" y="19303"/>
                </a:lnTo>
                <a:lnTo>
                  <a:pt x="18416" y="-4280"/>
                </a:lnTo>
                <a:lnTo>
                  <a:pt x="19508" y="-3366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0" name="Freeform: Shape 729">
            <a:extLst>
              <a:ext uri="{FF2B5EF4-FFF2-40B4-BE49-F238E27FC236}">
                <a16:creationId xmlns:a16="http://schemas.microsoft.com/office/drawing/2014/main" id="{5548079C-54D7-7C98-48FA-0A3E7A113886}"/>
              </a:ext>
            </a:extLst>
          </p:cNvPr>
          <p:cNvSpPr/>
          <p:nvPr/>
        </p:nvSpPr>
        <p:spPr>
          <a:xfrm flipV="1">
            <a:off x="5024220" y="1050277"/>
            <a:ext cx="20980" cy="24497"/>
          </a:xfrm>
          <a:custGeom>
            <a:avLst/>
            <a:gdLst>
              <a:gd name="connsiteX0" fmla="*/ 19537 w 20980"/>
              <a:gd name="connsiteY0" fmla="*/ -3363 h 24497"/>
              <a:gd name="connsiteX1" fmla="*/ -351 w 20980"/>
              <a:gd name="connsiteY1" fmla="*/ 20221 h 24497"/>
              <a:gd name="connsiteX2" fmla="*/ -1444 w 20980"/>
              <a:gd name="connsiteY2" fmla="*/ 19307 h 24497"/>
              <a:gd name="connsiteX3" fmla="*/ 18445 w 20980"/>
              <a:gd name="connsiteY3" fmla="*/ -4277 h 24497"/>
              <a:gd name="connsiteX4" fmla="*/ 19537 w 20980"/>
              <a:gd name="connsiteY4" fmla="*/ -3363 h 24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80" h="24497">
                <a:moveTo>
                  <a:pt x="19537" y="-3363"/>
                </a:moveTo>
                <a:lnTo>
                  <a:pt x="-351" y="20221"/>
                </a:lnTo>
                <a:lnTo>
                  <a:pt x="-1444" y="19307"/>
                </a:lnTo>
                <a:lnTo>
                  <a:pt x="18445" y="-4277"/>
                </a:lnTo>
                <a:lnTo>
                  <a:pt x="19537" y="-3363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1" name="Freeform: Shape 730">
            <a:extLst>
              <a:ext uri="{FF2B5EF4-FFF2-40B4-BE49-F238E27FC236}">
                <a16:creationId xmlns:a16="http://schemas.microsoft.com/office/drawing/2014/main" id="{DCD708E9-F887-9DB2-E8B2-43CE16CACFA5}"/>
              </a:ext>
            </a:extLst>
          </p:cNvPr>
          <p:cNvSpPr/>
          <p:nvPr/>
        </p:nvSpPr>
        <p:spPr>
          <a:xfrm flipV="1">
            <a:off x="5019712" y="1054087"/>
            <a:ext cx="20954" cy="24497"/>
          </a:xfrm>
          <a:custGeom>
            <a:avLst/>
            <a:gdLst>
              <a:gd name="connsiteX0" fmla="*/ 19515 w 20954"/>
              <a:gd name="connsiteY0" fmla="*/ -3347 h 24497"/>
              <a:gd name="connsiteX1" fmla="*/ -361 w 20954"/>
              <a:gd name="connsiteY1" fmla="*/ 20224 h 24497"/>
              <a:gd name="connsiteX2" fmla="*/ -1440 w 20954"/>
              <a:gd name="connsiteY2" fmla="*/ 19310 h 24497"/>
              <a:gd name="connsiteX3" fmla="*/ 18435 w 20954"/>
              <a:gd name="connsiteY3" fmla="*/ -4274 h 24497"/>
              <a:gd name="connsiteX4" fmla="*/ 19515 w 20954"/>
              <a:gd name="connsiteY4" fmla="*/ -3347 h 24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4" h="24497">
                <a:moveTo>
                  <a:pt x="19515" y="-3347"/>
                </a:moveTo>
                <a:lnTo>
                  <a:pt x="-361" y="20224"/>
                </a:lnTo>
                <a:lnTo>
                  <a:pt x="-1440" y="19310"/>
                </a:lnTo>
                <a:lnTo>
                  <a:pt x="18435" y="-4274"/>
                </a:lnTo>
                <a:lnTo>
                  <a:pt x="19515" y="-3347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2" name="Freeform: Shape 731">
            <a:extLst>
              <a:ext uri="{FF2B5EF4-FFF2-40B4-BE49-F238E27FC236}">
                <a16:creationId xmlns:a16="http://schemas.microsoft.com/office/drawing/2014/main" id="{44D6556C-F8A9-14EF-09B5-0CAE2ED8A552}"/>
              </a:ext>
            </a:extLst>
          </p:cNvPr>
          <p:cNvSpPr/>
          <p:nvPr/>
        </p:nvSpPr>
        <p:spPr>
          <a:xfrm flipV="1">
            <a:off x="5015178" y="1057897"/>
            <a:ext cx="20980" cy="24497"/>
          </a:xfrm>
          <a:custGeom>
            <a:avLst/>
            <a:gdLst>
              <a:gd name="connsiteX0" fmla="*/ 19543 w 20980"/>
              <a:gd name="connsiteY0" fmla="*/ -3356 h 24497"/>
              <a:gd name="connsiteX1" fmla="*/ -345 w 20980"/>
              <a:gd name="connsiteY1" fmla="*/ 20227 h 24497"/>
              <a:gd name="connsiteX2" fmla="*/ -1437 w 20980"/>
              <a:gd name="connsiteY2" fmla="*/ 19313 h 24497"/>
              <a:gd name="connsiteX3" fmla="*/ 18451 w 20980"/>
              <a:gd name="connsiteY3" fmla="*/ -4270 h 24497"/>
              <a:gd name="connsiteX4" fmla="*/ 19543 w 20980"/>
              <a:gd name="connsiteY4" fmla="*/ -3356 h 24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80" h="24497">
                <a:moveTo>
                  <a:pt x="19543" y="-3356"/>
                </a:moveTo>
                <a:lnTo>
                  <a:pt x="-345" y="20227"/>
                </a:lnTo>
                <a:lnTo>
                  <a:pt x="-1437" y="19313"/>
                </a:lnTo>
                <a:lnTo>
                  <a:pt x="18451" y="-4270"/>
                </a:lnTo>
                <a:lnTo>
                  <a:pt x="19543" y="-3356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3" name="Freeform: Shape 732">
            <a:extLst>
              <a:ext uri="{FF2B5EF4-FFF2-40B4-BE49-F238E27FC236}">
                <a16:creationId xmlns:a16="http://schemas.microsoft.com/office/drawing/2014/main" id="{35A3B8CF-27EA-9D0A-17E4-4D9DC67998F7}"/>
              </a:ext>
            </a:extLst>
          </p:cNvPr>
          <p:cNvSpPr/>
          <p:nvPr/>
        </p:nvSpPr>
        <p:spPr>
          <a:xfrm flipV="1">
            <a:off x="5010670" y="1061707"/>
            <a:ext cx="26377" cy="30924"/>
          </a:xfrm>
          <a:custGeom>
            <a:avLst/>
            <a:gdLst>
              <a:gd name="connsiteX0" fmla="*/ 24942 w 26377"/>
              <a:gd name="connsiteY0" fmla="*/ -3350 h 30924"/>
              <a:gd name="connsiteX1" fmla="*/ -357 w 26377"/>
              <a:gd name="connsiteY1" fmla="*/ 26660 h 30924"/>
              <a:gd name="connsiteX2" fmla="*/ -1436 w 26377"/>
              <a:gd name="connsiteY2" fmla="*/ 25746 h 30924"/>
              <a:gd name="connsiteX3" fmla="*/ 23862 w 26377"/>
              <a:gd name="connsiteY3" fmla="*/ -4264 h 30924"/>
              <a:gd name="connsiteX4" fmla="*/ 24942 w 26377"/>
              <a:gd name="connsiteY4" fmla="*/ -3350 h 3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77" h="30924">
                <a:moveTo>
                  <a:pt x="24942" y="-3350"/>
                </a:moveTo>
                <a:lnTo>
                  <a:pt x="-357" y="26660"/>
                </a:lnTo>
                <a:lnTo>
                  <a:pt x="-1436" y="25746"/>
                </a:lnTo>
                <a:lnTo>
                  <a:pt x="23862" y="-4264"/>
                </a:lnTo>
                <a:lnTo>
                  <a:pt x="24942" y="-3350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4" name="Freeform: Shape 733">
            <a:extLst>
              <a:ext uri="{FF2B5EF4-FFF2-40B4-BE49-F238E27FC236}">
                <a16:creationId xmlns:a16="http://schemas.microsoft.com/office/drawing/2014/main" id="{3676C63F-1229-3F96-90CF-EF18A00502B6}"/>
              </a:ext>
            </a:extLst>
          </p:cNvPr>
          <p:cNvSpPr/>
          <p:nvPr/>
        </p:nvSpPr>
        <p:spPr>
          <a:xfrm flipV="1">
            <a:off x="5006148" y="1065517"/>
            <a:ext cx="20967" cy="24497"/>
          </a:xfrm>
          <a:custGeom>
            <a:avLst/>
            <a:gdLst>
              <a:gd name="connsiteX0" fmla="*/ 19537 w 20967"/>
              <a:gd name="connsiteY0" fmla="*/ -3349 h 24497"/>
              <a:gd name="connsiteX1" fmla="*/ -339 w 20967"/>
              <a:gd name="connsiteY1" fmla="*/ 20234 h 24497"/>
              <a:gd name="connsiteX2" fmla="*/ -1431 w 20967"/>
              <a:gd name="connsiteY2" fmla="*/ 19320 h 24497"/>
              <a:gd name="connsiteX3" fmla="*/ 18444 w 20967"/>
              <a:gd name="connsiteY3" fmla="*/ -4263 h 24497"/>
              <a:gd name="connsiteX4" fmla="*/ 19537 w 20967"/>
              <a:gd name="connsiteY4" fmla="*/ -3349 h 24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7">
                <a:moveTo>
                  <a:pt x="19537" y="-3349"/>
                </a:moveTo>
                <a:lnTo>
                  <a:pt x="-339" y="20234"/>
                </a:lnTo>
                <a:lnTo>
                  <a:pt x="-1431" y="19320"/>
                </a:lnTo>
                <a:lnTo>
                  <a:pt x="18444" y="-4263"/>
                </a:lnTo>
                <a:lnTo>
                  <a:pt x="19537" y="-3349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5" name="Freeform: Shape 734">
            <a:extLst>
              <a:ext uri="{FF2B5EF4-FFF2-40B4-BE49-F238E27FC236}">
                <a16:creationId xmlns:a16="http://schemas.microsoft.com/office/drawing/2014/main" id="{1C957277-D7CB-EA5E-DC47-198AFD7E8199}"/>
              </a:ext>
            </a:extLst>
          </p:cNvPr>
          <p:cNvSpPr/>
          <p:nvPr/>
        </p:nvSpPr>
        <p:spPr>
          <a:xfrm flipV="1">
            <a:off x="5001627" y="1069327"/>
            <a:ext cx="20954" cy="24497"/>
          </a:xfrm>
          <a:custGeom>
            <a:avLst/>
            <a:gdLst>
              <a:gd name="connsiteX0" fmla="*/ 19527 w 20954"/>
              <a:gd name="connsiteY0" fmla="*/ -3346 h 24497"/>
              <a:gd name="connsiteX1" fmla="*/ -336 w 20954"/>
              <a:gd name="connsiteY1" fmla="*/ 20238 h 24497"/>
              <a:gd name="connsiteX2" fmla="*/ -1428 w 20954"/>
              <a:gd name="connsiteY2" fmla="*/ 19324 h 24497"/>
              <a:gd name="connsiteX3" fmla="*/ 18447 w 20954"/>
              <a:gd name="connsiteY3" fmla="*/ -4260 h 24497"/>
              <a:gd name="connsiteX4" fmla="*/ 19527 w 20954"/>
              <a:gd name="connsiteY4" fmla="*/ -3346 h 24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4" h="24497">
                <a:moveTo>
                  <a:pt x="19527" y="-3346"/>
                </a:moveTo>
                <a:lnTo>
                  <a:pt x="-336" y="20238"/>
                </a:lnTo>
                <a:lnTo>
                  <a:pt x="-1428" y="19324"/>
                </a:lnTo>
                <a:lnTo>
                  <a:pt x="18447" y="-4260"/>
                </a:lnTo>
                <a:lnTo>
                  <a:pt x="19527" y="-3346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6" name="Freeform: Shape 735">
            <a:extLst>
              <a:ext uri="{FF2B5EF4-FFF2-40B4-BE49-F238E27FC236}">
                <a16:creationId xmlns:a16="http://schemas.microsoft.com/office/drawing/2014/main" id="{86C1CF61-DF68-3F39-F74F-733DEFFB8B9F}"/>
              </a:ext>
            </a:extLst>
          </p:cNvPr>
          <p:cNvSpPr/>
          <p:nvPr/>
        </p:nvSpPr>
        <p:spPr>
          <a:xfrm flipV="1">
            <a:off x="4997106" y="1073137"/>
            <a:ext cx="20967" cy="24497"/>
          </a:xfrm>
          <a:custGeom>
            <a:avLst/>
            <a:gdLst>
              <a:gd name="connsiteX0" fmla="*/ 19543 w 20967"/>
              <a:gd name="connsiteY0" fmla="*/ -3343 h 24497"/>
              <a:gd name="connsiteX1" fmla="*/ -333 w 20967"/>
              <a:gd name="connsiteY1" fmla="*/ 20241 h 24497"/>
              <a:gd name="connsiteX2" fmla="*/ -1425 w 20967"/>
              <a:gd name="connsiteY2" fmla="*/ 19327 h 24497"/>
              <a:gd name="connsiteX3" fmla="*/ 18451 w 20967"/>
              <a:gd name="connsiteY3" fmla="*/ -4257 h 24497"/>
              <a:gd name="connsiteX4" fmla="*/ 19543 w 20967"/>
              <a:gd name="connsiteY4" fmla="*/ -3343 h 24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7">
                <a:moveTo>
                  <a:pt x="19543" y="-3343"/>
                </a:moveTo>
                <a:lnTo>
                  <a:pt x="-333" y="20241"/>
                </a:lnTo>
                <a:lnTo>
                  <a:pt x="-1425" y="19327"/>
                </a:lnTo>
                <a:lnTo>
                  <a:pt x="18451" y="-4257"/>
                </a:lnTo>
                <a:lnTo>
                  <a:pt x="19543" y="-3343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7" name="Freeform: Shape 736">
            <a:extLst>
              <a:ext uri="{FF2B5EF4-FFF2-40B4-BE49-F238E27FC236}">
                <a16:creationId xmlns:a16="http://schemas.microsoft.com/office/drawing/2014/main" id="{C24541E0-C848-EEE2-9F35-451341C4F4BF}"/>
              </a:ext>
            </a:extLst>
          </p:cNvPr>
          <p:cNvSpPr/>
          <p:nvPr/>
        </p:nvSpPr>
        <p:spPr>
          <a:xfrm flipV="1">
            <a:off x="4992585" y="1076947"/>
            <a:ext cx="20967" cy="24497"/>
          </a:xfrm>
          <a:custGeom>
            <a:avLst/>
            <a:gdLst>
              <a:gd name="connsiteX0" fmla="*/ 19546 w 20967"/>
              <a:gd name="connsiteY0" fmla="*/ -3339 h 24497"/>
              <a:gd name="connsiteX1" fmla="*/ -330 w 20967"/>
              <a:gd name="connsiteY1" fmla="*/ 20244 h 24497"/>
              <a:gd name="connsiteX2" fmla="*/ -1422 w 20967"/>
              <a:gd name="connsiteY2" fmla="*/ 19330 h 24497"/>
              <a:gd name="connsiteX3" fmla="*/ 18453 w 20967"/>
              <a:gd name="connsiteY3" fmla="*/ -4253 h 24497"/>
              <a:gd name="connsiteX4" fmla="*/ 19546 w 20967"/>
              <a:gd name="connsiteY4" fmla="*/ -3339 h 24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7">
                <a:moveTo>
                  <a:pt x="19546" y="-3339"/>
                </a:moveTo>
                <a:lnTo>
                  <a:pt x="-330" y="20244"/>
                </a:lnTo>
                <a:lnTo>
                  <a:pt x="-1422" y="19330"/>
                </a:lnTo>
                <a:lnTo>
                  <a:pt x="18453" y="-4253"/>
                </a:lnTo>
                <a:lnTo>
                  <a:pt x="19546" y="-3339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8" name="Freeform: Shape 737">
            <a:extLst>
              <a:ext uri="{FF2B5EF4-FFF2-40B4-BE49-F238E27FC236}">
                <a16:creationId xmlns:a16="http://schemas.microsoft.com/office/drawing/2014/main" id="{7F3752A8-947D-28B9-C5DC-42AECFA939A9}"/>
              </a:ext>
            </a:extLst>
          </p:cNvPr>
          <p:cNvSpPr/>
          <p:nvPr/>
        </p:nvSpPr>
        <p:spPr>
          <a:xfrm flipV="1">
            <a:off x="4988064" y="1080757"/>
            <a:ext cx="32511" cy="38188"/>
          </a:xfrm>
          <a:custGeom>
            <a:avLst/>
            <a:gdLst>
              <a:gd name="connsiteX0" fmla="*/ 31089 w 32511"/>
              <a:gd name="connsiteY0" fmla="*/ -3329 h 38188"/>
              <a:gd name="connsiteX1" fmla="*/ -331 w 32511"/>
              <a:gd name="connsiteY1" fmla="*/ 33945 h 38188"/>
              <a:gd name="connsiteX2" fmla="*/ -1423 w 32511"/>
              <a:gd name="connsiteY2" fmla="*/ 33031 h 38188"/>
              <a:gd name="connsiteX3" fmla="*/ 29997 w 32511"/>
              <a:gd name="connsiteY3" fmla="*/ -4244 h 38188"/>
              <a:gd name="connsiteX4" fmla="*/ 31089 w 32511"/>
              <a:gd name="connsiteY4" fmla="*/ -3329 h 3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1" h="38188">
                <a:moveTo>
                  <a:pt x="31089" y="-3329"/>
                </a:moveTo>
                <a:lnTo>
                  <a:pt x="-331" y="33945"/>
                </a:lnTo>
                <a:lnTo>
                  <a:pt x="-1423" y="33031"/>
                </a:lnTo>
                <a:lnTo>
                  <a:pt x="29997" y="-4244"/>
                </a:lnTo>
                <a:lnTo>
                  <a:pt x="31089" y="-3329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9" name="Freeform: Shape 738">
            <a:extLst>
              <a:ext uri="{FF2B5EF4-FFF2-40B4-BE49-F238E27FC236}">
                <a16:creationId xmlns:a16="http://schemas.microsoft.com/office/drawing/2014/main" id="{43E7FC24-EA8A-3BC1-B2F1-6F21FCD67787}"/>
              </a:ext>
            </a:extLst>
          </p:cNvPr>
          <p:cNvSpPr/>
          <p:nvPr/>
        </p:nvSpPr>
        <p:spPr>
          <a:xfrm flipV="1">
            <a:off x="4983543" y="1084567"/>
            <a:ext cx="20967" cy="24497"/>
          </a:xfrm>
          <a:custGeom>
            <a:avLst/>
            <a:gdLst>
              <a:gd name="connsiteX0" fmla="*/ 19552 w 20967"/>
              <a:gd name="connsiteY0" fmla="*/ -3332 h 24497"/>
              <a:gd name="connsiteX1" fmla="*/ -324 w 20967"/>
              <a:gd name="connsiteY1" fmla="*/ 20251 h 24497"/>
              <a:gd name="connsiteX2" fmla="*/ -1416 w 20967"/>
              <a:gd name="connsiteY2" fmla="*/ 19337 h 24497"/>
              <a:gd name="connsiteX3" fmla="*/ 18460 w 20967"/>
              <a:gd name="connsiteY3" fmla="*/ -4246 h 24497"/>
              <a:gd name="connsiteX4" fmla="*/ 19552 w 20967"/>
              <a:gd name="connsiteY4" fmla="*/ -3332 h 24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7">
                <a:moveTo>
                  <a:pt x="19552" y="-3332"/>
                </a:moveTo>
                <a:lnTo>
                  <a:pt x="-324" y="20251"/>
                </a:lnTo>
                <a:lnTo>
                  <a:pt x="-1416" y="19337"/>
                </a:lnTo>
                <a:lnTo>
                  <a:pt x="18460" y="-4246"/>
                </a:lnTo>
                <a:lnTo>
                  <a:pt x="19552" y="-3332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0" name="Freeform: Shape 739">
            <a:extLst>
              <a:ext uri="{FF2B5EF4-FFF2-40B4-BE49-F238E27FC236}">
                <a16:creationId xmlns:a16="http://schemas.microsoft.com/office/drawing/2014/main" id="{BD6159FB-F577-3912-B698-A045582E6789}"/>
              </a:ext>
            </a:extLst>
          </p:cNvPr>
          <p:cNvSpPr/>
          <p:nvPr/>
        </p:nvSpPr>
        <p:spPr>
          <a:xfrm flipV="1">
            <a:off x="4979021" y="1088377"/>
            <a:ext cx="20967" cy="24510"/>
          </a:xfrm>
          <a:custGeom>
            <a:avLst/>
            <a:gdLst>
              <a:gd name="connsiteX0" fmla="*/ 19555 w 20967"/>
              <a:gd name="connsiteY0" fmla="*/ -3316 h 24510"/>
              <a:gd name="connsiteX1" fmla="*/ -320 w 20967"/>
              <a:gd name="connsiteY1" fmla="*/ 20268 h 24510"/>
              <a:gd name="connsiteX2" fmla="*/ -1413 w 20967"/>
              <a:gd name="connsiteY2" fmla="*/ 19354 h 24510"/>
              <a:gd name="connsiteX3" fmla="*/ 18463 w 20967"/>
              <a:gd name="connsiteY3" fmla="*/ -4243 h 24510"/>
              <a:gd name="connsiteX4" fmla="*/ 19555 w 20967"/>
              <a:gd name="connsiteY4" fmla="*/ -3316 h 2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510">
                <a:moveTo>
                  <a:pt x="19555" y="-3316"/>
                </a:moveTo>
                <a:lnTo>
                  <a:pt x="-320" y="20268"/>
                </a:lnTo>
                <a:lnTo>
                  <a:pt x="-1413" y="19354"/>
                </a:lnTo>
                <a:lnTo>
                  <a:pt x="18463" y="-4243"/>
                </a:lnTo>
                <a:lnTo>
                  <a:pt x="19555" y="-3316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1" name="Freeform: Shape 740">
            <a:extLst>
              <a:ext uri="{FF2B5EF4-FFF2-40B4-BE49-F238E27FC236}">
                <a16:creationId xmlns:a16="http://schemas.microsoft.com/office/drawing/2014/main" id="{C7B7029E-0605-53D2-D173-6DF61639BDC4}"/>
              </a:ext>
            </a:extLst>
          </p:cNvPr>
          <p:cNvSpPr/>
          <p:nvPr/>
        </p:nvSpPr>
        <p:spPr>
          <a:xfrm flipV="1">
            <a:off x="4974500" y="1092187"/>
            <a:ext cx="20967" cy="24497"/>
          </a:xfrm>
          <a:custGeom>
            <a:avLst/>
            <a:gdLst>
              <a:gd name="connsiteX0" fmla="*/ 19558 w 20967"/>
              <a:gd name="connsiteY0" fmla="*/ -3326 h 24497"/>
              <a:gd name="connsiteX1" fmla="*/ -317 w 20967"/>
              <a:gd name="connsiteY1" fmla="*/ 20258 h 24497"/>
              <a:gd name="connsiteX2" fmla="*/ -1410 w 20967"/>
              <a:gd name="connsiteY2" fmla="*/ 19344 h 24497"/>
              <a:gd name="connsiteX3" fmla="*/ 18466 w 20967"/>
              <a:gd name="connsiteY3" fmla="*/ -4240 h 24497"/>
              <a:gd name="connsiteX4" fmla="*/ 19558 w 20967"/>
              <a:gd name="connsiteY4" fmla="*/ -3326 h 24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7">
                <a:moveTo>
                  <a:pt x="19558" y="-3326"/>
                </a:moveTo>
                <a:lnTo>
                  <a:pt x="-317" y="20258"/>
                </a:lnTo>
                <a:lnTo>
                  <a:pt x="-1410" y="19344"/>
                </a:lnTo>
                <a:lnTo>
                  <a:pt x="18466" y="-4240"/>
                </a:lnTo>
                <a:lnTo>
                  <a:pt x="19558" y="-3326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2" name="Freeform: Shape 741">
            <a:extLst>
              <a:ext uri="{FF2B5EF4-FFF2-40B4-BE49-F238E27FC236}">
                <a16:creationId xmlns:a16="http://schemas.microsoft.com/office/drawing/2014/main" id="{591F5880-0D15-469B-A339-D1AF51B50BE3}"/>
              </a:ext>
            </a:extLst>
          </p:cNvPr>
          <p:cNvSpPr/>
          <p:nvPr/>
        </p:nvSpPr>
        <p:spPr>
          <a:xfrm flipV="1">
            <a:off x="4969979" y="1095997"/>
            <a:ext cx="20967" cy="24510"/>
          </a:xfrm>
          <a:custGeom>
            <a:avLst/>
            <a:gdLst>
              <a:gd name="connsiteX0" fmla="*/ 19561 w 20967"/>
              <a:gd name="connsiteY0" fmla="*/ -3309 h 24510"/>
              <a:gd name="connsiteX1" fmla="*/ -314 w 20967"/>
              <a:gd name="connsiteY1" fmla="*/ 20274 h 24510"/>
              <a:gd name="connsiteX2" fmla="*/ -1406 w 20967"/>
              <a:gd name="connsiteY2" fmla="*/ 19360 h 24510"/>
              <a:gd name="connsiteX3" fmla="*/ 18469 w 20967"/>
              <a:gd name="connsiteY3" fmla="*/ -4236 h 24510"/>
              <a:gd name="connsiteX4" fmla="*/ 19561 w 20967"/>
              <a:gd name="connsiteY4" fmla="*/ -3309 h 2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510">
                <a:moveTo>
                  <a:pt x="19561" y="-3309"/>
                </a:moveTo>
                <a:lnTo>
                  <a:pt x="-314" y="20274"/>
                </a:lnTo>
                <a:lnTo>
                  <a:pt x="-1406" y="19360"/>
                </a:lnTo>
                <a:lnTo>
                  <a:pt x="18469" y="-4236"/>
                </a:lnTo>
                <a:lnTo>
                  <a:pt x="19561" y="-3309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3" name="Freeform: Shape 742">
            <a:extLst>
              <a:ext uri="{FF2B5EF4-FFF2-40B4-BE49-F238E27FC236}">
                <a16:creationId xmlns:a16="http://schemas.microsoft.com/office/drawing/2014/main" id="{98E038EA-DB2F-4B77-6E28-486B9FD18499}"/>
              </a:ext>
            </a:extLst>
          </p:cNvPr>
          <p:cNvSpPr/>
          <p:nvPr/>
        </p:nvSpPr>
        <p:spPr>
          <a:xfrm flipV="1">
            <a:off x="4965458" y="1099819"/>
            <a:ext cx="26390" cy="30924"/>
          </a:xfrm>
          <a:custGeom>
            <a:avLst/>
            <a:gdLst>
              <a:gd name="connsiteX0" fmla="*/ 24985 w 26390"/>
              <a:gd name="connsiteY0" fmla="*/ -3303 h 30924"/>
              <a:gd name="connsiteX1" fmla="*/ -313 w 26390"/>
              <a:gd name="connsiteY1" fmla="*/ 26695 h 30924"/>
              <a:gd name="connsiteX2" fmla="*/ -1405 w 26390"/>
              <a:gd name="connsiteY2" fmla="*/ 25780 h 30924"/>
              <a:gd name="connsiteX3" fmla="*/ 23893 w 26390"/>
              <a:gd name="connsiteY3" fmla="*/ -4230 h 30924"/>
              <a:gd name="connsiteX4" fmla="*/ 24985 w 26390"/>
              <a:gd name="connsiteY4" fmla="*/ -3303 h 3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90" h="30924">
                <a:moveTo>
                  <a:pt x="24985" y="-3303"/>
                </a:moveTo>
                <a:lnTo>
                  <a:pt x="-313" y="26695"/>
                </a:lnTo>
                <a:lnTo>
                  <a:pt x="-1405" y="25780"/>
                </a:lnTo>
                <a:lnTo>
                  <a:pt x="23893" y="-4230"/>
                </a:lnTo>
                <a:lnTo>
                  <a:pt x="24985" y="-3303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4" name="Freeform: Shape 743">
            <a:extLst>
              <a:ext uri="{FF2B5EF4-FFF2-40B4-BE49-F238E27FC236}">
                <a16:creationId xmlns:a16="http://schemas.microsoft.com/office/drawing/2014/main" id="{AB0907CD-CD2B-B5F3-1987-E8C5700B6FCB}"/>
              </a:ext>
            </a:extLst>
          </p:cNvPr>
          <p:cNvSpPr/>
          <p:nvPr/>
        </p:nvSpPr>
        <p:spPr>
          <a:xfrm flipV="1">
            <a:off x="4960936" y="1103617"/>
            <a:ext cx="20967" cy="24497"/>
          </a:xfrm>
          <a:custGeom>
            <a:avLst/>
            <a:gdLst>
              <a:gd name="connsiteX0" fmla="*/ 19567 w 20967"/>
              <a:gd name="connsiteY0" fmla="*/ -3315 h 24497"/>
              <a:gd name="connsiteX1" fmla="*/ -308 w 20967"/>
              <a:gd name="connsiteY1" fmla="*/ 20268 h 24497"/>
              <a:gd name="connsiteX2" fmla="*/ -1400 w 20967"/>
              <a:gd name="connsiteY2" fmla="*/ 19354 h 24497"/>
              <a:gd name="connsiteX3" fmla="*/ 18475 w 20967"/>
              <a:gd name="connsiteY3" fmla="*/ -4229 h 24497"/>
              <a:gd name="connsiteX4" fmla="*/ 19567 w 20967"/>
              <a:gd name="connsiteY4" fmla="*/ -3315 h 24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7" h="24497">
                <a:moveTo>
                  <a:pt x="19567" y="-3315"/>
                </a:moveTo>
                <a:lnTo>
                  <a:pt x="-308" y="20268"/>
                </a:lnTo>
                <a:lnTo>
                  <a:pt x="-1400" y="19354"/>
                </a:lnTo>
                <a:lnTo>
                  <a:pt x="18475" y="-4229"/>
                </a:lnTo>
                <a:lnTo>
                  <a:pt x="19567" y="-3315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5" name="Freeform: Shape 744">
            <a:extLst>
              <a:ext uri="{FF2B5EF4-FFF2-40B4-BE49-F238E27FC236}">
                <a16:creationId xmlns:a16="http://schemas.microsoft.com/office/drawing/2014/main" id="{676FFCB4-9CE1-A19F-04BF-E7049FBF7A60}"/>
              </a:ext>
            </a:extLst>
          </p:cNvPr>
          <p:cNvSpPr/>
          <p:nvPr/>
        </p:nvSpPr>
        <p:spPr>
          <a:xfrm flipV="1">
            <a:off x="4956428" y="1107427"/>
            <a:ext cx="20954" cy="24510"/>
          </a:xfrm>
          <a:custGeom>
            <a:avLst/>
            <a:gdLst>
              <a:gd name="connsiteX0" fmla="*/ 19558 w 20954"/>
              <a:gd name="connsiteY0" fmla="*/ -3299 h 24510"/>
              <a:gd name="connsiteX1" fmla="*/ -318 w 20954"/>
              <a:gd name="connsiteY1" fmla="*/ 20285 h 24510"/>
              <a:gd name="connsiteX2" fmla="*/ -1397 w 20954"/>
              <a:gd name="connsiteY2" fmla="*/ 19371 h 24510"/>
              <a:gd name="connsiteX3" fmla="*/ 18478 w 20954"/>
              <a:gd name="connsiteY3" fmla="*/ -4226 h 24510"/>
              <a:gd name="connsiteX4" fmla="*/ 19558 w 20954"/>
              <a:gd name="connsiteY4" fmla="*/ -3299 h 2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4" h="24510">
                <a:moveTo>
                  <a:pt x="19558" y="-3299"/>
                </a:moveTo>
                <a:lnTo>
                  <a:pt x="-318" y="20285"/>
                </a:lnTo>
                <a:lnTo>
                  <a:pt x="-1397" y="19371"/>
                </a:lnTo>
                <a:lnTo>
                  <a:pt x="18478" y="-4226"/>
                </a:lnTo>
                <a:lnTo>
                  <a:pt x="19558" y="-3299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6" name="Freeform: Shape 745">
            <a:extLst>
              <a:ext uri="{FF2B5EF4-FFF2-40B4-BE49-F238E27FC236}">
                <a16:creationId xmlns:a16="http://schemas.microsoft.com/office/drawing/2014/main" id="{43D8F2A5-4B0D-9810-B1FD-DA8E1F9EFEDB}"/>
              </a:ext>
            </a:extLst>
          </p:cNvPr>
          <p:cNvSpPr/>
          <p:nvPr/>
        </p:nvSpPr>
        <p:spPr>
          <a:xfrm flipV="1">
            <a:off x="4951907" y="1111249"/>
            <a:ext cx="20954" cy="24498"/>
          </a:xfrm>
          <a:custGeom>
            <a:avLst/>
            <a:gdLst>
              <a:gd name="connsiteX0" fmla="*/ 19561 w 20954"/>
              <a:gd name="connsiteY0" fmla="*/ -3296 h 24498"/>
              <a:gd name="connsiteX1" fmla="*/ -302 w 20954"/>
              <a:gd name="connsiteY1" fmla="*/ 20276 h 24498"/>
              <a:gd name="connsiteX2" fmla="*/ -1394 w 20954"/>
              <a:gd name="connsiteY2" fmla="*/ 19361 h 24498"/>
              <a:gd name="connsiteX3" fmla="*/ 18481 w 20954"/>
              <a:gd name="connsiteY3" fmla="*/ -4223 h 24498"/>
              <a:gd name="connsiteX4" fmla="*/ 19561 w 20954"/>
              <a:gd name="connsiteY4" fmla="*/ -3296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4" h="24498">
                <a:moveTo>
                  <a:pt x="19561" y="-3296"/>
                </a:moveTo>
                <a:lnTo>
                  <a:pt x="-302" y="20276"/>
                </a:lnTo>
                <a:lnTo>
                  <a:pt x="-1394" y="19361"/>
                </a:lnTo>
                <a:lnTo>
                  <a:pt x="18481" y="-4223"/>
                </a:lnTo>
                <a:lnTo>
                  <a:pt x="19561" y="-3296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7" name="Freeform: Shape 746">
            <a:extLst>
              <a:ext uri="{FF2B5EF4-FFF2-40B4-BE49-F238E27FC236}">
                <a16:creationId xmlns:a16="http://schemas.microsoft.com/office/drawing/2014/main" id="{2463C6AB-4A8E-53FD-FD57-920907E0A8D9}"/>
              </a:ext>
            </a:extLst>
          </p:cNvPr>
          <p:cNvSpPr/>
          <p:nvPr/>
        </p:nvSpPr>
        <p:spPr>
          <a:xfrm flipV="1">
            <a:off x="4947385" y="1115059"/>
            <a:ext cx="20954" cy="24498"/>
          </a:xfrm>
          <a:custGeom>
            <a:avLst/>
            <a:gdLst>
              <a:gd name="connsiteX0" fmla="*/ 19564 w 20954"/>
              <a:gd name="connsiteY0" fmla="*/ -3292 h 24498"/>
              <a:gd name="connsiteX1" fmla="*/ -299 w 20954"/>
              <a:gd name="connsiteY1" fmla="*/ 20279 h 24498"/>
              <a:gd name="connsiteX2" fmla="*/ -1391 w 20954"/>
              <a:gd name="connsiteY2" fmla="*/ 19364 h 24498"/>
              <a:gd name="connsiteX3" fmla="*/ 18484 w 20954"/>
              <a:gd name="connsiteY3" fmla="*/ -4219 h 24498"/>
              <a:gd name="connsiteX4" fmla="*/ 19564 w 20954"/>
              <a:gd name="connsiteY4" fmla="*/ -3292 h 2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4" h="24498">
                <a:moveTo>
                  <a:pt x="19564" y="-3292"/>
                </a:moveTo>
                <a:lnTo>
                  <a:pt x="-299" y="20279"/>
                </a:lnTo>
                <a:lnTo>
                  <a:pt x="-1391" y="19364"/>
                </a:lnTo>
                <a:lnTo>
                  <a:pt x="18484" y="-4219"/>
                </a:lnTo>
                <a:lnTo>
                  <a:pt x="19564" y="-3292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8" name="Freeform: Shape 747">
            <a:extLst>
              <a:ext uri="{FF2B5EF4-FFF2-40B4-BE49-F238E27FC236}">
                <a16:creationId xmlns:a16="http://schemas.microsoft.com/office/drawing/2014/main" id="{BA67E3D0-06C8-CCEC-CD2B-9B635C55594F}"/>
              </a:ext>
            </a:extLst>
          </p:cNvPr>
          <p:cNvSpPr/>
          <p:nvPr/>
        </p:nvSpPr>
        <p:spPr>
          <a:xfrm flipV="1">
            <a:off x="4942864" y="1118869"/>
            <a:ext cx="34455" cy="40500"/>
          </a:xfrm>
          <a:custGeom>
            <a:avLst/>
            <a:gdLst>
              <a:gd name="connsiteX0" fmla="*/ 33063 w 34455"/>
              <a:gd name="connsiteY0" fmla="*/ -3294 h 40500"/>
              <a:gd name="connsiteX1" fmla="*/ -300 w 34455"/>
              <a:gd name="connsiteY1" fmla="*/ 36292 h 40500"/>
              <a:gd name="connsiteX2" fmla="*/ -1393 w 34455"/>
              <a:gd name="connsiteY2" fmla="*/ 35377 h 40500"/>
              <a:gd name="connsiteX3" fmla="*/ 31983 w 34455"/>
              <a:gd name="connsiteY3" fmla="*/ -4209 h 40500"/>
              <a:gd name="connsiteX4" fmla="*/ 33063 w 34455"/>
              <a:gd name="connsiteY4" fmla="*/ -3294 h 4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55" h="40500">
                <a:moveTo>
                  <a:pt x="33063" y="-3294"/>
                </a:moveTo>
                <a:lnTo>
                  <a:pt x="-300" y="36292"/>
                </a:lnTo>
                <a:lnTo>
                  <a:pt x="-1393" y="35377"/>
                </a:lnTo>
                <a:lnTo>
                  <a:pt x="31983" y="-4209"/>
                </a:lnTo>
                <a:lnTo>
                  <a:pt x="33063" y="-3294"/>
                </a:lnTo>
              </a:path>
            </a:pathLst>
          </a:custGeom>
          <a:solidFill>
            <a:srgbClr val="43464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7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7" name="Group 796">
            <a:extLst>
              <a:ext uri="{FF2B5EF4-FFF2-40B4-BE49-F238E27FC236}">
                <a16:creationId xmlns:a16="http://schemas.microsoft.com/office/drawing/2014/main" id="{F8857B8D-0F84-561F-05E1-CC0C14A2CFB7}"/>
              </a:ext>
            </a:extLst>
          </p:cNvPr>
          <p:cNvGrpSpPr/>
          <p:nvPr/>
        </p:nvGrpSpPr>
        <p:grpSpPr>
          <a:xfrm>
            <a:off x="4772519" y="1508342"/>
            <a:ext cx="2643784" cy="4106568"/>
            <a:chOff x="4772519" y="1508342"/>
            <a:chExt cx="2643784" cy="4106568"/>
          </a:xfrm>
        </p:grpSpPr>
        <p:pic>
          <p:nvPicPr>
            <p:cNvPr id="624" name="Picture 623">
              <a:extLst>
                <a:ext uri="{FF2B5EF4-FFF2-40B4-BE49-F238E27FC236}">
                  <a16:creationId xmlns:a16="http://schemas.microsoft.com/office/drawing/2014/main" id="{3EACEA24-903F-7EBF-04C6-06F53AB63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9384" y="2909125"/>
              <a:ext cx="482853" cy="513333"/>
            </a:xfrm>
            <a:custGeom>
              <a:avLst/>
              <a:gdLst>
                <a:gd name="connsiteX0" fmla="*/ 376 w 482853"/>
                <a:gd name="connsiteY0" fmla="*/ 305 h 513333"/>
                <a:gd name="connsiteX1" fmla="*/ 483230 w 482853"/>
                <a:gd name="connsiteY1" fmla="*/ 305 h 513333"/>
                <a:gd name="connsiteX2" fmla="*/ 483230 w 482853"/>
                <a:gd name="connsiteY2" fmla="*/ 513639 h 513333"/>
                <a:gd name="connsiteX3" fmla="*/ 376 w 482853"/>
                <a:gd name="connsiteY3" fmla="*/ 513639 h 51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853" h="513333">
                  <a:moveTo>
                    <a:pt x="376" y="305"/>
                  </a:moveTo>
                  <a:lnTo>
                    <a:pt x="483230" y="305"/>
                  </a:lnTo>
                  <a:lnTo>
                    <a:pt x="483230" y="513639"/>
                  </a:lnTo>
                  <a:lnTo>
                    <a:pt x="376" y="513639"/>
                  </a:lnTo>
                  <a:close/>
                </a:path>
              </a:pathLst>
            </a:custGeom>
          </p:spPr>
        </p:pic>
        <p:pic>
          <p:nvPicPr>
            <p:cNvPr id="633" name="Picture 632">
              <a:extLst>
                <a:ext uri="{FF2B5EF4-FFF2-40B4-BE49-F238E27FC236}">
                  <a16:creationId xmlns:a16="http://schemas.microsoft.com/office/drawing/2014/main" id="{A110FD83-8763-4F6F-B268-A488FD911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2222" y="2952305"/>
              <a:ext cx="511186" cy="543036"/>
            </a:xfrm>
            <a:custGeom>
              <a:avLst/>
              <a:gdLst>
                <a:gd name="connsiteX0" fmla="*/ 291 w 489203"/>
                <a:gd name="connsiteY0" fmla="*/ 310 h 519683"/>
                <a:gd name="connsiteX1" fmla="*/ 489495 w 489203"/>
                <a:gd name="connsiteY1" fmla="*/ 310 h 519683"/>
                <a:gd name="connsiteX2" fmla="*/ 489495 w 489203"/>
                <a:gd name="connsiteY2" fmla="*/ 519994 h 519683"/>
                <a:gd name="connsiteX3" fmla="*/ 291 w 489203"/>
                <a:gd name="connsiteY3" fmla="*/ 519994 h 51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203" h="519683">
                  <a:moveTo>
                    <a:pt x="291" y="310"/>
                  </a:moveTo>
                  <a:lnTo>
                    <a:pt x="489495" y="310"/>
                  </a:lnTo>
                  <a:lnTo>
                    <a:pt x="489495" y="519994"/>
                  </a:lnTo>
                  <a:lnTo>
                    <a:pt x="291" y="519994"/>
                  </a:lnTo>
                  <a:close/>
                </a:path>
              </a:pathLst>
            </a:custGeom>
          </p:spPr>
        </p:pic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B41BAD53-5461-1077-2293-D872C1DCBC06}"/>
                </a:ext>
              </a:extLst>
            </p:cNvPr>
            <p:cNvSpPr/>
            <p:nvPr/>
          </p:nvSpPr>
          <p:spPr>
            <a:xfrm flipV="1">
              <a:off x="6353961" y="3732165"/>
              <a:ext cx="462622" cy="447568"/>
            </a:xfrm>
            <a:custGeom>
              <a:avLst/>
              <a:gdLst>
                <a:gd name="connsiteX0" fmla="*/ 460121 w 462622"/>
                <a:gd name="connsiteY0" fmla="*/ 29382 h 447568"/>
                <a:gd name="connsiteX1" fmla="*/ 390614 w 462622"/>
                <a:gd name="connsiteY1" fmla="*/ -1695 h 447568"/>
                <a:gd name="connsiteX2" fmla="*/ -2502 w 462622"/>
                <a:gd name="connsiteY2" fmla="*/ 404502 h 447568"/>
                <a:gd name="connsiteX3" fmla="*/ 11951 w 462622"/>
                <a:gd name="connsiteY3" fmla="*/ 422269 h 447568"/>
                <a:gd name="connsiteX4" fmla="*/ 101168 w 462622"/>
                <a:gd name="connsiteY4" fmla="*/ 432188 h 447568"/>
                <a:gd name="connsiteX5" fmla="*/ 460121 w 462622"/>
                <a:gd name="connsiteY5" fmla="*/ 29382 h 44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2622" h="447568">
                  <a:moveTo>
                    <a:pt x="460121" y="29382"/>
                  </a:moveTo>
                  <a:cubicBezTo>
                    <a:pt x="434239" y="22740"/>
                    <a:pt x="411048" y="12364"/>
                    <a:pt x="390614" y="-1695"/>
                  </a:cubicBezTo>
                  <a:cubicBezTo>
                    <a:pt x="293980" y="157677"/>
                    <a:pt x="159728" y="291713"/>
                    <a:pt x="-2502" y="404502"/>
                  </a:cubicBezTo>
                  <a:lnTo>
                    <a:pt x="11951" y="422269"/>
                  </a:lnTo>
                  <a:cubicBezTo>
                    <a:pt x="34011" y="449346"/>
                    <a:pt x="73711" y="453778"/>
                    <a:pt x="101168" y="432188"/>
                  </a:cubicBezTo>
                  <a:cubicBezTo>
                    <a:pt x="232080" y="329051"/>
                    <a:pt x="369837" y="180537"/>
                    <a:pt x="460121" y="29382"/>
                  </a:cubicBezTo>
                </a:path>
              </a:pathLst>
            </a:custGeom>
            <a:gradFill>
              <a:gsLst>
                <a:gs pos="0">
                  <a:srgbClr val="FFDABE"/>
                </a:gs>
                <a:gs pos="30063">
                  <a:srgbClr val="FFDABE"/>
                </a:gs>
                <a:gs pos="63572">
                  <a:srgbClr val="FFC378"/>
                </a:gs>
                <a:gs pos="81122">
                  <a:srgbClr val="FFC378"/>
                </a:gs>
                <a:gs pos="100000">
                  <a:srgbClr val="FFC378"/>
                </a:gs>
              </a:gsLst>
              <a:lin ang="12118174" scaled="1"/>
            </a:gra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507458F7-6493-4FD0-CFBE-296ED738CD30}"/>
                </a:ext>
              </a:extLst>
            </p:cNvPr>
            <p:cNvSpPr/>
            <p:nvPr/>
          </p:nvSpPr>
          <p:spPr>
            <a:xfrm flipV="1">
              <a:off x="6005931" y="3565499"/>
              <a:ext cx="174104" cy="109308"/>
            </a:xfrm>
            <a:custGeom>
              <a:avLst/>
              <a:gdLst>
                <a:gd name="connsiteX0" fmla="*/ 67849 w 174104"/>
                <a:gd name="connsiteY0" fmla="*/ -1995 h 109308"/>
                <a:gd name="connsiteX1" fmla="*/ -2166 w 174104"/>
                <a:gd name="connsiteY1" fmla="*/ 31838 h 109308"/>
                <a:gd name="connsiteX2" fmla="*/ -2166 w 174104"/>
                <a:gd name="connsiteY2" fmla="*/ 104203 h 109308"/>
                <a:gd name="connsiteX3" fmla="*/ 2813 w 174104"/>
                <a:gd name="connsiteY3" fmla="*/ 103999 h 109308"/>
                <a:gd name="connsiteX4" fmla="*/ 81007 w 174104"/>
                <a:gd name="connsiteY4" fmla="*/ 70306 h 109308"/>
                <a:gd name="connsiteX5" fmla="*/ 84969 w 174104"/>
                <a:gd name="connsiteY5" fmla="*/ 70357 h 109308"/>
                <a:gd name="connsiteX6" fmla="*/ 164941 w 174104"/>
                <a:gd name="connsiteY6" fmla="*/ 106781 h 109308"/>
                <a:gd name="connsiteX7" fmla="*/ 171938 w 174104"/>
                <a:gd name="connsiteY7" fmla="*/ 107314 h 109308"/>
                <a:gd name="connsiteX8" fmla="*/ 171938 w 174104"/>
                <a:gd name="connsiteY8" fmla="*/ 38937 h 109308"/>
                <a:gd name="connsiteX9" fmla="*/ 104273 w 174104"/>
                <a:gd name="connsiteY9" fmla="*/ -204 h 109308"/>
                <a:gd name="connsiteX10" fmla="*/ 93198 w 174104"/>
                <a:gd name="connsiteY10" fmla="*/ 253 h 109308"/>
                <a:gd name="connsiteX11" fmla="*/ 92855 w 174104"/>
                <a:gd name="connsiteY11" fmla="*/ 253 h 109308"/>
                <a:gd name="connsiteX12" fmla="*/ 67849 w 174104"/>
                <a:gd name="connsiteY12" fmla="*/ -1995 h 109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4104" h="109308">
                  <a:moveTo>
                    <a:pt x="67849" y="-1995"/>
                  </a:moveTo>
                  <a:cubicBezTo>
                    <a:pt x="51898" y="18465"/>
                    <a:pt x="26485" y="31737"/>
                    <a:pt x="-2166" y="31838"/>
                  </a:cubicBezTo>
                  <a:lnTo>
                    <a:pt x="-2166" y="104203"/>
                  </a:lnTo>
                  <a:cubicBezTo>
                    <a:pt x="-527" y="104127"/>
                    <a:pt x="1162" y="104063"/>
                    <a:pt x="2813" y="103999"/>
                  </a:cubicBezTo>
                  <a:cubicBezTo>
                    <a:pt x="9925" y="84569"/>
                    <a:pt x="42119" y="70306"/>
                    <a:pt x="81007" y="70306"/>
                  </a:cubicBezTo>
                  <a:cubicBezTo>
                    <a:pt x="82315" y="70306"/>
                    <a:pt x="83635" y="70319"/>
                    <a:pt x="84969" y="70357"/>
                  </a:cubicBezTo>
                  <a:cubicBezTo>
                    <a:pt x="124796" y="71335"/>
                    <a:pt x="157664" y="86931"/>
                    <a:pt x="164941" y="106781"/>
                  </a:cubicBezTo>
                  <a:cubicBezTo>
                    <a:pt x="167278" y="106959"/>
                    <a:pt x="169615" y="107124"/>
                    <a:pt x="171938" y="107314"/>
                  </a:cubicBezTo>
                  <a:lnTo>
                    <a:pt x="171938" y="38937"/>
                  </a:lnTo>
                  <a:cubicBezTo>
                    <a:pt x="143440" y="36906"/>
                    <a:pt x="118713" y="21780"/>
                    <a:pt x="104273" y="-204"/>
                  </a:cubicBezTo>
                  <a:cubicBezTo>
                    <a:pt x="100628" y="88"/>
                    <a:pt x="96945" y="253"/>
                    <a:pt x="93198" y="253"/>
                  </a:cubicBezTo>
                  <a:cubicBezTo>
                    <a:pt x="93084" y="253"/>
                    <a:pt x="92983" y="253"/>
                    <a:pt x="92855" y="253"/>
                  </a:cubicBezTo>
                  <a:cubicBezTo>
                    <a:pt x="84270" y="253"/>
                    <a:pt x="75888" y="-521"/>
                    <a:pt x="67849" y="-1995"/>
                  </a:cubicBezTo>
                </a:path>
              </a:pathLst>
            </a:custGeom>
            <a:gradFill>
              <a:gsLst>
                <a:gs pos="0">
                  <a:srgbClr val="FFDABE"/>
                </a:gs>
                <a:gs pos="27075">
                  <a:srgbClr val="FFDABE"/>
                </a:gs>
                <a:gs pos="100000">
                  <a:srgbClr val="FFC378"/>
                </a:gs>
              </a:gsLst>
              <a:lin ang="5526330" scaled="1"/>
            </a:gra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526" name="Picture 525">
              <a:extLst>
                <a:ext uri="{FF2B5EF4-FFF2-40B4-BE49-F238E27FC236}">
                  <a16:creationId xmlns:a16="http://schemas.microsoft.com/office/drawing/2014/main" id="{7D8A67DE-D6DB-DE83-F785-0076842CA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02844" y="3555554"/>
              <a:ext cx="178053" cy="56134"/>
            </a:xfrm>
            <a:custGeom>
              <a:avLst/>
              <a:gdLst>
                <a:gd name="connsiteX0" fmla="*/ 333 w 178053"/>
                <a:gd name="connsiteY0" fmla="*/ 349 h 56134"/>
                <a:gd name="connsiteX1" fmla="*/ 178387 w 178053"/>
                <a:gd name="connsiteY1" fmla="*/ 349 h 56134"/>
                <a:gd name="connsiteX2" fmla="*/ 178387 w 178053"/>
                <a:gd name="connsiteY2" fmla="*/ 56483 h 56134"/>
                <a:gd name="connsiteX3" fmla="*/ 333 w 178053"/>
                <a:gd name="connsiteY3" fmla="*/ 56483 h 5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053" h="56134">
                  <a:moveTo>
                    <a:pt x="333" y="349"/>
                  </a:moveTo>
                  <a:lnTo>
                    <a:pt x="178387" y="349"/>
                  </a:lnTo>
                  <a:lnTo>
                    <a:pt x="178387" y="56483"/>
                  </a:lnTo>
                  <a:lnTo>
                    <a:pt x="333" y="56483"/>
                  </a:lnTo>
                  <a:close/>
                </a:path>
              </a:pathLst>
            </a:custGeom>
          </p:spPr>
        </p:pic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89A5F582-6008-985C-8EC1-3EF58D725134}"/>
                </a:ext>
              </a:extLst>
            </p:cNvPr>
            <p:cNvSpPr/>
            <p:nvPr/>
          </p:nvSpPr>
          <p:spPr>
            <a:xfrm flipV="1">
              <a:off x="5512650" y="4382807"/>
              <a:ext cx="1161961" cy="571588"/>
            </a:xfrm>
            <a:custGeom>
              <a:avLst/>
              <a:gdLst>
                <a:gd name="connsiteX0" fmla="*/ 634853 w 1161961"/>
                <a:gd name="connsiteY0" fmla="*/ -1059 h 571588"/>
                <a:gd name="connsiteX1" fmla="*/ 473601 w 1161961"/>
                <a:gd name="connsiteY1" fmla="*/ 1125 h 571588"/>
                <a:gd name="connsiteX2" fmla="*/ 470540 w 1161961"/>
                <a:gd name="connsiteY2" fmla="*/ 66848 h 571588"/>
                <a:gd name="connsiteX3" fmla="*/ 521340 w 1161961"/>
                <a:gd name="connsiteY3" fmla="*/ 124480 h 571588"/>
                <a:gd name="connsiteX4" fmla="*/ 517518 w 1161961"/>
                <a:gd name="connsiteY4" fmla="*/ 141232 h 571588"/>
                <a:gd name="connsiteX5" fmla="*/ 551694 w 1161961"/>
                <a:gd name="connsiteY5" fmla="*/ 140774 h 571588"/>
                <a:gd name="connsiteX6" fmla="*/ 582491 w 1161961"/>
                <a:gd name="connsiteY6" fmla="*/ 141181 h 571588"/>
                <a:gd name="connsiteX7" fmla="*/ 641318 w 1161961"/>
                <a:gd name="connsiteY7" fmla="*/ 143962 h 571588"/>
                <a:gd name="connsiteX8" fmla="*/ 636314 w 1161961"/>
                <a:gd name="connsiteY8" fmla="*/ 124912 h 571588"/>
                <a:gd name="connsiteX9" fmla="*/ 693946 w 1161961"/>
                <a:gd name="connsiteY9" fmla="*/ 63813 h 571588"/>
                <a:gd name="connsiteX10" fmla="*/ 690898 w 1161961"/>
                <a:gd name="connsiteY10" fmla="*/ -792 h 571588"/>
                <a:gd name="connsiteX11" fmla="*/ 634853 w 1161961"/>
                <a:gd name="connsiteY11" fmla="*/ -1059 h 571588"/>
                <a:gd name="connsiteX12" fmla="*/ 804513 w 1161961"/>
                <a:gd name="connsiteY12" fmla="*/ 1621 h 571588"/>
                <a:gd name="connsiteX13" fmla="*/ 806138 w 1161961"/>
                <a:gd name="connsiteY13" fmla="*/ 33879 h 571588"/>
                <a:gd name="connsiteX14" fmla="*/ 891863 w 1161961"/>
                <a:gd name="connsiteY14" fmla="*/ 28253 h 571588"/>
                <a:gd name="connsiteX15" fmla="*/ 892409 w 1161961"/>
                <a:gd name="connsiteY15" fmla="*/ 28253 h 571588"/>
                <a:gd name="connsiteX16" fmla="*/ 1147578 w 1161961"/>
                <a:gd name="connsiteY16" fmla="*/ 124480 h 571588"/>
                <a:gd name="connsiteX17" fmla="*/ 1037748 w 1161961"/>
                <a:gd name="connsiteY17" fmla="*/ 203817 h 571588"/>
                <a:gd name="connsiteX18" fmla="*/ 1052163 w 1161961"/>
                <a:gd name="connsiteY18" fmla="*/ 207094 h 571588"/>
                <a:gd name="connsiteX19" fmla="*/ 1030153 w 1161961"/>
                <a:gd name="connsiteY19" fmla="*/ 338920 h 571588"/>
                <a:gd name="connsiteX20" fmla="*/ 1005630 w 1161961"/>
                <a:gd name="connsiteY20" fmla="*/ 338107 h 571588"/>
                <a:gd name="connsiteX21" fmla="*/ 1049724 w 1161961"/>
                <a:gd name="connsiteY21" fmla="*/ 387853 h 571588"/>
                <a:gd name="connsiteX22" fmla="*/ 1064761 w 1161961"/>
                <a:gd name="connsiteY22" fmla="*/ 570530 h 571588"/>
                <a:gd name="connsiteX23" fmla="*/ 1067403 w 1161961"/>
                <a:gd name="connsiteY23" fmla="*/ 570530 h 571588"/>
                <a:gd name="connsiteX24" fmla="*/ 1159795 w 1161961"/>
                <a:gd name="connsiteY24" fmla="*/ 62504 h 571588"/>
                <a:gd name="connsiteX25" fmla="*/ 804513 w 1161961"/>
                <a:gd name="connsiteY25" fmla="*/ 1621 h 571588"/>
                <a:gd name="connsiteX26" fmla="*/ 359885 w 1161961"/>
                <a:gd name="connsiteY26" fmla="*/ 5367 h 571588"/>
                <a:gd name="connsiteX27" fmla="*/ -2166 w 1161961"/>
                <a:gd name="connsiteY27" fmla="*/ 62504 h 571588"/>
                <a:gd name="connsiteX28" fmla="*/ 11055 w 1161961"/>
                <a:gd name="connsiteY28" fmla="*/ 116340 h 571588"/>
                <a:gd name="connsiteX29" fmla="*/ 265626 w 1161961"/>
                <a:gd name="connsiteY29" fmla="*/ 28253 h 571588"/>
                <a:gd name="connsiteX30" fmla="*/ 266172 w 1161961"/>
                <a:gd name="connsiteY30" fmla="*/ 28253 h 571588"/>
                <a:gd name="connsiteX31" fmla="*/ 358438 w 1161961"/>
                <a:gd name="connsiteY31" fmla="*/ 34742 h 571588"/>
                <a:gd name="connsiteX32" fmla="*/ 359885 w 1161961"/>
                <a:gd name="connsiteY32" fmla="*/ 5367 h 571588"/>
                <a:gd name="connsiteX33" fmla="*/ 19564 w 1161961"/>
                <a:gd name="connsiteY33" fmla="*/ 150973 h 571588"/>
                <a:gd name="connsiteX34" fmla="*/ 87229 w 1161961"/>
                <a:gd name="connsiteY34" fmla="*/ 426474 h 571588"/>
                <a:gd name="connsiteX35" fmla="*/ 115258 w 1161961"/>
                <a:gd name="connsiteY35" fmla="*/ 351150 h 571588"/>
                <a:gd name="connsiteX36" fmla="*/ 170541 w 1161961"/>
                <a:gd name="connsiteY36" fmla="*/ 310142 h 571588"/>
                <a:gd name="connsiteX37" fmla="*/ 130612 w 1161961"/>
                <a:gd name="connsiteY37" fmla="*/ 308808 h 571588"/>
                <a:gd name="connsiteX38" fmla="*/ 138486 w 1161961"/>
                <a:gd name="connsiteY38" fmla="*/ 208440 h 571588"/>
                <a:gd name="connsiteX39" fmla="*/ 19564 w 1161961"/>
                <a:gd name="connsiteY39" fmla="*/ 150973 h 57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161961" h="571588">
                  <a:moveTo>
                    <a:pt x="634853" y="-1059"/>
                  </a:moveTo>
                  <a:cubicBezTo>
                    <a:pt x="581145" y="-1059"/>
                    <a:pt x="526751" y="-310"/>
                    <a:pt x="473601" y="1125"/>
                  </a:cubicBezTo>
                  <a:cubicBezTo>
                    <a:pt x="472369" y="24163"/>
                    <a:pt x="471366" y="46045"/>
                    <a:pt x="470540" y="66848"/>
                  </a:cubicBezTo>
                  <a:cubicBezTo>
                    <a:pt x="502417" y="82913"/>
                    <a:pt x="521328" y="102852"/>
                    <a:pt x="521340" y="124480"/>
                  </a:cubicBezTo>
                  <a:cubicBezTo>
                    <a:pt x="521340" y="130195"/>
                    <a:pt x="520033" y="135796"/>
                    <a:pt x="517518" y="141232"/>
                  </a:cubicBezTo>
                  <a:cubicBezTo>
                    <a:pt x="528884" y="140940"/>
                    <a:pt x="540289" y="140774"/>
                    <a:pt x="551694" y="140774"/>
                  </a:cubicBezTo>
                  <a:cubicBezTo>
                    <a:pt x="561968" y="140774"/>
                    <a:pt x="572242" y="140902"/>
                    <a:pt x="582491" y="141181"/>
                  </a:cubicBezTo>
                  <a:cubicBezTo>
                    <a:pt x="601846" y="141689"/>
                    <a:pt x="621531" y="142654"/>
                    <a:pt x="641318" y="143962"/>
                  </a:cubicBezTo>
                  <a:cubicBezTo>
                    <a:pt x="638041" y="137803"/>
                    <a:pt x="636314" y="131427"/>
                    <a:pt x="636314" y="124912"/>
                  </a:cubicBezTo>
                  <a:cubicBezTo>
                    <a:pt x="636263" y="101747"/>
                    <a:pt x="657878" y="80462"/>
                    <a:pt x="693946" y="63813"/>
                  </a:cubicBezTo>
                  <a:cubicBezTo>
                    <a:pt x="693121" y="43353"/>
                    <a:pt x="692118" y="21801"/>
                    <a:pt x="690898" y="-792"/>
                  </a:cubicBezTo>
                  <a:cubicBezTo>
                    <a:pt x="672344" y="-970"/>
                    <a:pt x="653649" y="-1059"/>
                    <a:pt x="634853" y="-1059"/>
                  </a:cubicBezTo>
                  <a:moveTo>
                    <a:pt x="804513" y="1621"/>
                  </a:moveTo>
                  <a:cubicBezTo>
                    <a:pt x="805135" y="12759"/>
                    <a:pt x="805668" y="23515"/>
                    <a:pt x="806138" y="33879"/>
                  </a:cubicBezTo>
                  <a:cubicBezTo>
                    <a:pt x="832935" y="30259"/>
                    <a:pt x="861789" y="28278"/>
                    <a:pt x="891863" y="28253"/>
                  </a:cubicBezTo>
                  <a:cubicBezTo>
                    <a:pt x="892054" y="28253"/>
                    <a:pt x="892219" y="28253"/>
                    <a:pt x="892409" y="28253"/>
                  </a:cubicBezTo>
                  <a:cubicBezTo>
                    <a:pt x="1033277" y="28253"/>
                    <a:pt x="1147527" y="71293"/>
                    <a:pt x="1147578" y="124480"/>
                  </a:cubicBezTo>
                  <a:cubicBezTo>
                    <a:pt x="1147590" y="157310"/>
                    <a:pt x="1104144" y="186342"/>
                    <a:pt x="1037748" y="203817"/>
                  </a:cubicBezTo>
                  <a:cubicBezTo>
                    <a:pt x="1047083" y="205900"/>
                    <a:pt x="1052163" y="207094"/>
                    <a:pt x="1052163" y="207094"/>
                  </a:cubicBezTo>
                  <a:lnTo>
                    <a:pt x="1030153" y="338920"/>
                  </a:lnTo>
                  <a:lnTo>
                    <a:pt x="1005630" y="338107"/>
                  </a:lnTo>
                  <a:cubicBezTo>
                    <a:pt x="1026902" y="352826"/>
                    <a:pt x="1042117" y="369400"/>
                    <a:pt x="1049724" y="387853"/>
                  </a:cubicBezTo>
                  <a:cubicBezTo>
                    <a:pt x="1067288" y="430487"/>
                    <a:pt x="1070578" y="495600"/>
                    <a:pt x="1064761" y="570530"/>
                  </a:cubicBezTo>
                  <a:lnTo>
                    <a:pt x="1067403" y="570530"/>
                  </a:lnTo>
                  <a:lnTo>
                    <a:pt x="1159795" y="62504"/>
                  </a:lnTo>
                  <a:cubicBezTo>
                    <a:pt x="1159795" y="27440"/>
                    <a:pt x="1002975" y="8250"/>
                    <a:pt x="804513" y="1621"/>
                  </a:cubicBezTo>
                  <a:moveTo>
                    <a:pt x="359885" y="5367"/>
                  </a:moveTo>
                  <a:cubicBezTo>
                    <a:pt x="158298" y="15057"/>
                    <a:pt x="-2166" y="35238"/>
                    <a:pt x="-2166" y="62504"/>
                  </a:cubicBezTo>
                  <a:lnTo>
                    <a:pt x="11055" y="116340"/>
                  </a:lnTo>
                  <a:cubicBezTo>
                    <a:pt x="22472" y="67076"/>
                    <a:pt x="132085" y="28367"/>
                    <a:pt x="265626" y="28253"/>
                  </a:cubicBezTo>
                  <a:cubicBezTo>
                    <a:pt x="265816" y="28253"/>
                    <a:pt x="265982" y="28253"/>
                    <a:pt x="266172" y="28253"/>
                  </a:cubicBezTo>
                  <a:cubicBezTo>
                    <a:pt x="298710" y="28253"/>
                    <a:pt x="329812" y="30551"/>
                    <a:pt x="358438" y="34742"/>
                  </a:cubicBezTo>
                  <a:cubicBezTo>
                    <a:pt x="358857" y="25268"/>
                    <a:pt x="359339" y="15476"/>
                    <a:pt x="359885" y="5367"/>
                  </a:cubicBezTo>
                  <a:moveTo>
                    <a:pt x="19564" y="150973"/>
                  </a:moveTo>
                  <a:lnTo>
                    <a:pt x="87229" y="426474"/>
                  </a:lnTo>
                  <a:cubicBezTo>
                    <a:pt x="92258" y="395283"/>
                    <a:pt x="101313" y="369489"/>
                    <a:pt x="115258" y="351150"/>
                  </a:cubicBezTo>
                  <a:cubicBezTo>
                    <a:pt x="126980" y="335758"/>
                    <a:pt x="145929" y="322092"/>
                    <a:pt x="170541" y="310142"/>
                  </a:cubicBezTo>
                  <a:lnTo>
                    <a:pt x="130612" y="308808"/>
                  </a:lnTo>
                  <a:lnTo>
                    <a:pt x="138486" y="208440"/>
                  </a:lnTo>
                  <a:cubicBezTo>
                    <a:pt x="81184" y="196045"/>
                    <a:pt x="37826" y="175496"/>
                    <a:pt x="19564" y="150973"/>
                  </a:cubicBezTo>
                </a:path>
              </a:pathLst>
            </a:custGeom>
            <a:gradFill>
              <a:gsLst>
                <a:gs pos="0">
                  <a:srgbClr val="B8CEC3"/>
                </a:gs>
                <a:gs pos="22920">
                  <a:srgbClr val="B8CEC3"/>
                </a:gs>
                <a:gs pos="100000">
                  <a:srgbClr val="448780"/>
                </a:gs>
              </a:gsLst>
              <a:lin ang="5400000" scaled="1"/>
            </a:gra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0D80BB44-50C9-64C7-EB97-123EABEA3D03}"/>
                </a:ext>
              </a:extLst>
            </p:cNvPr>
            <p:cNvSpPr/>
            <p:nvPr/>
          </p:nvSpPr>
          <p:spPr>
            <a:xfrm flipV="1">
              <a:off x="5920317" y="5402881"/>
              <a:ext cx="132172" cy="199574"/>
            </a:xfrm>
            <a:custGeom>
              <a:avLst/>
              <a:gdLst>
                <a:gd name="connsiteX0" fmla="*/ 121519 w 132172"/>
                <a:gd name="connsiteY0" fmla="*/ 56330 h 199574"/>
                <a:gd name="connsiteX1" fmla="*/ 113417 w 132172"/>
                <a:gd name="connsiteY1" fmla="*/ 81149 h 199574"/>
                <a:gd name="connsiteX2" fmla="*/ 95840 w 132172"/>
                <a:gd name="connsiteY2" fmla="*/ 199259 h 199574"/>
                <a:gd name="connsiteX3" fmla="*/ 19843 w 132172"/>
                <a:gd name="connsiteY3" fmla="*/ 172460 h 199574"/>
                <a:gd name="connsiteX4" fmla="*/ 35299 w 132172"/>
                <a:gd name="connsiteY4" fmla="*/ 64267 h 199574"/>
                <a:gd name="connsiteX5" fmla="*/ -2077 w 132172"/>
                <a:gd name="connsiteY5" fmla="*/ 23870 h 199574"/>
                <a:gd name="connsiteX6" fmla="*/ 4006 w 132172"/>
                <a:gd name="connsiteY6" fmla="*/ 33 h 199574"/>
                <a:gd name="connsiteX7" fmla="*/ 130079 w 132172"/>
                <a:gd name="connsiteY7" fmla="*/ 17406 h 199574"/>
                <a:gd name="connsiteX8" fmla="*/ 121519 w 132172"/>
                <a:gd name="connsiteY8" fmla="*/ 56330 h 199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172" h="199574">
                  <a:moveTo>
                    <a:pt x="121519" y="56330"/>
                  </a:moveTo>
                  <a:cubicBezTo>
                    <a:pt x="117734" y="64257"/>
                    <a:pt x="114064" y="78609"/>
                    <a:pt x="113417" y="81149"/>
                  </a:cubicBezTo>
                  <a:cubicBezTo>
                    <a:pt x="106762" y="111575"/>
                    <a:pt x="101161" y="153792"/>
                    <a:pt x="95840" y="199259"/>
                  </a:cubicBezTo>
                  <a:lnTo>
                    <a:pt x="19843" y="172460"/>
                  </a:lnTo>
                  <a:cubicBezTo>
                    <a:pt x="23793" y="129469"/>
                    <a:pt x="28517" y="90912"/>
                    <a:pt x="35299" y="64267"/>
                  </a:cubicBezTo>
                  <a:cubicBezTo>
                    <a:pt x="35299" y="64267"/>
                    <a:pt x="-1849" y="36814"/>
                    <a:pt x="-2077" y="23870"/>
                  </a:cubicBezTo>
                  <a:cubicBezTo>
                    <a:pt x="-2293" y="10917"/>
                    <a:pt x="-261" y="2256"/>
                    <a:pt x="4006" y="33"/>
                  </a:cubicBezTo>
                  <a:cubicBezTo>
                    <a:pt x="8286" y="-2205"/>
                    <a:pt x="130473" y="6675"/>
                    <a:pt x="130079" y="17406"/>
                  </a:cubicBezTo>
                  <a:cubicBezTo>
                    <a:pt x="129685" y="28161"/>
                    <a:pt x="125697" y="47643"/>
                    <a:pt x="121519" y="56330"/>
                  </a:cubicBezTo>
                </a:path>
              </a:pathLst>
            </a:custGeom>
            <a:gradFill>
              <a:gsLst>
                <a:gs pos="0">
                  <a:srgbClr val="FFDABE"/>
                </a:gs>
                <a:gs pos="30063">
                  <a:srgbClr val="FFDABE"/>
                </a:gs>
                <a:gs pos="63572">
                  <a:srgbClr val="FFC378"/>
                </a:gs>
                <a:gs pos="81122">
                  <a:srgbClr val="FFC378"/>
                </a:gs>
                <a:gs pos="100000">
                  <a:srgbClr val="FFC378"/>
                </a:gs>
              </a:gsLst>
              <a:lin ang="5632785" scaled="1"/>
            </a:gra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08AB70BB-206C-62B4-C3E3-F42AB5909CBF}"/>
                </a:ext>
              </a:extLst>
            </p:cNvPr>
            <p:cNvSpPr/>
            <p:nvPr/>
          </p:nvSpPr>
          <p:spPr>
            <a:xfrm flipV="1">
              <a:off x="5920317" y="5525322"/>
              <a:ext cx="143246" cy="89588"/>
            </a:xfrm>
            <a:custGeom>
              <a:avLst/>
              <a:gdLst>
                <a:gd name="connsiteX0" fmla="*/ 116448 w 143246"/>
                <a:gd name="connsiteY0" fmla="*/ 82741 h 89588"/>
                <a:gd name="connsiteX1" fmla="*/ 104358 w 143246"/>
                <a:gd name="connsiteY1" fmla="*/ 75617 h 89588"/>
                <a:gd name="connsiteX2" fmla="*/ 100268 w 143246"/>
                <a:gd name="connsiteY2" fmla="*/ 88645 h 89588"/>
                <a:gd name="connsiteX3" fmla="*/ 44045 w 143246"/>
                <a:gd name="connsiteY3" fmla="*/ 83108 h 89588"/>
                <a:gd name="connsiteX4" fmla="*/ 43829 w 143246"/>
                <a:gd name="connsiteY4" fmla="*/ 70170 h 89588"/>
                <a:gd name="connsiteX5" fmla="*/ 35295 w 143246"/>
                <a:gd name="connsiteY5" fmla="*/ 76783 h 89588"/>
                <a:gd name="connsiteX6" fmla="*/ -2081 w 143246"/>
                <a:gd name="connsiteY6" fmla="*/ 36386 h 89588"/>
                <a:gd name="connsiteX7" fmla="*/ 4002 w 143246"/>
                <a:gd name="connsiteY7" fmla="*/ 12549 h 89588"/>
                <a:gd name="connsiteX8" fmla="*/ 81510 w 143246"/>
                <a:gd name="connsiteY8" fmla="*/ 459 h 89588"/>
                <a:gd name="connsiteX9" fmla="*/ 138025 w 143246"/>
                <a:gd name="connsiteY9" fmla="*/ 23254 h 89588"/>
                <a:gd name="connsiteX10" fmla="*/ 116448 w 143246"/>
                <a:gd name="connsiteY10" fmla="*/ 82741 h 8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246" h="89588">
                  <a:moveTo>
                    <a:pt x="116448" y="82741"/>
                  </a:moveTo>
                  <a:lnTo>
                    <a:pt x="104358" y="75617"/>
                  </a:lnTo>
                  <a:cubicBezTo>
                    <a:pt x="104358" y="75617"/>
                    <a:pt x="104535" y="86412"/>
                    <a:pt x="100268" y="88645"/>
                  </a:cubicBezTo>
                  <a:cubicBezTo>
                    <a:pt x="95975" y="90881"/>
                    <a:pt x="50586" y="87315"/>
                    <a:pt x="44045" y="83108"/>
                  </a:cubicBezTo>
                  <a:cubicBezTo>
                    <a:pt x="37492" y="78891"/>
                    <a:pt x="43829" y="70170"/>
                    <a:pt x="43829" y="70170"/>
                  </a:cubicBezTo>
                  <a:lnTo>
                    <a:pt x="35295" y="76783"/>
                  </a:lnTo>
                  <a:cubicBezTo>
                    <a:pt x="35295" y="76783"/>
                    <a:pt x="-1852" y="49329"/>
                    <a:pt x="-2081" y="36386"/>
                  </a:cubicBezTo>
                  <a:cubicBezTo>
                    <a:pt x="-2297" y="23433"/>
                    <a:pt x="-265" y="14772"/>
                    <a:pt x="4002" y="12549"/>
                  </a:cubicBezTo>
                  <a:cubicBezTo>
                    <a:pt x="10403" y="8113"/>
                    <a:pt x="40438" y="-3188"/>
                    <a:pt x="81510" y="459"/>
                  </a:cubicBezTo>
                  <a:cubicBezTo>
                    <a:pt x="118315" y="3698"/>
                    <a:pt x="134698" y="18124"/>
                    <a:pt x="138025" y="23254"/>
                  </a:cubicBezTo>
                  <a:cubicBezTo>
                    <a:pt x="149100" y="40335"/>
                    <a:pt x="128068" y="73062"/>
                    <a:pt x="116448" y="82741"/>
                  </a:cubicBezTo>
                </a:path>
              </a:pathLst>
            </a:custGeom>
            <a:solidFill>
              <a:srgbClr val="2E2E2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45867C92-93AD-5ED8-88D1-28DA3BF74814}"/>
                </a:ext>
              </a:extLst>
            </p:cNvPr>
            <p:cNvSpPr/>
            <p:nvPr/>
          </p:nvSpPr>
          <p:spPr>
            <a:xfrm flipV="1">
              <a:off x="5873254" y="4886489"/>
              <a:ext cx="170141" cy="595985"/>
            </a:xfrm>
            <a:custGeom>
              <a:avLst/>
              <a:gdLst>
                <a:gd name="connsiteX0" fmla="*/ 86102 w 170141"/>
                <a:gd name="connsiteY0" fmla="*/ -599 h 595985"/>
                <a:gd name="connsiteX1" fmla="*/ 55292 w 170141"/>
                <a:gd name="connsiteY1" fmla="*/ 2805 h 595985"/>
                <a:gd name="connsiteX2" fmla="*/ -626 w 170141"/>
                <a:gd name="connsiteY2" fmla="*/ 533906 h 595985"/>
                <a:gd name="connsiteX3" fmla="*/ -2074 w 170141"/>
                <a:gd name="connsiteY3" fmla="*/ 563281 h 595985"/>
                <a:gd name="connsiteX4" fmla="*/ 110029 w 170141"/>
                <a:gd name="connsiteY4" fmla="*/ 595387 h 595985"/>
                <a:gd name="connsiteX5" fmla="*/ 113090 w 170141"/>
                <a:gd name="connsiteY5" fmla="*/ 529664 h 595985"/>
                <a:gd name="connsiteX6" fmla="*/ 168068 w 170141"/>
                <a:gd name="connsiteY6" fmla="*/ 23799 h 595985"/>
                <a:gd name="connsiteX7" fmla="*/ 86102 w 170141"/>
                <a:gd name="connsiteY7" fmla="*/ -599 h 595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141" h="595985">
                  <a:moveTo>
                    <a:pt x="86102" y="-599"/>
                  </a:moveTo>
                  <a:cubicBezTo>
                    <a:pt x="75917" y="-599"/>
                    <a:pt x="65642" y="518"/>
                    <a:pt x="55292" y="2805"/>
                  </a:cubicBezTo>
                  <a:cubicBezTo>
                    <a:pt x="22564" y="240943"/>
                    <a:pt x="6054" y="411542"/>
                    <a:pt x="-626" y="533906"/>
                  </a:cubicBezTo>
                  <a:cubicBezTo>
                    <a:pt x="-1172" y="544015"/>
                    <a:pt x="-1655" y="553807"/>
                    <a:pt x="-2074" y="563281"/>
                  </a:cubicBezTo>
                  <a:cubicBezTo>
                    <a:pt x="42833" y="569847"/>
                    <a:pt x="81606" y="581074"/>
                    <a:pt x="110029" y="595387"/>
                  </a:cubicBezTo>
                  <a:cubicBezTo>
                    <a:pt x="110855" y="574584"/>
                    <a:pt x="111858" y="552702"/>
                    <a:pt x="113090" y="529664"/>
                  </a:cubicBezTo>
                  <a:cubicBezTo>
                    <a:pt x="120278" y="395959"/>
                    <a:pt x="135327" y="225156"/>
                    <a:pt x="168068" y="23799"/>
                  </a:cubicBezTo>
                  <a:cubicBezTo>
                    <a:pt x="141335" y="7820"/>
                    <a:pt x="114030" y="-599"/>
                    <a:pt x="86102" y="-599"/>
                  </a:cubicBezTo>
                </a:path>
              </a:pathLst>
            </a:custGeom>
            <a:gradFill>
              <a:gsLst>
                <a:gs pos="0">
                  <a:srgbClr val="6E3312"/>
                </a:gs>
                <a:gs pos="47210">
                  <a:srgbClr val="AB6E17"/>
                </a:gs>
                <a:gs pos="100000">
                  <a:srgbClr val="AB6E17"/>
                </a:gs>
              </a:gsLst>
              <a:lin ang="11894078" scaled="1"/>
            </a:gra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531" name="Picture 530">
              <a:extLst>
                <a:ext uri="{FF2B5EF4-FFF2-40B4-BE49-F238E27FC236}">
                  <a16:creationId xmlns:a16="http://schemas.microsoft.com/office/drawing/2014/main" id="{990B497C-69D5-32A8-82FE-5AF1CB6C6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15164" y="4793805"/>
              <a:ext cx="25654" cy="56133"/>
            </a:xfrm>
            <a:custGeom>
              <a:avLst/>
              <a:gdLst>
                <a:gd name="connsiteX0" fmla="*/ 273 w 25654"/>
                <a:gd name="connsiteY0" fmla="*/ 479 h 56133"/>
                <a:gd name="connsiteX1" fmla="*/ 25927 w 25654"/>
                <a:gd name="connsiteY1" fmla="*/ 479 h 56133"/>
                <a:gd name="connsiteX2" fmla="*/ 25927 w 25654"/>
                <a:gd name="connsiteY2" fmla="*/ 56613 h 56133"/>
                <a:gd name="connsiteX3" fmla="*/ 273 w 25654"/>
                <a:gd name="connsiteY3" fmla="*/ 56613 h 5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54" h="56133">
                  <a:moveTo>
                    <a:pt x="273" y="479"/>
                  </a:moveTo>
                  <a:lnTo>
                    <a:pt x="25927" y="479"/>
                  </a:lnTo>
                  <a:lnTo>
                    <a:pt x="25927" y="56613"/>
                  </a:lnTo>
                  <a:lnTo>
                    <a:pt x="273" y="56613"/>
                  </a:lnTo>
                  <a:close/>
                </a:path>
              </a:pathLst>
            </a:custGeom>
          </p:spPr>
        </p:pic>
        <p:pic>
          <p:nvPicPr>
            <p:cNvPr id="532" name="Picture 531">
              <a:extLst>
                <a:ext uri="{FF2B5EF4-FFF2-40B4-BE49-F238E27FC236}">
                  <a16:creationId xmlns:a16="http://schemas.microsoft.com/office/drawing/2014/main" id="{54B7C6C2-8038-1095-336E-DAEA4DF9A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15164" y="4732845"/>
              <a:ext cx="532383" cy="202183"/>
            </a:xfrm>
            <a:custGeom>
              <a:avLst/>
              <a:gdLst>
                <a:gd name="connsiteX0" fmla="*/ 300 w 532383"/>
                <a:gd name="connsiteY0" fmla="*/ 481 h 202183"/>
                <a:gd name="connsiteX1" fmla="*/ 532684 w 532383"/>
                <a:gd name="connsiteY1" fmla="*/ 481 h 202183"/>
                <a:gd name="connsiteX2" fmla="*/ 532684 w 532383"/>
                <a:gd name="connsiteY2" fmla="*/ 202665 h 202183"/>
                <a:gd name="connsiteX3" fmla="*/ 300 w 532383"/>
                <a:gd name="connsiteY3" fmla="*/ 202665 h 202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383" h="202183">
                  <a:moveTo>
                    <a:pt x="300" y="481"/>
                  </a:moveTo>
                  <a:lnTo>
                    <a:pt x="532684" y="481"/>
                  </a:lnTo>
                  <a:lnTo>
                    <a:pt x="532684" y="202665"/>
                  </a:lnTo>
                  <a:lnTo>
                    <a:pt x="300" y="202665"/>
                  </a:lnTo>
                  <a:close/>
                </a:path>
              </a:pathLst>
            </a:custGeom>
          </p:spPr>
        </p:pic>
        <p:pic>
          <p:nvPicPr>
            <p:cNvPr id="533" name="Picture 532">
              <a:extLst>
                <a:ext uri="{FF2B5EF4-FFF2-40B4-BE49-F238E27FC236}">
                  <a16:creationId xmlns:a16="http://schemas.microsoft.com/office/drawing/2014/main" id="{BBAF5470-6A6A-F67D-C140-2B8599163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63144" y="4798885"/>
              <a:ext cx="129793" cy="129793"/>
            </a:xfrm>
            <a:custGeom>
              <a:avLst/>
              <a:gdLst>
                <a:gd name="connsiteX0" fmla="*/ 315 w 129793"/>
                <a:gd name="connsiteY0" fmla="*/ 484 h 129793"/>
                <a:gd name="connsiteX1" fmla="*/ 130109 w 129793"/>
                <a:gd name="connsiteY1" fmla="*/ 484 h 129793"/>
                <a:gd name="connsiteX2" fmla="*/ 130109 w 129793"/>
                <a:gd name="connsiteY2" fmla="*/ 130278 h 129793"/>
                <a:gd name="connsiteX3" fmla="*/ 315 w 129793"/>
                <a:gd name="connsiteY3" fmla="*/ 130278 h 12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793" h="129793">
                  <a:moveTo>
                    <a:pt x="315" y="484"/>
                  </a:moveTo>
                  <a:lnTo>
                    <a:pt x="130109" y="484"/>
                  </a:lnTo>
                  <a:lnTo>
                    <a:pt x="130109" y="130278"/>
                  </a:lnTo>
                  <a:lnTo>
                    <a:pt x="315" y="130278"/>
                  </a:lnTo>
                  <a:close/>
                </a:path>
              </a:pathLst>
            </a:custGeom>
          </p:spPr>
        </p:pic>
        <p:pic>
          <p:nvPicPr>
            <p:cNvPr id="534" name="Picture 533">
              <a:extLst>
                <a:ext uri="{FF2B5EF4-FFF2-40B4-BE49-F238E27FC236}">
                  <a16:creationId xmlns:a16="http://schemas.microsoft.com/office/drawing/2014/main" id="{915BCBDB-C871-65C0-E8D7-7C196BD55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43814" y="4737925"/>
              <a:ext cx="531113" cy="197103"/>
            </a:xfrm>
            <a:custGeom>
              <a:avLst/>
              <a:gdLst>
                <a:gd name="connsiteX0" fmla="*/ 366 w 531113"/>
                <a:gd name="connsiteY0" fmla="*/ 481 h 197103"/>
                <a:gd name="connsiteX1" fmla="*/ 531480 w 531113"/>
                <a:gd name="connsiteY1" fmla="*/ 481 h 197103"/>
                <a:gd name="connsiteX2" fmla="*/ 531480 w 531113"/>
                <a:gd name="connsiteY2" fmla="*/ 197585 h 197103"/>
                <a:gd name="connsiteX3" fmla="*/ 366 w 531113"/>
                <a:gd name="connsiteY3" fmla="*/ 197585 h 197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113" h="197103">
                  <a:moveTo>
                    <a:pt x="366" y="481"/>
                  </a:moveTo>
                  <a:lnTo>
                    <a:pt x="531480" y="481"/>
                  </a:lnTo>
                  <a:lnTo>
                    <a:pt x="531480" y="197585"/>
                  </a:lnTo>
                  <a:lnTo>
                    <a:pt x="366" y="197585"/>
                  </a:lnTo>
                  <a:close/>
                </a:path>
              </a:pathLst>
            </a:custGeom>
          </p:spPr>
        </p:pic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D5BF82BF-C76B-0E39-8F1E-37FB28A39DF7}"/>
                </a:ext>
              </a:extLst>
            </p:cNvPr>
            <p:cNvSpPr/>
            <p:nvPr/>
          </p:nvSpPr>
          <p:spPr>
            <a:xfrm flipV="1">
              <a:off x="6141743" y="5402881"/>
              <a:ext cx="132172" cy="199574"/>
            </a:xfrm>
            <a:custGeom>
              <a:avLst/>
              <a:gdLst>
                <a:gd name="connsiteX0" fmla="*/ 6304 w 132172"/>
                <a:gd name="connsiteY0" fmla="*/ 56330 h 199574"/>
                <a:gd name="connsiteX1" fmla="*/ 14419 w 132172"/>
                <a:gd name="connsiteY1" fmla="*/ 81149 h 199574"/>
                <a:gd name="connsiteX2" fmla="*/ 31996 w 132172"/>
                <a:gd name="connsiteY2" fmla="*/ 199259 h 199574"/>
                <a:gd name="connsiteX3" fmla="*/ 107993 w 132172"/>
                <a:gd name="connsiteY3" fmla="*/ 172460 h 199574"/>
                <a:gd name="connsiteX4" fmla="*/ 92524 w 132172"/>
                <a:gd name="connsiteY4" fmla="*/ 64267 h 199574"/>
                <a:gd name="connsiteX5" fmla="*/ 129913 w 132172"/>
                <a:gd name="connsiteY5" fmla="*/ 23870 h 199574"/>
                <a:gd name="connsiteX6" fmla="*/ 123830 w 132172"/>
                <a:gd name="connsiteY6" fmla="*/ 33 h 199574"/>
                <a:gd name="connsiteX7" fmla="*/ -2243 w 132172"/>
                <a:gd name="connsiteY7" fmla="*/ 17406 h 199574"/>
                <a:gd name="connsiteX8" fmla="*/ 6304 w 132172"/>
                <a:gd name="connsiteY8" fmla="*/ 56330 h 199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172" h="199574">
                  <a:moveTo>
                    <a:pt x="6304" y="56330"/>
                  </a:moveTo>
                  <a:cubicBezTo>
                    <a:pt x="10101" y="64257"/>
                    <a:pt x="13784" y="78609"/>
                    <a:pt x="14419" y="81149"/>
                  </a:cubicBezTo>
                  <a:cubicBezTo>
                    <a:pt x="21074" y="111575"/>
                    <a:pt x="26675" y="153792"/>
                    <a:pt x="31996" y="199259"/>
                  </a:cubicBezTo>
                  <a:lnTo>
                    <a:pt x="107993" y="172460"/>
                  </a:lnTo>
                  <a:cubicBezTo>
                    <a:pt x="104043" y="129469"/>
                    <a:pt x="99331" y="90912"/>
                    <a:pt x="92524" y="64267"/>
                  </a:cubicBezTo>
                  <a:cubicBezTo>
                    <a:pt x="92524" y="64267"/>
                    <a:pt x="129684" y="36814"/>
                    <a:pt x="129913" y="23870"/>
                  </a:cubicBezTo>
                  <a:cubicBezTo>
                    <a:pt x="130129" y="10917"/>
                    <a:pt x="128110" y="2256"/>
                    <a:pt x="123830" y="33"/>
                  </a:cubicBezTo>
                  <a:cubicBezTo>
                    <a:pt x="119550" y="-2205"/>
                    <a:pt x="-2637" y="6675"/>
                    <a:pt x="-2243" y="17406"/>
                  </a:cubicBezTo>
                  <a:cubicBezTo>
                    <a:pt x="-1849" y="28161"/>
                    <a:pt x="2138" y="47643"/>
                    <a:pt x="6304" y="56330"/>
                  </a:cubicBezTo>
                </a:path>
              </a:pathLst>
            </a:custGeom>
            <a:gradFill>
              <a:gsLst>
                <a:gs pos="0">
                  <a:srgbClr val="FFDABE"/>
                </a:gs>
                <a:gs pos="30063">
                  <a:srgbClr val="FFDABE"/>
                </a:gs>
                <a:gs pos="63572">
                  <a:srgbClr val="FFC378"/>
                </a:gs>
                <a:gs pos="81122">
                  <a:srgbClr val="FFC378"/>
                </a:gs>
                <a:gs pos="100000">
                  <a:srgbClr val="FFC378"/>
                </a:gs>
              </a:gsLst>
              <a:lin ang="5167215" scaled="1"/>
            </a:gra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3E6548A5-D3AF-0C78-58F1-B18B79B3785F}"/>
                </a:ext>
              </a:extLst>
            </p:cNvPr>
            <p:cNvSpPr/>
            <p:nvPr/>
          </p:nvSpPr>
          <p:spPr>
            <a:xfrm flipV="1">
              <a:off x="6130676" y="5525322"/>
              <a:ext cx="143239" cy="89588"/>
            </a:xfrm>
            <a:custGeom>
              <a:avLst/>
              <a:gdLst>
                <a:gd name="connsiteX0" fmla="*/ 22467 w 143239"/>
                <a:gd name="connsiteY0" fmla="*/ 82741 h 89588"/>
                <a:gd name="connsiteX1" fmla="*/ 34545 w 143239"/>
                <a:gd name="connsiteY1" fmla="*/ 75617 h 89588"/>
                <a:gd name="connsiteX2" fmla="*/ 38635 w 143239"/>
                <a:gd name="connsiteY2" fmla="*/ 88645 h 89588"/>
                <a:gd name="connsiteX3" fmla="*/ 94870 w 143239"/>
                <a:gd name="connsiteY3" fmla="*/ 83108 h 89588"/>
                <a:gd name="connsiteX4" fmla="*/ 95086 w 143239"/>
                <a:gd name="connsiteY4" fmla="*/ 70170 h 89588"/>
                <a:gd name="connsiteX5" fmla="*/ 103595 w 143239"/>
                <a:gd name="connsiteY5" fmla="*/ 76783 h 89588"/>
                <a:gd name="connsiteX6" fmla="*/ 140984 w 143239"/>
                <a:gd name="connsiteY6" fmla="*/ 36386 h 89588"/>
                <a:gd name="connsiteX7" fmla="*/ 134901 w 143239"/>
                <a:gd name="connsiteY7" fmla="*/ 12549 h 89588"/>
                <a:gd name="connsiteX8" fmla="*/ 57392 w 143239"/>
                <a:gd name="connsiteY8" fmla="*/ 459 h 89588"/>
                <a:gd name="connsiteX9" fmla="*/ 890 w 143239"/>
                <a:gd name="connsiteY9" fmla="*/ 23254 h 89588"/>
                <a:gd name="connsiteX10" fmla="*/ 22467 w 143239"/>
                <a:gd name="connsiteY10" fmla="*/ 82741 h 8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239" h="89588">
                  <a:moveTo>
                    <a:pt x="22467" y="82741"/>
                  </a:moveTo>
                  <a:lnTo>
                    <a:pt x="34545" y="75617"/>
                  </a:lnTo>
                  <a:cubicBezTo>
                    <a:pt x="34545" y="75617"/>
                    <a:pt x="34367" y="86412"/>
                    <a:pt x="38635" y="88645"/>
                  </a:cubicBezTo>
                  <a:cubicBezTo>
                    <a:pt x="42927" y="90881"/>
                    <a:pt x="88317" y="87315"/>
                    <a:pt x="94870" y="83108"/>
                  </a:cubicBezTo>
                  <a:cubicBezTo>
                    <a:pt x="101423" y="78891"/>
                    <a:pt x="95086" y="70170"/>
                    <a:pt x="95086" y="70170"/>
                  </a:cubicBezTo>
                  <a:lnTo>
                    <a:pt x="103595" y="76783"/>
                  </a:lnTo>
                  <a:cubicBezTo>
                    <a:pt x="103595" y="76783"/>
                    <a:pt x="140755" y="49329"/>
                    <a:pt x="140984" y="36386"/>
                  </a:cubicBezTo>
                  <a:cubicBezTo>
                    <a:pt x="141200" y="23433"/>
                    <a:pt x="139180" y="14772"/>
                    <a:pt x="134901" y="12549"/>
                  </a:cubicBezTo>
                  <a:cubicBezTo>
                    <a:pt x="128500" y="8113"/>
                    <a:pt x="98464" y="-3188"/>
                    <a:pt x="57392" y="459"/>
                  </a:cubicBezTo>
                  <a:cubicBezTo>
                    <a:pt x="20575" y="3698"/>
                    <a:pt x="4205" y="18124"/>
                    <a:pt x="890" y="23254"/>
                  </a:cubicBezTo>
                  <a:cubicBezTo>
                    <a:pt x="-10197" y="40335"/>
                    <a:pt x="10834" y="73062"/>
                    <a:pt x="22467" y="82741"/>
                  </a:cubicBezTo>
                </a:path>
              </a:pathLst>
            </a:custGeom>
            <a:solidFill>
              <a:srgbClr val="2E2E2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DA4223D7-5C8E-8287-3065-DA875E41E018}"/>
                </a:ext>
              </a:extLst>
            </p:cNvPr>
            <p:cNvSpPr/>
            <p:nvPr/>
          </p:nvSpPr>
          <p:spPr>
            <a:xfrm flipV="1">
              <a:off x="6150837" y="4791379"/>
              <a:ext cx="172404" cy="691095"/>
            </a:xfrm>
            <a:custGeom>
              <a:avLst/>
              <a:gdLst>
                <a:gd name="connsiteX0" fmla="*/ 79702 w 172404"/>
                <a:gd name="connsiteY0" fmla="*/ -641 h 691095"/>
                <a:gd name="connsiteX1" fmla="*/ -2264 w 172404"/>
                <a:gd name="connsiteY1" fmla="*/ 23757 h 691095"/>
                <a:gd name="connsiteX2" fmla="*/ 52613 w 172404"/>
                <a:gd name="connsiteY2" fmla="*/ 527704 h 691095"/>
                <a:gd name="connsiteX3" fmla="*/ 55661 w 172404"/>
                <a:gd name="connsiteY3" fmla="*/ 592309 h 691095"/>
                <a:gd name="connsiteX4" fmla="*/ 58315 w 172404"/>
                <a:gd name="connsiteY4" fmla="*/ 676980 h 691095"/>
                <a:gd name="connsiteX5" fmla="*/ 169720 w 172404"/>
                <a:gd name="connsiteY5" fmla="*/ 690455 h 691095"/>
                <a:gd name="connsiteX6" fmla="*/ 167852 w 172404"/>
                <a:gd name="connsiteY6" fmla="*/ 562375 h 691095"/>
                <a:gd name="connsiteX7" fmla="*/ 166227 w 172404"/>
                <a:gd name="connsiteY7" fmla="*/ 530117 h 691095"/>
                <a:gd name="connsiteX8" fmla="*/ 110525 w 172404"/>
                <a:gd name="connsiteY8" fmla="*/ 2762 h 691095"/>
                <a:gd name="connsiteX9" fmla="*/ 79702 w 172404"/>
                <a:gd name="connsiteY9" fmla="*/ -641 h 691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404" h="691095">
                  <a:moveTo>
                    <a:pt x="79702" y="-641"/>
                  </a:moveTo>
                  <a:cubicBezTo>
                    <a:pt x="51775" y="-641"/>
                    <a:pt x="24470" y="7778"/>
                    <a:pt x="-2264" y="23757"/>
                  </a:cubicBezTo>
                  <a:cubicBezTo>
                    <a:pt x="30324" y="224162"/>
                    <a:pt x="45386" y="394291"/>
                    <a:pt x="52613" y="527704"/>
                  </a:cubicBezTo>
                  <a:cubicBezTo>
                    <a:pt x="53832" y="550298"/>
                    <a:pt x="54835" y="571849"/>
                    <a:pt x="55661" y="592309"/>
                  </a:cubicBezTo>
                  <a:cubicBezTo>
                    <a:pt x="56893" y="623005"/>
                    <a:pt x="57731" y="651263"/>
                    <a:pt x="58315" y="676980"/>
                  </a:cubicBezTo>
                  <a:cubicBezTo>
                    <a:pt x="96326" y="680638"/>
                    <a:pt x="133944" y="685324"/>
                    <a:pt x="169720" y="690455"/>
                  </a:cubicBezTo>
                  <a:cubicBezTo>
                    <a:pt x="170596" y="656012"/>
                    <a:pt x="170164" y="613874"/>
                    <a:pt x="167852" y="562375"/>
                  </a:cubicBezTo>
                  <a:cubicBezTo>
                    <a:pt x="167383" y="552012"/>
                    <a:pt x="166849" y="541255"/>
                    <a:pt x="166227" y="530117"/>
                  </a:cubicBezTo>
                  <a:cubicBezTo>
                    <a:pt x="159420" y="408032"/>
                    <a:pt x="142922" y="238513"/>
                    <a:pt x="110525" y="2762"/>
                  </a:cubicBezTo>
                  <a:cubicBezTo>
                    <a:pt x="100162" y="475"/>
                    <a:pt x="89900" y="-641"/>
                    <a:pt x="79702" y="-641"/>
                  </a:cubicBezTo>
                </a:path>
              </a:pathLst>
            </a:custGeom>
            <a:gradFill>
              <a:gsLst>
                <a:gs pos="0">
                  <a:srgbClr val="6E3312"/>
                </a:gs>
                <a:gs pos="47210">
                  <a:srgbClr val="AB6E17"/>
                </a:gs>
                <a:gs pos="100000">
                  <a:srgbClr val="AB6E17"/>
                </a:gs>
              </a:gsLst>
              <a:lin ang="20505925" scaled="1"/>
            </a:gra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FCBC120F-A217-B831-284C-60CA1A9E82D1}"/>
                </a:ext>
              </a:extLst>
            </p:cNvPr>
            <p:cNvSpPr/>
            <p:nvPr/>
          </p:nvSpPr>
          <p:spPr>
            <a:xfrm flipV="1">
              <a:off x="5645428" y="4614417"/>
              <a:ext cx="921550" cy="198145"/>
            </a:xfrm>
            <a:custGeom>
              <a:avLst/>
              <a:gdLst>
                <a:gd name="connsiteX0" fmla="*/ 418907 w 921550"/>
                <a:gd name="connsiteY0" fmla="*/ -1019 h 198145"/>
                <a:gd name="connsiteX1" fmla="*/ 384731 w 921550"/>
                <a:gd name="connsiteY1" fmla="*/ -562 h 198145"/>
                <a:gd name="connsiteX2" fmla="*/ 335328 w 921550"/>
                <a:gd name="connsiteY2" fmla="*/ 1610 h 198145"/>
                <a:gd name="connsiteX3" fmla="*/ 324266 w 921550"/>
                <a:gd name="connsiteY3" fmla="*/ 2321 h 198145"/>
                <a:gd name="connsiteX4" fmla="*/ 362036 w 921550"/>
                <a:gd name="connsiteY4" fmla="*/ 108417 h 198145"/>
                <a:gd name="connsiteX5" fmla="*/ 420532 w 921550"/>
                <a:gd name="connsiteY5" fmla="*/ 107388 h 198145"/>
                <a:gd name="connsiteX6" fmla="*/ 558391 w 921550"/>
                <a:gd name="connsiteY6" fmla="*/ 113154 h 198145"/>
                <a:gd name="connsiteX7" fmla="*/ 631721 w 921550"/>
                <a:gd name="connsiteY7" fmla="*/ 21905 h 198145"/>
                <a:gd name="connsiteX8" fmla="*/ 633460 w 921550"/>
                <a:gd name="connsiteY8" fmla="*/ 21866 h 198145"/>
                <a:gd name="connsiteX9" fmla="*/ 724227 w 921550"/>
                <a:gd name="connsiteY9" fmla="*/ 138237 h 198145"/>
                <a:gd name="connsiteX10" fmla="*/ 872843 w 921550"/>
                <a:gd name="connsiteY10" fmla="*/ 196314 h 198145"/>
                <a:gd name="connsiteX11" fmla="*/ 897366 w 921550"/>
                <a:gd name="connsiteY11" fmla="*/ 197126 h 198145"/>
                <a:gd name="connsiteX12" fmla="*/ 919376 w 921550"/>
                <a:gd name="connsiteY12" fmla="*/ 65301 h 198145"/>
                <a:gd name="connsiteX13" fmla="*/ 904961 w 921550"/>
                <a:gd name="connsiteY13" fmla="*/ 62024 h 198145"/>
                <a:gd name="connsiteX14" fmla="*/ 675218 w 921550"/>
                <a:gd name="connsiteY14" fmla="*/ 20165 h 198145"/>
                <a:gd name="connsiteX15" fmla="*/ 563813 w 921550"/>
                <a:gd name="connsiteY15" fmla="*/ 6690 h 198145"/>
                <a:gd name="connsiteX16" fmla="*/ 508531 w 921550"/>
                <a:gd name="connsiteY16" fmla="*/ 2169 h 198145"/>
                <a:gd name="connsiteX17" fmla="*/ 449704 w 921550"/>
                <a:gd name="connsiteY17" fmla="*/ -612 h 198145"/>
                <a:gd name="connsiteX18" fmla="*/ 418907 w 921550"/>
                <a:gd name="connsiteY18" fmla="*/ -1019 h 198145"/>
                <a:gd name="connsiteX19" fmla="*/ 215999 w 921550"/>
                <a:gd name="connsiteY19" fmla="*/ 13065 h 198145"/>
                <a:gd name="connsiteX20" fmla="*/ 6931 w 921550"/>
                <a:gd name="connsiteY20" fmla="*/ 50975 h 198145"/>
                <a:gd name="connsiteX21" fmla="*/ 5699 w 921550"/>
                <a:gd name="connsiteY21" fmla="*/ 66647 h 198145"/>
                <a:gd name="connsiteX22" fmla="*/ -2175 w 921550"/>
                <a:gd name="connsiteY22" fmla="*/ 167015 h 198145"/>
                <a:gd name="connsiteX23" fmla="*/ 37754 w 921550"/>
                <a:gd name="connsiteY23" fmla="*/ 168348 h 198145"/>
                <a:gd name="connsiteX24" fmla="*/ 171104 w 921550"/>
                <a:gd name="connsiteY24" fmla="*/ 128242 h 198145"/>
                <a:gd name="connsiteX25" fmla="*/ 215999 w 921550"/>
                <a:gd name="connsiteY25" fmla="*/ 13065 h 19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21550" h="198145">
                  <a:moveTo>
                    <a:pt x="418907" y="-1019"/>
                  </a:moveTo>
                  <a:cubicBezTo>
                    <a:pt x="407502" y="-1019"/>
                    <a:pt x="396097" y="-854"/>
                    <a:pt x="384731" y="-562"/>
                  </a:cubicBezTo>
                  <a:cubicBezTo>
                    <a:pt x="368157" y="-117"/>
                    <a:pt x="351647" y="632"/>
                    <a:pt x="335328" y="1610"/>
                  </a:cubicBezTo>
                  <a:cubicBezTo>
                    <a:pt x="331619" y="1839"/>
                    <a:pt x="327949" y="2080"/>
                    <a:pt x="324266" y="2321"/>
                  </a:cubicBezTo>
                  <a:cubicBezTo>
                    <a:pt x="340281" y="26934"/>
                    <a:pt x="353260" y="63637"/>
                    <a:pt x="362036" y="108417"/>
                  </a:cubicBezTo>
                  <a:cubicBezTo>
                    <a:pt x="381378" y="107731"/>
                    <a:pt x="400923" y="107388"/>
                    <a:pt x="420532" y="107388"/>
                  </a:cubicBezTo>
                  <a:cubicBezTo>
                    <a:pt x="466747" y="107388"/>
                    <a:pt x="513280" y="109306"/>
                    <a:pt x="558391" y="113154"/>
                  </a:cubicBezTo>
                  <a:cubicBezTo>
                    <a:pt x="576183" y="57769"/>
                    <a:pt x="601876" y="23175"/>
                    <a:pt x="631721" y="21905"/>
                  </a:cubicBezTo>
                  <a:cubicBezTo>
                    <a:pt x="632292" y="21879"/>
                    <a:pt x="632876" y="21866"/>
                    <a:pt x="633460" y="21866"/>
                  </a:cubicBezTo>
                  <a:cubicBezTo>
                    <a:pt x="668144" y="21866"/>
                    <a:pt x="700948" y="67066"/>
                    <a:pt x="724227" y="138237"/>
                  </a:cubicBezTo>
                  <a:cubicBezTo>
                    <a:pt x="785644" y="152549"/>
                    <a:pt x="837562" y="171879"/>
                    <a:pt x="872843" y="196314"/>
                  </a:cubicBezTo>
                  <a:lnTo>
                    <a:pt x="897366" y="197126"/>
                  </a:lnTo>
                  <a:lnTo>
                    <a:pt x="919376" y="65301"/>
                  </a:lnTo>
                  <a:cubicBezTo>
                    <a:pt x="919376" y="65301"/>
                    <a:pt x="914296" y="64107"/>
                    <a:pt x="904961" y="62024"/>
                  </a:cubicBezTo>
                  <a:cubicBezTo>
                    <a:pt x="871116" y="54480"/>
                    <a:pt x="781364" y="35379"/>
                    <a:pt x="675218" y="20165"/>
                  </a:cubicBezTo>
                  <a:cubicBezTo>
                    <a:pt x="639442" y="15034"/>
                    <a:pt x="601825" y="10348"/>
                    <a:pt x="563813" y="6690"/>
                  </a:cubicBezTo>
                  <a:cubicBezTo>
                    <a:pt x="545424" y="4925"/>
                    <a:pt x="526920" y="3388"/>
                    <a:pt x="508531" y="2169"/>
                  </a:cubicBezTo>
                  <a:cubicBezTo>
                    <a:pt x="488744" y="861"/>
                    <a:pt x="469059" y="-104"/>
                    <a:pt x="449704" y="-612"/>
                  </a:cubicBezTo>
                  <a:cubicBezTo>
                    <a:pt x="439455" y="-892"/>
                    <a:pt x="429181" y="-1019"/>
                    <a:pt x="418907" y="-1019"/>
                  </a:cubicBezTo>
                  <a:moveTo>
                    <a:pt x="215999" y="13065"/>
                  </a:moveTo>
                  <a:cubicBezTo>
                    <a:pt x="96301" y="28458"/>
                    <a:pt x="6931" y="50975"/>
                    <a:pt x="6931" y="50975"/>
                  </a:cubicBezTo>
                  <a:lnTo>
                    <a:pt x="5699" y="66647"/>
                  </a:lnTo>
                  <a:lnTo>
                    <a:pt x="-2175" y="167015"/>
                  </a:lnTo>
                  <a:lnTo>
                    <a:pt x="37754" y="168348"/>
                  </a:lnTo>
                  <a:cubicBezTo>
                    <a:pt x="72438" y="151521"/>
                    <a:pt x="118361" y="138135"/>
                    <a:pt x="171104" y="128242"/>
                  </a:cubicBezTo>
                  <a:cubicBezTo>
                    <a:pt x="182826" y="80769"/>
                    <a:pt x="198320" y="41056"/>
                    <a:pt x="215999" y="13065"/>
                  </a:cubicBezTo>
                </a:path>
              </a:pathLst>
            </a:custGeom>
            <a:gradFill>
              <a:gsLst>
                <a:gs pos="0">
                  <a:srgbClr val="4852C9"/>
                </a:gs>
                <a:gs pos="20807">
                  <a:srgbClr val="4852C9"/>
                </a:gs>
                <a:gs pos="36767">
                  <a:srgbClr val="4852C9"/>
                </a:gs>
                <a:gs pos="90501">
                  <a:srgbClr val="03062B"/>
                </a:gs>
                <a:gs pos="100000">
                  <a:srgbClr val="03062B"/>
                </a:gs>
              </a:gsLst>
              <a:lin ang="16255217" scaled="1"/>
            </a:gra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40F32FDC-C709-392E-5E75-AD24E25E00E1}"/>
                </a:ext>
              </a:extLst>
            </p:cNvPr>
            <p:cNvSpPr/>
            <p:nvPr/>
          </p:nvSpPr>
          <p:spPr>
            <a:xfrm flipV="1">
              <a:off x="5597071" y="3660685"/>
              <a:ext cx="985143" cy="1043470"/>
            </a:xfrm>
            <a:custGeom>
              <a:avLst/>
              <a:gdLst>
                <a:gd name="connsiteX0" fmla="*/ 468901 w 985143"/>
                <a:gd name="connsiteY0" fmla="*/ -1493 h 1043470"/>
                <a:gd name="connsiteX1" fmla="*/ 410405 w 985143"/>
                <a:gd name="connsiteY1" fmla="*/ -464 h 1043470"/>
                <a:gd name="connsiteX2" fmla="*/ 421886 w 985143"/>
                <a:gd name="connsiteY2" fmla="*/ 186810 h 1043470"/>
                <a:gd name="connsiteX3" fmla="*/ 415104 w 985143"/>
                <a:gd name="connsiteY3" fmla="*/ 261956 h 1043470"/>
                <a:gd name="connsiteX4" fmla="*/ 414558 w 985143"/>
                <a:gd name="connsiteY4" fmla="*/ 274872 h 1043470"/>
                <a:gd name="connsiteX5" fmla="*/ 406265 w 985143"/>
                <a:gd name="connsiteY5" fmla="*/ 360737 h 1043470"/>
                <a:gd name="connsiteX6" fmla="*/ 409808 w 985143"/>
                <a:gd name="connsiteY6" fmla="*/ 495204 h 1043470"/>
                <a:gd name="connsiteX7" fmla="*/ 419066 w 985143"/>
                <a:gd name="connsiteY7" fmla="*/ 568356 h 1043470"/>
                <a:gd name="connsiteX8" fmla="*/ 500740 w 985143"/>
                <a:gd name="connsiteY8" fmla="*/ 481615 h 1043470"/>
                <a:gd name="connsiteX9" fmla="*/ 500905 w 985143"/>
                <a:gd name="connsiteY9" fmla="*/ 481615 h 1043470"/>
                <a:gd name="connsiteX10" fmla="*/ 586351 w 985143"/>
                <a:gd name="connsiteY10" fmla="*/ 577373 h 1043470"/>
                <a:gd name="connsiteX11" fmla="*/ 598682 w 985143"/>
                <a:gd name="connsiteY11" fmla="*/ 483787 h 1043470"/>
                <a:gd name="connsiteX12" fmla="*/ 605616 w 985143"/>
                <a:gd name="connsiteY12" fmla="*/ 409111 h 1043470"/>
                <a:gd name="connsiteX13" fmla="*/ 581525 w 985143"/>
                <a:gd name="connsiteY13" fmla="*/ 239871 h 1043470"/>
                <a:gd name="connsiteX14" fmla="*/ 580686 w 985143"/>
                <a:gd name="connsiteY14" fmla="*/ 200348 h 1043470"/>
                <a:gd name="connsiteX15" fmla="*/ 606760 w 985143"/>
                <a:gd name="connsiteY15" fmla="*/ 4273 h 1043470"/>
                <a:gd name="connsiteX16" fmla="*/ 468901 w 985143"/>
                <a:gd name="connsiteY16" fmla="*/ -1493 h 1043470"/>
                <a:gd name="connsiteX17" fmla="*/ 219473 w 985143"/>
                <a:gd name="connsiteY17" fmla="*/ 19361 h 1043470"/>
                <a:gd name="connsiteX18" fmla="*/ 86123 w 985143"/>
                <a:gd name="connsiteY18" fmla="*/ 59467 h 1043470"/>
                <a:gd name="connsiteX19" fmla="*/ 30840 w 985143"/>
                <a:gd name="connsiteY19" fmla="*/ 100475 h 1043470"/>
                <a:gd name="connsiteX20" fmla="*/ 2811 w 985143"/>
                <a:gd name="connsiteY20" fmla="*/ 175799 h 1043470"/>
                <a:gd name="connsiteX21" fmla="*/ 106303 w 985143"/>
                <a:gd name="connsiteY21" fmla="*/ 757053 h 1043470"/>
                <a:gd name="connsiteX22" fmla="*/ 136567 w 985143"/>
                <a:gd name="connsiteY22" fmla="*/ 750271 h 1043470"/>
                <a:gd name="connsiteX23" fmla="*/ 222115 w 985143"/>
                <a:gd name="connsiteY23" fmla="*/ 797921 h 1043470"/>
                <a:gd name="connsiteX24" fmla="*/ 209948 w 985143"/>
                <a:gd name="connsiteY24" fmla="*/ 726636 h 1043470"/>
                <a:gd name="connsiteX25" fmla="*/ 185272 w 985143"/>
                <a:gd name="connsiteY25" fmla="*/ 486555 h 1043470"/>
                <a:gd name="connsiteX26" fmla="*/ 194187 w 985143"/>
                <a:gd name="connsiteY26" fmla="*/ 402456 h 1043470"/>
                <a:gd name="connsiteX27" fmla="*/ 190161 w 985143"/>
                <a:gd name="connsiteY27" fmla="*/ 263836 h 1043470"/>
                <a:gd name="connsiteX28" fmla="*/ 196943 w 985143"/>
                <a:gd name="connsiteY28" fmla="*/ 188779 h 1043470"/>
                <a:gd name="connsiteX29" fmla="*/ 197502 w 985143"/>
                <a:gd name="connsiteY29" fmla="*/ 175774 h 1043470"/>
                <a:gd name="connsiteX30" fmla="*/ 219473 w 985143"/>
                <a:gd name="connsiteY30" fmla="*/ 19361 h 1043470"/>
                <a:gd name="connsiteX31" fmla="*/ 772596 w 985143"/>
                <a:gd name="connsiteY31" fmla="*/ 29355 h 1043470"/>
                <a:gd name="connsiteX32" fmla="*/ 805984 w 985143"/>
                <a:gd name="connsiteY32" fmla="*/ 230346 h 1043470"/>
                <a:gd name="connsiteX33" fmla="*/ 806822 w 985143"/>
                <a:gd name="connsiteY33" fmla="*/ 269881 h 1043470"/>
                <a:gd name="connsiteX34" fmla="*/ 799012 w 985143"/>
                <a:gd name="connsiteY34" fmla="*/ 383978 h 1043470"/>
                <a:gd name="connsiteX35" fmla="*/ 823104 w 985143"/>
                <a:gd name="connsiteY35" fmla="*/ 553230 h 1043470"/>
                <a:gd name="connsiteX36" fmla="*/ 801920 w 985143"/>
                <a:gd name="connsiteY36" fmla="*/ 775468 h 1043470"/>
                <a:gd name="connsiteX37" fmla="*/ 865471 w 985143"/>
                <a:gd name="connsiteY37" fmla="*/ 750271 h 1043470"/>
                <a:gd name="connsiteX38" fmla="*/ 887976 w 985143"/>
                <a:gd name="connsiteY38" fmla="*/ 753890 h 1043470"/>
                <a:gd name="connsiteX39" fmla="*/ 980343 w 985143"/>
                <a:gd name="connsiteY39" fmla="*/ 319855 h 1043470"/>
                <a:gd name="connsiteX40" fmla="*/ 965306 w 985143"/>
                <a:gd name="connsiteY40" fmla="*/ 137178 h 1043470"/>
                <a:gd name="connsiteX41" fmla="*/ 921211 w 985143"/>
                <a:gd name="connsiteY41" fmla="*/ 87433 h 1043470"/>
                <a:gd name="connsiteX42" fmla="*/ 772596 w 985143"/>
                <a:gd name="connsiteY42" fmla="*/ 29355 h 1043470"/>
                <a:gd name="connsiteX43" fmla="*/ 760137 w 985143"/>
                <a:gd name="connsiteY43" fmla="*/ 963936 h 1043470"/>
                <a:gd name="connsiteX44" fmla="*/ 759972 w 985143"/>
                <a:gd name="connsiteY44" fmla="*/ 964317 h 1043470"/>
                <a:gd name="connsiteX45" fmla="*/ 756746 w 985143"/>
                <a:gd name="connsiteY45" fmla="*/ 973372 h 1043470"/>
                <a:gd name="connsiteX46" fmla="*/ 759388 w 985143"/>
                <a:gd name="connsiteY46" fmla="*/ 971454 h 1043470"/>
                <a:gd name="connsiteX47" fmla="*/ 760137 w 985143"/>
                <a:gd name="connsiteY47" fmla="*/ 963936 h 1043470"/>
                <a:gd name="connsiteX48" fmla="*/ 243527 w 985143"/>
                <a:gd name="connsiteY48" fmla="*/ 980408 h 1043470"/>
                <a:gd name="connsiteX49" fmla="*/ 243654 w 985143"/>
                <a:gd name="connsiteY49" fmla="*/ 981627 h 1043470"/>
                <a:gd name="connsiteX50" fmla="*/ 245749 w 985143"/>
                <a:gd name="connsiteY50" fmla="*/ 984129 h 1043470"/>
                <a:gd name="connsiteX51" fmla="*/ 243527 w 985143"/>
                <a:gd name="connsiteY51" fmla="*/ 980408 h 1043470"/>
                <a:gd name="connsiteX52" fmla="*/ 348937 w 985143"/>
                <a:gd name="connsiteY52" fmla="*/ 1041114 h 1043470"/>
                <a:gd name="connsiteX53" fmla="*/ 344428 w 985143"/>
                <a:gd name="connsiteY53" fmla="*/ 1041584 h 1043470"/>
                <a:gd name="connsiteX54" fmla="*/ 350004 w 985143"/>
                <a:gd name="connsiteY54" fmla="*/ 1041977 h 1043470"/>
                <a:gd name="connsiteX55" fmla="*/ 348937 w 985143"/>
                <a:gd name="connsiteY55" fmla="*/ 1041114 h 1043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985143" h="1043470">
                  <a:moveTo>
                    <a:pt x="468901" y="-1493"/>
                  </a:moveTo>
                  <a:cubicBezTo>
                    <a:pt x="449292" y="-1493"/>
                    <a:pt x="429747" y="-1150"/>
                    <a:pt x="410405" y="-464"/>
                  </a:cubicBezTo>
                  <a:cubicBezTo>
                    <a:pt x="420819" y="52762"/>
                    <a:pt x="425302" y="117405"/>
                    <a:pt x="421886" y="186810"/>
                  </a:cubicBezTo>
                  <a:cubicBezTo>
                    <a:pt x="420616" y="212743"/>
                    <a:pt x="418304" y="237902"/>
                    <a:pt x="415104" y="261956"/>
                  </a:cubicBezTo>
                  <a:cubicBezTo>
                    <a:pt x="414951" y="266236"/>
                    <a:pt x="414774" y="270554"/>
                    <a:pt x="414558" y="274872"/>
                  </a:cubicBezTo>
                  <a:cubicBezTo>
                    <a:pt x="413085" y="304679"/>
                    <a:pt x="410265" y="333470"/>
                    <a:pt x="406265" y="360737"/>
                  </a:cubicBezTo>
                  <a:cubicBezTo>
                    <a:pt x="410938" y="401656"/>
                    <a:pt x="412335" y="447249"/>
                    <a:pt x="409808" y="495204"/>
                  </a:cubicBezTo>
                  <a:cubicBezTo>
                    <a:pt x="413377" y="518788"/>
                    <a:pt x="416488" y="543223"/>
                    <a:pt x="419066" y="568356"/>
                  </a:cubicBezTo>
                  <a:cubicBezTo>
                    <a:pt x="439437" y="515042"/>
                    <a:pt x="468456" y="481691"/>
                    <a:pt x="500740" y="481615"/>
                  </a:cubicBezTo>
                  <a:cubicBezTo>
                    <a:pt x="500803" y="481615"/>
                    <a:pt x="500854" y="481615"/>
                    <a:pt x="500905" y="481615"/>
                  </a:cubicBezTo>
                  <a:cubicBezTo>
                    <a:pt x="535005" y="481615"/>
                    <a:pt x="565637" y="518750"/>
                    <a:pt x="586351" y="577373"/>
                  </a:cubicBezTo>
                  <a:cubicBezTo>
                    <a:pt x="589424" y="544620"/>
                    <a:pt x="593602" y="513251"/>
                    <a:pt x="598682" y="483787"/>
                  </a:cubicBezTo>
                  <a:cubicBezTo>
                    <a:pt x="599863" y="457523"/>
                    <a:pt x="602226" y="432492"/>
                    <a:pt x="605616" y="409111"/>
                  </a:cubicBezTo>
                  <a:cubicBezTo>
                    <a:pt x="592827" y="360241"/>
                    <a:pt x="584166" y="302253"/>
                    <a:pt x="581525" y="239871"/>
                  </a:cubicBezTo>
                  <a:cubicBezTo>
                    <a:pt x="580953" y="226498"/>
                    <a:pt x="580686" y="213315"/>
                    <a:pt x="580686" y="200348"/>
                  </a:cubicBezTo>
                  <a:cubicBezTo>
                    <a:pt x="580699" y="123907"/>
                    <a:pt x="590376" y="55276"/>
                    <a:pt x="606760" y="4273"/>
                  </a:cubicBezTo>
                  <a:cubicBezTo>
                    <a:pt x="561649" y="425"/>
                    <a:pt x="515116" y="-1493"/>
                    <a:pt x="468901" y="-1493"/>
                  </a:cubicBezTo>
                  <a:moveTo>
                    <a:pt x="219473" y="19361"/>
                  </a:moveTo>
                  <a:cubicBezTo>
                    <a:pt x="166730" y="29254"/>
                    <a:pt x="120807" y="42640"/>
                    <a:pt x="86123" y="59467"/>
                  </a:cubicBezTo>
                  <a:cubicBezTo>
                    <a:pt x="61510" y="71418"/>
                    <a:pt x="42562" y="85083"/>
                    <a:pt x="30840" y="100475"/>
                  </a:cubicBezTo>
                  <a:cubicBezTo>
                    <a:pt x="16895" y="118814"/>
                    <a:pt x="7840" y="144608"/>
                    <a:pt x="2811" y="175799"/>
                  </a:cubicBezTo>
                  <a:cubicBezTo>
                    <a:pt x="-20837" y="322268"/>
                    <a:pt x="44162" y="587584"/>
                    <a:pt x="106303" y="757053"/>
                  </a:cubicBezTo>
                  <a:cubicBezTo>
                    <a:pt x="115841" y="752456"/>
                    <a:pt x="126077" y="750271"/>
                    <a:pt x="136567" y="750271"/>
                  </a:cubicBezTo>
                  <a:cubicBezTo>
                    <a:pt x="166425" y="750271"/>
                    <a:pt x="198340" y="767949"/>
                    <a:pt x="222115" y="797921"/>
                  </a:cubicBezTo>
                  <a:cubicBezTo>
                    <a:pt x="217606" y="775188"/>
                    <a:pt x="213517" y="751376"/>
                    <a:pt x="209948" y="726636"/>
                  </a:cubicBezTo>
                  <a:cubicBezTo>
                    <a:pt x="189755" y="667403"/>
                    <a:pt x="179798" y="581437"/>
                    <a:pt x="185272" y="486555"/>
                  </a:cubicBezTo>
                  <a:cubicBezTo>
                    <a:pt x="186961" y="457358"/>
                    <a:pt x="189996" y="429164"/>
                    <a:pt x="194187" y="402456"/>
                  </a:cubicBezTo>
                  <a:cubicBezTo>
                    <a:pt x="189310" y="360267"/>
                    <a:pt x="187736" y="313264"/>
                    <a:pt x="190161" y="263836"/>
                  </a:cubicBezTo>
                  <a:cubicBezTo>
                    <a:pt x="191444" y="237940"/>
                    <a:pt x="193743" y="212807"/>
                    <a:pt x="196943" y="188779"/>
                  </a:cubicBezTo>
                  <a:cubicBezTo>
                    <a:pt x="197096" y="184461"/>
                    <a:pt x="197286" y="180117"/>
                    <a:pt x="197502" y="175774"/>
                  </a:cubicBezTo>
                  <a:cubicBezTo>
                    <a:pt x="200309" y="118725"/>
                    <a:pt x="208106" y="65398"/>
                    <a:pt x="219473" y="19361"/>
                  </a:cubicBezTo>
                  <a:moveTo>
                    <a:pt x="772596" y="29355"/>
                  </a:moveTo>
                  <a:cubicBezTo>
                    <a:pt x="790465" y="83953"/>
                    <a:pt x="802733" y="153841"/>
                    <a:pt x="805984" y="230346"/>
                  </a:cubicBezTo>
                  <a:cubicBezTo>
                    <a:pt x="806543" y="243706"/>
                    <a:pt x="806822" y="256901"/>
                    <a:pt x="806822" y="269881"/>
                  </a:cubicBezTo>
                  <a:cubicBezTo>
                    <a:pt x="806810" y="310622"/>
                    <a:pt x="804054" y="349154"/>
                    <a:pt x="799012" y="383978"/>
                  </a:cubicBezTo>
                  <a:cubicBezTo>
                    <a:pt x="811801" y="432860"/>
                    <a:pt x="820462" y="490848"/>
                    <a:pt x="823104" y="553230"/>
                  </a:cubicBezTo>
                  <a:cubicBezTo>
                    <a:pt x="826736" y="638752"/>
                    <a:pt x="818430" y="716984"/>
                    <a:pt x="801920" y="775468"/>
                  </a:cubicBezTo>
                  <a:cubicBezTo>
                    <a:pt x="821669" y="759326"/>
                    <a:pt x="844097" y="750271"/>
                    <a:pt x="865471" y="750271"/>
                  </a:cubicBezTo>
                  <a:cubicBezTo>
                    <a:pt x="873167" y="750271"/>
                    <a:pt x="880724" y="751439"/>
                    <a:pt x="887976" y="753890"/>
                  </a:cubicBezTo>
                  <a:cubicBezTo>
                    <a:pt x="928057" y="628872"/>
                    <a:pt x="969637" y="457777"/>
                    <a:pt x="980343" y="319855"/>
                  </a:cubicBezTo>
                  <a:cubicBezTo>
                    <a:pt x="986159" y="244925"/>
                    <a:pt x="982870" y="179812"/>
                    <a:pt x="965306" y="137178"/>
                  </a:cubicBezTo>
                  <a:cubicBezTo>
                    <a:pt x="957699" y="118725"/>
                    <a:pt x="942484" y="102152"/>
                    <a:pt x="921211" y="87433"/>
                  </a:cubicBezTo>
                  <a:cubicBezTo>
                    <a:pt x="885931" y="62998"/>
                    <a:pt x="834013" y="43668"/>
                    <a:pt x="772596" y="29355"/>
                  </a:cubicBezTo>
                  <a:moveTo>
                    <a:pt x="760137" y="963936"/>
                  </a:moveTo>
                  <a:cubicBezTo>
                    <a:pt x="760087" y="964050"/>
                    <a:pt x="760023" y="964190"/>
                    <a:pt x="759972" y="964317"/>
                  </a:cubicBezTo>
                  <a:cubicBezTo>
                    <a:pt x="758982" y="967390"/>
                    <a:pt x="757902" y="970413"/>
                    <a:pt x="756746" y="973372"/>
                  </a:cubicBezTo>
                  <a:cubicBezTo>
                    <a:pt x="757623" y="972737"/>
                    <a:pt x="758512" y="972089"/>
                    <a:pt x="759388" y="971454"/>
                  </a:cubicBezTo>
                  <a:lnTo>
                    <a:pt x="760137" y="963936"/>
                  </a:lnTo>
                  <a:moveTo>
                    <a:pt x="243527" y="980408"/>
                  </a:moveTo>
                  <a:lnTo>
                    <a:pt x="243654" y="981627"/>
                  </a:lnTo>
                  <a:cubicBezTo>
                    <a:pt x="244352" y="982465"/>
                    <a:pt x="245051" y="983303"/>
                    <a:pt x="245749" y="984129"/>
                  </a:cubicBezTo>
                  <a:cubicBezTo>
                    <a:pt x="245000" y="982897"/>
                    <a:pt x="244263" y="981665"/>
                    <a:pt x="243527" y="980408"/>
                  </a:cubicBezTo>
                  <a:moveTo>
                    <a:pt x="348937" y="1041114"/>
                  </a:moveTo>
                  <a:cubicBezTo>
                    <a:pt x="347438" y="1041304"/>
                    <a:pt x="345940" y="1041469"/>
                    <a:pt x="344428" y="1041584"/>
                  </a:cubicBezTo>
                  <a:cubicBezTo>
                    <a:pt x="346333" y="1041761"/>
                    <a:pt x="348187" y="1041888"/>
                    <a:pt x="350004" y="1041977"/>
                  </a:cubicBezTo>
                  <a:cubicBezTo>
                    <a:pt x="349635" y="1041698"/>
                    <a:pt x="349280" y="1041406"/>
                    <a:pt x="348937" y="1041114"/>
                  </a:cubicBezTo>
                </a:path>
              </a:pathLst>
            </a:custGeom>
            <a:gradFill>
              <a:gsLst>
                <a:gs pos="0">
                  <a:srgbClr val="4852C9"/>
                </a:gs>
                <a:gs pos="20807">
                  <a:srgbClr val="4852C9"/>
                </a:gs>
                <a:gs pos="36767">
                  <a:srgbClr val="4852C9"/>
                </a:gs>
                <a:gs pos="90501">
                  <a:srgbClr val="03062B"/>
                </a:gs>
                <a:gs pos="100000">
                  <a:srgbClr val="03062B"/>
                </a:gs>
              </a:gsLst>
              <a:lin ang="16255217" scaled="1"/>
            </a:gra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540" name="Picture 539">
              <a:extLst>
                <a:ext uri="{FF2B5EF4-FFF2-40B4-BE49-F238E27FC236}">
                  <a16:creationId xmlns:a16="http://schemas.microsoft.com/office/drawing/2014/main" id="{9F028E3E-8392-9357-2EFB-394CA8E48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71704" y="3964495"/>
              <a:ext cx="251713" cy="385063"/>
            </a:xfrm>
            <a:custGeom>
              <a:avLst/>
              <a:gdLst>
                <a:gd name="connsiteX0" fmla="*/ 312 w 251713"/>
                <a:gd name="connsiteY0" fmla="*/ 409 h 385063"/>
                <a:gd name="connsiteX1" fmla="*/ 252026 w 251713"/>
                <a:gd name="connsiteY1" fmla="*/ 409 h 385063"/>
                <a:gd name="connsiteX2" fmla="*/ 252026 w 251713"/>
                <a:gd name="connsiteY2" fmla="*/ 385473 h 385063"/>
                <a:gd name="connsiteX3" fmla="*/ 312 w 251713"/>
                <a:gd name="connsiteY3" fmla="*/ 385473 h 38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713" h="385063">
                  <a:moveTo>
                    <a:pt x="312" y="409"/>
                  </a:moveTo>
                  <a:lnTo>
                    <a:pt x="252026" y="409"/>
                  </a:lnTo>
                  <a:lnTo>
                    <a:pt x="252026" y="385473"/>
                  </a:lnTo>
                  <a:lnTo>
                    <a:pt x="312" y="385473"/>
                  </a:lnTo>
                  <a:close/>
                </a:path>
              </a:pathLst>
            </a:custGeom>
          </p:spPr>
        </p:pic>
        <p:pic>
          <p:nvPicPr>
            <p:cNvPr id="541" name="Picture 540">
              <a:extLst>
                <a:ext uri="{FF2B5EF4-FFF2-40B4-BE49-F238E27FC236}">
                  <a16:creationId xmlns:a16="http://schemas.microsoft.com/office/drawing/2014/main" id="{6AFCF648-B954-AA97-EDEA-6C4C9D3D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02184" y="3873055"/>
              <a:ext cx="226313" cy="341883"/>
            </a:xfrm>
            <a:custGeom>
              <a:avLst/>
              <a:gdLst>
                <a:gd name="connsiteX0" fmla="*/ 314 w 226313"/>
                <a:gd name="connsiteY0" fmla="*/ 398 h 341883"/>
                <a:gd name="connsiteX1" fmla="*/ 226628 w 226313"/>
                <a:gd name="connsiteY1" fmla="*/ 398 h 341883"/>
                <a:gd name="connsiteX2" fmla="*/ 226628 w 226313"/>
                <a:gd name="connsiteY2" fmla="*/ 342282 h 341883"/>
                <a:gd name="connsiteX3" fmla="*/ 314 w 226313"/>
                <a:gd name="connsiteY3" fmla="*/ 342282 h 341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313" h="341883">
                  <a:moveTo>
                    <a:pt x="314" y="398"/>
                  </a:moveTo>
                  <a:lnTo>
                    <a:pt x="226628" y="398"/>
                  </a:lnTo>
                  <a:lnTo>
                    <a:pt x="226628" y="342282"/>
                  </a:lnTo>
                  <a:lnTo>
                    <a:pt x="314" y="342282"/>
                  </a:lnTo>
                  <a:close/>
                </a:path>
              </a:pathLst>
            </a:custGeom>
          </p:spPr>
        </p:pic>
        <p:pic>
          <p:nvPicPr>
            <p:cNvPr id="542" name="Picture 541">
              <a:extLst>
                <a:ext uri="{FF2B5EF4-FFF2-40B4-BE49-F238E27FC236}">
                  <a16:creationId xmlns:a16="http://schemas.microsoft.com/office/drawing/2014/main" id="{E84F05DF-C054-10E5-A54E-EB52BBAF2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784404" y="3897185"/>
              <a:ext cx="232663" cy="397763"/>
            </a:xfrm>
            <a:custGeom>
              <a:avLst/>
              <a:gdLst>
                <a:gd name="connsiteX0" fmla="*/ 313 w 232663"/>
                <a:gd name="connsiteY0" fmla="*/ 403 h 397763"/>
                <a:gd name="connsiteX1" fmla="*/ 232977 w 232663"/>
                <a:gd name="connsiteY1" fmla="*/ 403 h 397763"/>
                <a:gd name="connsiteX2" fmla="*/ 232977 w 232663"/>
                <a:gd name="connsiteY2" fmla="*/ 398167 h 397763"/>
                <a:gd name="connsiteX3" fmla="*/ 313 w 232663"/>
                <a:gd name="connsiteY3" fmla="*/ 398167 h 397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663" h="397763">
                  <a:moveTo>
                    <a:pt x="313" y="403"/>
                  </a:moveTo>
                  <a:lnTo>
                    <a:pt x="232977" y="403"/>
                  </a:lnTo>
                  <a:lnTo>
                    <a:pt x="232977" y="398167"/>
                  </a:lnTo>
                  <a:lnTo>
                    <a:pt x="313" y="398167"/>
                  </a:lnTo>
                  <a:close/>
                </a:path>
              </a:pathLst>
            </a:custGeom>
          </p:spPr>
        </p:pic>
        <p:pic>
          <p:nvPicPr>
            <p:cNvPr id="543" name="Picture 542">
              <a:extLst>
                <a:ext uri="{FF2B5EF4-FFF2-40B4-BE49-F238E27FC236}">
                  <a16:creationId xmlns:a16="http://schemas.microsoft.com/office/drawing/2014/main" id="{9864D542-7085-41AB-2389-6352827A8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936804" y="3653344"/>
              <a:ext cx="19304" cy="19304"/>
            </a:xfrm>
            <a:custGeom>
              <a:avLst/>
              <a:gdLst>
                <a:gd name="connsiteX0" fmla="*/ 317 w 19304"/>
                <a:gd name="connsiteY0" fmla="*/ 358 h 19304"/>
                <a:gd name="connsiteX1" fmla="*/ 19622 w 19304"/>
                <a:gd name="connsiteY1" fmla="*/ 358 h 19304"/>
                <a:gd name="connsiteX2" fmla="*/ 19622 w 19304"/>
                <a:gd name="connsiteY2" fmla="*/ 19662 h 19304"/>
                <a:gd name="connsiteX3" fmla="*/ 317 w 19304"/>
                <a:gd name="connsiteY3" fmla="*/ 19662 h 19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4" h="19304">
                  <a:moveTo>
                    <a:pt x="317" y="358"/>
                  </a:moveTo>
                  <a:lnTo>
                    <a:pt x="19622" y="358"/>
                  </a:lnTo>
                  <a:lnTo>
                    <a:pt x="19622" y="19662"/>
                  </a:lnTo>
                  <a:lnTo>
                    <a:pt x="317" y="19662"/>
                  </a:lnTo>
                  <a:close/>
                </a:path>
              </a:pathLst>
            </a:custGeom>
          </p:spPr>
        </p:pic>
        <p:pic>
          <p:nvPicPr>
            <p:cNvPr id="544" name="Picture 543">
              <a:extLst>
                <a:ext uri="{FF2B5EF4-FFF2-40B4-BE49-F238E27FC236}">
                  <a16:creationId xmlns:a16="http://schemas.microsoft.com/office/drawing/2014/main" id="{D2A50F45-25AA-32DB-6010-C35A2049F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936804" y="3653344"/>
              <a:ext cx="19304" cy="19304"/>
            </a:xfrm>
            <a:custGeom>
              <a:avLst/>
              <a:gdLst>
                <a:gd name="connsiteX0" fmla="*/ 317 w 19304"/>
                <a:gd name="connsiteY0" fmla="*/ 358 h 19304"/>
                <a:gd name="connsiteX1" fmla="*/ 19622 w 19304"/>
                <a:gd name="connsiteY1" fmla="*/ 358 h 19304"/>
                <a:gd name="connsiteX2" fmla="*/ 19622 w 19304"/>
                <a:gd name="connsiteY2" fmla="*/ 19662 h 19304"/>
                <a:gd name="connsiteX3" fmla="*/ 317 w 19304"/>
                <a:gd name="connsiteY3" fmla="*/ 19662 h 19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4" h="19304">
                  <a:moveTo>
                    <a:pt x="317" y="358"/>
                  </a:moveTo>
                  <a:lnTo>
                    <a:pt x="19622" y="358"/>
                  </a:lnTo>
                  <a:lnTo>
                    <a:pt x="19622" y="19662"/>
                  </a:lnTo>
                  <a:lnTo>
                    <a:pt x="317" y="19662"/>
                  </a:lnTo>
                  <a:close/>
                </a:path>
              </a:pathLst>
            </a:custGeom>
          </p:spPr>
        </p:pic>
        <p:pic>
          <p:nvPicPr>
            <p:cNvPr id="545" name="Picture 544">
              <a:extLst>
                <a:ext uri="{FF2B5EF4-FFF2-40B4-BE49-F238E27FC236}">
                  <a16:creationId xmlns:a16="http://schemas.microsoft.com/office/drawing/2014/main" id="{DF3426CA-ACF3-51CA-8EA3-8032EF37B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832664" y="3653344"/>
              <a:ext cx="123444" cy="73914"/>
            </a:xfrm>
            <a:custGeom>
              <a:avLst/>
              <a:gdLst>
                <a:gd name="connsiteX0" fmla="*/ 312 w 123444"/>
                <a:gd name="connsiteY0" fmla="*/ 360 h 73914"/>
                <a:gd name="connsiteX1" fmla="*/ 123756 w 123444"/>
                <a:gd name="connsiteY1" fmla="*/ 360 h 73914"/>
                <a:gd name="connsiteX2" fmla="*/ 123756 w 123444"/>
                <a:gd name="connsiteY2" fmla="*/ 74275 h 73914"/>
                <a:gd name="connsiteX3" fmla="*/ 312 w 123444"/>
                <a:gd name="connsiteY3" fmla="*/ 74275 h 7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444" h="73914">
                  <a:moveTo>
                    <a:pt x="312" y="360"/>
                  </a:moveTo>
                  <a:lnTo>
                    <a:pt x="123756" y="360"/>
                  </a:lnTo>
                  <a:lnTo>
                    <a:pt x="123756" y="74275"/>
                  </a:lnTo>
                  <a:lnTo>
                    <a:pt x="312" y="74275"/>
                  </a:lnTo>
                  <a:close/>
                </a:path>
              </a:pathLst>
            </a:custGeom>
          </p:spPr>
        </p:pic>
        <p:pic>
          <p:nvPicPr>
            <p:cNvPr id="546" name="Picture 545">
              <a:extLst>
                <a:ext uri="{FF2B5EF4-FFF2-40B4-BE49-F238E27FC236}">
                  <a16:creationId xmlns:a16="http://schemas.microsoft.com/office/drawing/2014/main" id="{88643A07-B689-F9F4-9ABA-D181AEFBF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832664" y="3653345"/>
              <a:ext cx="104394" cy="134873"/>
            </a:xfrm>
            <a:custGeom>
              <a:avLst/>
              <a:gdLst>
                <a:gd name="connsiteX0" fmla="*/ 311 w 104394"/>
                <a:gd name="connsiteY0" fmla="*/ 364 h 134873"/>
                <a:gd name="connsiteX1" fmla="*/ 104705 w 104394"/>
                <a:gd name="connsiteY1" fmla="*/ 364 h 134873"/>
                <a:gd name="connsiteX2" fmla="*/ 104705 w 104394"/>
                <a:gd name="connsiteY2" fmla="*/ 135238 h 134873"/>
                <a:gd name="connsiteX3" fmla="*/ 311 w 104394"/>
                <a:gd name="connsiteY3" fmla="*/ 135238 h 13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394" h="134873">
                  <a:moveTo>
                    <a:pt x="311" y="364"/>
                  </a:moveTo>
                  <a:lnTo>
                    <a:pt x="104705" y="364"/>
                  </a:lnTo>
                  <a:lnTo>
                    <a:pt x="104705" y="135238"/>
                  </a:lnTo>
                  <a:lnTo>
                    <a:pt x="311" y="135238"/>
                  </a:lnTo>
                  <a:close/>
                </a:path>
              </a:pathLst>
            </a:custGeom>
          </p:spPr>
        </p:pic>
        <p:pic>
          <p:nvPicPr>
            <p:cNvPr id="547" name="Picture 546">
              <a:extLst>
                <a:ext uri="{FF2B5EF4-FFF2-40B4-BE49-F238E27FC236}">
                  <a16:creationId xmlns:a16="http://schemas.microsoft.com/office/drawing/2014/main" id="{748520CF-2E01-642B-3D9E-AFE39AD2C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917754" y="3653344"/>
              <a:ext cx="38354" cy="19304"/>
            </a:xfrm>
            <a:custGeom>
              <a:avLst/>
              <a:gdLst>
                <a:gd name="connsiteX0" fmla="*/ 316 w 38354"/>
                <a:gd name="connsiteY0" fmla="*/ 358 h 19304"/>
                <a:gd name="connsiteX1" fmla="*/ 38671 w 38354"/>
                <a:gd name="connsiteY1" fmla="*/ 358 h 19304"/>
                <a:gd name="connsiteX2" fmla="*/ 38671 w 38354"/>
                <a:gd name="connsiteY2" fmla="*/ 19662 h 19304"/>
                <a:gd name="connsiteX3" fmla="*/ 316 w 38354"/>
                <a:gd name="connsiteY3" fmla="*/ 19662 h 19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54" h="19304">
                  <a:moveTo>
                    <a:pt x="316" y="358"/>
                  </a:moveTo>
                  <a:lnTo>
                    <a:pt x="38671" y="358"/>
                  </a:lnTo>
                  <a:lnTo>
                    <a:pt x="38671" y="19662"/>
                  </a:lnTo>
                  <a:lnTo>
                    <a:pt x="316" y="19662"/>
                  </a:lnTo>
                  <a:close/>
                </a:path>
              </a:pathLst>
            </a:custGeom>
          </p:spPr>
        </p:pic>
        <p:pic>
          <p:nvPicPr>
            <p:cNvPr id="548" name="Picture 547">
              <a:extLst>
                <a:ext uri="{FF2B5EF4-FFF2-40B4-BE49-F238E27FC236}">
                  <a16:creationId xmlns:a16="http://schemas.microsoft.com/office/drawing/2014/main" id="{79A6306E-7683-15DE-5150-8C8E6D6E1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826314" y="3653345"/>
              <a:ext cx="184403" cy="306323"/>
            </a:xfrm>
            <a:custGeom>
              <a:avLst/>
              <a:gdLst>
                <a:gd name="connsiteX0" fmla="*/ 314 w 184403"/>
                <a:gd name="connsiteY0" fmla="*/ 373 h 306323"/>
                <a:gd name="connsiteX1" fmla="*/ 184718 w 184403"/>
                <a:gd name="connsiteY1" fmla="*/ 373 h 306323"/>
                <a:gd name="connsiteX2" fmla="*/ 184718 w 184403"/>
                <a:gd name="connsiteY2" fmla="*/ 306697 h 306323"/>
                <a:gd name="connsiteX3" fmla="*/ 314 w 184403"/>
                <a:gd name="connsiteY3" fmla="*/ 306697 h 306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403" h="306323">
                  <a:moveTo>
                    <a:pt x="314" y="373"/>
                  </a:moveTo>
                  <a:lnTo>
                    <a:pt x="184718" y="373"/>
                  </a:lnTo>
                  <a:lnTo>
                    <a:pt x="184718" y="306697"/>
                  </a:lnTo>
                  <a:lnTo>
                    <a:pt x="314" y="306697"/>
                  </a:lnTo>
                  <a:close/>
                </a:path>
              </a:pathLst>
            </a:custGeom>
          </p:spPr>
        </p:pic>
        <p:pic>
          <p:nvPicPr>
            <p:cNvPr id="549" name="Picture 548">
              <a:extLst>
                <a:ext uri="{FF2B5EF4-FFF2-40B4-BE49-F238E27FC236}">
                  <a16:creationId xmlns:a16="http://schemas.microsoft.com/office/drawing/2014/main" id="{5673BE8B-E930-2EFD-3EDB-5A62D7BDA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839014" y="3884484"/>
              <a:ext cx="117094" cy="75184"/>
            </a:xfrm>
            <a:custGeom>
              <a:avLst/>
              <a:gdLst>
                <a:gd name="connsiteX0" fmla="*/ 312 w 117094"/>
                <a:gd name="connsiteY0" fmla="*/ 385 h 75184"/>
                <a:gd name="connsiteX1" fmla="*/ 117406 w 117094"/>
                <a:gd name="connsiteY1" fmla="*/ 385 h 75184"/>
                <a:gd name="connsiteX2" fmla="*/ 117406 w 117094"/>
                <a:gd name="connsiteY2" fmla="*/ 75569 h 75184"/>
                <a:gd name="connsiteX3" fmla="*/ 312 w 117094"/>
                <a:gd name="connsiteY3" fmla="*/ 75569 h 7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094" h="75184">
                  <a:moveTo>
                    <a:pt x="312" y="385"/>
                  </a:moveTo>
                  <a:lnTo>
                    <a:pt x="117406" y="385"/>
                  </a:lnTo>
                  <a:lnTo>
                    <a:pt x="117406" y="75569"/>
                  </a:lnTo>
                  <a:lnTo>
                    <a:pt x="312" y="75569"/>
                  </a:lnTo>
                  <a:close/>
                </a:path>
              </a:pathLst>
            </a:custGeom>
          </p:spPr>
        </p:pic>
        <p:pic>
          <p:nvPicPr>
            <p:cNvPr id="550" name="Picture 549">
              <a:extLst>
                <a:ext uri="{FF2B5EF4-FFF2-40B4-BE49-F238E27FC236}">
                  <a16:creationId xmlns:a16="http://schemas.microsoft.com/office/drawing/2014/main" id="{12E9FD45-1611-A869-425D-EC95DC873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235254" y="3640644"/>
              <a:ext cx="37084" cy="25654"/>
            </a:xfrm>
            <a:custGeom>
              <a:avLst/>
              <a:gdLst>
                <a:gd name="connsiteX0" fmla="*/ 350 w 37084"/>
                <a:gd name="connsiteY0" fmla="*/ 357 h 25654"/>
                <a:gd name="connsiteX1" fmla="*/ 37434 w 37084"/>
                <a:gd name="connsiteY1" fmla="*/ 357 h 25654"/>
                <a:gd name="connsiteX2" fmla="*/ 37434 w 37084"/>
                <a:gd name="connsiteY2" fmla="*/ 26011 h 25654"/>
                <a:gd name="connsiteX3" fmla="*/ 350 w 37084"/>
                <a:gd name="connsiteY3" fmla="*/ 26011 h 2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084" h="25654">
                  <a:moveTo>
                    <a:pt x="350" y="357"/>
                  </a:moveTo>
                  <a:lnTo>
                    <a:pt x="37434" y="357"/>
                  </a:lnTo>
                  <a:lnTo>
                    <a:pt x="37434" y="26011"/>
                  </a:lnTo>
                  <a:lnTo>
                    <a:pt x="350" y="26011"/>
                  </a:lnTo>
                  <a:close/>
                </a:path>
              </a:pathLst>
            </a:custGeom>
          </p:spPr>
        </p:pic>
        <p:pic>
          <p:nvPicPr>
            <p:cNvPr id="551" name="Picture 550">
              <a:extLst>
                <a:ext uri="{FF2B5EF4-FFF2-40B4-BE49-F238E27FC236}">
                  <a16:creationId xmlns:a16="http://schemas.microsoft.com/office/drawing/2014/main" id="{24634BA3-E325-8A1C-6E1A-162ECA1C3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320344" y="3677474"/>
              <a:ext cx="43434" cy="62484"/>
            </a:xfrm>
            <a:custGeom>
              <a:avLst/>
              <a:gdLst>
                <a:gd name="connsiteX0" fmla="*/ 359 w 43434"/>
                <a:gd name="connsiteY0" fmla="*/ 362 h 62484"/>
                <a:gd name="connsiteX1" fmla="*/ 43793 w 43434"/>
                <a:gd name="connsiteY1" fmla="*/ 362 h 62484"/>
                <a:gd name="connsiteX2" fmla="*/ 43793 w 43434"/>
                <a:gd name="connsiteY2" fmla="*/ 62847 h 62484"/>
                <a:gd name="connsiteX3" fmla="*/ 359 w 43434"/>
                <a:gd name="connsiteY3" fmla="*/ 62847 h 62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34" h="62484">
                  <a:moveTo>
                    <a:pt x="359" y="362"/>
                  </a:moveTo>
                  <a:lnTo>
                    <a:pt x="43793" y="362"/>
                  </a:lnTo>
                  <a:lnTo>
                    <a:pt x="43793" y="62847"/>
                  </a:lnTo>
                  <a:lnTo>
                    <a:pt x="359" y="62847"/>
                  </a:lnTo>
                  <a:close/>
                </a:path>
              </a:pathLst>
            </a:custGeom>
          </p:spPr>
        </p:pic>
        <p:pic>
          <p:nvPicPr>
            <p:cNvPr id="552" name="Picture 551">
              <a:extLst>
                <a:ext uri="{FF2B5EF4-FFF2-40B4-BE49-F238E27FC236}">
                  <a16:creationId xmlns:a16="http://schemas.microsoft.com/office/drawing/2014/main" id="{83863110-BC33-DED2-7A1C-04EE5087B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6344474" y="3720654"/>
              <a:ext cx="25654" cy="25654"/>
            </a:xfrm>
            <a:custGeom>
              <a:avLst/>
              <a:gdLst>
                <a:gd name="connsiteX0" fmla="*/ 360 w 25654"/>
                <a:gd name="connsiteY0" fmla="*/ 365 h 25654"/>
                <a:gd name="connsiteX1" fmla="*/ 26015 w 25654"/>
                <a:gd name="connsiteY1" fmla="*/ 365 h 25654"/>
                <a:gd name="connsiteX2" fmla="*/ 26015 w 25654"/>
                <a:gd name="connsiteY2" fmla="*/ 26019 h 25654"/>
                <a:gd name="connsiteX3" fmla="*/ 360 w 25654"/>
                <a:gd name="connsiteY3" fmla="*/ 26019 h 2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54" h="25654">
                  <a:moveTo>
                    <a:pt x="360" y="365"/>
                  </a:moveTo>
                  <a:lnTo>
                    <a:pt x="26015" y="365"/>
                  </a:lnTo>
                  <a:lnTo>
                    <a:pt x="26015" y="26019"/>
                  </a:lnTo>
                  <a:lnTo>
                    <a:pt x="360" y="26019"/>
                  </a:lnTo>
                  <a:close/>
                </a:path>
              </a:pathLst>
            </a:custGeom>
          </p:spPr>
        </p:pic>
        <p:pic>
          <p:nvPicPr>
            <p:cNvPr id="553" name="Picture 552">
              <a:extLst>
                <a:ext uri="{FF2B5EF4-FFF2-40B4-BE49-F238E27FC236}">
                  <a16:creationId xmlns:a16="http://schemas.microsoft.com/office/drawing/2014/main" id="{B7CD7224-DA25-7F82-EBB3-7CD1E1F29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850444" y="4787455"/>
              <a:ext cx="32004" cy="32003"/>
            </a:xfrm>
            <a:custGeom>
              <a:avLst/>
              <a:gdLst>
                <a:gd name="connsiteX0" fmla="*/ 309 w 32004"/>
                <a:gd name="connsiteY0" fmla="*/ 477 h 32003"/>
                <a:gd name="connsiteX1" fmla="*/ 32313 w 32004"/>
                <a:gd name="connsiteY1" fmla="*/ 477 h 32003"/>
                <a:gd name="connsiteX2" fmla="*/ 32313 w 32004"/>
                <a:gd name="connsiteY2" fmla="*/ 32481 h 32003"/>
                <a:gd name="connsiteX3" fmla="*/ 309 w 32004"/>
                <a:gd name="connsiteY3" fmla="*/ 32481 h 32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04" h="32003">
                  <a:moveTo>
                    <a:pt x="309" y="477"/>
                  </a:moveTo>
                  <a:lnTo>
                    <a:pt x="32313" y="477"/>
                  </a:lnTo>
                  <a:lnTo>
                    <a:pt x="32313" y="32481"/>
                  </a:lnTo>
                  <a:lnTo>
                    <a:pt x="309" y="32481"/>
                  </a:lnTo>
                  <a:close/>
                </a:path>
              </a:pathLst>
            </a:custGeom>
          </p:spPr>
        </p:pic>
        <p:pic>
          <p:nvPicPr>
            <p:cNvPr id="554" name="Picture 553">
              <a:extLst>
                <a:ext uri="{FF2B5EF4-FFF2-40B4-BE49-F238E27FC236}">
                  <a16:creationId xmlns:a16="http://schemas.microsoft.com/office/drawing/2014/main" id="{0FF1CBFB-FCA1-4282-F1F1-E2D2B00DF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5863144" y="4787455"/>
              <a:ext cx="117094" cy="67563"/>
            </a:xfrm>
            <a:custGeom>
              <a:avLst/>
              <a:gdLst>
                <a:gd name="connsiteX0" fmla="*/ 315 w 117094"/>
                <a:gd name="connsiteY0" fmla="*/ 479 h 67563"/>
                <a:gd name="connsiteX1" fmla="*/ 117409 w 117094"/>
                <a:gd name="connsiteY1" fmla="*/ 479 h 67563"/>
                <a:gd name="connsiteX2" fmla="*/ 117409 w 117094"/>
                <a:gd name="connsiteY2" fmla="*/ 68043 h 67563"/>
                <a:gd name="connsiteX3" fmla="*/ 315 w 117094"/>
                <a:gd name="connsiteY3" fmla="*/ 68043 h 6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094" h="67563">
                  <a:moveTo>
                    <a:pt x="315" y="479"/>
                  </a:moveTo>
                  <a:lnTo>
                    <a:pt x="117409" y="479"/>
                  </a:lnTo>
                  <a:lnTo>
                    <a:pt x="117409" y="68043"/>
                  </a:lnTo>
                  <a:lnTo>
                    <a:pt x="315" y="68043"/>
                  </a:lnTo>
                  <a:close/>
                </a:path>
              </a:pathLst>
            </a:custGeom>
          </p:spPr>
        </p:pic>
        <p:pic>
          <p:nvPicPr>
            <p:cNvPr id="555" name="Picture 554">
              <a:extLst>
                <a:ext uri="{FF2B5EF4-FFF2-40B4-BE49-F238E27FC236}">
                  <a16:creationId xmlns:a16="http://schemas.microsoft.com/office/drawing/2014/main" id="{92E988AA-5EC5-5C68-2546-1BEABDAC5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5808534" y="4671885"/>
              <a:ext cx="208533" cy="147573"/>
            </a:xfrm>
            <a:custGeom>
              <a:avLst/>
              <a:gdLst>
                <a:gd name="connsiteX0" fmla="*/ 314 w 208533"/>
                <a:gd name="connsiteY0" fmla="*/ 471 h 147573"/>
                <a:gd name="connsiteX1" fmla="*/ 208848 w 208533"/>
                <a:gd name="connsiteY1" fmla="*/ 471 h 147573"/>
                <a:gd name="connsiteX2" fmla="*/ 208848 w 208533"/>
                <a:gd name="connsiteY2" fmla="*/ 148045 h 147573"/>
                <a:gd name="connsiteX3" fmla="*/ 314 w 208533"/>
                <a:gd name="connsiteY3" fmla="*/ 148045 h 14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533" h="147573">
                  <a:moveTo>
                    <a:pt x="314" y="471"/>
                  </a:moveTo>
                  <a:lnTo>
                    <a:pt x="208848" y="471"/>
                  </a:lnTo>
                  <a:lnTo>
                    <a:pt x="208848" y="148045"/>
                  </a:lnTo>
                  <a:lnTo>
                    <a:pt x="314" y="148045"/>
                  </a:lnTo>
                  <a:close/>
                </a:path>
              </a:pathLst>
            </a:custGeom>
          </p:spPr>
        </p:pic>
        <p:pic>
          <p:nvPicPr>
            <p:cNvPr id="556" name="Picture 555">
              <a:extLst>
                <a:ext uri="{FF2B5EF4-FFF2-40B4-BE49-F238E27FC236}">
                  <a16:creationId xmlns:a16="http://schemas.microsoft.com/office/drawing/2014/main" id="{7441DA6B-6D81-A4FE-0EBA-153E1D426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5784404" y="4433125"/>
              <a:ext cx="250443" cy="282193"/>
            </a:xfrm>
            <a:custGeom>
              <a:avLst/>
              <a:gdLst>
                <a:gd name="connsiteX0" fmla="*/ 313 w 250443"/>
                <a:gd name="connsiteY0" fmla="*/ 453 h 282193"/>
                <a:gd name="connsiteX1" fmla="*/ 250757 w 250443"/>
                <a:gd name="connsiteY1" fmla="*/ 453 h 282193"/>
                <a:gd name="connsiteX2" fmla="*/ 250757 w 250443"/>
                <a:gd name="connsiteY2" fmla="*/ 282647 h 282193"/>
                <a:gd name="connsiteX3" fmla="*/ 313 w 250443"/>
                <a:gd name="connsiteY3" fmla="*/ 282647 h 28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443" h="282193">
                  <a:moveTo>
                    <a:pt x="313" y="453"/>
                  </a:moveTo>
                  <a:lnTo>
                    <a:pt x="250757" y="453"/>
                  </a:lnTo>
                  <a:lnTo>
                    <a:pt x="250757" y="282647"/>
                  </a:lnTo>
                  <a:lnTo>
                    <a:pt x="313" y="282647"/>
                  </a:lnTo>
                  <a:close/>
                </a:path>
              </a:pathLst>
            </a:custGeom>
          </p:spPr>
        </p:pic>
        <p:pic>
          <p:nvPicPr>
            <p:cNvPr id="557" name="Picture 556">
              <a:extLst>
                <a:ext uri="{FF2B5EF4-FFF2-40B4-BE49-F238E27FC236}">
                  <a16:creationId xmlns:a16="http://schemas.microsoft.com/office/drawing/2014/main" id="{C80B95F9-D5D0-BB05-7127-6C11038F4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5778054" y="4293425"/>
              <a:ext cx="245363" cy="232663"/>
            </a:xfrm>
            <a:custGeom>
              <a:avLst/>
              <a:gdLst>
                <a:gd name="connsiteX0" fmla="*/ 313 w 245363"/>
                <a:gd name="connsiteY0" fmla="*/ 436 h 232663"/>
                <a:gd name="connsiteX1" fmla="*/ 245677 w 245363"/>
                <a:gd name="connsiteY1" fmla="*/ 436 h 232663"/>
                <a:gd name="connsiteX2" fmla="*/ 245677 w 245363"/>
                <a:gd name="connsiteY2" fmla="*/ 233100 h 232663"/>
                <a:gd name="connsiteX3" fmla="*/ 313 w 245363"/>
                <a:gd name="connsiteY3" fmla="*/ 233100 h 23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363" h="232663">
                  <a:moveTo>
                    <a:pt x="313" y="436"/>
                  </a:moveTo>
                  <a:lnTo>
                    <a:pt x="245677" y="436"/>
                  </a:lnTo>
                  <a:lnTo>
                    <a:pt x="245677" y="233100"/>
                  </a:lnTo>
                  <a:lnTo>
                    <a:pt x="313" y="233100"/>
                  </a:lnTo>
                  <a:close/>
                </a:path>
              </a:pathLst>
            </a:custGeom>
          </p:spPr>
        </p:pic>
        <p:pic>
          <p:nvPicPr>
            <p:cNvPr id="558" name="Picture 557">
              <a:extLst>
                <a:ext uri="{FF2B5EF4-FFF2-40B4-BE49-F238E27FC236}">
                  <a16:creationId xmlns:a16="http://schemas.microsoft.com/office/drawing/2014/main" id="{EE1CE75E-98AC-CF51-18A5-7749D903D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784404" y="4275645"/>
              <a:ext cx="232663" cy="104393"/>
            </a:xfrm>
            <a:custGeom>
              <a:avLst/>
              <a:gdLst>
                <a:gd name="connsiteX0" fmla="*/ 313 w 232663"/>
                <a:gd name="connsiteY0" fmla="*/ 427 h 104393"/>
                <a:gd name="connsiteX1" fmla="*/ 232977 w 232663"/>
                <a:gd name="connsiteY1" fmla="*/ 427 h 104393"/>
                <a:gd name="connsiteX2" fmla="*/ 232977 w 232663"/>
                <a:gd name="connsiteY2" fmla="*/ 104821 h 104393"/>
                <a:gd name="connsiteX3" fmla="*/ 313 w 232663"/>
                <a:gd name="connsiteY3" fmla="*/ 104821 h 104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663" h="104393">
                  <a:moveTo>
                    <a:pt x="313" y="427"/>
                  </a:moveTo>
                  <a:lnTo>
                    <a:pt x="232977" y="427"/>
                  </a:lnTo>
                  <a:lnTo>
                    <a:pt x="232977" y="104821"/>
                  </a:lnTo>
                  <a:lnTo>
                    <a:pt x="313" y="104821"/>
                  </a:lnTo>
                  <a:close/>
                </a:path>
              </a:pathLst>
            </a:custGeom>
          </p:spPr>
        </p:pic>
        <p:pic>
          <p:nvPicPr>
            <p:cNvPr id="559" name="Picture 558">
              <a:extLst>
                <a:ext uri="{FF2B5EF4-FFF2-40B4-BE49-F238E27FC236}">
                  <a16:creationId xmlns:a16="http://schemas.microsoft.com/office/drawing/2014/main" id="{AF09E59A-6426-0425-74BD-4673A44C5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5789484" y="4330255"/>
              <a:ext cx="25654" cy="43433"/>
            </a:xfrm>
            <a:custGeom>
              <a:avLst/>
              <a:gdLst>
                <a:gd name="connsiteX0" fmla="*/ 302 w 25654"/>
                <a:gd name="connsiteY0" fmla="*/ 430 h 43433"/>
                <a:gd name="connsiteX1" fmla="*/ 25956 w 25654"/>
                <a:gd name="connsiteY1" fmla="*/ 430 h 43433"/>
                <a:gd name="connsiteX2" fmla="*/ 25956 w 25654"/>
                <a:gd name="connsiteY2" fmla="*/ 43864 h 43433"/>
                <a:gd name="connsiteX3" fmla="*/ 302 w 25654"/>
                <a:gd name="connsiteY3" fmla="*/ 43864 h 4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54" h="43433">
                  <a:moveTo>
                    <a:pt x="302" y="430"/>
                  </a:moveTo>
                  <a:lnTo>
                    <a:pt x="25956" y="430"/>
                  </a:lnTo>
                  <a:lnTo>
                    <a:pt x="25956" y="43864"/>
                  </a:lnTo>
                  <a:lnTo>
                    <a:pt x="302" y="43864"/>
                  </a:lnTo>
                  <a:close/>
                </a:path>
              </a:pathLst>
            </a:custGeom>
          </p:spPr>
        </p:pic>
        <p:pic>
          <p:nvPicPr>
            <p:cNvPr id="560" name="Picture 559">
              <a:extLst>
                <a:ext uri="{FF2B5EF4-FFF2-40B4-BE49-F238E27FC236}">
                  <a16:creationId xmlns:a16="http://schemas.microsoft.com/office/drawing/2014/main" id="{08125D90-C1CF-84C0-7A56-23119E68E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5784404" y="4104195"/>
              <a:ext cx="219963" cy="263143"/>
            </a:xfrm>
            <a:custGeom>
              <a:avLst/>
              <a:gdLst>
                <a:gd name="connsiteX0" fmla="*/ 312 w 219963"/>
                <a:gd name="connsiteY0" fmla="*/ 418 h 263143"/>
                <a:gd name="connsiteX1" fmla="*/ 220276 w 219963"/>
                <a:gd name="connsiteY1" fmla="*/ 418 h 263143"/>
                <a:gd name="connsiteX2" fmla="*/ 220276 w 219963"/>
                <a:gd name="connsiteY2" fmla="*/ 263562 h 263143"/>
                <a:gd name="connsiteX3" fmla="*/ 312 w 219963"/>
                <a:gd name="connsiteY3" fmla="*/ 263562 h 263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963" h="263143">
                  <a:moveTo>
                    <a:pt x="312" y="418"/>
                  </a:moveTo>
                  <a:lnTo>
                    <a:pt x="220276" y="418"/>
                  </a:lnTo>
                  <a:lnTo>
                    <a:pt x="220276" y="263562"/>
                  </a:lnTo>
                  <a:lnTo>
                    <a:pt x="312" y="263562"/>
                  </a:lnTo>
                  <a:close/>
                </a:path>
              </a:pathLst>
            </a:custGeom>
          </p:spPr>
        </p:pic>
        <p:pic>
          <p:nvPicPr>
            <p:cNvPr id="561" name="Picture 560">
              <a:extLst>
                <a:ext uri="{FF2B5EF4-FFF2-40B4-BE49-F238E27FC236}">
                  <a16:creationId xmlns:a16="http://schemas.microsoft.com/office/drawing/2014/main" id="{41FB055A-1182-60C5-498B-C7FBE3C9B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5832664" y="4676965"/>
              <a:ext cx="153923" cy="86613"/>
            </a:xfrm>
            <a:custGeom>
              <a:avLst/>
              <a:gdLst>
                <a:gd name="connsiteX0" fmla="*/ 313 w 153923"/>
                <a:gd name="connsiteY0" fmla="*/ 469 h 86613"/>
                <a:gd name="connsiteX1" fmla="*/ 154237 w 153923"/>
                <a:gd name="connsiteY1" fmla="*/ 469 h 86613"/>
                <a:gd name="connsiteX2" fmla="*/ 154237 w 153923"/>
                <a:gd name="connsiteY2" fmla="*/ 87083 h 86613"/>
                <a:gd name="connsiteX3" fmla="*/ 313 w 153923"/>
                <a:gd name="connsiteY3" fmla="*/ 87083 h 86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923" h="86613">
                  <a:moveTo>
                    <a:pt x="313" y="469"/>
                  </a:moveTo>
                  <a:lnTo>
                    <a:pt x="154237" y="469"/>
                  </a:lnTo>
                  <a:lnTo>
                    <a:pt x="154237" y="87083"/>
                  </a:lnTo>
                  <a:lnTo>
                    <a:pt x="313" y="87083"/>
                  </a:lnTo>
                  <a:close/>
                </a:path>
              </a:pathLst>
            </a:custGeom>
          </p:spPr>
        </p:pic>
        <p:pic>
          <p:nvPicPr>
            <p:cNvPr id="562" name="Picture 561">
              <a:extLst>
                <a:ext uri="{FF2B5EF4-FFF2-40B4-BE49-F238E27FC236}">
                  <a16:creationId xmlns:a16="http://schemas.microsoft.com/office/drawing/2014/main" id="{6236B667-04C3-69C7-F3F9-CD050E252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5784404" y="4354385"/>
              <a:ext cx="244093" cy="354583"/>
            </a:xfrm>
            <a:custGeom>
              <a:avLst/>
              <a:gdLst>
                <a:gd name="connsiteX0" fmla="*/ 313 w 244093"/>
                <a:gd name="connsiteY0" fmla="*/ 449 h 354583"/>
                <a:gd name="connsiteX1" fmla="*/ 244407 w 244093"/>
                <a:gd name="connsiteY1" fmla="*/ 449 h 354583"/>
                <a:gd name="connsiteX2" fmla="*/ 244407 w 244093"/>
                <a:gd name="connsiteY2" fmla="*/ 355033 h 354583"/>
                <a:gd name="connsiteX3" fmla="*/ 313 w 244093"/>
                <a:gd name="connsiteY3" fmla="*/ 355033 h 354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093" h="354583">
                  <a:moveTo>
                    <a:pt x="313" y="449"/>
                  </a:moveTo>
                  <a:lnTo>
                    <a:pt x="244407" y="449"/>
                  </a:lnTo>
                  <a:lnTo>
                    <a:pt x="244407" y="355033"/>
                  </a:lnTo>
                  <a:lnTo>
                    <a:pt x="313" y="355033"/>
                  </a:lnTo>
                  <a:close/>
                </a:path>
              </a:pathLst>
            </a:custGeom>
          </p:spPr>
        </p:pic>
        <p:pic>
          <p:nvPicPr>
            <p:cNvPr id="563" name="Picture 562">
              <a:extLst>
                <a:ext uri="{FF2B5EF4-FFF2-40B4-BE49-F238E27FC236}">
                  <a16:creationId xmlns:a16="http://schemas.microsoft.com/office/drawing/2014/main" id="{87E137B9-664F-F0B8-6C03-5CCA8D467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5869494" y="4306125"/>
              <a:ext cx="141223" cy="226313"/>
            </a:xfrm>
            <a:custGeom>
              <a:avLst/>
              <a:gdLst>
                <a:gd name="connsiteX0" fmla="*/ 317 w 141223"/>
                <a:gd name="connsiteY0" fmla="*/ 437 h 226313"/>
                <a:gd name="connsiteX1" fmla="*/ 141541 w 141223"/>
                <a:gd name="connsiteY1" fmla="*/ 437 h 226313"/>
                <a:gd name="connsiteX2" fmla="*/ 141541 w 141223"/>
                <a:gd name="connsiteY2" fmla="*/ 226751 h 226313"/>
                <a:gd name="connsiteX3" fmla="*/ 317 w 141223"/>
                <a:gd name="connsiteY3" fmla="*/ 226751 h 22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23" h="226313">
                  <a:moveTo>
                    <a:pt x="317" y="437"/>
                  </a:moveTo>
                  <a:lnTo>
                    <a:pt x="141541" y="437"/>
                  </a:lnTo>
                  <a:lnTo>
                    <a:pt x="141541" y="226751"/>
                  </a:lnTo>
                  <a:lnTo>
                    <a:pt x="317" y="226751"/>
                  </a:lnTo>
                  <a:close/>
                </a:path>
              </a:pathLst>
            </a:custGeom>
          </p:spPr>
        </p:pic>
        <p:pic>
          <p:nvPicPr>
            <p:cNvPr id="564" name="Picture 563">
              <a:extLst>
                <a:ext uri="{FF2B5EF4-FFF2-40B4-BE49-F238E27FC236}">
                  <a16:creationId xmlns:a16="http://schemas.microsoft.com/office/drawing/2014/main" id="{BEE3A532-5733-B404-C56A-EBB3E5880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5795834" y="4348035"/>
              <a:ext cx="92964" cy="171703"/>
            </a:xfrm>
            <a:custGeom>
              <a:avLst/>
              <a:gdLst>
                <a:gd name="connsiteX0" fmla="*/ 306 w 92964"/>
                <a:gd name="connsiteY0" fmla="*/ 439 h 171703"/>
                <a:gd name="connsiteX1" fmla="*/ 93271 w 92964"/>
                <a:gd name="connsiteY1" fmla="*/ 439 h 171703"/>
                <a:gd name="connsiteX2" fmla="*/ 93271 w 92964"/>
                <a:gd name="connsiteY2" fmla="*/ 172143 h 171703"/>
                <a:gd name="connsiteX3" fmla="*/ 306 w 92964"/>
                <a:gd name="connsiteY3" fmla="*/ 172143 h 171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64" h="171703">
                  <a:moveTo>
                    <a:pt x="306" y="439"/>
                  </a:moveTo>
                  <a:lnTo>
                    <a:pt x="93271" y="439"/>
                  </a:lnTo>
                  <a:lnTo>
                    <a:pt x="93271" y="172143"/>
                  </a:lnTo>
                  <a:lnTo>
                    <a:pt x="306" y="172143"/>
                  </a:lnTo>
                  <a:close/>
                </a:path>
              </a:pathLst>
            </a:custGeom>
          </p:spPr>
        </p:pic>
        <p:pic>
          <p:nvPicPr>
            <p:cNvPr id="565" name="Picture 564">
              <a:extLst>
                <a:ext uri="{FF2B5EF4-FFF2-40B4-BE49-F238E27FC236}">
                  <a16:creationId xmlns:a16="http://schemas.microsoft.com/office/drawing/2014/main" id="{239586A8-1BF0-3CB4-A7E1-F0A106206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5795834" y="4189285"/>
              <a:ext cx="202183" cy="330453"/>
            </a:xfrm>
            <a:custGeom>
              <a:avLst/>
              <a:gdLst>
                <a:gd name="connsiteX0" fmla="*/ 312 w 202183"/>
                <a:gd name="connsiteY0" fmla="*/ 430 h 330453"/>
                <a:gd name="connsiteX1" fmla="*/ 202496 w 202183"/>
                <a:gd name="connsiteY1" fmla="*/ 430 h 330453"/>
                <a:gd name="connsiteX2" fmla="*/ 202496 w 202183"/>
                <a:gd name="connsiteY2" fmla="*/ 330884 h 330453"/>
                <a:gd name="connsiteX3" fmla="*/ 312 w 202183"/>
                <a:gd name="connsiteY3" fmla="*/ 330884 h 330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183" h="330453">
                  <a:moveTo>
                    <a:pt x="312" y="430"/>
                  </a:moveTo>
                  <a:lnTo>
                    <a:pt x="202496" y="430"/>
                  </a:lnTo>
                  <a:lnTo>
                    <a:pt x="202496" y="330884"/>
                  </a:lnTo>
                  <a:lnTo>
                    <a:pt x="312" y="330884"/>
                  </a:lnTo>
                  <a:close/>
                </a:path>
              </a:pathLst>
            </a:custGeom>
          </p:spPr>
        </p:pic>
        <p:pic>
          <p:nvPicPr>
            <p:cNvPr id="566" name="Picture 565">
              <a:extLst>
                <a:ext uri="{FF2B5EF4-FFF2-40B4-BE49-F238E27FC236}">
                  <a16:creationId xmlns:a16="http://schemas.microsoft.com/office/drawing/2014/main" id="{8AC43BCB-B4A2-13A3-279A-2FDED545A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6198424" y="4665535"/>
              <a:ext cx="184403" cy="134873"/>
            </a:xfrm>
            <a:custGeom>
              <a:avLst/>
              <a:gdLst>
                <a:gd name="connsiteX0" fmla="*/ 353 w 184403"/>
                <a:gd name="connsiteY0" fmla="*/ 470 h 134873"/>
                <a:gd name="connsiteX1" fmla="*/ 184757 w 184403"/>
                <a:gd name="connsiteY1" fmla="*/ 470 h 134873"/>
                <a:gd name="connsiteX2" fmla="*/ 184757 w 184403"/>
                <a:gd name="connsiteY2" fmla="*/ 135344 h 134873"/>
                <a:gd name="connsiteX3" fmla="*/ 353 w 184403"/>
                <a:gd name="connsiteY3" fmla="*/ 135344 h 13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403" h="134873">
                  <a:moveTo>
                    <a:pt x="353" y="470"/>
                  </a:moveTo>
                  <a:lnTo>
                    <a:pt x="184757" y="470"/>
                  </a:lnTo>
                  <a:lnTo>
                    <a:pt x="184757" y="135344"/>
                  </a:lnTo>
                  <a:lnTo>
                    <a:pt x="353" y="135344"/>
                  </a:lnTo>
                  <a:close/>
                </a:path>
              </a:pathLst>
            </a:custGeom>
          </p:spPr>
        </p:pic>
        <p:pic>
          <p:nvPicPr>
            <p:cNvPr id="567" name="Picture 566">
              <a:extLst>
                <a:ext uri="{FF2B5EF4-FFF2-40B4-BE49-F238E27FC236}">
                  <a16:creationId xmlns:a16="http://schemas.microsoft.com/office/drawing/2014/main" id="{3C2EC09D-3DFF-05B2-7E50-127C5D625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6167944" y="4280725"/>
              <a:ext cx="245363" cy="428243"/>
            </a:xfrm>
            <a:custGeom>
              <a:avLst/>
              <a:gdLst>
                <a:gd name="connsiteX0" fmla="*/ 353 w 245363"/>
                <a:gd name="connsiteY0" fmla="*/ 445 h 428243"/>
                <a:gd name="connsiteX1" fmla="*/ 245717 w 245363"/>
                <a:gd name="connsiteY1" fmla="*/ 445 h 428243"/>
                <a:gd name="connsiteX2" fmla="*/ 245717 w 245363"/>
                <a:gd name="connsiteY2" fmla="*/ 428689 h 428243"/>
                <a:gd name="connsiteX3" fmla="*/ 353 w 245363"/>
                <a:gd name="connsiteY3" fmla="*/ 428689 h 42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363" h="428243">
                  <a:moveTo>
                    <a:pt x="353" y="445"/>
                  </a:moveTo>
                  <a:lnTo>
                    <a:pt x="245717" y="445"/>
                  </a:lnTo>
                  <a:lnTo>
                    <a:pt x="245717" y="428689"/>
                  </a:lnTo>
                  <a:lnTo>
                    <a:pt x="353" y="428689"/>
                  </a:lnTo>
                  <a:close/>
                </a:path>
              </a:pathLst>
            </a:custGeom>
          </p:spPr>
        </p:pic>
        <p:pic>
          <p:nvPicPr>
            <p:cNvPr id="568" name="Picture 567">
              <a:extLst>
                <a:ext uri="{FF2B5EF4-FFF2-40B4-BE49-F238E27FC236}">
                  <a16:creationId xmlns:a16="http://schemas.microsoft.com/office/drawing/2014/main" id="{C304A6FE-2A81-41D6-018E-EF8AE0303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387654" y="3914965"/>
              <a:ext cx="49784" cy="416813"/>
            </a:xfrm>
            <a:custGeom>
              <a:avLst/>
              <a:gdLst>
                <a:gd name="connsiteX0" fmla="*/ 366 w 49784"/>
                <a:gd name="connsiteY0" fmla="*/ 406 h 416813"/>
                <a:gd name="connsiteX1" fmla="*/ 50150 w 49784"/>
                <a:gd name="connsiteY1" fmla="*/ 406 h 416813"/>
                <a:gd name="connsiteX2" fmla="*/ 50150 w 49784"/>
                <a:gd name="connsiteY2" fmla="*/ 417220 h 416813"/>
                <a:gd name="connsiteX3" fmla="*/ 366 w 49784"/>
                <a:gd name="connsiteY3" fmla="*/ 417220 h 41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784" h="416813">
                  <a:moveTo>
                    <a:pt x="366" y="406"/>
                  </a:moveTo>
                  <a:lnTo>
                    <a:pt x="50150" y="406"/>
                  </a:lnTo>
                  <a:lnTo>
                    <a:pt x="50150" y="417220"/>
                  </a:lnTo>
                  <a:lnTo>
                    <a:pt x="366" y="417220"/>
                  </a:lnTo>
                  <a:close/>
                </a:path>
              </a:pathLst>
            </a:custGeom>
          </p:spPr>
        </p:pic>
        <p:pic>
          <p:nvPicPr>
            <p:cNvPr id="569" name="Picture 568">
              <a:extLst>
                <a:ext uri="{FF2B5EF4-FFF2-40B4-BE49-F238E27FC236}">
                  <a16:creationId xmlns:a16="http://schemas.microsoft.com/office/drawing/2014/main" id="{1154A9D4-4AEA-15D4-47AB-782AD1CCB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6185724" y="4208335"/>
              <a:ext cx="32004" cy="92963"/>
            </a:xfrm>
            <a:custGeom>
              <a:avLst/>
              <a:gdLst>
                <a:gd name="connsiteX0" fmla="*/ 344 w 32004"/>
                <a:gd name="connsiteY0" fmla="*/ 420 h 92963"/>
                <a:gd name="connsiteX1" fmla="*/ 32348 w 32004"/>
                <a:gd name="connsiteY1" fmla="*/ 420 h 92963"/>
                <a:gd name="connsiteX2" fmla="*/ 32348 w 32004"/>
                <a:gd name="connsiteY2" fmla="*/ 93384 h 92963"/>
                <a:gd name="connsiteX3" fmla="*/ 344 w 32004"/>
                <a:gd name="connsiteY3" fmla="*/ 93384 h 92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04" h="92963">
                  <a:moveTo>
                    <a:pt x="344" y="420"/>
                  </a:moveTo>
                  <a:lnTo>
                    <a:pt x="32348" y="420"/>
                  </a:lnTo>
                  <a:lnTo>
                    <a:pt x="32348" y="93384"/>
                  </a:lnTo>
                  <a:lnTo>
                    <a:pt x="344" y="93384"/>
                  </a:lnTo>
                  <a:close/>
                </a:path>
              </a:pathLst>
            </a:custGeom>
          </p:spPr>
        </p:pic>
        <p:pic>
          <p:nvPicPr>
            <p:cNvPr id="570" name="Picture 569">
              <a:extLst>
                <a:ext uri="{FF2B5EF4-FFF2-40B4-BE49-F238E27FC236}">
                  <a16:creationId xmlns:a16="http://schemas.microsoft.com/office/drawing/2014/main" id="{9153C1D2-8DD7-0F74-CEE7-4C72ECB32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6192074" y="4269295"/>
              <a:ext cx="214883" cy="208533"/>
            </a:xfrm>
            <a:custGeom>
              <a:avLst/>
              <a:gdLst>
                <a:gd name="connsiteX0" fmla="*/ 354 w 214883"/>
                <a:gd name="connsiteY0" fmla="*/ 432 h 208533"/>
                <a:gd name="connsiteX1" fmla="*/ 215238 w 214883"/>
                <a:gd name="connsiteY1" fmla="*/ 432 h 208533"/>
                <a:gd name="connsiteX2" fmla="*/ 215238 w 214883"/>
                <a:gd name="connsiteY2" fmla="*/ 208966 h 208533"/>
                <a:gd name="connsiteX3" fmla="*/ 354 w 214883"/>
                <a:gd name="connsiteY3" fmla="*/ 208966 h 20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883" h="208533">
                  <a:moveTo>
                    <a:pt x="354" y="432"/>
                  </a:moveTo>
                  <a:lnTo>
                    <a:pt x="215238" y="432"/>
                  </a:lnTo>
                  <a:lnTo>
                    <a:pt x="215238" y="208966"/>
                  </a:lnTo>
                  <a:lnTo>
                    <a:pt x="354" y="208966"/>
                  </a:lnTo>
                  <a:close/>
                </a:path>
              </a:pathLst>
            </a:custGeom>
          </p:spPr>
        </p:pic>
        <p:pic>
          <p:nvPicPr>
            <p:cNvPr id="571" name="Picture 570">
              <a:extLst>
                <a:ext uri="{FF2B5EF4-FFF2-40B4-BE49-F238E27FC236}">
                  <a16:creationId xmlns:a16="http://schemas.microsoft.com/office/drawing/2014/main" id="{7ACE1C70-6718-66B7-81E9-62CF6CF27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6174294" y="4080065"/>
              <a:ext cx="38354" cy="147573"/>
            </a:xfrm>
            <a:custGeom>
              <a:avLst/>
              <a:gdLst>
                <a:gd name="connsiteX0" fmla="*/ 343 w 38354"/>
                <a:gd name="connsiteY0" fmla="*/ 409 h 147573"/>
                <a:gd name="connsiteX1" fmla="*/ 38697 w 38354"/>
                <a:gd name="connsiteY1" fmla="*/ 409 h 147573"/>
                <a:gd name="connsiteX2" fmla="*/ 38697 w 38354"/>
                <a:gd name="connsiteY2" fmla="*/ 147983 h 147573"/>
                <a:gd name="connsiteX3" fmla="*/ 343 w 38354"/>
                <a:gd name="connsiteY3" fmla="*/ 147983 h 14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54" h="147573">
                  <a:moveTo>
                    <a:pt x="343" y="409"/>
                  </a:moveTo>
                  <a:lnTo>
                    <a:pt x="38697" y="409"/>
                  </a:lnTo>
                  <a:lnTo>
                    <a:pt x="38697" y="147983"/>
                  </a:lnTo>
                  <a:lnTo>
                    <a:pt x="343" y="147983"/>
                  </a:lnTo>
                  <a:close/>
                </a:path>
              </a:pathLst>
            </a:custGeom>
          </p:spPr>
        </p:pic>
        <p:pic>
          <p:nvPicPr>
            <p:cNvPr id="572" name="Picture 571">
              <a:extLst>
                <a:ext uri="{FF2B5EF4-FFF2-40B4-BE49-F238E27FC236}">
                  <a16:creationId xmlns:a16="http://schemas.microsoft.com/office/drawing/2014/main" id="{D2D21957-C7C0-F471-22E5-344A41025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6350824" y="3988625"/>
              <a:ext cx="68834" cy="317753"/>
            </a:xfrm>
            <a:custGeom>
              <a:avLst/>
              <a:gdLst>
                <a:gd name="connsiteX0" fmla="*/ 363 w 68834"/>
                <a:gd name="connsiteY0" fmla="*/ 408 h 317753"/>
                <a:gd name="connsiteX1" fmla="*/ 69198 w 68834"/>
                <a:gd name="connsiteY1" fmla="*/ 408 h 317753"/>
                <a:gd name="connsiteX2" fmla="*/ 69198 w 68834"/>
                <a:gd name="connsiteY2" fmla="*/ 318162 h 317753"/>
                <a:gd name="connsiteX3" fmla="*/ 363 w 68834"/>
                <a:gd name="connsiteY3" fmla="*/ 318162 h 317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834" h="317753">
                  <a:moveTo>
                    <a:pt x="363" y="408"/>
                  </a:moveTo>
                  <a:lnTo>
                    <a:pt x="69198" y="408"/>
                  </a:lnTo>
                  <a:lnTo>
                    <a:pt x="69198" y="318162"/>
                  </a:lnTo>
                  <a:lnTo>
                    <a:pt x="363" y="318162"/>
                  </a:lnTo>
                  <a:close/>
                </a:path>
              </a:pathLst>
            </a:custGeom>
          </p:spPr>
        </p:pic>
        <p:pic>
          <p:nvPicPr>
            <p:cNvPr id="573" name="Picture 572">
              <a:extLst>
                <a:ext uri="{FF2B5EF4-FFF2-40B4-BE49-F238E27FC236}">
                  <a16:creationId xmlns:a16="http://schemas.microsoft.com/office/drawing/2014/main" id="{8AC0E865-525E-2461-F490-47D1D416C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6185724" y="4092765"/>
              <a:ext cx="68834" cy="195833"/>
            </a:xfrm>
            <a:custGeom>
              <a:avLst/>
              <a:gdLst>
                <a:gd name="connsiteX0" fmla="*/ 346 w 68834"/>
                <a:gd name="connsiteY0" fmla="*/ 413 h 195833"/>
                <a:gd name="connsiteX1" fmla="*/ 69180 w 68834"/>
                <a:gd name="connsiteY1" fmla="*/ 413 h 195833"/>
                <a:gd name="connsiteX2" fmla="*/ 69180 w 68834"/>
                <a:gd name="connsiteY2" fmla="*/ 196247 h 195833"/>
                <a:gd name="connsiteX3" fmla="*/ 346 w 68834"/>
                <a:gd name="connsiteY3" fmla="*/ 196247 h 19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834" h="195833">
                  <a:moveTo>
                    <a:pt x="346" y="413"/>
                  </a:moveTo>
                  <a:lnTo>
                    <a:pt x="69180" y="413"/>
                  </a:lnTo>
                  <a:lnTo>
                    <a:pt x="69180" y="196247"/>
                  </a:lnTo>
                  <a:lnTo>
                    <a:pt x="346" y="196247"/>
                  </a:lnTo>
                  <a:close/>
                </a:path>
              </a:pathLst>
            </a:custGeom>
          </p:spPr>
        </p:pic>
        <p:pic>
          <p:nvPicPr>
            <p:cNvPr id="574" name="Picture 573">
              <a:extLst>
                <a:ext uri="{FF2B5EF4-FFF2-40B4-BE49-F238E27FC236}">
                  <a16:creationId xmlns:a16="http://schemas.microsoft.com/office/drawing/2014/main" id="{0C76A206-D3E5-41F1-460A-F05E7B2C6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>
              <a:off x="6198424" y="4182935"/>
              <a:ext cx="208533" cy="282193"/>
            </a:xfrm>
            <a:custGeom>
              <a:avLst/>
              <a:gdLst>
                <a:gd name="connsiteX0" fmla="*/ 355 w 208533"/>
                <a:gd name="connsiteY0" fmla="*/ 427 h 282193"/>
                <a:gd name="connsiteX1" fmla="*/ 208889 w 208533"/>
                <a:gd name="connsiteY1" fmla="*/ 427 h 282193"/>
                <a:gd name="connsiteX2" fmla="*/ 208889 w 208533"/>
                <a:gd name="connsiteY2" fmla="*/ 282621 h 282193"/>
                <a:gd name="connsiteX3" fmla="*/ 355 w 208533"/>
                <a:gd name="connsiteY3" fmla="*/ 282621 h 28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533" h="282193">
                  <a:moveTo>
                    <a:pt x="355" y="427"/>
                  </a:moveTo>
                  <a:lnTo>
                    <a:pt x="208889" y="427"/>
                  </a:lnTo>
                  <a:lnTo>
                    <a:pt x="208889" y="282621"/>
                  </a:lnTo>
                  <a:lnTo>
                    <a:pt x="355" y="282621"/>
                  </a:lnTo>
                  <a:close/>
                </a:path>
              </a:pathLst>
            </a:custGeom>
          </p:spPr>
        </p:pic>
        <p:pic>
          <p:nvPicPr>
            <p:cNvPr id="575" name="Picture 574">
              <a:extLst>
                <a:ext uri="{FF2B5EF4-FFF2-40B4-BE49-F238E27FC236}">
                  <a16:creationId xmlns:a16="http://schemas.microsoft.com/office/drawing/2014/main" id="{B15F0F57-E76C-26BC-0944-79AA82FE2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>
              <a:off x="6350824" y="3727004"/>
              <a:ext cx="19304" cy="19304"/>
            </a:xfrm>
            <a:custGeom>
              <a:avLst/>
              <a:gdLst>
                <a:gd name="connsiteX0" fmla="*/ 361 w 19304"/>
                <a:gd name="connsiteY0" fmla="*/ 365 h 19304"/>
                <a:gd name="connsiteX1" fmla="*/ 19665 w 19304"/>
                <a:gd name="connsiteY1" fmla="*/ 365 h 19304"/>
                <a:gd name="connsiteX2" fmla="*/ 19665 w 19304"/>
                <a:gd name="connsiteY2" fmla="*/ 19670 h 19304"/>
                <a:gd name="connsiteX3" fmla="*/ 361 w 19304"/>
                <a:gd name="connsiteY3" fmla="*/ 19670 h 19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4" h="19304">
                  <a:moveTo>
                    <a:pt x="361" y="365"/>
                  </a:moveTo>
                  <a:lnTo>
                    <a:pt x="19665" y="365"/>
                  </a:lnTo>
                  <a:lnTo>
                    <a:pt x="19665" y="19670"/>
                  </a:lnTo>
                  <a:lnTo>
                    <a:pt x="361" y="19670"/>
                  </a:lnTo>
                  <a:close/>
                </a:path>
              </a:pathLst>
            </a:custGeom>
          </p:spPr>
        </p:pic>
        <p:pic>
          <p:nvPicPr>
            <p:cNvPr id="576" name="Picture 575">
              <a:extLst>
                <a:ext uri="{FF2B5EF4-FFF2-40B4-BE49-F238E27FC236}">
                  <a16:creationId xmlns:a16="http://schemas.microsoft.com/office/drawing/2014/main" id="{766B94F4-D6A8-8116-B269-71EFD68A8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6253034" y="3640644"/>
              <a:ext cx="86614" cy="56134"/>
            </a:xfrm>
            <a:custGeom>
              <a:avLst/>
              <a:gdLst>
                <a:gd name="connsiteX0" fmla="*/ 354 w 86614"/>
                <a:gd name="connsiteY0" fmla="*/ 358 h 56134"/>
                <a:gd name="connsiteX1" fmla="*/ 86968 w 86614"/>
                <a:gd name="connsiteY1" fmla="*/ 358 h 56134"/>
                <a:gd name="connsiteX2" fmla="*/ 86968 w 86614"/>
                <a:gd name="connsiteY2" fmla="*/ 56492 h 56134"/>
                <a:gd name="connsiteX3" fmla="*/ 354 w 86614"/>
                <a:gd name="connsiteY3" fmla="*/ 56492 h 5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14" h="56134">
                  <a:moveTo>
                    <a:pt x="354" y="358"/>
                  </a:moveTo>
                  <a:lnTo>
                    <a:pt x="86968" y="358"/>
                  </a:lnTo>
                  <a:lnTo>
                    <a:pt x="86968" y="56492"/>
                  </a:lnTo>
                  <a:lnTo>
                    <a:pt x="354" y="56492"/>
                  </a:lnTo>
                  <a:close/>
                </a:path>
              </a:pathLst>
            </a:custGeom>
          </p:spPr>
        </p:pic>
        <p:pic>
          <p:nvPicPr>
            <p:cNvPr id="577" name="Picture 576">
              <a:extLst>
                <a:ext uri="{FF2B5EF4-FFF2-40B4-BE49-F238E27FC236}">
                  <a16:creationId xmlns:a16="http://schemas.microsoft.com/office/drawing/2014/main" id="{88F0E96A-3EBC-7C4D-C78C-1ACB62063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6241604" y="3640644"/>
              <a:ext cx="122174" cy="99314"/>
            </a:xfrm>
            <a:custGeom>
              <a:avLst/>
              <a:gdLst>
                <a:gd name="connsiteX0" fmla="*/ 355 w 122174"/>
                <a:gd name="connsiteY0" fmla="*/ 360 h 99314"/>
                <a:gd name="connsiteX1" fmla="*/ 122529 w 122174"/>
                <a:gd name="connsiteY1" fmla="*/ 360 h 99314"/>
                <a:gd name="connsiteX2" fmla="*/ 122529 w 122174"/>
                <a:gd name="connsiteY2" fmla="*/ 99675 h 99314"/>
                <a:gd name="connsiteX3" fmla="*/ 355 w 122174"/>
                <a:gd name="connsiteY3" fmla="*/ 99675 h 9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174" h="99314">
                  <a:moveTo>
                    <a:pt x="355" y="360"/>
                  </a:moveTo>
                  <a:lnTo>
                    <a:pt x="122529" y="360"/>
                  </a:lnTo>
                  <a:lnTo>
                    <a:pt x="122529" y="99675"/>
                  </a:lnTo>
                  <a:lnTo>
                    <a:pt x="355" y="99675"/>
                  </a:lnTo>
                  <a:close/>
                </a:path>
              </a:pathLst>
            </a:custGeom>
          </p:spPr>
        </p:pic>
        <p:pic>
          <p:nvPicPr>
            <p:cNvPr id="578" name="Picture 577">
              <a:extLst>
                <a:ext uri="{FF2B5EF4-FFF2-40B4-BE49-F238E27FC236}">
                  <a16:creationId xmlns:a16="http://schemas.microsoft.com/office/drawing/2014/main" id="{5ADC7B4E-77D1-0EA9-5C80-510D0E1B1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6246684" y="3659694"/>
              <a:ext cx="123444" cy="110744"/>
            </a:xfrm>
            <a:custGeom>
              <a:avLst/>
              <a:gdLst>
                <a:gd name="connsiteX0" fmla="*/ 355 w 123444"/>
                <a:gd name="connsiteY0" fmla="*/ 363 h 110744"/>
                <a:gd name="connsiteX1" fmla="*/ 123800 w 123444"/>
                <a:gd name="connsiteY1" fmla="*/ 363 h 110744"/>
                <a:gd name="connsiteX2" fmla="*/ 123800 w 123444"/>
                <a:gd name="connsiteY2" fmla="*/ 111107 h 110744"/>
                <a:gd name="connsiteX3" fmla="*/ 355 w 123444"/>
                <a:gd name="connsiteY3" fmla="*/ 111107 h 110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444" h="110744">
                  <a:moveTo>
                    <a:pt x="355" y="363"/>
                  </a:moveTo>
                  <a:lnTo>
                    <a:pt x="123800" y="363"/>
                  </a:lnTo>
                  <a:lnTo>
                    <a:pt x="123800" y="111107"/>
                  </a:lnTo>
                  <a:lnTo>
                    <a:pt x="355" y="111107"/>
                  </a:lnTo>
                  <a:close/>
                </a:path>
              </a:pathLst>
            </a:custGeom>
          </p:spPr>
        </p:pic>
        <p:pic>
          <p:nvPicPr>
            <p:cNvPr id="579" name="Picture 578">
              <a:extLst>
                <a:ext uri="{FF2B5EF4-FFF2-40B4-BE49-F238E27FC236}">
                  <a16:creationId xmlns:a16="http://schemas.microsoft.com/office/drawing/2014/main" id="{F9A726D6-A7B9-7BAB-DA59-4BD8CA73C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/>
            <a:stretch>
              <a:fillRect/>
            </a:stretch>
          </p:blipFill>
          <p:spPr>
            <a:xfrm>
              <a:off x="6381304" y="3909884"/>
              <a:ext cx="32004" cy="98044"/>
            </a:xfrm>
            <a:custGeom>
              <a:avLst/>
              <a:gdLst>
                <a:gd name="connsiteX0" fmla="*/ 365 w 32004"/>
                <a:gd name="connsiteY0" fmla="*/ 389 h 98044"/>
                <a:gd name="connsiteX1" fmla="*/ 32369 w 32004"/>
                <a:gd name="connsiteY1" fmla="*/ 389 h 98044"/>
                <a:gd name="connsiteX2" fmla="*/ 32369 w 32004"/>
                <a:gd name="connsiteY2" fmla="*/ 98433 h 98044"/>
                <a:gd name="connsiteX3" fmla="*/ 365 w 32004"/>
                <a:gd name="connsiteY3" fmla="*/ 98433 h 9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04" h="98044">
                  <a:moveTo>
                    <a:pt x="365" y="389"/>
                  </a:moveTo>
                  <a:lnTo>
                    <a:pt x="32369" y="389"/>
                  </a:lnTo>
                  <a:lnTo>
                    <a:pt x="32369" y="98433"/>
                  </a:lnTo>
                  <a:lnTo>
                    <a:pt x="365" y="98433"/>
                  </a:lnTo>
                  <a:close/>
                </a:path>
              </a:pathLst>
            </a:custGeom>
          </p:spPr>
        </p:pic>
        <p:pic>
          <p:nvPicPr>
            <p:cNvPr id="580" name="Picture 579">
              <a:extLst>
                <a:ext uri="{FF2B5EF4-FFF2-40B4-BE49-F238E27FC236}">
                  <a16:creationId xmlns:a16="http://schemas.microsoft.com/office/drawing/2014/main" id="{126C2B6C-B867-6E16-6499-C2D5A330B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/>
            <a:stretch>
              <a:fillRect/>
            </a:stretch>
          </p:blipFill>
          <p:spPr>
            <a:xfrm>
              <a:off x="6185724" y="3927665"/>
              <a:ext cx="56134" cy="184403"/>
            </a:xfrm>
            <a:custGeom>
              <a:avLst/>
              <a:gdLst>
                <a:gd name="connsiteX0" fmla="*/ 345 w 56134"/>
                <a:gd name="connsiteY0" fmla="*/ 395 h 184403"/>
                <a:gd name="connsiteX1" fmla="*/ 56480 w 56134"/>
                <a:gd name="connsiteY1" fmla="*/ 395 h 184403"/>
                <a:gd name="connsiteX2" fmla="*/ 56480 w 56134"/>
                <a:gd name="connsiteY2" fmla="*/ 184799 h 184403"/>
                <a:gd name="connsiteX3" fmla="*/ 345 w 56134"/>
                <a:gd name="connsiteY3" fmla="*/ 184799 h 18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34" h="184403">
                  <a:moveTo>
                    <a:pt x="345" y="395"/>
                  </a:moveTo>
                  <a:lnTo>
                    <a:pt x="56480" y="395"/>
                  </a:lnTo>
                  <a:lnTo>
                    <a:pt x="56480" y="184799"/>
                  </a:lnTo>
                  <a:lnTo>
                    <a:pt x="345" y="184799"/>
                  </a:lnTo>
                  <a:close/>
                </a:path>
              </a:pathLst>
            </a:custGeom>
          </p:spPr>
        </p:pic>
        <p:pic>
          <p:nvPicPr>
            <p:cNvPr id="581" name="Picture 580">
              <a:extLst>
                <a:ext uri="{FF2B5EF4-FFF2-40B4-BE49-F238E27FC236}">
                  <a16:creationId xmlns:a16="http://schemas.microsoft.com/office/drawing/2014/main" id="{450ECE39-EBCC-0D78-EDCB-09785CC35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6253034" y="3659694"/>
              <a:ext cx="80264" cy="62484"/>
            </a:xfrm>
            <a:custGeom>
              <a:avLst/>
              <a:gdLst>
                <a:gd name="connsiteX0" fmla="*/ 354 w 80264"/>
                <a:gd name="connsiteY0" fmla="*/ 361 h 62484"/>
                <a:gd name="connsiteX1" fmla="*/ 80618 w 80264"/>
                <a:gd name="connsiteY1" fmla="*/ 361 h 62484"/>
                <a:gd name="connsiteX2" fmla="*/ 80618 w 80264"/>
                <a:gd name="connsiteY2" fmla="*/ 62845 h 62484"/>
                <a:gd name="connsiteX3" fmla="*/ 354 w 80264"/>
                <a:gd name="connsiteY3" fmla="*/ 62845 h 62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264" h="62484">
                  <a:moveTo>
                    <a:pt x="354" y="361"/>
                  </a:moveTo>
                  <a:lnTo>
                    <a:pt x="80618" y="361"/>
                  </a:lnTo>
                  <a:lnTo>
                    <a:pt x="80618" y="62845"/>
                  </a:lnTo>
                  <a:lnTo>
                    <a:pt x="354" y="62845"/>
                  </a:lnTo>
                  <a:close/>
                </a:path>
              </a:pathLst>
            </a:custGeom>
          </p:spPr>
        </p:pic>
        <p:pic>
          <p:nvPicPr>
            <p:cNvPr id="582" name="Picture 581">
              <a:extLst>
                <a:ext uri="{FF2B5EF4-FFF2-40B4-BE49-F238E27FC236}">
                  <a16:creationId xmlns:a16="http://schemas.microsoft.com/office/drawing/2014/main" id="{345DBEC9-EC36-EA51-AE7F-0AF9473B3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/>
            <a:stretch>
              <a:fillRect/>
            </a:stretch>
          </p:blipFill>
          <p:spPr>
            <a:xfrm>
              <a:off x="6185724" y="3659695"/>
              <a:ext cx="178053" cy="293623"/>
            </a:xfrm>
            <a:custGeom>
              <a:avLst/>
              <a:gdLst>
                <a:gd name="connsiteX0" fmla="*/ 352 w 178053"/>
                <a:gd name="connsiteY0" fmla="*/ 373 h 293623"/>
                <a:gd name="connsiteX1" fmla="*/ 178406 w 178053"/>
                <a:gd name="connsiteY1" fmla="*/ 373 h 293623"/>
                <a:gd name="connsiteX2" fmla="*/ 178406 w 178053"/>
                <a:gd name="connsiteY2" fmla="*/ 293997 h 293623"/>
                <a:gd name="connsiteX3" fmla="*/ 352 w 178053"/>
                <a:gd name="connsiteY3" fmla="*/ 293997 h 293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053" h="293623">
                  <a:moveTo>
                    <a:pt x="352" y="373"/>
                  </a:moveTo>
                  <a:lnTo>
                    <a:pt x="178406" y="373"/>
                  </a:lnTo>
                  <a:lnTo>
                    <a:pt x="178406" y="293997"/>
                  </a:lnTo>
                  <a:lnTo>
                    <a:pt x="352" y="293997"/>
                  </a:lnTo>
                  <a:close/>
                </a:path>
              </a:pathLst>
            </a:custGeom>
          </p:spPr>
        </p:pic>
        <p:pic>
          <p:nvPicPr>
            <p:cNvPr id="583" name="Picture 582">
              <a:extLst>
                <a:ext uri="{FF2B5EF4-FFF2-40B4-BE49-F238E27FC236}">
                  <a16:creationId xmlns:a16="http://schemas.microsoft.com/office/drawing/2014/main" id="{91FDEB90-505B-0CC1-7C98-F1DADCA3D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6192074" y="3854005"/>
              <a:ext cx="221233" cy="355853"/>
            </a:xfrm>
            <a:custGeom>
              <a:avLst/>
              <a:gdLst>
                <a:gd name="connsiteX0" fmla="*/ 355 w 221233"/>
                <a:gd name="connsiteY0" fmla="*/ 396 h 355853"/>
                <a:gd name="connsiteX1" fmla="*/ 221589 w 221233"/>
                <a:gd name="connsiteY1" fmla="*/ 396 h 355853"/>
                <a:gd name="connsiteX2" fmla="*/ 221589 w 221233"/>
                <a:gd name="connsiteY2" fmla="*/ 356250 h 355853"/>
                <a:gd name="connsiteX3" fmla="*/ 355 w 221233"/>
                <a:gd name="connsiteY3" fmla="*/ 356250 h 355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233" h="355853">
                  <a:moveTo>
                    <a:pt x="355" y="396"/>
                  </a:moveTo>
                  <a:lnTo>
                    <a:pt x="221589" y="396"/>
                  </a:lnTo>
                  <a:lnTo>
                    <a:pt x="221589" y="356250"/>
                  </a:lnTo>
                  <a:lnTo>
                    <a:pt x="355" y="356250"/>
                  </a:lnTo>
                  <a:close/>
                </a:path>
              </a:pathLst>
            </a:custGeom>
          </p:spPr>
        </p:pic>
        <p:pic>
          <p:nvPicPr>
            <p:cNvPr id="584" name="Picture 583">
              <a:extLst>
                <a:ext uri="{FF2B5EF4-FFF2-40B4-BE49-F238E27FC236}">
                  <a16:creationId xmlns:a16="http://schemas.microsoft.com/office/drawing/2014/main" id="{CA534A2C-32D2-1484-40C4-A9ABE5144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/>
            <a:stretch>
              <a:fillRect/>
            </a:stretch>
          </p:blipFill>
          <p:spPr>
            <a:xfrm>
              <a:off x="6222554" y="3812095"/>
              <a:ext cx="141223" cy="141223"/>
            </a:xfrm>
            <a:custGeom>
              <a:avLst/>
              <a:gdLst>
                <a:gd name="connsiteX0" fmla="*/ 354 w 141223"/>
                <a:gd name="connsiteY0" fmla="*/ 381 h 141223"/>
                <a:gd name="connsiteX1" fmla="*/ 141578 w 141223"/>
                <a:gd name="connsiteY1" fmla="*/ 381 h 141223"/>
                <a:gd name="connsiteX2" fmla="*/ 141578 w 141223"/>
                <a:gd name="connsiteY2" fmla="*/ 141605 h 141223"/>
                <a:gd name="connsiteX3" fmla="*/ 354 w 141223"/>
                <a:gd name="connsiteY3" fmla="*/ 141605 h 14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23" h="141223">
                  <a:moveTo>
                    <a:pt x="354" y="381"/>
                  </a:moveTo>
                  <a:lnTo>
                    <a:pt x="141578" y="381"/>
                  </a:lnTo>
                  <a:lnTo>
                    <a:pt x="141578" y="141605"/>
                  </a:lnTo>
                  <a:lnTo>
                    <a:pt x="354" y="141605"/>
                  </a:lnTo>
                  <a:close/>
                </a:path>
              </a:pathLst>
            </a:custGeom>
          </p:spPr>
        </p:pic>
        <p:pic>
          <p:nvPicPr>
            <p:cNvPr id="585" name="Picture 584">
              <a:extLst>
                <a:ext uri="{FF2B5EF4-FFF2-40B4-BE49-F238E27FC236}">
                  <a16:creationId xmlns:a16="http://schemas.microsoft.com/office/drawing/2014/main" id="{F676808E-7BE8-BFFB-41CD-A87345D21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/>
            <a:stretch>
              <a:fillRect/>
            </a:stretch>
          </p:blipFill>
          <p:spPr>
            <a:xfrm>
              <a:off x="6235254" y="4134675"/>
              <a:ext cx="134873" cy="110743"/>
            </a:xfrm>
            <a:custGeom>
              <a:avLst/>
              <a:gdLst>
                <a:gd name="connsiteX0" fmla="*/ 355 w 134873"/>
                <a:gd name="connsiteY0" fmla="*/ 413 h 110743"/>
                <a:gd name="connsiteX1" fmla="*/ 135229 w 134873"/>
                <a:gd name="connsiteY1" fmla="*/ 413 h 110743"/>
                <a:gd name="connsiteX2" fmla="*/ 135229 w 134873"/>
                <a:gd name="connsiteY2" fmla="*/ 111157 h 110743"/>
                <a:gd name="connsiteX3" fmla="*/ 355 w 134873"/>
                <a:gd name="connsiteY3" fmla="*/ 111157 h 11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873" h="110743">
                  <a:moveTo>
                    <a:pt x="355" y="413"/>
                  </a:moveTo>
                  <a:lnTo>
                    <a:pt x="135229" y="413"/>
                  </a:lnTo>
                  <a:lnTo>
                    <a:pt x="135229" y="111157"/>
                  </a:lnTo>
                  <a:lnTo>
                    <a:pt x="355" y="111157"/>
                  </a:lnTo>
                  <a:close/>
                </a:path>
              </a:pathLst>
            </a:custGeom>
          </p:spPr>
        </p:pic>
        <p:pic>
          <p:nvPicPr>
            <p:cNvPr id="586" name="Picture 585">
              <a:extLst>
                <a:ext uri="{FF2B5EF4-FFF2-40B4-BE49-F238E27FC236}">
                  <a16:creationId xmlns:a16="http://schemas.microsoft.com/office/drawing/2014/main" id="{52659B37-5CC8-FAF3-6DAD-D1BAD9151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/>
            <a:stretch>
              <a:fillRect/>
            </a:stretch>
          </p:blipFill>
          <p:spPr>
            <a:xfrm>
              <a:off x="6283514" y="3799394"/>
              <a:ext cx="25654" cy="44704"/>
            </a:xfrm>
            <a:custGeom>
              <a:avLst/>
              <a:gdLst>
                <a:gd name="connsiteX0" fmla="*/ 354 w 25654"/>
                <a:gd name="connsiteY0" fmla="*/ 374 h 44704"/>
                <a:gd name="connsiteX1" fmla="*/ 26008 w 25654"/>
                <a:gd name="connsiteY1" fmla="*/ 374 h 44704"/>
                <a:gd name="connsiteX2" fmla="*/ 26008 w 25654"/>
                <a:gd name="connsiteY2" fmla="*/ 45078 h 44704"/>
                <a:gd name="connsiteX3" fmla="*/ 354 w 25654"/>
                <a:gd name="connsiteY3" fmla="*/ 45078 h 44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54" h="44704">
                  <a:moveTo>
                    <a:pt x="354" y="374"/>
                  </a:moveTo>
                  <a:lnTo>
                    <a:pt x="26008" y="374"/>
                  </a:lnTo>
                  <a:lnTo>
                    <a:pt x="26008" y="45078"/>
                  </a:lnTo>
                  <a:lnTo>
                    <a:pt x="354" y="45078"/>
                  </a:lnTo>
                  <a:close/>
                </a:path>
              </a:pathLst>
            </a:custGeom>
          </p:spPr>
        </p:pic>
        <p:pic>
          <p:nvPicPr>
            <p:cNvPr id="587" name="Picture 586">
              <a:extLst>
                <a:ext uri="{FF2B5EF4-FFF2-40B4-BE49-F238E27FC236}">
                  <a16:creationId xmlns:a16="http://schemas.microsoft.com/office/drawing/2014/main" id="{7F8F300B-3F15-919B-EDB6-029162A19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/>
            <a:stretch>
              <a:fillRect/>
            </a:stretch>
          </p:blipFill>
          <p:spPr>
            <a:xfrm>
              <a:off x="6283514" y="3818444"/>
              <a:ext cx="19304" cy="25654"/>
            </a:xfrm>
            <a:custGeom>
              <a:avLst/>
              <a:gdLst>
                <a:gd name="connsiteX0" fmla="*/ 354 w 19304"/>
                <a:gd name="connsiteY0" fmla="*/ 375 h 25654"/>
                <a:gd name="connsiteX1" fmla="*/ 19658 w 19304"/>
                <a:gd name="connsiteY1" fmla="*/ 375 h 25654"/>
                <a:gd name="connsiteX2" fmla="*/ 19658 w 19304"/>
                <a:gd name="connsiteY2" fmla="*/ 26029 h 25654"/>
                <a:gd name="connsiteX3" fmla="*/ 354 w 19304"/>
                <a:gd name="connsiteY3" fmla="*/ 26029 h 2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4" h="25654">
                  <a:moveTo>
                    <a:pt x="354" y="375"/>
                  </a:moveTo>
                  <a:lnTo>
                    <a:pt x="19658" y="375"/>
                  </a:lnTo>
                  <a:lnTo>
                    <a:pt x="19658" y="26029"/>
                  </a:lnTo>
                  <a:lnTo>
                    <a:pt x="354" y="26029"/>
                  </a:lnTo>
                  <a:close/>
                </a:path>
              </a:pathLst>
            </a:custGeom>
          </p:spPr>
        </p:pic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A95F5870-9A07-76DF-56E1-8055928757B4}"/>
                </a:ext>
              </a:extLst>
            </p:cNvPr>
            <p:cNvSpPr/>
            <p:nvPr/>
          </p:nvSpPr>
          <p:spPr>
            <a:xfrm flipV="1">
              <a:off x="6707834" y="3192195"/>
              <a:ext cx="219265" cy="268109"/>
            </a:xfrm>
            <a:custGeom>
              <a:avLst/>
              <a:gdLst>
                <a:gd name="connsiteX0" fmla="*/ 140812 w 219265"/>
                <a:gd name="connsiteY0" fmla="*/ -2257 h 268109"/>
                <a:gd name="connsiteX1" fmla="*/ -2660 w 219265"/>
                <a:gd name="connsiteY1" fmla="*/ 85830 h 268109"/>
                <a:gd name="connsiteX2" fmla="*/ 124022 w 219265"/>
                <a:gd name="connsiteY2" fmla="*/ 265853 h 268109"/>
                <a:gd name="connsiteX3" fmla="*/ 186722 w 219265"/>
                <a:gd name="connsiteY3" fmla="*/ 227842 h 268109"/>
                <a:gd name="connsiteX4" fmla="*/ 216605 w 219265"/>
                <a:gd name="connsiteY4" fmla="*/ 218824 h 268109"/>
                <a:gd name="connsiteX5" fmla="*/ 140812 w 219265"/>
                <a:gd name="connsiteY5" fmla="*/ -2257 h 26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265" h="268109">
                  <a:moveTo>
                    <a:pt x="140812" y="-2257"/>
                  </a:moveTo>
                  <a:cubicBezTo>
                    <a:pt x="140812" y="-2257"/>
                    <a:pt x="65818" y="37773"/>
                    <a:pt x="-2660" y="85830"/>
                  </a:cubicBezTo>
                  <a:cubicBezTo>
                    <a:pt x="52801" y="135868"/>
                    <a:pt x="96133" y="195749"/>
                    <a:pt x="124022" y="265853"/>
                  </a:cubicBezTo>
                  <a:cubicBezTo>
                    <a:pt x="140875" y="250308"/>
                    <a:pt x="161576" y="236516"/>
                    <a:pt x="186722" y="227842"/>
                  </a:cubicBezTo>
                  <a:cubicBezTo>
                    <a:pt x="196082" y="224616"/>
                    <a:pt x="206128" y="221618"/>
                    <a:pt x="216605" y="218824"/>
                  </a:cubicBezTo>
                  <a:cubicBezTo>
                    <a:pt x="202521" y="87430"/>
                    <a:pt x="140812" y="-2257"/>
                    <a:pt x="140812" y="-2257"/>
                  </a:cubicBezTo>
                </a:path>
              </a:pathLst>
            </a:custGeom>
            <a:solidFill>
              <a:srgbClr val="F2FA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B696F351-7533-3AF9-9936-EAA6A330F44B}"/>
                </a:ext>
              </a:extLst>
            </p:cNvPr>
            <p:cNvSpPr/>
            <p:nvPr/>
          </p:nvSpPr>
          <p:spPr>
            <a:xfrm flipV="1">
              <a:off x="5340450" y="3198684"/>
              <a:ext cx="204407" cy="309981"/>
            </a:xfrm>
            <a:custGeom>
              <a:avLst/>
              <a:gdLst>
                <a:gd name="connsiteX0" fmla="*/ 76917 w 204407"/>
                <a:gd name="connsiteY0" fmla="*/ -2232 h 309981"/>
                <a:gd name="connsiteX1" fmla="*/ -1302 w 204407"/>
                <a:gd name="connsiteY1" fmla="*/ 291785 h 309981"/>
                <a:gd name="connsiteX2" fmla="*/ -1124 w 204407"/>
                <a:gd name="connsiteY2" fmla="*/ 295316 h 309981"/>
                <a:gd name="connsiteX3" fmla="*/ 24237 w 204407"/>
                <a:gd name="connsiteY3" fmla="*/ 307749 h 309981"/>
                <a:gd name="connsiteX4" fmla="*/ 202685 w 204407"/>
                <a:gd name="connsiteY4" fmla="*/ 73688 h 309981"/>
                <a:gd name="connsiteX5" fmla="*/ 76917 w 204407"/>
                <a:gd name="connsiteY5" fmla="*/ -2232 h 30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407" h="309981">
                  <a:moveTo>
                    <a:pt x="76917" y="-2232"/>
                  </a:moveTo>
                  <a:cubicBezTo>
                    <a:pt x="76917" y="-2232"/>
                    <a:pt x="-8402" y="121783"/>
                    <a:pt x="-1302" y="291785"/>
                  </a:cubicBezTo>
                  <a:cubicBezTo>
                    <a:pt x="-1252" y="292966"/>
                    <a:pt x="-1188" y="294135"/>
                    <a:pt x="-1124" y="295316"/>
                  </a:cubicBezTo>
                  <a:cubicBezTo>
                    <a:pt x="6356" y="300675"/>
                    <a:pt x="14776" y="304917"/>
                    <a:pt x="24237" y="307749"/>
                  </a:cubicBezTo>
                  <a:cubicBezTo>
                    <a:pt x="58921" y="209540"/>
                    <a:pt x="120694" y="131956"/>
                    <a:pt x="202685" y="73688"/>
                  </a:cubicBezTo>
                  <a:cubicBezTo>
                    <a:pt x="139604" y="31219"/>
                    <a:pt x="76917" y="-2232"/>
                    <a:pt x="76917" y="-2232"/>
                  </a:cubicBezTo>
                </a:path>
              </a:pathLst>
            </a:custGeom>
            <a:solidFill>
              <a:srgbClr val="F2FA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FD24D525-CFDE-44CB-EE85-7A9E1E536DA0}"/>
                </a:ext>
              </a:extLst>
            </p:cNvPr>
            <p:cNvSpPr/>
            <p:nvPr/>
          </p:nvSpPr>
          <p:spPr>
            <a:xfrm flipV="1">
              <a:off x="6834517" y="2987814"/>
              <a:ext cx="321528" cy="284289"/>
            </a:xfrm>
            <a:custGeom>
              <a:avLst/>
              <a:gdLst>
                <a:gd name="connsiteX0" fmla="*/ 314617 w 321528"/>
                <a:gd name="connsiteY0" fmla="*/ -2432 h 284289"/>
                <a:gd name="connsiteX1" fmla="*/ 89801 w 321528"/>
                <a:gd name="connsiteY1" fmla="*/ 30448 h 284289"/>
                <a:gd name="connsiteX2" fmla="*/ 59918 w 321528"/>
                <a:gd name="connsiteY2" fmla="*/ 39465 h 284289"/>
                <a:gd name="connsiteX3" fmla="*/ -2781 w 321528"/>
                <a:gd name="connsiteY3" fmla="*/ 77476 h 284289"/>
                <a:gd name="connsiteX4" fmla="*/ 29934 w 321528"/>
                <a:gd name="connsiteY4" fmla="*/ 213988 h 284289"/>
                <a:gd name="connsiteX5" fmla="*/ 30200 w 321528"/>
                <a:gd name="connsiteY5" fmla="*/ 213163 h 284289"/>
                <a:gd name="connsiteX6" fmla="*/ 30200 w 321528"/>
                <a:gd name="connsiteY6" fmla="*/ 213163 h 284289"/>
                <a:gd name="connsiteX7" fmla="*/ 30200 w 321528"/>
                <a:gd name="connsiteY7" fmla="*/ 213163 h 284289"/>
                <a:gd name="connsiteX8" fmla="*/ 30226 w 321528"/>
                <a:gd name="connsiteY8" fmla="*/ 213176 h 284289"/>
                <a:gd name="connsiteX9" fmla="*/ 30226 w 321528"/>
                <a:gd name="connsiteY9" fmla="*/ 213176 h 284289"/>
                <a:gd name="connsiteX10" fmla="*/ 30239 w 321528"/>
                <a:gd name="connsiteY10" fmla="*/ 213189 h 284289"/>
                <a:gd name="connsiteX11" fmla="*/ 30264 w 321528"/>
                <a:gd name="connsiteY11" fmla="*/ 213214 h 284289"/>
                <a:gd name="connsiteX12" fmla="*/ 30264 w 321528"/>
                <a:gd name="connsiteY12" fmla="*/ 213214 h 284289"/>
                <a:gd name="connsiteX13" fmla="*/ 102184 w 321528"/>
                <a:gd name="connsiteY13" fmla="*/ 281857 h 284289"/>
                <a:gd name="connsiteX14" fmla="*/ 276923 w 321528"/>
                <a:gd name="connsiteY14" fmla="*/ 244100 h 284289"/>
                <a:gd name="connsiteX15" fmla="*/ 286283 w 321528"/>
                <a:gd name="connsiteY15" fmla="*/ 244202 h 284289"/>
                <a:gd name="connsiteX16" fmla="*/ 286309 w 321528"/>
                <a:gd name="connsiteY16" fmla="*/ 244215 h 284289"/>
                <a:gd name="connsiteX17" fmla="*/ 314617 w 321528"/>
                <a:gd name="connsiteY17" fmla="*/ -2432 h 284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1528" h="284289">
                  <a:moveTo>
                    <a:pt x="314617" y="-2432"/>
                  </a:moveTo>
                  <a:cubicBezTo>
                    <a:pt x="314617" y="-2432"/>
                    <a:pt x="184086" y="5391"/>
                    <a:pt x="89801" y="30448"/>
                  </a:cubicBezTo>
                  <a:cubicBezTo>
                    <a:pt x="79324" y="33242"/>
                    <a:pt x="69278" y="36239"/>
                    <a:pt x="59918" y="39465"/>
                  </a:cubicBezTo>
                  <a:cubicBezTo>
                    <a:pt x="34773" y="48139"/>
                    <a:pt x="14071" y="61931"/>
                    <a:pt x="-2781" y="77476"/>
                  </a:cubicBezTo>
                  <a:cubicBezTo>
                    <a:pt x="13868" y="119310"/>
                    <a:pt x="25006" y="164789"/>
                    <a:pt x="29934" y="213988"/>
                  </a:cubicBezTo>
                  <a:lnTo>
                    <a:pt x="30200" y="213163"/>
                  </a:lnTo>
                  <a:lnTo>
                    <a:pt x="30200" y="213163"/>
                  </a:lnTo>
                  <a:lnTo>
                    <a:pt x="30200" y="213163"/>
                  </a:lnTo>
                  <a:cubicBezTo>
                    <a:pt x="30200" y="213163"/>
                    <a:pt x="30213" y="213176"/>
                    <a:pt x="30226" y="213176"/>
                  </a:cubicBezTo>
                  <a:lnTo>
                    <a:pt x="30226" y="213176"/>
                  </a:lnTo>
                  <a:cubicBezTo>
                    <a:pt x="30226" y="213189"/>
                    <a:pt x="30226" y="213189"/>
                    <a:pt x="30239" y="213189"/>
                  </a:cubicBezTo>
                  <a:cubicBezTo>
                    <a:pt x="30239" y="213189"/>
                    <a:pt x="30251" y="213201"/>
                    <a:pt x="30264" y="213214"/>
                  </a:cubicBezTo>
                  <a:lnTo>
                    <a:pt x="30264" y="213214"/>
                  </a:lnTo>
                  <a:cubicBezTo>
                    <a:pt x="32067" y="214547"/>
                    <a:pt x="69342" y="242360"/>
                    <a:pt x="102184" y="281857"/>
                  </a:cubicBezTo>
                  <a:cubicBezTo>
                    <a:pt x="152705" y="260242"/>
                    <a:pt x="212128" y="244100"/>
                    <a:pt x="276923" y="244100"/>
                  </a:cubicBezTo>
                  <a:cubicBezTo>
                    <a:pt x="280022" y="244100"/>
                    <a:pt x="283146" y="244138"/>
                    <a:pt x="286283" y="244202"/>
                  </a:cubicBezTo>
                  <a:cubicBezTo>
                    <a:pt x="286296" y="244215"/>
                    <a:pt x="286296" y="244202"/>
                    <a:pt x="286309" y="244215"/>
                  </a:cubicBezTo>
                  <a:cubicBezTo>
                    <a:pt x="334696" y="112973"/>
                    <a:pt x="314617" y="-2432"/>
                    <a:pt x="314617" y="-2432"/>
                  </a:cubicBezTo>
                </a:path>
              </a:pathLst>
            </a:custGeom>
            <a:solidFill>
              <a:srgbClr val="F2FA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F30ED023-7DF4-15A6-C04C-3F6C5A5E5761}"/>
                </a:ext>
              </a:extLst>
            </p:cNvPr>
            <p:cNvSpPr/>
            <p:nvPr/>
          </p:nvSpPr>
          <p:spPr>
            <a:xfrm flipV="1">
              <a:off x="5136602" y="3008235"/>
              <a:ext cx="229807" cy="386397"/>
            </a:xfrm>
            <a:custGeom>
              <a:avLst/>
              <a:gdLst>
                <a:gd name="connsiteX0" fmla="*/ 143736 w 229807"/>
                <a:gd name="connsiteY0" fmla="*/ -2368 h 386397"/>
                <a:gd name="connsiteX1" fmla="*/ 8328 w 229807"/>
                <a:gd name="connsiteY1" fmla="*/ 329724 h 386397"/>
                <a:gd name="connsiteX2" fmla="*/ 17536 w 229807"/>
                <a:gd name="connsiteY2" fmla="*/ 353651 h 386397"/>
                <a:gd name="connsiteX3" fmla="*/ 92161 w 229807"/>
                <a:gd name="connsiteY3" fmla="*/ 368408 h 386397"/>
                <a:gd name="connsiteX4" fmla="*/ 127429 w 229807"/>
                <a:gd name="connsiteY4" fmla="*/ 384029 h 386397"/>
                <a:gd name="connsiteX5" fmla="*/ 200251 w 229807"/>
                <a:gd name="connsiteY5" fmla="*/ 319716 h 386397"/>
                <a:gd name="connsiteX6" fmla="*/ 228216 w 229807"/>
                <a:gd name="connsiteY6" fmla="*/ 193580 h 386397"/>
                <a:gd name="connsiteX7" fmla="*/ 202854 w 229807"/>
                <a:gd name="connsiteY7" fmla="*/ 181147 h 386397"/>
                <a:gd name="connsiteX8" fmla="*/ 143736 w 229807"/>
                <a:gd name="connsiteY8" fmla="*/ -2368 h 38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807" h="386397">
                  <a:moveTo>
                    <a:pt x="143736" y="-2368"/>
                  </a:moveTo>
                  <a:cubicBezTo>
                    <a:pt x="143736" y="-2368"/>
                    <a:pt x="-46485" y="162059"/>
                    <a:pt x="8328" y="329724"/>
                  </a:cubicBezTo>
                  <a:cubicBezTo>
                    <a:pt x="11033" y="337979"/>
                    <a:pt x="14119" y="345955"/>
                    <a:pt x="17536" y="353651"/>
                  </a:cubicBezTo>
                  <a:cubicBezTo>
                    <a:pt x="42161" y="354743"/>
                    <a:pt x="67282" y="359213"/>
                    <a:pt x="92161" y="368408"/>
                  </a:cubicBezTo>
                  <a:cubicBezTo>
                    <a:pt x="104378" y="372929"/>
                    <a:pt x="116138" y="378187"/>
                    <a:pt x="127429" y="384029"/>
                  </a:cubicBezTo>
                  <a:cubicBezTo>
                    <a:pt x="156207" y="352088"/>
                    <a:pt x="188287" y="328187"/>
                    <a:pt x="200251" y="319716"/>
                  </a:cubicBezTo>
                  <a:cubicBezTo>
                    <a:pt x="205064" y="274390"/>
                    <a:pt x="214525" y="232378"/>
                    <a:pt x="228216" y="193580"/>
                  </a:cubicBezTo>
                  <a:cubicBezTo>
                    <a:pt x="218754" y="190748"/>
                    <a:pt x="210334" y="186506"/>
                    <a:pt x="202854" y="181147"/>
                  </a:cubicBezTo>
                  <a:cubicBezTo>
                    <a:pt x="136052" y="133369"/>
                    <a:pt x="143736" y="-2368"/>
                    <a:pt x="143736" y="-2368"/>
                  </a:cubicBezTo>
                </a:path>
              </a:pathLst>
            </a:custGeom>
            <a:solidFill>
              <a:srgbClr val="F2FA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37ED99BB-8224-57F2-CC22-D197AF8C859C}"/>
                </a:ext>
              </a:extLst>
            </p:cNvPr>
            <p:cNvSpPr/>
            <p:nvPr/>
          </p:nvSpPr>
          <p:spPr>
            <a:xfrm flipV="1">
              <a:off x="4924056" y="2272639"/>
              <a:ext cx="625487" cy="766241"/>
            </a:xfrm>
            <a:custGeom>
              <a:avLst/>
              <a:gdLst>
                <a:gd name="connsiteX0" fmla="*/ 217925 w 625487"/>
                <a:gd name="connsiteY0" fmla="*/ -2855 h 766241"/>
                <a:gd name="connsiteX1" fmla="*/ -1581 w 625487"/>
                <a:gd name="connsiteY1" fmla="*/ 70208 h 766241"/>
                <a:gd name="connsiteX2" fmla="*/ 178975 w 625487"/>
                <a:gd name="connsiteY2" fmla="*/ 360377 h 766241"/>
                <a:gd name="connsiteX3" fmla="*/ 623906 w 625487"/>
                <a:gd name="connsiteY3" fmla="*/ 763387 h 766241"/>
                <a:gd name="connsiteX4" fmla="*/ 599014 w 625487"/>
                <a:gd name="connsiteY4" fmla="*/ 616714 h 766241"/>
                <a:gd name="connsiteX5" fmla="*/ 420402 w 625487"/>
                <a:gd name="connsiteY5" fmla="*/ 210683 h 766241"/>
                <a:gd name="connsiteX6" fmla="*/ 370541 w 625487"/>
                <a:gd name="connsiteY6" fmla="*/ 234419 h 766241"/>
                <a:gd name="connsiteX7" fmla="*/ 325278 w 625487"/>
                <a:gd name="connsiteY7" fmla="*/ 214429 h 766241"/>
                <a:gd name="connsiteX8" fmla="*/ 339985 w 625487"/>
                <a:gd name="connsiteY8" fmla="*/ 27790 h 766241"/>
                <a:gd name="connsiteX9" fmla="*/ 304717 w 625487"/>
                <a:gd name="connsiteY9" fmla="*/ 12169 h 766241"/>
                <a:gd name="connsiteX10" fmla="*/ 230092 w 625487"/>
                <a:gd name="connsiteY10" fmla="*/ -2589 h 766241"/>
                <a:gd name="connsiteX11" fmla="*/ 217925 w 625487"/>
                <a:gd name="connsiteY11" fmla="*/ -2855 h 766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5487" h="766241">
                  <a:moveTo>
                    <a:pt x="217925" y="-2855"/>
                  </a:moveTo>
                  <a:cubicBezTo>
                    <a:pt x="100704" y="-2843"/>
                    <a:pt x="-1581" y="70208"/>
                    <a:pt x="-1581" y="70208"/>
                  </a:cubicBezTo>
                  <a:cubicBezTo>
                    <a:pt x="117710" y="86324"/>
                    <a:pt x="148050" y="162397"/>
                    <a:pt x="178975" y="360377"/>
                  </a:cubicBezTo>
                  <a:cubicBezTo>
                    <a:pt x="206127" y="534177"/>
                    <a:pt x="623906" y="763387"/>
                    <a:pt x="623906" y="763387"/>
                  </a:cubicBezTo>
                  <a:lnTo>
                    <a:pt x="599014" y="616714"/>
                  </a:lnTo>
                  <a:cubicBezTo>
                    <a:pt x="497541" y="505704"/>
                    <a:pt x="442385" y="361711"/>
                    <a:pt x="420402" y="210683"/>
                  </a:cubicBezTo>
                  <a:cubicBezTo>
                    <a:pt x="406241" y="224259"/>
                    <a:pt x="389350" y="234419"/>
                    <a:pt x="370541" y="234419"/>
                  </a:cubicBezTo>
                  <a:cubicBezTo>
                    <a:pt x="356432" y="234419"/>
                    <a:pt x="341230" y="228704"/>
                    <a:pt x="325278" y="214429"/>
                  </a:cubicBezTo>
                  <a:cubicBezTo>
                    <a:pt x="255606" y="152047"/>
                    <a:pt x="293478" y="79428"/>
                    <a:pt x="339985" y="27790"/>
                  </a:cubicBezTo>
                  <a:cubicBezTo>
                    <a:pt x="328695" y="21948"/>
                    <a:pt x="316935" y="16690"/>
                    <a:pt x="304717" y="12169"/>
                  </a:cubicBezTo>
                  <a:cubicBezTo>
                    <a:pt x="279838" y="2974"/>
                    <a:pt x="254717" y="-1496"/>
                    <a:pt x="230092" y="-2589"/>
                  </a:cubicBezTo>
                  <a:cubicBezTo>
                    <a:pt x="226028" y="-2766"/>
                    <a:pt x="221951" y="-2855"/>
                    <a:pt x="217925" y="-2855"/>
                  </a:cubicBezTo>
                </a:path>
              </a:pathLst>
            </a:custGeom>
            <a:solidFill>
              <a:srgbClr val="F2FA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13086343-A19A-709C-EF2B-A432D5DC32CC}"/>
                </a:ext>
              </a:extLst>
            </p:cNvPr>
            <p:cNvSpPr/>
            <p:nvPr/>
          </p:nvSpPr>
          <p:spPr>
            <a:xfrm flipV="1">
              <a:off x="6586816" y="2208161"/>
              <a:ext cx="829487" cy="817410"/>
            </a:xfrm>
            <a:custGeom>
              <a:avLst/>
              <a:gdLst>
                <a:gd name="connsiteX0" fmla="*/ 524620 w 829487"/>
                <a:gd name="connsiteY0" fmla="*/ -2890 h 817410"/>
                <a:gd name="connsiteX1" fmla="*/ 349881 w 829487"/>
                <a:gd name="connsiteY1" fmla="*/ 34867 h 817410"/>
                <a:gd name="connsiteX2" fmla="*/ 357602 w 829487"/>
                <a:gd name="connsiteY2" fmla="*/ 224694 h 817410"/>
                <a:gd name="connsiteX3" fmla="*/ 313978 w 829487"/>
                <a:gd name="connsiteY3" fmla="*/ 242499 h 817410"/>
                <a:gd name="connsiteX4" fmla="*/ 265781 w 829487"/>
                <a:gd name="connsiteY4" fmla="*/ 219347 h 817410"/>
                <a:gd name="connsiteX5" fmla="*/ -2786 w 829487"/>
                <a:gd name="connsiteY5" fmla="*/ 692079 h 817410"/>
                <a:gd name="connsiteX6" fmla="*/ 33575 w 829487"/>
                <a:gd name="connsiteY6" fmla="*/ 814520 h 817410"/>
                <a:gd name="connsiteX7" fmla="*/ 510739 w 829487"/>
                <a:gd name="connsiteY7" fmla="*/ 582390 h 817410"/>
                <a:gd name="connsiteX8" fmla="*/ 736418 w 829487"/>
                <a:gd name="connsiteY8" fmla="*/ 230968 h 817410"/>
                <a:gd name="connsiteX9" fmla="*/ 826702 w 829487"/>
                <a:gd name="connsiteY9" fmla="*/ 153587 h 817410"/>
                <a:gd name="connsiteX10" fmla="*/ 534005 w 829487"/>
                <a:gd name="connsiteY10" fmla="*/ -2776 h 817410"/>
                <a:gd name="connsiteX11" fmla="*/ 533980 w 829487"/>
                <a:gd name="connsiteY11" fmla="*/ -2788 h 817410"/>
                <a:gd name="connsiteX12" fmla="*/ 524620 w 829487"/>
                <a:gd name="connsiteY12" fmla="*/ -2890 h 81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9487" h="817410">
                  <a:moveTo>
                    <a:pt x="524620" y="-2890"/>
                  </a:moveTo>
                  <a:cubicBezTo>
                    <a:pt x="459824" y="-2890"/>
                    <a:pt x="400401" y="13252"/>
                    <a:pt x="349881" y="34867"/>
                  </a:cubicBezTo>
                  <a:cubicBezTo>
                    <a:pt x="394826" y="88918"/>
                    <a:pt x="431478" y="164839"/>
                    <a:pt x="357602" y="224694"/>
                  </a:cubicBezTo>
                  <a:cubicBezTo>
                    <a:pt x="341968" y="237356"/>
                    <a:pt x="327389" y="242499"/>
                    <a:pt x="313978" y="242499"/>
                  </a:cubicBezTo>
                  <a:cubicBezTo>
                    <a:pt x="295499" y="242499"/>
                    <a:pt x="279294" y="232708"/>
                    <a:pt x="265781" y="219347"/>
                  </a:cubicBezTo>
                  <a:cubicBezTo>
                    <a:pt x="237473" y="409009"/>
                    <a:pt x="163622" y="581793"/>
                    <a:pt x="-2786" y="692079"/>
                  </a:cubicBezTo>
                  <a:lnTo>
                    <a:pt x="33575" y="814520"/>
                  </a:lnTo>
                  <a:cubicBezTo>
                    <a:pt x="33575" y="814520"/>
                    <a:pt x="368867" y="782288"/>
                    <a:pt x="510739" y="582390"/>
                  </a:cubicBezTo>
                  <a:cubicBezTo>
                    <a:pt x="652598" y="382492"/>
                    <a:pt x="655824" y="305123"/>
                    <a:pt x="736418" y="230968"/>
                  </a:cubicBezTo>
                  <a:cubicBezTo>
                    <a:pt x="817025" y="156813"/>
                    <a:pt x="826702" y="153587"/>
                    <a:pt x="826702" y="153587"/>
                  </a:cubicBezTo>
                  <a:cubicBezTo>
                    <a:pt x="826702" y="153587"/>
                    <a:pt x="734564" y="2063"/>
                    <a:pt x="534005" y="-2776"/>
                  </a:cubicBezTo>
                  <a:cubicBezTo>
                    <a:pt x="533992" y="-2788"/>
                    <a:pt x="533992" y="-2776"/>
                    <a:pt x="533980" y="-2788"/>
                  </a:cubicBezTo>
                  <a:cubicBezTo>
                    <a:pt x="530843" y="-2852"/>
                    <a:pt x="527719" y="-2890"/>
                    <a:pt x="524620" y="-2890"/>
                  </a:cubicBezTo>
                </a:path>
              </a:pathLst>
            </a:custGeom>
            <a:solidFill>
              <a:srgbClr val="F2FA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DDF07ACF-7110-88DD-2427-68953F35E682}"/>
                </a:ext>
              </a:extLst>
            </p:cNvPr>
            <p:cNvSpPr/>
            <p:nvPr/>
          </p:nvSpPr>
          <p:spPr>
            <a:xfrm flipV="1">
              <a:off x="5212597" y="2801606"/>
              <a:ext cx="133441" cy="270941"/>
            </a:xfrm>
            <a:custGeom>
              <a:avLst/>
              <a:gdLst>
                <a:gd name="connsiteX0" fmla="*/ 124237 w 133441"/>
                <a:gd name="connsiteY0" fmla="*/ -2604 h 270941"/>
                <a:gd name="connsiteX1" fmla="*/ 51415 w 133441"/>
                <a:gd name="connsiteY1" fmla="*/ 61709 h 270941"/>
                <a:gd name="connsiteX2" fmla="*/ 36709 w 133441"/>
                <a:gd name="connsiteY2" fmla="*/ 248348 h 270941"/>
                <a:gd name="connsiteX3" fmla="*/ 81971 w 133441"/>
                <a:gd name="connsiteY3" fmla="*/ 268338 h 270941"/>
                <a:gd name="connsiteX4" fmla="*/ 131832 w 133441"/>
                <a:gd name="connsiteY4" fmla="*/ 244601 h 270941"/>
                <a:gd name="connsiteX5" fmla="*/ 128479 w 133441"/>
                <a:gd name="connsiteY5" fmla="*/ 219366 h 270941"/>
                <a:gd name="connsiteX6" fmla="*/ 70097 w 133441"/>
                <a:gd name="connsiteY6" fmla="*/ 236651 h 270941"/>
                <a:gd name="connsiteX7" fmla="*/ 29939 w 133441"/>
                <a:gd name="connsiteY7" fmla="*/ 220979 h 270941"/>
                <a:gd name="connsiteX8" fmla="*/ 22573 w 133441"/>
                <a:gd name="connsiteY8" fmla="*/ 172110 h 270941"/>
                <a:gd name="connsiteX9" fmla="*/ 30854 w 133441"/>
                <a:gd name="connsiteY9" fmla="*/ 87058 h 270941"/>
                <a:gd name="connsiteX10" fmla="*/ 124237 w 133441"/>
                <a:gd name="connsiteY10" fmla="*/ -2592 h 270941"/>
                <a:gd name="connsiteX11" fmla="*/ 124237 w 133441"/>
                <a:gd name="connsiteY11" fmla="*/ -2604 h 27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3441" h="270941">
                  <a:moveTo>
                    <a:pt x="124237" y="-2604"/>
                  </a:moveTo>
                  <a:cubicBezTo>
                    <a:pt x="112274" y="5867"/>
                    <a:pt x="80193" y="29768"/>
                    <a:pt x="51415" y="61709"/>
                  </a:cubicBezTo>
                  <a:cubicBezTo>
                    <a:pt x="4908" y="113347"/>
                    <a:pt x="-32964" y="185965"/>
                    <a:pt x="36709" y="248348"/>
                  </a:cubicBezTo>
                  <a:cubicBezTo>
                    <a:pt x="52660" y="262623"/>
                    <a:pt x="67862" y="268338"/>
                    <a:pt x="81971" y="268338"/>
                  </a:cubicBezTo>
                  <a:cubicBezTo>
                    <a:pt x="100780" y="268338"/>
                    <a:pt x="117671" y="258178"/>
                    <a:pt x="131832" y="244601"/>
                  </a:cubicBezTo>
                  <a:cubicBezTo>
                    <a:pt x="130612" y="236207"/>
                    <a:pt x="129495" y="227799"/>
                    <a:pt x="128479" y="219366"/>
                  </a:cubicBezTo>
                  <a:cubicBezTo>
                    <a:pt x="108591" y="230733"/>
                    <a:pt x="87991" y="236651"/>
                    <a:pt x="70097" y="236651"/>
                  </a:cubicBezTo>
                  <a:cubicBezTo>
                    <a:pt x="53473" y="236651"/>
                    <a:pt x="39185" y="231559"/>
                    <a:pt x="29939" y="220979"/>
                  </a:cubicBezTo>
                  <a:cubicBezTo>
                    <a:pt x="19081" y="208622"/>
                    <a:pt x="17087" y="190982"/>
                    <a:pt x="22573" y="172110"/>
                  </a:cubicBezTo>
                  <a:cubicBezTo>
                    <a:pt x="12439" y="148145"/>
                    <a:pt x="14585" y="117144"/>
                    <a:pt x="30854" y="87058"/>
                  </a:cubicBezTo>
                  <a:cubicBezTo>
                    <a:pt x="62921" y="42697"/>
                    <a:pt x="109289" y="7988"/>
                    <a:pt x="124237" y="-2592"/>
                  </a:cubicBezTo>
                  <a:lnTo>
                    <a:pt x="124237" y="-2604"/>
                  </a:lnTo>
                </a:path>
              </a:pathLst>
            </a:custGeom>
            <a:gradFill>
              <a:gsLst>
                <a:gs pos="0">
                  <a:srgbClr val="FFDABE"/>
                </a:gs>
                <a:gs pos="27075">
                  <a:srgbClr val="FFDABE"/>
                </a:gs>
                <a:gs pos="100000">
                  <a:srgbClr val="FFC378"/>
                </a:gs>
              </a:gsLst>
              <a:lin ang="8279171" scaled="1"/>
            </a:gra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595" name="Picture 594">
              <a:extLst>
                <a:ext uri="{FF2B5EF4-FFF2-40B4-BE49-F238E27FC236}">
                  <a16:creationId xmlns:a16="http://schemas.microsoft.com/office/drawing/2014/main" id="{8A8B8F43-DF1F-4FB0-9F4B-ADD932277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7"/>
            <a:stretch>
              <a:fillRect/>
            </a:stretch>
          </p:blipFill>
          <p:spPr>
            <a:xfrm>
              <a:off x="5216714" y="2884995"/>
              <a:ext cx="129793" cy="197103"/>
            </a:xfrm>
            <a:custGeom>
              <a:avLst/>
              <a:gdLst>
                <a:gd name="connsiteX0" fmla="*/ 248 w 129793"/>
                <a:gd name="connsiteY0" fmla="*/ 286 h 197103"/>
                <a:gd name="connsiteX1" fmla="*/ 130042 w 129793"/>
                <a:gd name="connsiteY1" fmla="*/ 286 h 197103"/>
                <a:gd name="connsiteX2" fmla="*/ 130042 w 129793"/>
                <a:gd name="connsiteY2" fmla="*/ 197390 h 197103"/>
                <a:gd name="connsiteX3" fmla="*/ 248 w 129793"/>
                <a:gd name="connsiteY3" fmla="*/ 197390 h 197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793" h="197103">
                  <a:moveTo>
                    <a:pt x="248" y="286"/>
                  </a:moveTo>
                  <a:lnTo>
                    <a:pt x="130042" y="286"/>
                  </a:lnTo>
                  <a:lnTo>
                    <a:pt x="130042" y="197390"/>
                  </a:lnTo>
                  <a:lnTo>
                    <a:pt x="248" y="197390"/>
                  </a:lnTo>
                  <a:close/>
                </a:path>
              </a:pathLst>
            </a:custGeom>
          </p:spPr>
        </p:pic>
        <p:pic>
          <p:nvPicPr>
            <p:cNvPr id="596" name="Picture 595">
              <a:extLst>
                <a:ext uri="{FF2B5EF4-FFF2-40B4-BE49-F238E27FC236}">
                  <a16:creationId xmlns:a16="http://schemas.microsoft.com/office/drawing/2014/main" id="{577FBA48-D9D6-BA8B-103C-A2EEDE8C1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/>
            <a:stretch>
              <a:fillRect/>
            </a:stretch>
          </p:blipFill>
          <p:spPr>
            <a:xfrm>
              <a:off x="5223064" y="2824034"/>
              <a:ext cx="129793" cy="80264"/>
            </a:xfrm>
            <a:custGeom>
              <a:avLst/>
              <a:gdLst>
                <a:gd name="connsiteX0" fmla="*/ 248 w 129793"/>
                <a:gd name="connsiteY0" fmla="*/ 274 h 80264"/>
                <a:gd name="connsiteX1" fmla="*/ 130042 w 129793"/>
                <a:gd name="connsiteY1" fmla="*/ 274 h 80264"/>
                <a:gd name="connsiteX2" fmla="*/ 130042 w 129793"/>
                <a:gd name="connsiteY2" fmla="*/ 80538 h 80264"/>
                <a:gd name="connsiteX3" fmla="*/ 248 w 129793"/>
                <a:gd name="connsiteY3" fmla="*/ 80538 h 8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793" h="80264">
                  <a:moveTo>
                    <a:pt x="248" y="274"/>
                  </a:moveTo>
                  <a:lnTo>
                    <a:pt x="130042" y="274"/>
                  </a:lnTo>
                  <a:lnTo>
                    <a:pt x="130042" y="80538"/>
                  </a:lnTo>
                  <a:lnTo>
                    <a:pt x="248" y="80538"/>
                  </a:lnTo>
                  <a:close/>
                </a:path>
              </a:pathLst>
            </a:custGeom>
          </p:spPr>
        </p:pic>
        <p:pic>
          <p:nvPicPr>
            <p:cNvPr id="597" name="Picture 596">
              <a:extLst>
                <a:ext uri="{FF2B5EF4-FFF2-40B4-BE49-F238E27FC236}">
                  <a16:creationId xmlns:a16="http://schemas.microsoft.com/office/drawing/2014/main" id="{45F7910D-5015-1C20-14B3-F0850E158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9"/>
            <a:stretch>
              <a:fillRect/>
            </a:stretch>
          </p:blipFill>
          <p:spPr>
            <a:xfrm>
              <a:off x="5229414" y="2848165"/>
              <a:ext cx="123443" cy="147573"/>
            </a:xfrm>
            <a:custGeom>
              <a:avLst/>
              <a:gdLst>
                <a:gd name="connsiteX0" fmla="*/ 249 w 123443"/>
                <a:gd name="connsiteY0" fmla="*/ 280 h 147573"/>
                <a:gd name="connsiteX1" fmla="*/ 123693 w 123443"/>
                <a:gd name="connsiteY1" fmla="*/ 280 h 147573"/>
                <a:gd name="connsiteX2" fmla="*/ 123693 w 123443"/>
                <a:gd name="connsiteY2" fmla="*/ 147854 h 147573"/>
                <a:gd name="connsiteX3" fmla="*/ 249 w 123443"/>
                <a:gd name="connsiteY3" fmla="*/ 147854 h 14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443" h="147573">
                  <a:moveTo>
                    <a:pt x="249" y="280"/>
                  </a:moveTo>
                  <a:lnTo>
                    <a:pt x="123693" y="280"/>
                  </a:lnTo>
                  <a:lnTo>
                    <a:pt x="123693" y="147854"/>
                  </a:lnTo>
                  <a:lnTo>
                    <a:pt x="249" y="147854"/>
                  </a:lnTo>
                  <a:close/>
                </a:path>
              </a:pathLst>
            </a:custGeom>
          </p:spPr>
        </p:pic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D5C0F36C-CBB8-1532-2E5C-17D778D2EFCF}"/>
                </a:ext>
              </a:extLst>
            </p:cNvPr>
            <p:cNvSpPr/>
            <p:nvPr/>
          </p:nvSpPr>
          <p:spPr>
            <a:xfrm flipV="1">
              <a:off x="6855383" y="2780182"/>
              <a:ext cx="133997" cy="276326"/>
            </a:xfrm>
            <a:custGeom>
              <a:avLst/>
              <a:gdLst>
                <a:gd name="connsiteX0" fmla="*/ 9384 w 133997"/>
                <a:gd name="connsiteY0" fmla="*/ -2621 h 276326"/>
                <a:gd name="connsiteX1" fmla="*/ 9118 w 133997"/>
                <a:gd name="connsiteY1" fmla="*/ -1796 h 276326"/>
                <a:gd name="connsiteX2" fmla="*/ 9118 w 133997"/>
                <a:gd name="connsiteY2" fmla="*/ -1796 h 276326"/>
                <a:gd name="connsiteX3" fmla="*/ 9384 w 133997"/>
                <a:gd name="connsiteY3" fmla="*/ -2621 h 276326"/>
                <a:gd name="connsiteX4" fmla="*/ 9384 w 133997"/>
                <a:gd name="connsiteY4" fmla="*/ -2621 h 276326"/>
                <a:gd name="connsiteX5" fmla="*/ 9384 w 133997"/>
                <a:gd name="connsiteY5" fmla="*/ -2621 h 276326"/>
                <a:gd name="connsiteX6" fmla="*/ 9384 w 133997"/>
                <a:gd name="connsiteY6" fmla="*/ -2621 h 276326"/>
                <a:gd name="connsiteX7" fmla="*/ 9410 w 133997"/>
                <a:gd name="connsiteY7" fmla="*/ -2608 h 276326"/>
                <a:gd name="connsiteX8" fmla="*/ 9410 w 133997"/>
                <a:gd name="connsiteY8" fmla="*/ -2608 h 276326"/>
                <a:gd name="connsiteX9" fmla="*/ 9410 w 133997"/>
                <a:gd name="connsiteY9" fmla="*/ -2608 h 276326"/>
                <a:gd name="connsiteX10" fmla="*/ 9422 w 133997"/>
                <a:gd name="connsiteY10" fmla="*/ -2596 h 276326"/>
                <a:gd name="connsiteX11" fmla="*/ 9448 w 133997"/>
                <a:gd name="connsiteY11" fmla="*/ -2570 h 276326"/>
                <a:gd name="connsiteX12" fmla="*/ 9422 w 133997"/>
                <a:gd name="connsiteY12" fmla="*/ -2596 h 276326"/>
                <a:gd name="connsiteX13" fmla="*/ 9448 w 133997"/>
                <a:gd name="connsiteY13" fmla="*/ -2570 h 276326"/>
                <a:gd name="connsiteX14" fmla="*/ 102894 w 133997"/>
                <a:gd name="connsiteY14" fmla="*/ 95093 h 276326"/>
                <a:gd name="connsiteX15" fmla="*/ 106971 w 133997"/>
                <a:gd name="connsiteY15" fmla="*/ 180449 h 276326"/>
                <a:gd name="connsiteX16" fmla="*/ 97217 w 133997"/>
                <a:gd name="connsiteY16" fmla="*/ 228913 h 276326"/>
                <a:gd name="connsiteX17" fmla="*/ 60184 w 133997"/>
                <a:gd name="connsiteY17" fmla="*/ 242679 h 276326"/>
                <a:gd name="connsiteX18" fmla="*/ 964 w 133997"/>
                <a:gd name="connsiteY18" fmla="*/ 223757 h 276326"/>
                <a:gd name="connsiteX19" fmla="*/ -2732 w 133997"/>
                <a:gd name="connsiteY19" fmla="*/ 250553 h 276326"/>
                <a:gd name="connsiteX20" fmla="*/ 45465 w 133997"/>
                <a:gd name="connsiteY20" fmla="*/ 273705 h 276326"/>
                <a:gd name="connsiteX21" fmla="*/ 89089 w 133997"/>
                <a:gd name="connsiteY21" fmla="*/ 255900 h 276326"/>
                <a:gd name="connsiteX22" fmla="*/ 81368 w 133997"/>
                <a:gd name="connsiteY22" fmla="*/ 66073 h 276326"/>
                <a:gd name="connsiteX23" fmla="*/ 9448 w 133997"/>
                <a:gd name="connsiteY23" fmla="*/ -2570 h 276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3997" h="276326">
                  <a:moveTo>
                    <a:pt x="9384" y="-2621"/>
                  </a:moveTo>
                  <a:lnTo>
                    <a:pt x="9118" y="-1796"/>
                  </a:lnTo>
                  <a:lnTo>
                    <a:pt x="9118" y="-1796"/>
                  </a:lnTo>
                  <a:lnTo>
                    <a:pt x="9384" y="-2621"/>
                  </a:lnTo>
                  <a:moveTo>
                    <a:pt x="9384" y="-2621"/>
                  </a:moveTo>
                  <a:lnTo>
                    <a:pt x="9384" y="-2621"/>
                  </a:lnTo>
                  <a:lnTo>
                    <a:pt x="9384" y="-2621"/>
                  </a:lnTo>
                  <a:moveTo>
                    <a:pt x="9410" y="-2608"/>
                  </a:moveTo>
                  <a:lnTo>
                    <a:pt x="9410" y="-2608"/>
                  </a:lnTo>
                  <a:lnTo>
                    <a:pt x="9410" y="-2608"/>
                  </a:lnTo>
                  <a:moveTo>
                    <a:pt x="9422" y="-2596"/>
                  </a:moveTo>
                  <a:cubicBezTo>
                    <a:pt x="9422" y="-2596"/>
                    <a:pt x="9435" y="-2583"/>
                    <a:pt x="9448" y="-2570"/>
                  </a:cubicBezTo>
                  <a:cubicBezTo>
                    <a:pt x="9435" y="-2583"/>
                    <a:pt x="9422" y="-2596"/>
                    <a:pt x="9422" y="-2596"/>
                  </a:cubicBezTo>
                  <a:moveTo>
                    <a:pt x="9448" y="-2570"/>
                  </a:moveTo>
                  <a:cubicBezTo>
                    <a:pt x="11658" y="-932"/>
                    <a:pt x="67601" y="40826"/>
                    <a:pt x="102894" y="95093"/>
                  </a:cubicBezTo>
                  <a:cubicBezTo>
                    <a:pt x="117664" y="125954"/>
                    <a:pt x="118274" y="157018"/>
                    <a:pt x="106971" y="180449"/>
                  </a:cubicBezTo>
                  <a:cubicBezTo>
                    <a:pt x="111530" y="199576"/>
                    <a:pt x="108660" y="217089"/>
                    <a:pt x="97217" y="228913"/>
                  </a:cubicBezTo>
                  <a:cubicBezTo>
                    <a:pt x="88226" y="238222"/>
                    <a:pt x="75170" y="242679"/>
                    <a:pt x="60184" y="242679"/>
                  </a:cubicBezTo>
                  <a:cubicBezTo>
                    <a:pt x="42036" y="242679"/>
                    <a:pt x="21043" y="236139"/>
                    <a:pt x="964" y="223757"/>
                  </a:cubicBezTo>
                  <a:cubicBezTo>
                    <a:pt x="-179" y="232697"/>
                    <a:pt x="-1411" y="241676"/>
                    <a:pt x="-2732" y="250553"/>
                  </a:cubicBezTo>
                  <a:cubicBezTo>
                    <a:pt x="10781" y="263914"/>
                    <a:pt x="26987" y="273705"/>
                    <a:pt x="45465" y="273705"/>
                  </a:cubicBezTo>
                  <a:cubicBezTo>
                    <a:pt x="58876" y="273705"/>
                    <a:pt x="73456" y="268562"/>
                    <a:pt x="89089" y="255900"/>
                  </a:cubicBezTo>
                  <a:cubicBezTo>
                    <a:pt x="162965" y="196045"/>
                    <a:pt x="126313" y="120124"/>
                    <a:pt x="81368" y="66073"/>
                  </a:cubicBezTo>
                  <a:cubicBezTo>
                    <a:pt x="48526" y="26576"/>
                    <a:pt x="11251" y="-1237"/>
                    <a:pt x="9448" y="-2570"/>
                  </a:cubicBezTo>
                </a:path>
              </a:pathLst>
            </a:custGeom>
            <a:gradFill>
              <a:gsLst>
                <a:gs pos="0">
                  <a:srgbClr val="FFDABE"/>
                </a:gs>
                <a:gs pos="27075">
                  <a:srgbClr val="FFDABE"/>
                </a:gs>
                <a:gs pos="100000">
                  <a:srgbClr val="FFC378"/>
                </a:gs>
              </a:gsLst>
              <a:lin ang="2689984" scaled="1"/>
            </a:gra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599" name="Picture 598">
              <a:extLst>
                <a:ext uri="{FF2B5EF4-FFF2-40B4-BE49-F238E27FC236}">
                  <a16:creationId xmlns:a16="http://schemas.microsoft.com/office/drawing/2014/main" id="{C772595E-5D66-A76D-565F-3EB4E2F2E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0"/>
            <a:stretch>
              <a:fillRect/>
            </a:stretch>
          </p:blipFill>
          <p:spPr>
            <a:xfrm>
              <a:off x="6856284" y="3043744"/>
              <a:ext cx="20574" cy="19304"/>
            </a:xfrm>
            <a:custGeom>
              <a:avLst/>
              <a:gdLst>
                <a:gd name="connsiteX0" fmla="*/ 414 w 20574"/>
                <a:gd name="connsiteY0" fmla="*/ 294 h 19304"/>
                <a:gd name="connsiteX1" fmla="*/ 20988 w 20574"/>
                <a:gd name="connsiteY1" fmla="*/ 294 h 19304"/>
                <a:gd name="connsiteX2" fmla="*/ 20988 w 20574"/>
                <a:gd name="connsiteY2" fmla="*/ 19598 h 19304"/>
                <a:gd name="connsiteX3" fmla="*/ 414 w 20574"/>
                <a:gd name="connsiteY3" fmla="*/ 19598 h 19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74" h="19304">
                  <a:moveTo>
                    <a:pt x="414" y="294"/>
                  </a:moveTo>
                  <a:lnTo>
                    <a:pt x="20988" y="294"/>
                  </a:lnTo>
                  <a:lnTo>
                    <a:pt x="20988" y="19598"/>
                  </a:lnTo>
                  <a:lnTo>
                    <a:pt x="414" y="19598"/>
                  </a:lnTo>
                  <a:close/>
                </a:path>
              </a:pathLst>
            </a:custGeom>
          </p:spPr>
        </p:pic>
        <p:pic>
          <p:nvPicPr>
            <p:cNvPr id="600" name="Picture 599">
              <a:extLst>
                <a:ext uri="{FF2B5EF4-FFF2-40B4-BE49-F238E27FC236}">
                  <a16:creationId xmlns:a16="http://schemas.microsoft.com/office/drawing/2014/main" id="{487CAEA2-685E-CC54-5AF7-91BD5CE06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/>
            <a:stretch>
              <a:fillRect/>
            </a:stretch>
          </p:blipFill>
          <p:spPr>
            <a:xfrm>
              <a:off x="6856284" y="2860865"/>
              <a:ext cx="129793" cy="202183"/>
            </a:xfrm>
            <a:custGeom>
              <a:avLst/>
              <a:gdLst>
                <a:gd name="connsiteX0" fmla="*/ 420 w 129793"/>
                <a:gd name="connsiteY0" fmla="*/ 284 h 202183"/>
                <a:gd name="connsiteX1" fmla="*/ 130214 w 129793"/>
                <a:gd name="connsiteY1" fmla="*/ 284 h 202183"/>
                <a:gd name="connsiteX2" fmla="*/ 130214 w 129793"/>
                <a:gd name="connsiteY2" fmla="*/ 202468 h 202183"/>
                <a:gd name="connsiteX3" fmla="*/ 420 w 129793"/>
                <a:gd name="connsiteY3" fmla="*/ 202468 h 202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793" h="202183">
                  <a:moveTo>
                    <a:pt x="420" y="284"/>
                  </a:moveTo>
                  <a:lnTo>
                    <a:pt x="130214" y="284"/>
                  </a:lnTo>
                  <a:lnTo>
                    <a:pt x="130214" y="202468"/>
                  </a:lnTo>
                  <a:lnTo>
                    <a:pt x="420" y="202468"/>
                  </a:lnTo>
                  <a:close/>
                </a:path>
              </a:pathLst>
            </a:custGeom>
          </p:spPr>
        </p:pic>
        <p:pic>
          <p:nvPicPr>
            <p:cNvPr id="601" name="Picture 600">
              <a:extLst>
                <a:ext uri="{FF2B5EF4-FFF2-40B4-BE49-F238E27FC236}">
                  <a16:creationId xmlns:a16="http://schemas.microsoft.com/office/drawing/2014/main" id="{0DCA7177-B286-B71B-D6E2-4CD1D7D4E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2"/>
            <a:stretch>
              <a:fillRect/>
            </a:stretch>
          </p:blipFill>
          <p:spPr>
            <a:xfrm>
              <a:off x="6851204" y="2799904"/>
              <a:ext cx="128523" cy="80264"/>
            </a:xfrm>
            <a:custGeom>
              <a:avLst/>
              <a:gdLst>
                <a:gd name="connsiteX0" fmla="*/ 419 w 128523"/>
                <a:gd name="connsiteY0" fmla="*/ 271 h 80264"/>
                <a:gd name="connsiteX1" fmla="*/ 128943 w 128523"/>
                <a:gd name="connsiteY1" fmla="*/ 271 h 80264"/>
                <a:gd name="connsiteX2" fmla="*/ 128943 w 128523"/>
                <a:gd name="connsiteY2" fmla="*/ 80535 h 80264"/>
                <a:gd name="connsiteX3" fmla="*/ 419 w 128523"/>
                <a:gd name="connsiteY3" fmla="*/ 80535 h 8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23" h="80264">
                  <a:moveTo>
                    <a:pt x="419" y="271"/>
                  </a:moveTo>
                  <a:lnTo>
                    <a:pt x="128943" y="271"/>
                  </a:lnTo>
                  <a:lnTo>
                    <a:pt x="128943" y="80535"/>
                  </a:lnTo>
                  <a:lnTo>
                    <a:pt x="419" y="80535"/>
                  </a:lnTo>
                  <a:close/>
                </a:path>
              </a:pathLst>
            </a:custGeom>
          </p:spPr>
        </p:pic>
        <p:pic>
          <p:nvPicPr>
            <p:cNvPr id="602" name="Picture 601">
              <a:extLst>
                <a:ext uri="{FF2B5EF4-FFF2-40B4-BE49-F238E27FC236}">
                  <a16:creationId xmlns:a16="http://schemas.microsoft.com/office/drawing/2014/main" id="{3D7128F1-1A7A-5B1C-CD38-E69B6B075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3"/>
            <a:stretch>
              <a:fillRect/>
            </a:stretch>
          </p:blipFill>
          <p:spPr>
            <a:xfrm>
              <a:off x="6851204" y="2824035"/>
              <a:ext cx="122174" cy="153923"/>
            </a:xfrm>
            <a:custGeom>
              <a:avLst/>
              <a:gdLst>
                <a:gd name="connsiteX0" fmla="*/ 419 w 122174"/>
                <a:gd name="connsiteY0" fmla="*/ 278 h 153923"/>
                <a:gd name="connsiteX1" fmla="*/ 122593 w 122174"/>
                <a:gd name="connsiteY1" fmla="*/ 278 h 153923"/>
                <a:gd name="connsiteX2" fmla="*/ 122593 w 122174"/>
                <a:gd name="connsiteY2" fmla="*/ 154202 h 153923"/>
                <a:gd name="connsiteX3" fmla="*/ 419 w 122174"/>
                <a:gd name="connsiteY3" fmla="*/ 154202 h 15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174" h="153923">
                  <a:moveTo>
                    <a:pt x="419" y="278"/>
                  </a:moveTo>
                  <a:lnTo>
                    <a:pt x="122593" y="278"/>
                  </a:lnTo>
                  <a:lnTo>
                    <a:pt x="122593" y="154202"/>
                  </a:lnTo>
                  <a:lnTo>
                    <a:pt x="419" y="154202"/>
                  </a:lnTo>
                  <a:close/>
                </a:path>
              </a:pathLst>
            </a:custGeom>
          </p:spPr>
        </p:pic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B85D9E88-1CDB-8828-1AAD-0C3615283B04}"/>
                </a:ext>
              </a:extLst>
            </p:cNvPr>
            <p:cNvSpPr/>
            <p:nvPr/>
          </p:nvSpPr>
          <p:spPr>
            <a:xfrm flipV="1">
              <a:off x="5334596" y="2206548"/>
              <a:ext cx="1535523" cy="1363332"/>
            </a:xfrm>
            <a:custGeom>
              <a:avLst/>
              <a:gdLst>
                <a:gd name="connsiteX0" fmla="*/ 729094 w 1535523"/>
                <a:gd name="connsiteY0" fmla="*/ -2648 h 1363332"/>
                <a:gd name="connsiteX1" fmla="*/ 674141 w 1535523"/>
                <a:gd name="connsiteY1" fmla="*/ -1581 h 1363332"/>
                <a:gd name="connsiteX2" fmla="*/ 669163 w 1535523"/>
                <a:gd name="connsiteY2" fmla="*/ -1378 h 1363332"/>
                <a:gd name="connsiteX3" fmla="*/ 208089 w 1535523"/>
                <a:gd name="connsiteY3" fmla="*/ 134487 h 1363332"/>
                <a:gd name="connsiteX4" fmla="*/ 29641 w 1535523"/>
                <a:gd name="connsiteY4" fmla="*/ 368548 h 1363332"/>
                <a:gd name="connsiteX5" fmla="*/ 1676 w 1535523"/>
                <a:gd name="connsiteY5" fmla="*/ 494684 h 1363332"/>
                <a:gd name="connsiteX6" fmla="*/ 1676 w 1535523"/>
                <a:gd name="connsiteY6" fmla="*/ 494697 h 1363332"/>
                <a:gd name="connsiteX7" fmla="*/ -1791 w 1535523"/>
                <a:gd name="connsiteY7" fmla="*/ 548392 h 1363332"/>
                <a:gd name="connsiteX8" fmla="*/ -2172 w 1535523"/>
                <a:gd name="connsiteY8" fmla="*/ 578961 h 1363332"/>
                <a:gd name="connsiteX9" fmla="*/ 3175 w 1535523"/>
                <a:gd name="connsiteY9" fmla="*/ 691509 h 1363332"/>
                <a:gd name="connsiteX10" fmla="*/ 5918 w 1535523"/>
                <a:gd name="connsiteY10" fmla="*/ 716655 h 1363332"/>
                <a:gd name="connsiteX11" fmla="*/ 9271 w 1535523"/>
                <a:gd name="connsiteY11" fmla="*/ 741890 h 1363332"/>
                <a:gd name="connsiteX12" fmla="*/ 187884 w 1535523"/>
                <a:gd name="connsiteY12" fmla="*/ 1147921 h 1363332"/>
                <a:gd name="connsiteX13" fmla="*/ 746353 w 1535523"/>
                <a:gd name="connsiteY13" fmla="*/ 1360684 h 1363332"/>
                <a:gd name="connsiteX14" fmla="*/ 1250048 w 1535523"/>
                <a:gd name="connsiteY14" fmla="*/ 1236631 h 1363332"/>
                <a:gd name="connsiteX15" fmla="*/ 1518615 w 1535523"/>
                <a:gd name="connsiteY15" fmla="*/ 763899 h 1363332"/>
                <a:gd name="connsiteX16" fmla="*/ 1522311 w 1535523"/>
                <a:gd name="connsiteY16" fmla="*/ 737102 h 1363332"/>
                <a:gd name="connsiteX17" fmla="*/ 1525257 w 1535523"/>
                <a:gd name="connsiteY17" fmla="*/ 711714 h 1363332"/>
                <a:gd name="connsiteX18" fmla="*/ 1532839 w 1535523"/>
                <a:gd name="connsiteY18" fmla="*/ 597935 h 1363332"/>
                <a:gd name="connsiteX19" fmla="*/ 1533156 w 1535523"/>
                <a:gd name="connsiteY19" fmla="*/ 586213 h 1363332"/>
                <a:gd name="connsiteX20" fmla="*/ 1530464 w 1535523"/>
                <a:gd name="connsiteY20" fmla="*/ 511550 h 1363332"/>
                <a:gd name="connsiteX21" fmla="*/ 1530464 w 1535523"/>
                <a:gd name="connsiteY21" fmla="*/ 511550 h 1363332"/>
                <a:gd name="connsiteX22" fmla="*/ 1497749 w 1535523"/>
                <a:gd name="connsiteY22" fmla="*/ 375037 h 1363332"/>
                <a:gd name="connsiteX23" fmla="*/ 1371066 w 1535523"/>
                <a:gd name="connsiteY23" fmla="*/ 195015 h 1363332"/>
                <a:gd name="connsiteX24" fmla="*/ 843267 w 1535523"/>
                <a:gd name="connsiteY24" fmla="*/ 1734 h 1363332"/>
                <a:gd name="connsiteX25" fmla="*/ 836269 w 1535523"/>
                <a:gd name="connsiteY25" fmla="*/ 1200 h 1363332"/>
                <a:gd name="connsiteX26" fmla="*/ 765924 w 1535523"/>
                <a:gd name="connsiteY26" fmla="*/ -2191 h 1363332"/>
                <a:gd name="connsiteX27" fmla="*/ 729094 w 1535523"/>
                <a:gd name="connsiteY27" fmla="*/ -2648 h 1363332"/>
                <a:gd name="connsiteX28" fmla="*/ 378117 w 1535523"/>
                <a:gd name="connsiteY28" fmla="*/ 604945 h 1363332"/>
                <a:gd name="connsiteX29" fmla="*/ 371868 w 1535523"/>
                <a:gd name="connsiteY29" fmla="*/ 604869 h 1363332"/>
                <a:gd name="connsiteX30" fmla="*/ 129730 w 1535523"/>
                <a:gd name="connsiteY30" fmla="*/ 350488 h 1363332"/>
                <a:gd name="connsiteX31" fmla="*/ 377888 w 1535523"/>
                <a:gd name="connsiteY31" fmla="*/ 108261 h 1363332"/>
                <a:gd name="connsiteX32" fmla="*/ 384111 w 1535523"/>
                <a:gd name="connsiteY32" fmla="*/ 108337 h 1363332"/>
                <a:gd name="connsiteX33" fmla="*/ 594880 w 1535523"/>
                <a:gd name="connsiteY33" fmla="*/ 235579 h 1363332"/>
                <a:gd name="connsiteX34" fmla="*/ 661949 w 1535523"/>
                <a:gd name="connsiteY34" fmla="*/ 225736 h 1363332"/>
                <a:gd name="connsiteX35" fmla="*/ 763066 w 1535523"/>
                <a:gd name="connsiteY35" fmla="*/ 182467 h 1363332"/>
                <a:gd name="connsiteX36" fmla="*/ 763282 w 1535523"/>
                <a:gd name="connsiteY36" fmla="*/ 182467 h 1363332"/>
                <a:gd name="connsiteX37" fmla="*/ 873417 w 1535523"/>
                <a:gd name="connsiteY37" fmla="*/ 234194 h 1363332"/>
                <a:gd name="connsiteX38" fmla="*/ 946035 w 1535523"/>
                <a:gd name="connsiteY38" fmla="*/ 251809 h 1363332"/>
                <a:gd name="connsiteX39" fmla="*/ 1143520 w 1535523"/>
                <a:gd name="connsiteY39" fmla="*/ 153918 h 1363332"/>
                <a:gd name="connsiteX40" fmla="*/ 1149756 w 1535523"/>
                <a:gd name="connsiteY40" fmla="*/ 153994 h 1363332"/>
                <a:gd name="connsiteX41" fmla="*/ 1391894 w 1535523"/>
                <a:gd name="connsiteY41" fmla="*/ 408362 h 1363332"/>
                <a:gd name="connsiteX42" fmla="*/ 1143736 w 1535523"/>
                <a:gd name="connsiteY42" fmla="*/ 650589 h 1363332"/>
                <a:gd name="connsiteX43" fmla="*/ 1137513 w 1535523"/>
                <a:gd name="connsiteY43" fmla="*/ 650513 h 1363332"/>
                <a:gd name="connsiteX44" fmla="*/ 1104239 w 1535523"/>
                <a:gd name="connsiteY44" fmla="*/ 647478 h 1363332"/>
                <a:gd name="connsiteX45" fmla="*/ 1118057 w 1535523"/>
                <a:gd name="connsiteY45" fmla="*/ 696906 h 1363332"/>
                <a:gd name="connsiteX46" fmla="*/ 1181150 w 1535523"/>
                <a:gd name="connsiteY46" fmla="*/ 881209 h 1363332"/>
                <a:gd name="connsiteX47" fmla="*/ 1042162 w 1535523"/>
                <a:gd name="connsiteY47" fmla="*/ 1002671 h 1363332"/>
                <a:gd name="connsiteX48" fmla="*/ 1012342 w 1535523"/>
                <a:gd name="connsiteY48" fmla="*/ 998366 h 1363332"/>
                <a:gd name="connsiteX49" fmla="*/ 926096 w 1535523"/>
                <a:gd name="connsiteY49" fmla="*/ 862425 h 1363332"/>
                <a:gd name="connsiteX50" fmla="*/ 867067 w 1535523"/>
                <a:gd name="connsiteY50" fmla="*/ 723081 h 1363332"/>
                <a:gd name="connsiteX51" fmla="*/ 896747 w 1535523"/>
                <a:gd name="connsiteY51" fmla="*/ 624656 h 1363332"/>
                <a:gd name="connsiteX52" fmla="*/ 868743 w 1535523"/>
                <a:gd name="connsiteY52" fmla="*/ 608146 h 1363332"/>
                <a:gd name="connsiteX53" fmla="*/ 751941 w 1535523"/>
                <a:gd name="connsiteY53" fmla="*/ 659073 h 1363332"/>
                <a:gd name="connsiteX54" fmla="*/ 636676 w 1535523"/>
                <a:gd name="connsiteY54" fmla="*/ 610749 h 1363332"/>
                <a:gd name="connsiteX55" fmla="*/ 618325 w 1535523"/>
                <a:gd name="connsiteY55" fmla="*/ 621709 h 1363332"/>
                <a:gd name="connsiteX56" fmla="*/ 638937 w 1535523"/>
                <a:gd name="connsiteY56" fmla="*/ 713937 h 1363332"/>
                <a:gd name="connsiteX57" fmla="*/ 590778 w 1535523"/>
                <a:gd name="connsiteY57" fmla="*/ 835209 h 1363332"/>
                <a:gd name="connsiteX58" fmla="*/ 516661 w 1535523"/>
                <a:gd name="connsiteY58" fmla="*/ 981145 h 1363332"/>
                <a:gd name="connsiteX59" fmla="*/ 475780 w 1535523"/>
                <a:gd name="connsiteY59" fmla="*/ 989057 h 1363332"/>
                <a:gd name="connsiteX60" fmla="*/ 333197 w 1535523"/>
                <a:gd name="connsiteY60" fmla="*/ 879012 h 1363332"/>
                <a:gd name="connsiteX61" fmla="*/ 388747 w 1535523"/>
                <a:gd name="connsiteY61" fmla="*/ 679952 h 1363332"/>
                <a:gd name="connsiteX62" fmla="*/ 410514 w 1535523"/>
                <a:gd name="connsiteY62" fmla="*/ 617899 h 1363332"/>
                <a:gd name="connsiteX63" fmla="*/ 391223 w 1535523"/>
                <a:gd name="connsiteY63" fmla="*/ 604603 h 1363332"/>
                <a:gd name="connsiteX64" fmla="*/ 378117 w 1535523"/>
                <a:gd name="connsiteY64" fmla="*/ 604945 h 1363332"/>
                <a:gd name="connsiteX65" fmla="*/ 747445 w 1535523"/>
                <a:gd name="connsiteY65" fmla="*/ 1272407 h 1363332"/>
                <a:gd name="connsiteX66" fmla="*/ 742099 w 1535523"/>
                <a:gd name="connsiteY66" fmla="*/ 1272381 h 1363332"/>
                <a:gd name="connsiteX67" fmla="*/ 496277 w 1535523"/>
                <a:gd name="connsiteY67" fmla="*/ 1157116 h 1363332"/>
                <a:gd name="connsiteX68" fmla="*/ 748550 w 1535523"/>
                <a:gd name="connsiteY68" fmla="*/ 1046232 h 1363332"/>
                <a:gd name="connsiteX69" fmla="*/ 753452 w 1535523"/>
                <a:gd name="connsiteY69" fmla="*/ 1046258 h 1363332"/>
                <a:gd name="connsiteX70" fmla="*/ 999172 w 1535523"/>
                <a:gd name="connsiteY70" fmla="*/ 1161726 h 1363332"/>
                <a:gd name="connsiteX71" fmla="*/ 747445 w 1535523"/>
                <a:gd name="connsiteY71" fmla="*/ 1272407 h 1363332"/>
                <a:gd name="connsiteX72" fmla="*/ 570484 w 1535523"/>
                <a:gd name="connsiteY72" fmla="*/ 513531 h 1363332"/>
                <a:gd name="connsiteX73" fmla="*/ 530720 w 1535523"/>
                <a:gd name="connsiteY73" fmla="*/ 552431 h 1363332"/>
                <a:gd name="connsiteX74" fmla="*/ 610095 w 1535523"/>
                <a:gd name="connsiteY74" fmla="*/ 607714 h 1363332"/>
                <a:gd name="connsiteX75" fmla="*/ 640346 w 1535523"/>
                <a:gd name="connsiteY75" fmla="*/ 586810 h 1363332"/>
                <a:gd name="connsiteX76" fmla="*/ 621208 w 1535523"/>
                <a:gd name="connsiteY76" fmla="*/ 546538 h 1363332"/>
                <a:gd name="connsiteX77" fmla="*/ 621576 w 1535523"/>
                <a:gd name="connsiteY77" fmla="*/ 541903 h 1363332"/>
                <a:gd name="connsiteX78" fmla="*/ 621423 w 1535523"/>
                <a:gd name="connsiteY78" fmla="*/ 537178 h 1363332"/>
                <a:gd name="connsiteX79" fmla="*/ 621589 w 1535523"/>
                <a:gd name="connsiteY79" fmla="*/ 534359 h 1363332"/>
                <a:gd name="connsiteX80" fmla="*/ 570484 w 1535523"/>
                <a:gd name="connsiteY80" fmla="*/ 513531 h 1363332"/>
                <a:gd name="connsiteX81" fmla="*/ 932141 w 1535523"/>
                <a:gd name="connsiteY81" fmla="*/ 532466 h 1363332"/>
                <a:gd name="connsiteX82" fmla="*/ 885342 w 1535523"/>
                <a:gd name="connsiteY82" fmla="*/ 545801 h 1363332"/>
                <a:gd name="connsiteX83" fmla="*/ 885075 w 1535523"/>
                <a:gd name="connsiteY83" fmla="*/ 548392 h 1363332"/>
                <a:gd name="connsiteX84" fmla="*/ 885215 w 1535523"/>
                <a:gd name="connsiteY84" fmla="*/ 553053 h 1363332"/>
                <a:gd name="connsiteX85" fmla="*/ 869289 w 1535523"/>
                <a:gd name="connsiteY85" fmla="*/ 587470 h 1363332"/>
                <a:gd name="connsiteX86" fmla="*/ 906640 w 1535523"/>
                <a:gd name="connsiteY86" fmla="*/ 611308 h 1363332"/>
                <a:gd name="connsiteX87" fmla="*/ 962177 w 1535523"/>
                <a:gd name="connsiteY87" fmla="*/ 571798 h 1363332"/>
                <a:gd name="connsiteX88" fmla="*/ 932141 w 1535523"/>
                <a:gd name="connsiteY88" fmla="*/ 532466 h 1363332"/>
                <a:gd name="connsiteX89" fmla="*/ 653008 w 1535523"/>
                <a:gd name="connsiteY89" fmla="*/ 596932 h 1363332"/>
                <a:gd name="connsiteX90" fmla="*/ 646709 w 1535523"/>
                <a:gd name="connsiteY90" fmla="*/ 602876 h 1363332"/>
                <a:gd name="connsiteX91" fmla="*/ 751941 w 1535523"/>
                <a:gd name="connsiteY91" fmla="*/ 646348 h 1363332"/>
                <a:gd name="connsiteX92" fmla="*/ 858850 w 1535523"/>
                <a:gd name="connsiteY92" fmla="*/ 599776 h 1363332"/>
                <a:gd name="connsiteX93" fmla="*/ 856932 w 1535523"/>
                <a:gd name="connsiteY93" fmla="*/ 597910 h 1363332"/>
                <a:gd name="connsiteX94" fmla="*/ 783234 w 1535523"/>
                <a:gd name="connsiteY94" fmla="*/ 623310 h 1363332"/>
                <a:gd name="connsiteX95" fmla="*/ 748093 w 1535523"/>
                <a:gd name="connsiteY95" fmla="*/ 626497 h 1363332"/>
                <a:gd name="connsiteX96" fmla="*/ 745477 w 1535523"/>
                <a:gd name="connsiteY96" fmla="*/ 626472 h 1363332"/>
                <a:gd name="connsiteX97" fmla="*/ 679094 w 1535523"/>
                <a:gd name="connsiteY97" fmla="*/ 610597 h 1363332"/>
                <a:gd name="connsiteX98" fmla="*/ 653008 w 1535523"/>
                <a:gd name="connsiteY98" fmla="*/ 596932 h 1363332"/>
                <a:gd name="connsiteX99" fmla="*/ 421614 w 1535523"/>
                <a:gd name="connsiteY99" fmla="*/ 601135 h 1363332"/>
                <a:gd name="connsiteX100" fmla="*/ 415594 w 1535523"/>
                <a:gd name="connsiteY100" fmla="*/ 602126 h 1363332"/>
                <a:gd name="connsiteX101" fmla="*/ 419290 w 1535523"/>
                <a:gd name="connsiteY101" fmla="*/ 604272 h 1363332"/>
                <a:gd name="connsiteX102" fmla="*/ 421614 w 1535523"/>
                <a:gd name="connsiteY102" fmla="*/ 601135 h 1363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535523" h="1363332">
                  <a:moveTo>
                    <a:pt x="729094" y="-2648"/>
                  </a:moveTo>
                  <a:cubicBezTo>
                    <a:pt x="710577" y="-2648"/>
                    <a:pt x="692264" y="-2292"/>
                    <a:pt x="674141" y="-1581"/>
                  </a:cubicBezTo>
                  <a:cubicBezTo>
                    <a:pt x="672490" y="-1518"/>
                    <a:pt x="670801" y="-1454"/>
                    <a:pt x="669163" y="-1378"/>
                  </a:cubicBezTo>
                  <a:cubicBezTo>
                    <a:pt x="487108" y="6394"/>
                    <a:pt x="326542" y="50311"/>
                    <a:pt x="208089" y="134487"/>
                  </a:cubicBezTo>
                  <a:cubicBezTo>
                    <a:pt x="126098" y="192754"/>
                    <a:pt x="64325" y="270339"/>
                    <a:pt x="29641" y="368548"/>
                  </a:cubicBezTo>
                  <a:cubicBezTo>
                    <a:pt x="15951" y="407346"/>
                    <a:pt x="6489" y="449358"/>
                    <a:pt x="1676" y="494684"/>
                  </a:cubicBezTo>
                  <a:lnTo>
                    <a:pt x="1676" y="494697"/>
                  </a:lnTo>
                  <a:cubicBezTo>
                    <a:pt x="-178" y="512108"/>
                    <a:pt x="-1347" y="529990"/>
                    <a:pt x="-1791" y="548392"/>
                  </a:cubicBezTo>
                  <a:cubicBezTo>
                    <a:pt x="-2045" y="558565"/>
                    <a:pt x="-2172" y="568750"/>
                    <a:pt x="-2172" y="578961"/>
                  </a:cubicBezTo>
                  <a:cubicBezTo>
                    <a:pt x="-2172" y="616452"/>
                    <a:pt x="-458" y="654120"/>
                    <a:pt x="3175" y="691509"/>
                  </a:cubicBezTo>
                  <a:cubicBezTo>
                    <a:pt x="3987" y="699916"/>
                    <a:pt x="4902" y="708273"/>
                    <a:pt x="5918" y="716655"/>
                  </a:cubicBezTo>
                  <a:cubicBezTo>
                    <a:pt x="6934" y="725088"/>
                    <a:pt x="8051" y="733495"/>
                    <a:pt x="9271" y="741890"/>
                  </a:cubicBezTo>
                  <a:cubicBezTo>
                    <a:pt x="31254" y="892918"/>
                    <a:pt x="86410" y="1036911"/>
                    <a:pt x="187884" y="1147921"/>
                  </a:cubicBezTo>
                  <a:cubicBezTo>
                    <a:pt x="305282" y="1276369"/>
                    <a:pt x="484670" y="1360684"/>
                    <a:pt x="746353" y="1360684"/>
                  </a:cubicBezTo>
                  <a:cubicBezTo>
                    <a:pt x="970737" y="1360684"/>
                    <a:pt x="1133208" y="1314076"/>
                    <a:pt x="1250048" y="1236631"/>
                  </a:cubicBezTo>
                  <a:cubicBezTo>
                    <a:pt x="1416456" y="1126344"/>
                    <a:pt x="1490306" y="953560"/>
                    <a:pt x="1518615" y="763899"/>
                  </a:cubicBezTo>
                  <a:cubicBezTo>
                    <a:pt x="1519936" y="755021"/>
                    <a:pt x="1521168" y="746043"/>
                    <a:pt x="1522311" y="737102"/>
                  </a:cubicBezTo>
                  <a:cubicBezTo>
                    <a:pt x="1523365" y="728656"/>
                    <a:pt x="1524355" y="720198"/>
                    <a:pt x="1525257" y="711714"/>
                  </a:cubicBezTo>
                  <a:cubicBezTo>
                    <a:pt x="1529232" y="674148"/>
                    <a:pt x="1531645" y="636124"/>
                    <a:pt x="1532839" y="597935"/>
                  </a:cubicBezTo>
                  <a:cubicBezTo>
                    <a:pt x="1532953" y="594023"/>
                    <a:pt x="1533068" y="590125"/>
                    <a:pt x="1533156" y="586213"/>
                  </a:cubicBezTo>
                  <a:cubicBezTo>
                    <a:pt x="1533791" y="560419"/>
                    <a:pt x="1532877" y="535553"/>
                    <a:pt x="1530464" y="511550"/>
                  </a:cubicBezTo>
                  <a:lnTo>
                    <a:pt x="1530464" y="511550"/>
                  </a:lnTo>
                  <a:cubicBezTo>
                    <a:pt x="1525536" y="462350"/>
                    <a:pt x="1514399" y="416871"/>
                    <a:pt x="1497749" y="375037"/>
                  </a:cubicBezTo>
                  <a:cubicBezTo>
                    <a:pt x="1469860" y="304933"/>
                    <a:pt x="1426527" y="245053"/>
                    <a:pt x="1371066" y="195015"/>
                  </a:cubicBezTo>
                  <a:cubicBezTo>
                    <a:pt x="1244790" y="81083"/>
                    <a:pt x="1055700" y="18167"/>
                    <a:pt x="843267" y="1734"/>
                  </a:cubicBezTo>
                  <a:cubicBezTo>
                    <a:pt x="840943" y="1543"/>
                    <a:pt x="838606" y="1378"/>
                    <a:pt x="836269" y="1200"/>
                  </a:cubicBezTo>
                  <a:cubicBezTo>
                    <a:pt x="813066" y="-476"/>
                    <a:pt x="789622" y="-1607"/>
                    <a:pt x="765924" y="-2191"/>
                  </a:cubicBezTo>
                  <a:cubicBezTo>
                    <a:pt x="753592" y="-2496"/>
                    <a:pt x="741273" y="-2648"/>
                    <a:pt x="729094" y="-2648"/>
                  </a:cubicBezTo>
                  <a:moveTo>
                    <a:pt x="378117" y="604945"/>
                  </a:moveTo>
                  <a:cubicBezTo>
                    <a:pt x="376034" y="604945"/>
                    <a:pt x="373964" y="604920"/>
                    <a:pt x="371868" y="604869"/>
                  </a:cubicBezTo>
                  <a:cubicBezTo>
                    <a:pt x="234759" y="601491"/>
                    <a:pt x="126352" y="487598"/>
                    <a:pt x="129730" y="350488"/>
                  </a:cubicBezTo>
                  <a:cubicBezTo>
                    <a:pt x="133057" y="215449"/>
                    <a:pt x="243560" y="108261"/>
                    <a:pt x="377888" y="108261"/>
                  </a:cubicBezTo>
                  <a:cubicBezTo>
                    <a:pt x="379946" y="108261"/>
                    <a:pt x="382041" y="108286"/>
                    <a:pt x="384111" y="108337"/>
                  </a:cubicBezTo>
                  <a:cubicBezTo>
                    <a:pt x="475094" y="110585"/>
                    <a:pt x="553453" y="161512"/>
                    <a:pt x="594880" y="235579"/>
                  </a:cubicBezTo>
                  <a:cubicBezTo>
                    <a:pt x="616064" y="231312"/>
                    <a:pt x="638530" y="227997"/>
                    <a:pt x="661949" y="225736"/>
                  </a:cubicBezTo>
                  <a:cubicBezTo>
                    <a:pt x="683069" y="201771"/>
                    <a:pt x="717296" y="182480"/>
                    <a:pt x="763066" y="182467"/>
                  </a:cubicBezTo>
                  <a:cubicBezTo>
                    <a:pt x="763143" y="182467"/>
                    <a:pt x="763206" y="182467"/>
                    <a:pt x="763282" y="182467"/>
                  </a:cubicBezTo>
                  <a:cubicBezTo>
                    <a:pt x="814184" y="182543"/>
                    <a:pt x="852551" y="206305"/>
                    <a:pt x="873417" y="234194"/>
                  </a:cubicBezTo>
                  <a:cubicBezTo>
                    <a:pt x="899223" y="238868"/>
                    <a:pt x="923569" y="244799"/>
                    <a:pt x="946035" y="251809"/>
                  </a:cubicBezTo>
                  <a:cubicBezTo>
                    <a:pt x="991514" y="192195"/>
                    <a:pt x="1063269" y="153918"/>
                    <a:pt x="1143520" y="153918"/>
                  </a:cubicBezTo>
                  <a:cubicBezTo>
                    <a:pt x="1145590" y="153918"/>
                    <a:pt x="1147673" y="153943"/>
                    <a:pt x="1149756" y="153994"/>
                  </a:cubicBezTo>
                  <a:cubicBezTo>
                    <a:pt x="1286853" y="157372"/>
                    <a:pt x="1395273" y="271266"/>
                    <a:pt x="1391894" y="408362"/>
                  </a:cubicBezTo>
                  <a:cubicBezTo>
                    <a:pt x="1388567" y="543401"/>
                    <a:pt x="1278064" y="650589"/>
                    <a:pt x="1143736" y="650589"/>
                  </a:cubicBezTo>
                  <a:cubicBezTo>
                    <a:pt x="1141679" y="650589"/>
                    <a:pt x="1139596" y="650564"/>
                    <a:pt x="1137513" y="650513"/>
                  </a:cubicBezTo>
                  <a:cubicBezTo>
                    <a:pt x="1126223" y="650234"/>
                    <a:pt x="1115110" y="649205"/>
                    <a:pt x="1104239" y="647478"/>
                  </a:cubicBezTo>
                  <a:cubicBezTo>
                    <a:pt x="1110894" y="662603"/>
                    <a:pt x="1115631" y="679266"/>
                    <a:pt x="1118057" y="696906"/>
                  </a:cubicBezTo>
                  <a:cubicBezTo>
                    <a:pt x="1176185" y="724338"/>
                    <a:pt x="1204252" y="802875"/>
                    <a:pt x="1181150" y="881209"/>
                  </a:cubicBezTo>
                  <a:cubicBezTo>
                    <a:pt x="1159726" y="953789"/>
                    <a:pt x="1101318" y="1002671"/>
                    <a:pt x="1042162" y="1002671"/>
                  </a:cubicBezTo>
                  <a:cubicBezTo>
                    <a:pt x="1032192" y="1002671"/>
                    <a:pt x="1022185" y="1001274"/>
                    <a:pt x="1012342" y="998366"/>
                  </a:cubicBezTo>
                  <a:cubicBezTo>
                    <a:pt x="958799" y="982580"/>
                    <a:pt x="925728" y="926738"/>
                    <a:pt x="926096" y="862425"/>
                  </a:cubicBezTo>
                  <a:cubicBezTo>
                    <a:pt x="889431" y="833736"/>
                    <a:pt x="865619" y="781793"/>
                    <a:pt x="867067" y="723081"/>
                  </a:cubicBezTo>
                  <a:cubicBezTo>
                    <a:pt x="867994" y="685641"/>
                    <a:pt x="879018" y="651466"/>
                    <a:pt x="896747" y="624656"/>
                  </a:cubicBezTo>
                  <a:cubicBezTo>
                    <a:pt x="886333" y="619881"/>
                    <a:pt x="876922" y="614331"/>
                    <a:pt x="868743" y="608146"/>
                  </a:cubicBezTo>
                  <a:cubicBezTo>
                    <a:pt x="852233" y="637762"/>
                    <a:pt x="806183" y="659073"/>
                    <a:pt x="751941" y="659073"/>
                  </a:cubicBezTo>
                  <a:cubicBezTo>
                    <a:pt x="699287" y="659073"/>
                    <a:pt x="654367" y="638994"/>
                    <a:pt x="636676" y="610749"/>
                  </a:cubicBezTo>
                  <a:cubicBezTo>
                    <a:pt x="631063" y="614699"/>
                    <a:pt x="624916" y="618369"/>
                    <a:pt x="618325" y="621709"/>
                  </a:cubicBezTo>
                  <a:cubicBezTo>
                    <a:pt x="632104" y="648011"/>
                    <a:pt x="639775" y="679837"/>
                    <a:pt x="638937" y="713937"/>
                  </a:cubicBezTo>
                  <a:cubicBezTo>
                    <a:pt x="637730" y="763073"/>
                    <a:pt x="619099" y="806583"/>
                    <a:pt x="590778" y="835209"/>
                  </a:cubicBezTo>
                  <a:cubicBezTo>
                    <a:pt x="597230" y="900182"/>
                    <a:pt x="569252" y="959796"/>
                    <a:pt x="516661" y="981145"/>
                  </a:cubicBezTo>
                  <a:cubicBezTo>
                    <a:pt x="503453" y="986517"/>
                    <a:pt x="489661" y="989057"/>
                    <a:pt x="475780" y="989057"/>
                  </a:cubicBezTo>
                  <a:cubicBezTo>
                    <a:pt x="418947" y="989057"/>
                    <a:pt x="360515" y="946322"/>
                    <a:pt x="333197" y="879012"/>
                  </a:cubicBezTo>
                  <a:cubicBezTo>
                    <a:pt x="300012" y="797274"/>
                    <a:pt x="324942" y="709543"/>
                    <a:pt x="388747" y="679952"/>
                  </a:cubicBezTo>
                  <a:cubicBezTo>
                    <a:pt x="392493" y="657130"/>
                    <a:pt x="400050" y="636086"/>
                    <a:pt x="410514" y="617899"/>
                  </a:cubicBezTo>
                  <a:cubicBezTo>
                    <a:pt x="403428" y="613848"/>
                    <a:pt x="396976" y="609390"/>
                    <a:pt x="391223" y="604603"/>
                  </a:cubicBezTo>
                  <a:cubicBezTo>
                    <a:pt x="386880" y="604831"/>
                    <a:pt x="382511" y="604945"/>
                    <a:pt x="378117" y="604945"/>
                  </a:cubicBezTo>
                  <a:moveTo>
                    <a:pt x="747445" y="1272407"/>
                  </a:moveTo>
                  <a:cubicBezTo>
                    <a:pt x="745680" y="1272407"/>
                    <a:pt x="743889" y="1272394"/>
                    <a:pt x="742099" y="1272381"/>
                  </a:cubicBezTo>
                  <a:cubicBezTo>
                    <a:pt x="603135" y="1271060"/>
                    <a:pt x="493077" y="1219498"/>
                    <a:pt x="496277" y="1157116"/>
                  </a:cubicBezTo>
                  <a:cubicBezTo>
                    <a:pt x="499313" y="1095407"/>
                    <a:pt x="611835" y="1046232"/>
                    <a:pt x="748550" y="1046232"/>
                  </a:cubicBezTo>
                  <a:cubicBezTo>
                    <a:pt x="750176" y="1046232"/>
                    <a:pt x="751827" y="1046245"/>
                    <a:pt x="753452" y="1046258"/>
                  </a:cubicBezTo>
                  <a:cubicBezTo>
                    <a:pt x="892213" y="1047617"/>
                    <a:pt x="1002347" y="1099229"/>
                    <a:pt x="999172" y="1161726"/>
                  </a:cubicBezTo>
                  <a:cubicBezTo>
                    <a:pt x="996162" y="1223296"/>
                    <a:pt x="883996" y="1272407"/>
                    <a:pt x="747445" y="1272407"/>
                  </a:cubicBezTo>
                  <a:moveTo>
                    <a:pt x="570484" y="513531"/>
                  </a:moveTo>
                  <a:cubicBezTo>
                    <a:pt x="558711" y="527933"/>
                    <a:pt x="545363" y="540988"/>
                    <a:pt x="530720" y="552431"/>
                  </a:cubicBezTo>
                  <a:cubicBezTo>
                    <a:pt x="562648" y="557778"/>
                    <a:pt x="590588" y="578174"/>
                    <a:pt x="610095" y="607714"/>
                  </a:cubicBezTo>
                  <a:cubicBezTo>
                    <a:pt x="622122" y="601758"/>
                    <a:pt x="632396" y="594684"/>
                    <a:pt x="640346" y="586810"/>
                  </a:cubicBezTo>
                  <a:cubicBezTo>
                    <a:pt x="627875" y="574973"/>
                    <a:pt x="620839" y="561156"/>
                    <a:pt x="621208" y="546538"/>
                  </a:cubicBezTo>
                  <a:cubicBezTo>
                    <a:pt x="621246" y="544976"/>
                    <a:pt x="621373" y="543439"/>
                    <a:pt x="621576" y="541903"/>
                  </a:cubicBezTo>
                  <a:cubicBezTo>
                    <a:pt x="621436" y="540341"/>
                    <a:pt x="621385" y="538766"/>
                    <a:pt x="621423" y="537178"/>
                  </a:cubicBezTo>
                  <a:cubicBezTo>
                    <a:pt x="621449" y="536238"/>
                    <a:pt x="621512" y="535299"/>
                    <a:pt x="621589" y="534359"/>
                  </a:cubicBezTo>
                  <a:cubicBezTo>
                    <a:pt x="603072" y="528390"/>
                    <a:pt x="585927" y="521379"/>
                    <a:pt x="570484" y="513531"/>
                  </a:cubicBezTo>
                  <a:moveTo>
                    <a:pt x="932141" y="532466"/>
                  </a:moveTo>
                  <a:cubicBezTo>
                    <a:pt x="917536" y="537674"/>
                    <a:pt x="901878" y="542144"/>
                    <a:pt x="885342" y="545801"/>
                  </a:cubicBezTo>
                  <a:cubicBezTo>
                    <a:pt x="885279" y="546665"/>
                    <a:pt x="885190" y="547529"/>
                    <a:pt x="885075" y="548392"/>
                  </a:cubicBezTo>
                  <a:cubicBezTo>
                    <a:pt x="885202" y="549929"/>
                    <a:pt x="885253" y="551491"/>
                    <a:pt x="885215" y="553053"/>
                  </a:cubicBezTo>
                  <a:cubicBezTo>
                    <a:pt x="884910" y="565614"/>
                    <a:pt x="879170" y="577310"/>
                    <a:pt x="869289" y="587470"/>
                  </a:cubicBezTo>
                  <a:cubicBezTo>
                    <a:pt x="878840" y="596703"/>
                    <a:pt x="891603" y="604831"/>
                    <a:pt x="906640" y="611308"/>
                  </a:cubicBezTo>
                  <a:cubicBezTo>
                    <a:pt x="922045" y="592703"/>
                    <a:pt x="941082" y="578898"/>
                    <a:pt x="962177" y="571798"/>
                  </a:cubicBezTo>
                  <a:cubicBezTo>
                    <a:pt x="950912" y="559746"/>
                    <a:pt x="940841" y="546576"/>
                    <a:pt x="932141" y="532466"/>
                  </a:cubicBezTo>
                  <a:moveTo>
                    <a:pt x="653008" y="596932"/>
                  </a:moveTo>
                  <a:cubicBezTo>
                    <a:pt x="651027" y="598964"/>
                    <a:pt x="648931" y="600945"/>
                    <a:pt x="646709" y="602876"/>
                  </a:cubicBezTo>
                  <a:cubicBezTo>
                    <a:pt x="661276" y="627780"/>
                    <a:pt x="703567" y="646348"/>
                    <a:pt x="751941" y="646348"/>
                  </a:cubicBezTo>
                  <a:cubicBezTo>
                    <a:pt x="802297" y="646348"/>
                    <a:pt x="846099" y="626231"/>
                    <a:pt x="858850" y="599776"/>
                  </a:cubicBezTo>
                  <a:cubicBezTo>
                    <a:pt x="858189" y="599154"/>
                    <a:pt x="857554" y="598532"/>
                    <a:pt x="856932" y="597910"/>
                  </a:cubicBezTo>
                  <a:cubicBezTo>
                    <a:pt x="838670" y="610749"/>
                    <a:pt x="812838" y="619893"/>
                    <a:pt x="783234" y="623310"/>
                  </a:cubicBezTo>
                  <a:cubicBezTo>
                    <a:pt x="772782" y="625342"/>
                    <a:pt x="760806" y="626497"/>
                    <a:pt x="748093" y="626497"/>
                  </a:cubicBezTo>
                  <a:cubicBezTo>
                    <a:pt x="747230" y="626497"/>
                    <a:pt x="746353" y="626485"/>
                    <a:pt x="745477" y="626472"/>
                  </a:cubicBezTo>
                  <a:cubicBezTo>
                    <a:pt x="716000" y="626116"/>
                    <a:pt x="690854" y="619665"/>
                    <a:pt x="679094" y="610597"/>
                  </a:cubicBezTo>
                  <a:cubicBezTo>
                    <a:pt x="669404" y="606698"/>
                    <a:pt x="660628" y="602088"/>
                    <a:pt x="653008" y="596932"/>
                  </a:cubicBezTo>
                  <a:moveTo>
                    <a:pt x="421614" y="601135"/>
                  </a:moveTo>
                  <a:cubicBezTo>
                    <a:pt x="419620" y="601478"/>
                    <a:pt x="417601" y="601821"/>
                    <a:pt x="415594" y="602126"/>
                  </a:cubicBezTo>
                  <a:cubicBezTo>
                    <a:pt x="416801" y="602850"/>
                    <a:pt x="418046" y="603574"/>
                    <a:pt x="419290" y="604272"/>
                  </a:cubicBezTo>
                  <a:cubicBezTo>
                    <a:pt x="420052" y="603206"/>
                    <a:pt x="420827" y="602164"/>
                    <a:pt x="421614" y="601135"/>
                  </a:cubicBezTo>
                </a:path>
              </a:pathLst>
            </a:custGeom>
            <a:solidFill>
              <a:srgbClr val="FFDAB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04" name="Picture 603">
              <a:extLst>
                <a:ext uri="{FF2B5EF4-FFF2-40B4-BE49-F238E27FC236}">
                  <a16:creationId xmlns:a16="http://schemas.microsoft.com/office/drawing/2014/main" id="{3DC4CA8C-B503-9040-85A8-51E134B3A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4"/>
            <a:stretch>
              <a:fillRect/>
            </a:stretch>
          </p:blipFill>
          <p:spPr>
            <a:xfrm>
              <a:off x="5899974" y="3013264"/>
              <a:ext cx="378713" cy="62484"/>
            </a:xfrm>
            <a:custGeom>
              <a:avLst/>
              <a:gdLst>
                <a:gd name="connsiteX0" fmla="*/ 332 w 378713"/>
                <a:gd name="connsiteY0" fmla="*/ 293 h 62484"/>
                <a:gd name="connsiteX1" fmla="*/ 379046 w 378713"/>
                <a:gd name="connsiteY1" fmla="*/ 293 h 62484"/>
                <a:gd name="connsiteX2" fmla="*/ 379046 w 378713"/>
                <a:gd name="connsiteY2" fmla="*/ 62777 h 62484"/>
                <a:gd name="connsiteX3" fmla="*/ 332 w 378713"/>
                <a:gd name="connsiteY3" fmla="*/ 62777 h 62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713" h="62484">
                  <a:moveTo>
                    <a:pt x="332" y="293"/>
                  </a:moveTo>
                  <a:lnTo>
                    <a:pt x="379046" y="293"/>
                  </a:lnTo>
                  <a:lnTo>
                    <a:pt x="379046" y="62777"/>
                  </a:lnTo>
                  <a:lnTo>
                    <a:pt x="332" y="62777"/>
                  </a:lnTo>
                  <a:close/>
                </a:path>
              </a:pathLst>
            </a:custGeom>
          </p:spPr>
        </p:pic>
        <p:pic>
          <p:nvPicPr>
            <p:cNvPr id="605" name="Picture 604">
              <a:extLst>
                <a:ext uri="{FF2B5EF4-FFF2-40B4-BE49-F238E27FC236}">
                  <a16:creationId xmlns:a16="http://schemas.microsoft.com/office/drawing/2014/main" id="{52A0214C-9877-09FA-D43A-E796170CE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/>
            <a:stretch>
              <a:fillRect/>
            </a:stretch>
          </p:blipFill>
          <p:spPr>
            <a:xfrm>
              <a:off x="5991414" y="3324414"/>
              <a:ext cx="226313" cy="67564"/>
            </a:xfrm>
            <a:custGeom>
              <a:avLst/>
              <a:gdLst>
                <a:gd name="connsiteX0" fmla="*/ 334 w 226313"/>
                <a:gd name="connsiteY0" fmla="*/ 326 h 67564"/>
                <a:gd name="connsiteX1" fmla="*/ 226648 w 226313"/>
                <a:gd name="connsiteY1" fmla="*/ 326 h 67564"/>
                <a:gd name="connsiteX2" fmla="*/ 226648 w 226313"/>
                <a:gd name="connsiteY2" fmla="*/ 67890 h 67564"/>
                <a:gd name="connsiteX3" fmla="*/ 334 w 226313"/>
                <a:gd name="connsiteY3" fmla="*/ 67890 h 6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313" h="67564">
                  <a:moveTo>
                    <a:pt x="334" y="326"/>
                  </a:moveTo>
                  <a:lnTo>
                    <a:pt x="226648" y="326"/>
                  </a:lnTo>
                  <a:lnTo>
                    <a:pt x="226648" y="67890"/>
                  </a:lnTo>
                  <a:lnTo>
                    <a:pt x="334" y="67890"/>
                  </a:lnTo>
                  <a:close/>
                </a:path>
              </a:pathLst>
            </a:custGeom>
          </p:spPr>
        </p:pic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B7614358-2E23-EBF9-9DF3-99E1BF43A37F}"/>
                </a:ext>
              </a:extLst>
            </p:cNvPr>
            <p:cNvSpPr/>
            <p:nvPr/>
          </p:nvSpPr>
          <p:spPr>
            <a:xfrm flipV="1">
              <a:off x="6008902" y="3334765"/>
              <a:ext cx="191338" cy="42633"/>
            </a:xfrm>
            <a:custGeom>
              <a:avLst/>
              <a:gdLst>
                <a:gd name="connsiteX0" fmla="*/ 89000 w 191338"/>
                <a:gd name="connsiteY0" fmla="*/ -2230 h 42633"/>
                <a:gd name="connsiteX1" fmla="*/ 89305 w 191338"/>
                <a:gd name="connsiteY1" fmla="*/ -2230 h 42633"/>
                <a:gd name="connsiteX2" fmla="*/ 89000 w 191338"/>
                <a:gd name="connsiteY2" fmla="*/ -2230 h 42633"/>
                <a:gd name="connsiteX3" fmla="*/ 88505 w 191338"/>
                <a:gd name="connsiteY3" fmla="*/ -2230 h 42633"/>
                <a:gd name="connsiteX4" fmla="*/ 88505 w 191338"/>
                <a:gd name="connsiteY4" fmla="*/ -2230 h 42633"/>
                <a:gd name="connsiteX5" fmla="*/ 88505 w 191338"/>
                <a:gd name="connsiteY5" fmla="*/ -2230 h 42633"/>
                <a:gd name="connsiteX6" fmla="*/ 89483 w 191338"/>
                <a:gd name="connsiteY6" fmla="*/ -2230 h 42633"/>
                <a:gd name="connsiteX7" fmla="*/ 89584 w 191338"/>
                <a:gd name="connsiteY7" fmla="*/ -2230 h 42633"/>
                <a:gd name="connsiteX8" fmla="*/ 89483 w 191338"/>
                <a:gd name="connsiteY8" fmla="*/ -2230 h 42633"/>
                <a:gd name="connsiteX9" fmla="*/ 89813 w 191338"/>
                <a:gd name="connsiteY9" fmla="*/ -2230 h 42633"/>
                <a:gd name="connsiteX10" fmla="*/ 89825 w 191338"/>
                <a:gd name="connsiteY10" fmla="*/ -2230 h 42633"/>
                <a:gd name="connsiteX11" fmla="*/ 89813 w 191338"/>
                <a:gd name="connsiteY11" fmla="*/ -2230 h 42633"/>
                <a:gd name="connsiteX12" fmla="*/ 71766 w 191338"/>
                <a:gd name="connsiteY12" fmla="*/ -1278 h 42633"/>
                <a:gd name="connsiteX13" fmla="*/ 71537 w 191338"/>
                <a:gd name="connsiteY13" fmla="*/ -1252 h 42633"/>
                <a:gd name="connsiteX14" fmla="*/ 71766 w 191338"/>
                <a:gd name="connsiteY14" fmla="*/ -1278 h 42633"/>
                <a:gd name="connsiteX15" fmla="*/ 71512 w 191338"/>
                <a:gd name="connsiteY15" fmla="*/ -1252 h 42633"/>
                <a:gd name="connsiteX16" fmla="*/ 71232 w 191338"/>
                <a:gd name="connsiteY16" fmla="*/ -1214 h 42633"/>
                <a:gd name="connsiteX17" fmla="*/ 71512 w 191338"/>
                <a:gd name="connsiteY17" fmla="*/ -1252 h 42633"/>
                <a:gd name="connsiteX18" fmla="*/ 71207 w 191338"/>
                <a:gd name="connsiteY18" fmla="*/ -1214 h 42633"/>
                <a:gd name="connsiteX19" fmla="*/ -2174 w 191338"/>
                <a:gd name="connsiteY19" fmla="*/ 32758 h 42633"/>
                <a:gd name="connsiteX20" fmla="*/ 61784 w 191338"/>
                <a:gd name="connsiteY20" fmla="*/ 30155 h 42633"/>
                <a:gd name="connsiteX21" fmla="*/ 81812 w 191338"/>
                <a:gd name="connsiteY21" fmla="*/ 30409 h 42633"/>
                <a:gd name="connsiteX22" fmla="*/ 189165 w 191338"/>
                <a:gd name="connsiteY22" fmla="*/ 40404 h 42633"/>
                <a:gd name="connsiteX23" fmla="*/ 118159 w 191338"/>
                <a:gd name="connsiteY23" fmla="*/ 640 h 42633"/>
                <a:gd name="connsiteX24" fmla="*/ 163371 w 191338"/>
                <a:gd name="connsiteY24" fmla="*/ 18623 h 42633"/>
                <a:gd name="connsiteX25" fmla="*/ 138822 w 191338"/>
                <a:gd name="connsiteY25" fmla="*/ 29583 h 42633"/>
                <a:gd name="connsiteX26" fmla="*/ 123061 w 191338"/>
                <a:gd name="connsiteY26" fmla="*/ 31387 h 42633"/>
                <a:gd name="connsiteX27" fmla="*/ 107453 w 191338"/>
                <a:gd name="connsiteY27" fmla="*/ 30180 h 42633"/>
                <a:gd name="connsiteX28" fmla="*/ 84885 w 191338"/>
                <a:gd name="connsiteY28" fmla="*/ 28986 h 42633"/>
                <a:gd name="connsiteX29" fmla="*/ 67994 w 191338"/>
                <a:gd name="connsiteY29" fmla="*/ 29507 h 42633"/>
                <a:gd name="connsiteX30" fmla="*/ 63879 w 191338"/>
                <a:gd name="connsiteY30" fmla="*/ 29621 h 42633"/>
                <a:gd name="connsiteX31" fmla="*/ 19239 w 191338"/>
                <a:gd name="connsiteY31" fmla="*/ 16312 h 42633"/>
                <a:gd name="connsiteX32" fmla="*/ 71207 w 191338"/>
                <a:gd name="connsiteY32" fmla="*/ -1214 h 42633"/>
                <a:gd name="connsiteX33" fmla="*/ 117448 w 191338"/>
                <a:gd name="connsiteY33" fmla="*/ 500 h 42633"/>
                <a:gd name="connsiteX34" fmla="*/ 117461 w 191338"/>
                <a:gd name="connsiteY34" fmla="*/ 500 h 42633"/>
                <a:gd name="connsiteX35" fmla="*/ 117448 w 191338"/>
                <a:gd name="connsiteY35" fmla="*/ 500 h 42633"/>
                <a:gd name="connsiteX36" fmla="*/ 117651 w 191338"/>
                <a:gd name="connsiteY36" fmla="*/ 539 h 42633"/>
                <a:gd name="connsiteX37" fmla="*/ 117740 w 191338"/>
                <a:gd name="connsiteY37" fmla="*/ 551 h 42633"/>
                <a:gd name="connsiteX38" fmla="*/ 117651 w 191338"/>
                <a:gd name="connsiteY38" fmla="*/ 539 h 42633"/>
                <a:gd name="connsiteX39" fmla="*/ 117892 w 191338"/>
                <a:gd name="connsiteY39" fmla="*/ 589 h 42633"/>
                <a:gd name="connsiteX40" fmla="*/ 118083 w 191338"/>
                <a:gd name="connsiteY40" fmla="*/ 627 h 42633"/>
                <a:gd name="connsiteX41" fmla="*/ 117892 w 191338"/>
                <a:gd name="connsiteY41" fmla="*/ 589 h 42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91338" h="42633">
                  <a:moveTo>
                    <a:pt x="89000" y="-2230"/>
                  </a:moveTo>
                  <a:cubicBezTo>
                    <a:pt x="89101" y="-2230"/>
                    <a:pt x="89203" y="-2230"/>
                    <a:pt x="89305" y="-2230"/>
                  </a:cubicBezTo>
                  <a:cubicBezTo>
                    <a:pt x="89203" y="-2230"/>
                    <a:pt x="89101" y="-2230"/>
                    <a:pt x="89000" y="-2230"/>
                  </a:cubicBezTo>
                  <a:moveTo>
                    <a:pt x="88505" y="-2230"/>
                  </a:moveTo>
                  <a:lnTo>
                    <a:pt x="88505" y="-2230"/>
                  </a:lnTo>
                  <a:lnTo>
                    <a:pt x="88505" y="-2230"/>
                  </a:lnTo>
                  <a:moveTo>
                    <a:pt x="89483" y="-2230"/>
                  </a:moveTo>
                  <a:cubicBezTo>
                    <a:pt x="89508" y="-2230"/>
                    <a:pt x="89546" y="-2230"/>
                    <a:pt x="89584" y="-2230"/>
                  </a:cubicBezTo>
                  <a:cubicBezTo>
                    <a:pt x="89546" y="-2230"/>
                    <a:pt x="89508" y="-2230"/>
                    <a:pt x="89483" y="-2230"/>
                  </a:cubicBezTo>
                  <a:moveTo>
                    <a:pt x="89813" y="-2230"/>
                  </a:moveTo>
                  <a:cubicBezTo>
                    <a:pt x="89825" y="-2230"/>
                    <a:pt x="89825" y="-2230"/>
                    <a:pt x="89825" y="-2230"/>
                  </a:cubicBezTo>
                  <a:cubicBezTo>
                    <a:pt x="89825" y="-2230"/>
                    <a:pt x="89825" y="-2230"/>
                    <a:pt x="89813" y="-2230"/>
                  </a:cubicBezTo>
                  <a:moveTo>
                    <a:pt x="71766" y="-1278"/>
                  </a:moveTo>
                  <a:cubicBezTo>
                    <a:pt x="71690" y="-1265"/>
                    <a:pt x="71614" y="-1265"/>
                    <a:pt x="71537" y="-1252"/>
                  </a:cubicBezTo>
                  <a:cubicBezTo>
                    <a:pt x="71614" y="-1265"/>
                    <a:pt x="71690" y="-1265"/>
                    <a:pt x="71766" y="-1278"/>
                  </a:cubicBezTo>
                  <a:moveTo>
                    <a:pt x="71512" y="-1252"/>
                  </a:moveTo>
                  <a:cubicBezTo>
                    <a:pt x="71423" y="-1240"/>
                    <a:pt x="71334" y="-1227"/>
                    <a:pt x="71232" y="-1214"/>
                  </a:cubicBezTo>
                  <a:cubicBezTo>
                    <a:pt x="71321" y="-1227"/>
                    <a:pt x="71423" y="-1240"/>
                    <a:pt x="71512" y="-1252"/>
                  </a:cubicBezTo>
                  <a:moveTo>
                    <a:pt x="71207" y="-1214"/>
                  </a:moveTo>
                  <a:cubicBezTo>
                    <a:pt x="39940" y="2494"/>
                    <a:pt x="15263" y="15905"/>
                    <a:pt x="-2174" y="32758"/>
                  </a:cubicBezTo>
                  <a:cubicBezTo>
                    <a:pt x="18489" y="31057"/>
                    <a:pt x="39876" y="30155"/>
                    <a:pt x="61784" y="30155"/>
                  </a:cubicBezTo>
                  <a:cubicBezTo>
                    <a:pt x="68413" y="30155"/>
                    <a:pt x="75093" y="30244"/>
                    <a:pt x="81812" y="30409"/>
                  </a:cubicBezTo>
                  <a:cubicBezTo>
                    <a:pt x="119353" y="31336"/>
                    <a:pt x="155434" y="34803"/>
                    <a:pt x="189165" y="40404"/>
                  </a:cubicBezTo>
                  <a:cubicBezTo>
                    <a:pt x="172960" y="22205"/>
                    <a:pt x="148753" y="6800"/>
                    <a:pt x="118159" y="640"/>
                  </a:cubicBezTo>
                  <a:cubicBezTo>
                    <a:pt x="135342" y="4095"/>
                    <a:pt x="150493" y="10470"/>
                    <a:pt x="163371" y="18623"/>
                  </a:cubicBezTo>
                  <a:cubicBezTo>
                    <a:pt x="156411" y="23322"/>
                    <a:pt x="148004" y="27666"/>
                    <a:pt x="138822" y="29583"/>
                  </a:cubicBezTo>
                  <a:cubicBezTo>
                    <a:pt x="132459" y="30917"/>
                    <a:pt x="127570" y="31387"/>
                    <a:pt x="123061" y="31387"/>
                  </a:cubicBezTo>
                  <a:cubicBezTo>
                    <a:pt x="117930" y="31387"/>
                    <a:pt x="113270" y="30777"/>
                    <a:pt x="107453" y="30180"/>
                  </a:cubicBezTo>
                  <a:cubicBezTo>
                    <a:pt x="101636" y="29583"/>
                    <a:pt x="94664" y="28986"/>
                    <a:pt x="84885" y="28986"/>
                  </a:cubicBezTo>
                  <a:cubicBezTo>
                    <a:pt x="80021" y="28986"/>
                    <a:pt x="74458" y="29126"/>
                    <a:pt x="67994" y="29507"/>
                  </a:cubicBezTo>
                  <a:cubicBezTo>
                    <a:pt x="66610" y="29583"/>
                    <a:pt x="65238" y="29621"/>
                    <a:pt x="63879" y="29621"/>
                  </a:cubicBezTo>
                  <a:cubicBezTo>
                    <a:pt x="46709" y="29621"/>
                    <a:pt x="31367" y="23513"/>
                    <a:pt x="19239" y="16312"/>
                  </a:cubicBezTo>
                  <a:cubicBezTo>
                    <a:pt x="33717" y="7574"/>
                    <a:pt x="51103" y="1174"/>
                    <a:pt x="71207" y="-1214"/>
                  </a:cubicBezTo>
                  <a:moveTo>
                    <a:pt x="117448" y="500"/>
                  </a:moveTo>
                  <a:lnTo>
                    <a:pt x="117461" y="500"/>
                  </a:lnTo>
                  <a:lnTo>
                    <a:pt x="117448" y="500"/>
                  </a:lnTo>
                  <a:moveTo>
                    <a:pt x="117651" y="539"/>
                  </a:moveTo>
                  <a:cubicBezTo>
                    <a:pt x="117676" y="539"/>
                    <a:pt x="117715" y="551"/>
                    <a:pt x="117740" y="551"/>
                  </a:cubicBezTo>
                  <a:cubicBezTo>
                    <a:pt x="117715" y="551"/>
                    <a:pt x="117676" y="539"/>
                    <a:pt x="117651" y="539"/>
                  </a:cubicBezTo>
                  <a:moveTo>
                    <a:pt x="117892" y="589"/>
                  </a:moveTo>
                  <a:cubicBezTo>
                    <a:pt x="117956" y="602"/>
                    <a:pt x="118019" y="615"/>
                    <a:pt x="118083" y="627"/>
                  </a:cubicBezTo>
                  <a:cubicBezTo>
                    <a:pt x="118019" y="615"/>
                    <a:pt x="117956" y="602"/>
                    <a:pt x="117892" y="589"/>
                  </a:cubicBezTo>
                </a:path>
              </a:pathLst>
            </a:custGeom>
            <a:gradFill>
              <a:gsLst>
                <a:gs pos="0">
                  <a:srgbClr val="8A6839"/>
                </a:gs>
                <a:gs pos="7211">
                  <a:srgbClr val="8A6839"/>
                </a:gs>
                <a:gs pos="70439">
                  <a:srgbClr val="4F1A00"/>
                </a:gs>
                <a:gs pos="84620">
                  <a:srgbClr val="4F1A00"/>
                </a:gs>
                <a:gs pos="100000">
                  <a:srgbClr val="4F1A00"/>
                </a:gs>
              </a:gsLst>
              <a:lin ang="5949853" scaled="1"/>
            </a:gra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0B58204C-457A-777A-5284-CA583810D090}"/>
                </a:ext>
              </a:extLst>
            </p:cNvPr>
            <p:cNvSpPr/>
            <p:nvPr/>
          </p:nvSpPr>
          <p:spPr>
            <a:xfrm flipV="1">
              <a:off x="6030315" y="3343782"/>
              <a:ext cx="144132" cy="33629"/>
            </a:xfrm>
            <a:custGeom>
              <a:avLst/>
              <a:gdLst>
                <a:gd name="connsiteX0" fmla="*/ 67348 w 144132"/>
                <a:gd name="connsiteY0" fmla="*/ -2226 h 33629"/>
                <a:gd name="connsiteX1" fmla="*/ 67094 w 144132"/>
                <a:gd name="connsiteY1" fmla="*/ -2214 h 33629"/>
                <a:gd name="connsiteX2" fmla="*/ 67094 w 144132"/>
                <a:gd name="connsiteY2" fmla="*/ -2214 h 33629"/>
                <a:gd name="connsiteX3" fmla="*/ 50355 w 144132"/>
                <a:gd name="connsiteY3" fmla="*/ -1261 h 33629"/>
                <a:gd name="connsiteX4" fmla="*/ 50126 w 144132"/>
                <a:gd name="connsiteY4" fmla="*/ -1236 h 33629"/>
                <a:gd name="connsiteX5" fmla="*/ 50101 w 144132"/>
                <a:gd name="connsiteY5" fmla="*/ -1236 h 33629"/>
                <a:gd name="connsiteX6" fmla="*/ 49822 w 144132"/>
                <a:gd name="connsiteY6" fmla="*/ -1198 h 33629"/>
                <a:gd name="connsiteX7" fmla="*/ 49796 w 144132"/>
                <a:gd name="connsiteY7" fmla="*/ -1198 h 33629"/>
                <a:gd name="connsiteX8" fmla="*/ -2172 w 144132"/>
                <a:gd name="connsiteY8" fmla="*/ 16328 h 33629"/>
                <a:gd name="connsiteX9" fmla="*/ 42468 w 144132"/>
                <a:gd name="connsiteY9" fmla="*/ 29638 h 33629"/>
                <a:gd name="connsiteX10" fmla="*/ 46583 w 144132"/>
                <a:gd name="connsiteY10" fmla="*/ 29524 h 33629"/>
                <a:gd name="connsiteX11" fmla="*/ 63474 w 144132"/>
                <a:gd name="connsiteY11" fmla="*/ 29003 h 33629"/>
                <a:gd name="connsiteX12" fmla="*/ 86042 w 144132"/>
                <a:gd name="connsiteY12" fmla="*/ 30197 h 33629"/>
                <a:gd name="connsiteX13" fmla="*/ 101650 w 144132"/>
                <a:gd name="connsiteY13" fmla="*/ 31403 h 33629"/>
                <a:gd name="connsiteX14" fmla="*/ 117411 w 144132"/>
                <a:gd name="connsiteY14" fmla="*/ 29600 h 33629"/>
                <a:gd name="connsiteX15" fmla="*/ 141960 w 144132"/>
                <a:gd name="connsiteY15" fmla="*/ 18640 h 33629"/>
                <a:gd name="connsiteX16" fmla="*/ 96748 w 144132"/>
                <a:gd name="connsiteY16" fmla="*/ 656 h 33629"/>
                <a:gd name="connsiteX17" fmla="*/ 96672 w 144132"/>
                <a:gd name="connsiteY17" fmla="*/ 644 h 33629"/>
                <a:gd name="connsiteX18" fmla="*/ 96481 w 144132"/>
                <a:gd name="connsiteY18" fmla="*/ 606 h 33629"/>
                <a:gd name="connsiteX19" fmla="*/ 96329 w 144132"/>
                <a:gd name="connsiteY19" fmla="*/ 568 h 33629"/>
                <a:gd name="connsiteX20" fmla="*/ 96240 w 144132"/>
                <a:gd name="connsiteY20" fmla="*/ 555 h 33629"/>
                <a:gd name="connsiteX21" fmla="*/ 96050 w 144132"/>
                <a:gd name="connsiteY21" fmla="*/ 517 h 33629"/>
                <a:gd name="connsiteX22" fmla="*/ 96037 w 144132"/>
                <a:gd name="connsiteY22" fmla="*/ 517 h 33629"/>
                <a:gd name="connsiteX23" fmla="*/ 68415 w 144132"/>
                <a:gd name="connsiteY23" fmla="*/ -2214 h 33629"/>
                <a:gd name="connsiteX24" fmla="*/ 68402 w 144132"/>
                <a:gd name="connsiteY24" fmla="*/ -2214 h 33629"/>
                <a:gd name="connsiteX25" fmla="*/ 68173 w 144132"/>
                <a:gd name="connsiteY25" fmla="*/ -2214 h 33629"/>
                <a:gd name="connsiteX26" fmla="*/ 68072 w 144132"/>
                <a:gd name="connsiteY26" fmla="*/ -2214 h 33629"/>
                <a:gd name="connsiteX27" fmla="*/ 67894 w 144132"/>
                <a:gd name="connsiteY27" fmla="*/ -2214 h 33629"/>
                <a:gd name="connsiteX28" fmla="*/ 67589 w 144132"/>
                <a:gd name="connsiteY28" fmla="*/ -2214 h 33629"/>
                <a:gd name="connsiteX29" fmla="*/ 67589 w 144132"/>
                <a:gd name="connsiteY29" fmla="*/ -2214 h 33629"/>
                <a:gd name="connsiteX30" fmla="*/ 67348 w 144132"/>
                <a:gd name="connsiteY30" fmla="*/ -2226 h 33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4132" h="33629">
                  <a:moveTo>
                    <a:pt x="67348" y="-2226"/>
                  </a:moveTo>
                  <a:cubicBezTo>
                    <a:pt x="67271" y="-2226"/>
                    <a:pt x="67182" y="-2214"/>
                    <a:pt x="67094" y="-2214"/>
                  </a:cubicBezTo>
                  <a:lnTo>
                    <a:pt x="67094" y="-2214"/>
                  </a:lnTo>
                  <a:cubicBezTo>
                    <a:pt x="61315" y="-2214"/>
                    <a:pt x="55740" y="-1884"/>
                    <a:pt x="50355" y="-1261"/>
                  </a:cubicBezTo>
                  <a:cubicBezTo>
                    <a:pt x="50279" y="-1249"/>
                    <a:pt x="50203" y="-1249"/>
                    <a:pt x="50126" y="-1236"/>
                  </a:cubicBezTo>
                  <a:cubicBezTo>
                    <a:pt x="50114" y="-1236"/>
                    <a:pt x="50114" y="-1236"/>
                    <a:pt x="50101" y="-1236"/>
                  </a:cubicBezTo>
                  <a:cubicBezTo>
                    <a:pt x="50012" y="-1223"/>
                    <a:pt x="49911" y="-1211"/>
                    <a:pt x="49822" y="-1198"/>
                  </a:cubicBezTo>
                  <a:cubicBezTo>
                    <a:pt x="49822" y="-1198"/>
                    <a:pt x="49809" y="-1198"/>
                    <a:pt x="49796" y="-1198"/>
                  </a:cubicBezTo>
                  <a:cubicBezTo>
                    <a:pt x="29692" y="1190"/>
                    <a:pt x="12306" y="7591"/>
                    <a:pt x="-2172" y="16328"/>
                  </a:cubicBezTo>
                  <a:cubicBezTo>
                    <a:pt x="9956" y="23529"/>
                    <a:pt x="25298" y="29638"/>
                    <a:pt x="42468" y="29638"/>
                  </a:cubicBezTo>
                  <a:cubicBezTo>
                    <a:pt x="43827" y="29638"/>
                    <a:pt x="45199" y="29600"/>
                    <a:pt x="46583" y="29524"/>
                  </a:cubicBezTo>
                  <a:cubicBezTo>
                    <a:pt x="53047" y="29143"/>
                    <a:pt x="58610" y="29003"/>
                    <a:pt x="63474" y="29003"/>
                  </a:cubicBezTo>
                  <a:cubicBezTo>
                    <a:pt x="73253" y="29003"/>
                    <a:pt x="80225" y="29600"/>
                    <a:pt x="86042" y="30197"/>
                  </a:cubicBezTo>
                  <a:cubicBezTo>
                    <a:pt x="91859" y="30794"/>
                    <a:pt x="96520" y="31403"/>
                    <a:pt x="101650" y="31403"/>
                  </a:cubicBezTo>
                  <a:cubicBezTo>
                    <a:pt x="106159" y="31403"/>
                    <a:pt x="111048" y="30933"/>
                    <a:pt x="117411" y="29600"/>
                  </a:cubicBezTo>
                  <a:cubicBezTo>
                    <a:pt x="126593" y="27682"/>
                    <a:pt x="135001" y="23339"/>
                    <a:pt x="141960" y="18640"/>
                  </a:cubicBezTo>
                  <a:cubicBezTo>
                    <a:pt x="129082" y="10486"/>
                    <a:pt x="113931" y="4111"/>
                    <a:pt x="96748" y="656"/>
                  </a:cubicBezTo>
                  <a:cubicBezTo>
                    <a:pt x="96723" y="644"/>
                    <a:pt x="96697" y="644"/>
                    <a:pt x="96672" y="644"/>
                  </a:cubicBezTo>
                  <a:cubicBezTo>
                    <a:pt x="96609" y="631"/>
                    <a:pt x="96545" y="618"/>
                    <a:pt x="96481" y="606"/>
                  </a:cubicBezTo>
                  <a:cubicBezTo>
                    <a:pt x="96431" y="593"/>
                    <a:pt x="96380" y="580"/>
                    <a:pt x="96329" y="568"/>
                  </a:cubicBezTo>
                  <a:cubicBezTo>
                    <a:pt x="96304" y="568"/>
                    <a:pt x="96266" y="555"/>
                    <a:pt x="96240" y="555"/>
                  </a:cubicBezTo>
                  <a:cubicBezTo>
                    <a:pt x="96177" y="542"/>
                    <a:pt x="96113" y="530"/>
                    <a:pt x="96050" y="517"/>
                  </a:cubicBezTo>
                  <a:lnTo>
                    <a:pt x="96037" y="517"/>
                  </a:lnTo>
                  <a:cubicBezTo>
                    <a:pt x="87337" y="-1198"/>
                    <a:pt x="78117" y="-2150"/>
                    <a:pt x="68415" y="-2214"/>
                  </a:cubicBezTo>
                  <a:cubicBezTo>
                    <a:pt x="68415" y="-2214"/>
                    <a:pt x="68415" y="-2214"/>
                    <a:pt x="68402" y="-2214"/>
                  </a:cubicBezTo>
                  <a:cubicBezTo>
                    <a:pt x="68326" y="-2214"/>
                    <a:pt x="68249" y="-2214"/>
                    <a:pt x="68173" y="-2214"/>
                  </a:cubicBezTo>
                  <a:cubicBezTo>
                    <a:pt x="68135" y="-2214"/>
                    <a:pt x="68097" y="-2214"/>
                    <a:pt x="68072" y="-2214"/>
                  </a:cubicBezTo>
                  <a:cubicBezTo>
                    <a:pt x="68008" y="-2214"/>
                    <a:pt x="67945" y="-2214"/>
                    <a:pt x="67894" y="-2214"/>
                  </a:cubicBezTo>
                  <a:cubicBezTo>
                    <a:pt x="67792" y="-2214"/>
                    <a:pt x="67691" y="-2214"/>
                    <a:pt x="67589" y="-2214"/>
                  </a:cubicBezTo>
                  <a:lnTo>
                    <a:pt x="67589" y="-2214"/>
                  </a:lnTo>
                  <a:cubicBezTo>
                    <a:pt x="67513" y="-2226"/>
                    <a:pt x="67437" y="-2226"/>
                    <a:pt x="67348" y="-2226"/>
                  </a:cubicBezTo>
                </a:path>
              </a:pathLst>
            </a:custGeom>
            <a:solidFill>
              <a:srgbClr val="FF916D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08" name="Picture 607">
              <a:extLst>
                <a:ext uri="{FF2B5EF4-FFF2-40B4-BE49-F238E27FC236}">
                  <a16:creationId xmlns:a16="http://schemas.microsoft.com/office/drawing/2014/main" id="{5914CBD1-C0BD-DFEE-F0D6-03A79210C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6"/>
            <a:stretch>
              <a:fillRect/>
            </a:stretch>
          </p:blipFill>
          <p:spPr>
            <a:xfrm>
              <a:off x="5924104" y="3274884"/>
              <a:ext cx="367283" cy="75184"/>
            </a:xfrm>
            <a:custGeom>
              <a:avLst/>
              <a:gdLst>
                <a:gd name="connsiteX0" fmla="*/ 334 w 367283"/>
                <a:gd name="connsiteY0" fmla="*/ 321 h 75184"/>
                <a:gd name="connsiteX1" fmla="*/ 367618 w 367283"/>
                <a:gd name="connsiteY1" fmla="*/ 321 h 75184"/>
                <a:gd name="connsiteX2" fmla="*/ 367618 w 367283"/>
                <a:gd name="connsiteY2" fmla="*/ 75505 h 75184"/>
                <a:gd name="connsiteX3" fmla="*/ 334 w 367283"/>
                <a:gd name="connsiteY3" fmla="*/ 75505 h 7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283" h="75184">
                  <a:moveTo>
                    <a:pt x="334" y="321"/>
                  </a:moveTo>
                  <a:lnTo>
                    <a:pt x="367618" y="321"/>
                  </a:lnTo>
                  <a:lnTo>
                    <a:pt x="367618" y="75505"/>
                  </a:lnTo>
                  <a:lnTo>
                    <a:pt x="334" y="75505"/>
                  </a:lnTo>
                  <a:close/>
                </a:path>
              </a:pathLst>
            </a:custGeom>
          </p:spPr>
        </p:pic>
        <p:pic>
          <p:nvPicPr>
            <p:cNvPr id="609" name="Picture 608">
              <a:extLst>
                <a:ext uri="{FF2B5EF4-FFF2-40B4-BE49-F238E27FC236}">
                  <a16:creationId xmlns:a16="http://schemas.microsoft.com/office/drawing/2014/main" id="{2DF4A7AF-9FBF-DEB7-0FF9-E83AB75FF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7"/>
            <a:stretch>
              <a:fillRect/>
            </a:stretch>
          </p:blipFill>
          <p:spPr>
            <a:xfrm>
              <a:off x="5906324" y="3043744"/>
              <a:ext cx="360933" cy="32004"/>
            </a:xfrm>
            <a:custGeom>
              <a:avLst/>
              <a:gdLst>
                <a:gd name="connsiteX0" fmla="*/ 332 w 360933"/>
                <a:gd name="connsiteY0" fmla="*/ 294 h 32004"/>
                <a:gd name="connsiteX1" fmla="*/ 361266 w 360933"/>
                <a:gd name="connsiteY1" fmla="*/ 294 h 32004"/>
                <a:gd name="connsiteX2" fmla="*/ 361266 w 360933"/>
                <a:gd name="connsiteY2" fmla="*/ 32298 h 32004"/>
                <a:gd name="connsiteX3" fmla="*/ 332 w 360933"/>
                <a:gd name="connsiteY3" fmla="*/ 32298 h 3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933" h="32004">
                  <a:moveTo>
                    <a:pt x="332" y="294"/>
                  </a:moveTo>
                  <a:lnTo>
                    <a:pt x="361266" y="294"/>
                  </a:lnTo>
                  <a:lnTo>
                    <a:pt x="361266" y="32298"/>
                  </a:lnTo>
                  <a:lnTo>
                    <a:pt x="332" y="32298"/>
                  </a:lnTo>
                  <a:close/>
                </a:path>
              </a:pathLst>
            </a:custGeom>
          </p:spPr>
        </p:pic>
        <p:pic>
          <p:nvPicPr>
            <p:cNvPr id="610" name="Picture 609">
              <a:extLst>
                <a:ext uri="{FF2B5EF4-FFF2-40B4-BE49-F238E27FC236}">
                  <a16:creationId xmlns:a16="http://schemas.microsoft.com/office/drawing/2014/main" id="{62A56B35-47F0-0829-D8DE-EF364C833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8"/>
            <a:stretch>
              <a:fillRect/>
            </a:stretch>
          </p:blipFill>
          <p:spPr>
            <a:xfrm>
              <a:off x="5936804" y="3263454"/>
              <a:ext cx="335533" cy="49784"/>
            </a:xfrm>
            <a:custGeom>
              <a:avLst/>
              <a:gdLst>
                <a:gd name="connsiteX0" fmla="*/ 334 w 335533"/>
                <a:gd name="connsiteY0" fmla="*/ 318 h 49784"/>
                <a:gd name="connsiteX1" fmla="*/ 335868 w 335533"/>
                <a:gd name="connsiteY1" fmla="*/ 318 h 49784"/>
                <a:gd name="connsiteX2" fmla="*/ 335868 w 335533"/>
                <a:gd name="connsiteY2" fmla="*/ 50102 h 49784"/>
                <a:gd name="connsiteX3" fmla="*/ 334 w 335533"/>
                <a:gd name="connsiteY3" fmla="*/ 50102 h 4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533" h="49784">
                  <a:moveTo>
                    <a:pt x="334" y="318"/>
                  </a:moveTo>
                  <a:lnTo>
                    <a:pt x="335868" y="318"/>
                  </a:lnTo>
                  <a:lnTo>
                    <a:pt x="335868" y="50102"/>
                  </a:lnTo>
                  <a:lnTo>
                    <a:pt x="334" y="50102"/>
                  </a:lnTo>
                  <a:close/>
                </a:path>
              </a:pathLst>
            </a:custGeom>
          </p:spPr>
        </p:pic>
        <p:pic>
          <p:nvPicPr>
            <p:cNvPr id="611" name="Picture 610">
              <a:extLst>
                <a:ext uri="{FF2B5EF4-FFF2-40B4-BE49-F238E27FC236}">
                  <a16:creationId xmlns:a16="http://schemas.microsoft.com/office/drawing/2014/main" id="{B466EB39-50C7-C0EB-78B7-DE9BC6D5D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9"/>
            <a:stretch>
              <a:fillRect/>
            </a:stretch>
          </p:blipFill>
          <p:spPr>
            <a:xfrm>
              <a:off x="5941884" y="3232974"/>
              <a:ext cx="325373" cy="62484"/>
            </a:xfrm>
            <a:custGeom>
              <a:avLst/>
              <a:gdLst>
                <a:gd name="connsiteX0" fmla="*/ 334 w 325373"/>
                <a:gd name="connsiteY0" fmla="*/ 316 h 62484"/>
                <a:gd name="connsiteX1" fmla="*/ 325708 w 325373"/>
                <a:gd name="connsiteY1" fmla="*/ 316 h 62484"/>
                <a:gd name="connsiteX2" fmla="*/ 325708 w 325373"/>
                <a:gd name="connsiteY2" fmla="*/ 62800 h 62484"/>
                <a:gd name="connsiteX3" fmla="*/ 334 w 325373"/>
                <a:gd name="connsiteY3" fmla="*/ 62800 h 62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373" h="62484">
                  <a:moveTo>
                    <a:pt x="334" y="316"/>
                  </a:moveTo>
                  <a:lnTo>
                    <a:pt x="325708" y="316"/>
                  </a:lnTo>
                  <a:lnTo>
                    <a:pt x="325708" y="62800"/>
                  </a:lnTo>
                  <a:lnTo>
                    <a:pt x="334" y="62800"/>
                  </a:lnTo>
                  <a:close/>
                </a:path>
              </a:pathLst>
            </a:custGeom>
          </p:spPr>
        </p:pic>
        <p:pic>
          <p:nvPicPr>
            <p:cNvPr id="612" name="Picture 611">
              <a:extLst>
                <a:ext uri="{FF2B5EF4-FFF2-40B4-BE49-F238E27FC236}">
                  <a16:creationId xmlns:a16="http://schemas.microsoft.com/office/drawing/2014/main" id="{84111A47-2F4B-752C-AEE8-484F86E7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0"/>
            <a:stretch>
              <a:fillRect/>
            </a:stretch>
          </p:blipFill>
          <p:spPr>
            <a:xfrm>
              <a:off x="5967284" y="3281234"/>
              <a:ext cx="269493" cy="68834"/>
            </a:xfrm>
            <a:custGeom>
              <a:avLst/>
              <a:gdLst>
                <a:gd name="connsiteX0" fmla="*/ 334 w 269493"/>
                <a:gd name="connsiteY0" fmla="*/ 321 h 68834"/>
                <a:gd name="connsiteX1" fmla="*/ 269828 w 269493"/>
                <a:gd name="connsiteY1" fmla="*/ 321 h 68834"/>
                <a:gd name="connsiteX2" fmla="*/ 269828 w 269493"/>
                <a:gd name="connsiteY2" fmla="*/ 69155 h 68834"/>
                <a:gd name="connsiteX3" fmla="*/ 334 w 269493"/>
                <a:gd name="connsiteY3" fmla="*/ 69155 h 6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493" h="68834">
                  <a:moveTo>
                    <a:pt x="334" y="321"/>
                  </a:moveTo>
                  <a:lnTo>
                    <a:pt x="269828" y="321"/>
                  </a:lnTo>
                  <a:lnTo>
                    <a:pt x="269828" y="69155"/>
                  </a:lnTo>
                  <a:lnTo>
                    <a:pt x="334" y="69155"/>
                  </a:lnTo>
                  <a:close/>
                </a:path>
              </a:pathLst>
            </a:custGeom>
          </p:spPr>
        </p:pic>
        <p:pic>
          <p:nvPicPr>
            <p:cNvPr id="613" name="Picture 612">
              <a:extLst>
                <a:ext uri="{FF2B5EF4-FFF2-40B4-BE49-F238E27FC236}">
                  <a16:creationId xmlns:a16="http://schemas.microsoft.com/office/drawing/2014/main" id="{0757900D-61EC-E43A-3846-45A9EBDCF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/>
            <a:stretch>
              <a:fillRect/>
            </a:stretch>
          </p:blipFill>
          <p:spPr>
            <a:xfrm>
              <a:off x="5967284" y="3268534"/>
              <a:ext cx="269493" cy="44704"/>
            </a:xfrm>
            <a:custGeom>
              <a:avLst/>
              <a:gdLst>
                <a:gd name="connsiteX0" fmla="*/ 334 w 269493"/>
                <a:gd name="connsiteY0" fmla="*/ 319 h 44704"/>
                <a:gd name="connsiteX1" fmla="*/ 269828 w 269493"/>
                <a:gd name="connsiteY1" fmla="*/ 319 h 44704"/>
                <a:gd name="connsiteX2" fmla="*/ 269828 w 269493"/>
                <a:gd name="connsiteY2" fmla="*/ 45023 h 44704"/>
                <a:gd name="connsiteX3" fmla="*/ 334 w 269493"/>
                <a:gd name="connsiteY3" fmla="*/ 45023 h 44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493" h="44704">
                  <a:moveTo>
                    <a:pt x="334" y="319"/>
                  </a:moveTo>
                  <a:lnTo>
                    <a:pt x="269828" y="319"/>
                  </a:lnTo>
                  <a:lnTo>
                    <a:pt x="269828" y="45023"/>
                  </a:lnTo>
                  <a:lnTo>
                    <a:pt x="334" y="45023"/>
                  </a:lnTo>
                  <a:close/>
                </a:path>
              </a:pathLst>
            </a:custGeom>
          </p:spPr>
        </p:pic>
        <p:pic>
          <p:nvPicPr>
            <p:cNvPr id="614" name="Picture 613">
              <a:extLst>
                <a:ext uri="{FF2B5EF4-FFF2-40B4-BE49-F238E27FC236}">
                  <a16:creationId xmlns:a16="http://schemas.microsoft.com/office/drawing/2014/main" id="{67272F3F-176F-2873-1D95-5CB1C478D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2"/>
            <a:stretch>
              <a:fillRect/>
            </a:stretch>
          </p:blipFill>
          <p:spPr>
            <a:xfrm>
              <a:off x="5967284" y="3244404"/>
              <a:ext cx="269493" cy="51054"/>
            </a:xfrm>
            <a:custGeom>
              <a:avLst/>
              <a:gdLst>
                <a:gd name="connsiteX0" fmla="*/ 334 w 269493"/>
                <a:gd name="connsiteY0" fmla="*/ 316 h 51054"/>
                <a:gd name="connsiteX1" fmla="*/ 269828 w 269493"/>
                <a:gd name="connsiteY1" fmla="*/ 316 h 51054"/>
                <a:gd name="connsiteX2" fmla="*/ 269828 w 269493"/>
                <a:gd name="connsiteY2" fmla="*/ 51371 h 51054"/>
                <a:gd name="connsiteX3" fmla="*/ 334 w 269493"/>
                <a:gd name="connsiteY3" fmla="*/ 51371 h 51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493" h="51054">
                  <a:moveTo>
                    <a:pt x="334" y="316"/>
                  </a:moveTo>
                  <a:lnTo>
                    <a:pt x="269828" y="316"/>
                  </a:lnTo>
                  <a:lnTo>
                    <a:pt x="269828" y="51371"/>
                  </a:lnTo>
                  <a:lnTo>
                    <a:pt x="334" y="51371"/>
                  </a:lnTo>
                  <a:close/>
                </a:path>
              </a:pathLst>
            </a:custGeom>
          </p:spPr>
        </p:pic>
        <p:pic>
          <p:nvPicPr>
            <p:cNvPr id="615" name="Picture 614">
              <a:extLst>
                <a:ext uri="{FF2B5EF4-FFF2-40B4-BE49-F238E27FC236}">
                  <a16:creationId xmlns:a16="http://schemas.microsoft.com/office/drawing/2014/main" id="{3DF43167-75B9-A280-CA09-EAFA9A075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/>
            <a:stretch>
              <a:fillRect/>
            </a:stretch>
          </p:blipFill>
          <p:spPr>
            <a:xfrm>
              <a:off x="5967284" y="3244404"/>
              <a:ext cx="263143" cy="112014"/>
            </a:xfrm>
            <a:custGeom>
              <a:avLst/>
              <a:gdLst>
                <a:gd name="connsiteX0" fmla="*/ 333 w 263143"/>
                <a:gd name="connsiteY0" fmla="*/ 320 h 112014"/>
                <a:gd name="connsiteX1" fmla="*/ 263477 w 263143"/>
                <a:gd name="connsiteY1" fmla="*/ 320 h 112014"/>
                <a:gd name="connsiteX2" fmla="*/ 263477 w 263143"/>
                <a:gd name="connsiteY2" fmla="*/ 112334 h 112014"/>
                <a:gd name="connsiteX3" fmla="*/ 333 w 263143"/>
                <a:gd name="connsiteY3" fmla="*/ 112334 h 112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143" h="112014">
                  <a:moveTo>
                    <a:pt x="333" y="320"/>
                  </a:moveTo>
                  <a:lnTo>
                    <a:pt x="263477" y="320"/>
                  </a:lnTo>
                  <a:lnTo>
                    <a:pt x="263477" y="112334"/>
                  </a:lnTo>
                  <a:lnTo>
                    <a:pt x="333" y="112334"/>
                  </a:lnTo>
                  <a:close/>
                </a:path>
              </a:pathLst>
            </a:custGeom>
          </p:spPr>
        </p:pic>
        <p:pic>
          <p:nvPicPr>
            <p:cNvPr id="616" name="Picture 615">
              <a:extLst>
                <a:ext uri="{FF2B5EF4-FFF2-40B4-BE49-F238E27FC236}">
                  <a16:creationId xmlns:a16="http://schemas.microsoft.com/office/drawing/2014/main" id="{B9CF9433-F2B1-2246-90CC-2D2C3431C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4"/>
            <a:stretch>
              <a:fillRect/>
            </a:stretch>
          </p:blipFill>
          <p:spPr>
            <a:xfrm>
              <a:off x="5972364" y="3244404"/>
              <a:ext cx="258063" cy="44704"/>
            </a:xfrm>
            <a:custGeom>
              <a:avLst/>
              <a:gdLst>
                <a:gd name="connsiteX0" fmla="*/ 334 w 258063"/>
                <a:gd name="connsiteY0" fmla="*/ 316 h 44704"/>
                <a:gd name="connsiteX1" fmla="*/ 258398 w 258063"/>
                <a:gd name="connsiteY1" fmla="*/ 316 h 44704"/>
                <a:gd name="connsiteX2" fmla="*/ 258398 w 258063"/>
                <a:gd name="connsiteY2" fmla="*/ 45020 h 44704"/>
                <a:gd name="connsiteX3" fmla="*/ 334 w 258063"/>
                <a:gd name="connsiteY3" fmla="*/ 45020 h 44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063" h="44704">
                  <a:moveTo>
                    <a:pt x="334" y="316"/>
                  </a:moveTo>
                  <a:lnTo>
                    <a:pt x="258398" y="316"/>
                  </a:lnTo>
                  <a:lnTo>
                    <a:pt x="258398" y="45020"/>
                  </a:lnTo>
                  <a:lnTo>
                    <a:pt x="334" y="45020"/>
                  </a:lnTo>
                  <a:close/>
                </a:path>
              </a:pathLst>
            </a:custGeom>
          </p:spPr>
        </p:pic>
        <p:pic>
          <p:nvPicPr>
            <p:cNvPr id="617" name="Picture 616">
              <a:extLst>
                <a:ext uri="{FF2B5EF4-FFF2-40B4-BE49-F238E27FC236}">
                  <a16:creationId xmlns:a16="http://schemas.microsoft.com/office/drawing/2014/main" id="{359A747A-B919-9E41-AC27-B25403957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5"/>
            <a:stretch>
              <a:fillRect/>
            </a:stretch>
          </p:blipFill>
          <p:spPr>
            <a:xfrm>
              <a:off x="5819964" y="2288095"/>
              <a:ext cx="526033" cy="245363"/>
            </a:xfrm>
            <a:custGeom>
              <a:avLst/>
              <a:gdLst>
                <a:gd name="connsiteX0" fmla="*/ 332 w 526033"/>
                <a:gd name="connsiteY0" fmla="*/ 226 h 245363"/>
                <a:gd name="connsiteX1" fmla="*/ 526366 w 526033"/>
                <a:gd name="connsiteY1" fmla="*/ 226 h 245363"/>
                <a:gd name="connsiteX2" fmla="*/ 526366 w 526033"/>
                <a:gd name="connsiteY2" fmla="*/ 245590 h 245363"/>
                <a:gd name="connsiteX3" fmla="*/ 332 w 526033"/>
                <a:gd name="connsiteY3" fmla="*/ 245590 h 24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6033" h="245363">
                  <a:moveTo>
                    <a:pt x="332" y="226"/>
                  </a:moveTo>
                  <a:lnTo>
                    <a:pt x="526366" y="226"/>
                  </a:lnTo>
                  <a:lnTo>
                    <a:pt x="526366" y="245590"/>
                  </a:lnTo>
                  <a:lnTo>
                    <a:pt x="332" y="245590"/>
                  </a:lnTo>
                  <a:close/>
                </a:path>
              </a:pathLst>
            </a:custGeom>
          </p:spPr>
        </p:pic>
        <p:pic>
          <p:nvPicPr>
            <p:cNvPr id="618" name="Picture 617">
              <a:extLst>
                <a:ext uri="{FF2B5EF4-FFF2-40B4-BE49-F238E27FC236}">
                  <a16:creationId xmlns:a16="http://schemas.microsoft.com/office/drawing/2014/main" id="{A39F8584-0CCA-C2B6-28F7-962746B33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6"/>
            <a:stretch>
              <a:fillRect/>
            </a:stretch>
          </p:blipFill>
          <p:spPr>
            <a:xfrm>
              <a:off x="5717094" y="2721165"/>
              <a:ext cx="269493" cy="305053"/>
            </a:xfrm>
            <a:custGeom>
              <a:avLst/>
              <a:gdLst>
                <a:gd name="connsiteX0" fmla="*/ 307 w 269493"/>
                <a:gd name="connsiteY0" fmla="*/ 275 h 305053"/>
                <a:gd name="connsiteX1" fmla="*/ 269801 w 269493"/>
                <a:gd name="connsiteY1" fmla="*/ 275 h 305053"/>
                <a:gd name="connsiteX2" fmla="*/ 269801 w 269493"/>
                <a:gd name="connsiteY2" fmla="*/ 305329 h 305053"/>
                <a:gd name="connsiteX3" fmla="*/ 307 w 269493"/>
                <a:gd name="connsiteY3" fmla="*/ 305329 h 305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493" h="305053">
                  <a:moveTo>
                    <a:pt x="307" y="275"/>
                  </a:moveTo>
                  <a:lnTo>
                    <a:pt x="269801" y="275"/>
                  </a:lnTo>
                  <a:lnTo>
                    <a:pt x="269801" y="305329"/>
                  </a:lnTo>
                  <a:lnTo>
                    <a:pt x="307" y="305329"/>
                  </a:lnTo>
                  <a:close/>
                </a:path>
              </a:pathLst>
            </a:custGeom>
          </p:spPr>
        </p:pic>
        <p:pic>
          <p:nvPicPr>
            <p:cNvPr id="619" name="Picture 618">
              <a:extLst>
                <a:ext uri="{FF2B5EF4-FFF2-40B4-BE49-F238E27FC236}">
                  <a16:creationId xmlns:a16="http://schemas.microsoft.com/office/drawing/2014/main" id="{F6C9C22B-CD8A-205F-7464-83AC09456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7"/>
            <a:stretch>
              <a:fillRect/>
            </a:stretch>
          </p:blipFill>
          <p:spPr>
            <a:xfrm>
              <a:off x="6192074" y="2695765"/>
              <a:ext cx="269493" cy="306323"/>
            </a:xfrm>
            <a:custGeom>
              <a:avLst/>
              <a:gdLst>
                <a:gd name="connsiteX0" fmla="*/ 357 w 269493"/>
                <a:gd name="connsiteY0" fmla="*/ 272 h 306323"/>
                <a:gd name="connsiteX1" fmla="*/ 269851 w 269493"/>
                <a:gd name="connsiteY1" fmla="*/ 272 h 306323"/>
                <a:gd name="connsiteX2" fmla="*/ 269851 w 269493"/>
                <a:gd name="connsiteY2" fmla="*/ 306596 h 306323"/>
                <a:gd name="connsiteX3" fmla="*/ 357 w 269493"/>
                <a:gd name="connsiteY3" fmla="*/ 306596 h 306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493" h="306323">
                  <a:moveTo>
                    <a:pt x="357" y="272"/>
                  </a:moveTo>
                  <a:lnTo>
                    <a:pt x="269851" y="272"/>
                  </a:lnTo>
                  <a:lnTo>
                    <a:pt x="269851" y="306596"/>
                  </a:lnTo>
                  <a:lnTo>
                    <a:pt x="357" y="306596"/>
                  </a:lnTo>
                  <a:close/>
                </a:path>
              </a:pathLst>
            </a:custGeom>
          </p:spPr>
        </p:pic>
        <p:pic>
          <p:nvPicPr>
            <p:cNvPr id="620" name="Picture 619">
              <a:extLst>
                <a:ext uri="{FF2B5EF4-FFF2-40B4-BE49-F238E27FC236}">
                  <a16:creationId xmlns:a16="http://schemas.microsoft.com/office/drawing/2014/main" id="{6AC2F0D4-FFEE-665E-1A3B-2C3EC20BF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8"/>
            <a:stretch>
              <a:fillRect/>
            </a:stretch>
          </p:blipFill>
          <p:spPr>
            <a:xfrm>
              <a:off x="5808534" y="2830385"/>
              <a:ext cx="92964" cy="165353"/>
            </a:xfrm>
            <a:custGeom>
              <a:avLst/>
              <a:gdLst>
                <a:gd name="connsiteX0" fmla="*/ 308 w 92964"/>
                <a:gd name="connsiteY0" fmla="*/ 279 h 165353"/>
                <a:gd name="connsiteX1" fmla="*/ 93272 w 92964"/>
                <a:gd name="connsiteY1" fmla="*/ 279 h 165353"/>
                <a:gd name="connsiteX2" fmla="*/ 93272 w 92964"/>
                <a:gd name="connsiteY2" fmla="*/ 165633 h 165353"/>
                <a:gd name="connsiteX3" fmla="*/ 308 w 92964"/>
                <a:gd name="connsiteY3" fmla="*/ 165633 h 16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64" h="165353">
                  <a:moveTo>
                    <a:pt x="308" y="279"/>
                  </a:moveTo>
                  <a:lnTo>
                    <a:pt x="93272" y="279"/>
                  </a:lnTo>
                  <a:lnTo>
                    <a:pt x="93272" y="165633"/>
                  </a:lnTo>
                  <a:lnTo>
                    <a:pt x="308" y="165633"/>
                  </a:lnTo>
                  <a:close/>
                </a:path>
              </a:pathLst>
            </a:custGeom>
          </p:spPr>
        </p:pic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29F96D1A-66D9-DEEC-B787-3A667E09DBB5}"/>
                </a:ext>
              </a:extLst>
            </p:cNvPr>
            <p:cNvSpPr/>
            <p:nvPr/>
          </p:nvSpPr>
          <p:spPr>
            <a:xfrm flipV="1">
              <a:off x="5809207" y="2841675"/>
              <a:ext cx="77302" cy="135178"/>
            </a:xfrm>
            <a:custGeom>
              <a:avLst/>
              <a:gdLst>
                <a:gd name="connsiteX0" fmla="*/ 38083 w 77302"/>
                <a:gd name="connsiteY0" fmla="*/ -2629 h 135178"/>
                <a:gd name="connsiteX1" fmla="*/ 8873 w 77302"/>
                <a:gd name="connsiteY1" fmla="*/ 21793 h 135178"/>
                <a:gd name="connsiteX2" fmla="*/ 5317 w 77302"/>
                <a:gd name="connsiteY2" fmla="*/ 31534 h 135178"/>
                <a:gd name="connsiteX3" fmla="*/ 43518 w 77302"/>
                <a:gd name="connsiteY3" fmla="*/ 34633 h 135178"/>
                <a:gd name="connsiteX4" fmla="*/ 70455 w 77302"/>
                <a:gd name="connsiteY4" fmla="*/ 33109 h 135178"/>
                <a:gd name="connsiteX5" fmla="*/ 38756 w 77302"/>
                <a:gd name="connsiteY5" fmla="*/ -2616 h 135178"/>
                <a:gd name="connsiteX6" fmla="*/ 38083 w 77302"/>
                <a:gd name="connsiteY6" fmla="*/ -2629 h 135178"/>
                <a:gd name="connsiteX7" fmla="*/ 1520 w 77302"/>
                <a:gd name="connsiteY7" fmla="*/ 47346 h 135178"/>
                <a:gd name="connsiteX8" fmla="*/ -1998 w 77302"/>
                <a:gd name="connsiteY8" fmla="*/ 83172 h 135178"/>
                <a:gd name="connsiteX9" fmla="*/ 69592 w 77302"/>
                <a:gd name="connsiteY9" fmla="*/ 132550 h 135178"/>
                <a:gd name="connsiteX10" fmla="*/ 75218 w 77302"/>
                <a:gd name="connsiteY10" fmla="*/ 86106 h 135178"/>
                <a:gd name="connsiteX11" fmla="*/ 73478 w 77302"/>
                <a:gd name="connsiteY11" fmla="*/ 49060 h 135178"/>
                <a:gd name="connsiteX12" fmla="*/ 43518 w 77302"/>
                <a:gd name="connsiteY12" fmla="*/ 50800 h 135178"/>
                <a:gd name="connsiteX13" fmla="*/ 1520 w 77302"/>
                <a:gd name="connsiteY13" fmla="*/ 47346 h 135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302" h="135178">
                  <a:moveTo>
                    <a:pt x="38083" y="-2629"/>
                  </a:moveTo>
                  <a:cubicBezTo>
                    <a:pt x="25015" y="-2629"/>
                    <a:pt x="15413" y="6667"/>
                    <a:pt x="8873" y="21793"/>
                  </a:cubicBezTo>
                  <a:cubicBezTo>
                    <a:pt x="7565" y="24815"/>
                    <a:pt x="6384" y="28079"/>
                    <a:pt x="5317" y="31534"/>
                  </a:cubicBezTo>
                  <a:cubicBezTo>
                    <a:pt x="17522" y="33553"/>
                    <a:pt x="30348" y="34633"/>
                    <a:pt x="43518" y="34633"/>
                  </a:cubicBezTo>
                  <a:cubicBezTo>
                    <a:pt x="52701" y="34633"/>
                    <a:pt x="61718" y="34112"/>
                    <a:pt x="70455" y="33109"/>
                  </a:cubicBezTo>
                  <a:cubicBezTo>
                    <a:pt x="65020" y="11747"/>
                    <a:pt x="54796" y="-2223"/>
                    <a:pt x="38756" y="-2616"/>
                  </a:cubicBezTo>
                  <a:cubicBezTo>
                    <a:pt x="38527" y="-2629"/>
                    <a:pt x="38311" y="-2629"/>
                    <a:pt x="38083" y="-2629"/>
                  </a:cubicBezTo>
                  <a:moveTo>
                    <a:pt x="1520" y="47346"/>
                  </a:moveTo>
                  <a:cubicBezTo>
                    <a:pt x="-487" y="58229"/>
                    <a:pt x="-1643" y="70358"/>
                    <a:pt x="-1998" y="83172"/>
                  </a:cubicBezTo>
                  <a:cubicBezTo>
                    <a:pt x="24265" y="91732"/>
                    <a:pt x="49246" y="108813"/>
                    <a:pt x="69592" y="132550"/>
                  </a:cubicBezTo>
                  <a:cubicBezTo>
                    <a:pt x="72970" y="119126"/>
                    <a:pt x="74786" y="103213"/>
                    <a:pt x="75218" y="86106"/>
                  </a:cubicBezTo>
                  <a:cubicBezTo>
                    <a:pt x="75535" y="72898"/>
                    <a:pt x="74989" y="60350"/>
                    <a:pt x="73478" y="49060"/>
                  </a:cubicBezTo>
                  <a:cubicBezTo>
                    <a:pt x="63788" y="50203"/>
                    <a:pt x="53767" y="50800"/>
                    <a:pt x="43518" y="50800"/>
                  </a:cubicBezTo>
                  <a:cubicBezTo>
                    <a:pt x="28964" y="50800"/>
                    <a:pt x="14880" y="49593"/>
                    <a:pt x="1520" y="47346"/>
                  </a:cubicBezTo>
                </a:path>
              </a:pathLst>
            </a:custGeom>
            <a:solidFill>
              <a:srgbClr val="A29C9C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22" name="Picture 621">
              <a:extLst>
                <a:ext uri="{FF2B5EF4-FFF2-40B4-BE49-F238E27FC236}">
                  <a16:creationId xmlns:a16="http://schemas.microsoft.com/office/drawing/2014/main" id="{F27259EC-E80E-E728-6912-204867C44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9"/>
            <a:stretch>
              <a:fillRect/>
            </a:stretch>
          </p:blipFill>
          <p:spPr>
            <a:xfrm>
              <a:off x="6289864" y="2860864"/>
              <a:ext cx="92964" cy="117094"/>
            </a:xfrm>
            <a:custGeom>
              <a:avLst/>
              <a:gdLst>
                <a:gd name="connsiteX0" fmla="*/ 358 w 92964"/>
                <a:gd name="connsiteY0" fmla="*/ 280 h 117094"/>
                <a:gd name="connsiteX1" fmla="*/ 93322 w 92964"/>
                <a:gd name="connsiteY1" fmla="*/ 280 h 117094"/>
                <a:gd name="connsiteX2" fmla="*/ 93322 w 92964"/>
                <a:gd name="connsiteY2" fmla="*/ 117374 h 117094"/>
                <a:gd name="connsiteX3" fmla="*/ 358 w 92964"/>
                <a:gd name="connsiteY3" fmla="*/ 117374 h 117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64" h="117094">
                  <a:moveTo>
                    <a:pt x="358" y="280"/>
                  </a:moveTo>
                  <a:lnTo>
                    <a:pt x="93322" y="280"/>
                  </a:lnTo>
                  <a:lnTo>
                    <a:pt x="93322" y="117374"/>
                  </a:lnTo>
                  <a:lnTo>
                    <a:pt x="358" y="117374"/>
                  </a:lnTo>
                  <a:close/>
                </a:path>
              </a:pathLst>
            </a:custGeom>
          </p:spPr>
        </p:pic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C9065BD3-AF2D-940F-3B55-F7B070141FB1}"/>
                </a:ext>
              </a:extLst>
            </p:cNvPr>
            <p:cNvSpPr/>
            <p:nvPr/>
          </p:nvSpPr>
          <p:spPr>
            <a:xfrm flipV="1">
              <a:off x="6290004" y="2814091"/>
              <a:ext cx="77423" cy="147395"/>
            </a:xfrm>
            <a:custGeom>
              <a:avLst/>
              <a:gdLst>
                <a:gd name="connsiteX0" fmla="*/ 37857 w 77423"/>
                <a:gd name="connsiteY0" fmla="*/ -2648 h 147395"/>
                <a:gd name="connsiteX1" fmla="*/ 10450 w 77423"/>
                <a:gd name="connsiteY1" fmla="*/ 17938 h 147395"/>
                <a:gd name="connsiteX2" fmla="*/ 35444 w 77423"/>
                <a:gd name="connsiteY2" fmla="*/ 19247 h 147395"/>
                <a:gd name="connsiteX3" fmla="*/ 64730 w 77423"/>
                <a:gd name="connsiteY3" fmla="*/ 17443 h 147395"/>
                <a:gd name="connsiteX4" fmla="*/ 53097 w 77423"/>
                <a:gd name="connsiteY4" fmla="*/ 2356 h 147395"/>
                <a:gd name="connsiteX5" fmla="*/ 50544 w 77423"/>
                <a:gd name="connsiteY5" fmla="*/ 679 h 147395"/>
                <a:gd name="connsiteX6" fmla="*/ 38543 w 77423"/>
                <a:gd name="connsiteY6" fmla="*/ -2636 h 147395"/>
                <a:gd name="connsiteX7" fmla="*/ 37857 w 77423"/>
                <a:gd name="connsiteY7" fmla="*/ -2648 h 147395"/>
                <a:gd name="connsiteX8" fmla="*/ 70242 w 77423"/>
                <a:gd name="connsiteY8" fmla="*/ 33064 h 147395"/>
                <a:gd name="connsiteX9" fmla="*/ 35444 w 77423"/>
                <a:gd name="connsiteY9" fmla="*/ 35414 h 147395"/>
                <a:gd name="connsiteX10" fmla="*/ 4506 w 77423"/>
                <a:gd name="connsiteY10" fmla="*/ 33559 h 147395"/>
                <a:gd name="connsiteX11" fmla="*/ -2237 w 77423"/>
                <a:gd name="connsiteY11" fmla="*/ 84182 h 147395"/>
                <a:gd name="connsiteX12" fmla="*/ 4748 w 77423"/>
                <a:gd name="connsiteY12" fmla="*/ 144748 h 147395"/>
                <a:gd name="connsiteX13" fmla="*/ 74991 w 77423"/>
                <a:gd name="connsiteY13" fmla="*/ 86836 h 147395"/>
                <a:gd name="connsiteX14" fmla="*/ 75004 w 77423"/>
                <a:gd name="connsiteY14" fmla="*/ 86087 h 147395"/>
                <a:gd name="connsiteX15" fmla="*/ 70242 w 77423"/>
                <a:gd name="connsiteY15" fmla="*/ 33064 h 14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7423" h="147395">
                  <a:moveTo>
                    <a:pt x="37857" y="-2648"/>
                  </a:moveTo>
                  <a:cubicBezTo>
                    <a:pt x="25944" y="-2648"/>
                    <a:pt x="16902" y="5086"/>
                    <a:pt x="10450" y="17938"/>
                  </a:cubicBezTo>
                  <a:cubicBezTo>
                    <a:pt x="18578" y="18802"/>
                    <a:pt x="26948" y="19247"/>
                    <a:pt x="35444" y="19247"/>
                  </a:cubicBezTo>
                  <a:cubicBezTo>
                    <a:pt x="45451" y="19247"/>
                    <a:pt x="55256" y="18624"/>
                    <a:pt x="64730" y="17443"/>
                  </a:cubicBezTo>
                  <a:cubicBezTo>
                    <a:pt x="61619" y="10966"/>
                    <a:pt x="57771" y="5823"/>
                    <a:pt x="53097" y="2356"/>
                  </a:cubicBezTo>
                  <a:cubicBezTo>
                    <a:pt x="52246" y="1797"/>
                    <a:pt x="51395" y="1238"/>
                    <a:pt x="50544" y="679"/>
                  </a:cubicBezTo>
                  <a:cubicBezTo>
                    <a:pt x="46976" y="-1378"/>
                    <a:pt x="42988" y="-2534"/>
                    <a:pt x="38543" y="-2636"/>
                  </a:cubicBezTo>
                  <a:cubicBezTo>
                    <a:pt x="38314" y="-2648"/>
                    <a:pt x="38086" y="-2648"/>
                    <a:pt x="37857" y="-2648"/>
                  </a:cubicBezTo>
                  <a:moveTo>
                    <a:pt x="70242" y="33064"/>
                  </a:moveTo>
                  <a:cubicBezTo>
                    <a:pt x="59053" y="34601"/>
                    <a:pt x="47407" y="35414"/>
                    <a:pt x="35444" y="35414"/>
                  </a:cubicBezTo>
                  <a:cubicBezTo>
                    <a:pt x="24852" y="35414"/>
                    <a:pt x="14502" y="34779"/>
                    <a:pt x="4506" y="33559"/>
                  </a:cubicBezTo>
                  <a:cubicBezTo>
                    <a:pt x="404" y="47796"/>
                    <a:pt x="-1767" y="65271"/>
                    <a:pt x="-2237" y="84182"/>
                  </a:cubicBezTo>
                  <a:cubicBezTo>
                    <a:pt x="-2809" y="107562"/>
                    <a:pt x="-662" y="128873"/>
                    <a:pt x="4748" y="144748"/>
                  </a:cubicBezTo>
                  <a:cubicBezTo>
                    <a:pt x="23442" y="117621"/>
                    <a:pt x="48131" y="97428"/>
                    <a:pt x="74991" y="86836"/>
                  </a:cubicBezTo>
                  <a:cubicBezTo>
                    <a:pt x="74991" y="86582"/>
                    <a:pt x="75004" y="86328"/>
                    <a:pt x="75004" y="86087"/>
                  </a:cubicBezTo>
                  <a:cubicBezTo>
                    <a:pt x="75500" y="66224"/>
                    <a:pt x="74026" y="47872"/>
                    <a:pt x="70242" y="33064"/>
                  </a:cubicBezTo>
                </a:path>
              </a:pathLst>
            </a:custGeom>
            <a:solidFill>
              <a:srgbClr val="A29C9C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25" name="Picture 624">
              <a:extLst>
                <a:ext uri="{FF2B5EF4-FFF2-40B4-BE49-F238E27FC236}">
                  <a16:creationId xmlns:a16="http://schemas.microsoft.com/office/drawing/2014/main" id="{AC613EC5-10D7-677C-402A-EFA66CA3F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0"/>
            <a:stretch>
              <a:fillRect/>
            </a:stretch>
          </p:blipFill>
          <p:spPr>
            <a:xfrm>
              <a:off x="6246684" y="3024694"/>
              <a:ext cx="112014" cy="68834"/>
            </a:xfrm>
            <a:custGeom>
              <a:avLst/>
              <a:gdLst>
                <a:gd name="connsiteX0" fmla="*/ 355 w 112014"/>
                <a:gd name="connsiteY0" fmla="*/ 294 h 68834"/>
                <a:gd name="connsiteX1" fmla="*/ 112369 w 112014"/>
                <a:gd name="connsiteY1" fmla="*/ 294 h 68834"/>
                <a:gd name="connsiteX2" fmla="*/ 112369 w 112014"/>
                <a:gd name="connsiteY2" fmla="*/ 69128 h 68834"/>
                <a:gd name="connsiteX3" fmla="*/ 355 w 112014"/>
                <a:gd name="connsiteY3" fmla="*/ 69128 h 6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14" h="68834">
                  <a:moveTo>
                    <a:pt x="355" y="294"/>
                  </a:moveTo>
                  <a:lnTo>
                    <a:pt x="112369" y="294"/>
                  </a:lnTo>
                  <a:lnTo>
                    <a:pt x="112369" y="69128"/>
                  </a:lnTo>
                  <a:lnTo>
                    <a:pt x="355" y="69128"/>
                  </a:lnTo>
                  <a:close/>
                </a:path>
              </a:pathLst>
            </a:custGeom>
          </p:spPr>
        </p:pic>
        <p:pic>
          <p:nvPicPr>
            <p:cNvPr id="626" name="Picture 625">
              <a:extLst>
                <a:ext uri="{FF2B5EF4-FFF2-40B4-BE49-F238E27FC236}">
                  <a16:creationId xmlns:a16="http://schemas.microsoft.com/office/drawing/2014/main" id="{48AE9220-D54D-AC3D-F41E-8E0B5597F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1"/>
            <a:stretch>
              <a:fillRect/>
            </a:stretch>
          </p:blipFill>
          <p:spPr>
            <a:xfrm>
              <a:off x="6253034" y="3122485"/>
              <a:ext cx="197103" cy="203453"/>
            </a:xfrm>
            <a:custGeom>
              <a:avLst/>
              <a:gdLst>
                <a:gd name="connsiteX0" fmla="*/ 360 w 197103"/>
                <a:gd name="connsiteY0" fmla="*/ 312 h 203453"/>
                <a:gd name="connsiteX1" fmla="*/ 197464 w 197103"/>
                <a:gd name="connsiteY1" fmla="*/ 312 h 203453"/>
                <a:gd name="connsiteX2" fmla="*/ 197464 w 197103"/>
                <a:gd name="connsiteY2" fmla="*/ 203766 h 203453"/>
                <a:gd name="connsiteX3" fmla="*/ 360 w 197103"/>
                <a:gd name="connsiteY3" fmla="*/ 203766 h 20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103" h="203453">
                  <a:moveTo>
                    <a:pt x="360" y="312"/>
                  </a:moveTo>
                  <a:lnTo>
                    <a:pt x="197464" y="312"/>
                  </a:lnTo>
                  <a:lnTo>
                    <a:pt x="197464" y="203766"/>
                  </a:lnTo>
                  <a:lnTo>
                    <a:pt x="360" y="203766"/>
                  </a:lnTo>
                  <a:close/>
                </a:path>
              </a:pathLst>
            </a:custGeom>
          </p:spPr>
        </p:pic>
        <p:pic>
          <p:nvPicPr>
            <p:cNvPr id="627" name="Picture 626">
              <a:extLst>
                <a:ext uri="{FF2B5EF4-FFF2-40B4-BE49-F238E27FC236}">
                  <a16:creationId xmlns:a16="http://schemas.microsoft.com/office/drawing/2014/main" id="{FB589569-5C6C-D1E3-7D73-C06892EB8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2"/>
            <a:stretch>
              <a:fillRect/>
            </a:stretch>
          </p:blipFill>
          <p:spPr>
            <a:xfrm>
              <a:off x="6246684" y="3050095"/>
              <a:ext cx="147573" cy="134873"/>
            </a:xfrm>
            <a:custGeom>
              <a:avLst/>
              <a:gdLst>
                <a:gd name="connsiteX0" fmla="*/ 357 w 147573"/>
                <a:gd name="connsiteY0" fmla="*/ 300 h 134873"/>
                <a:gd name="connsiteX1" fmla="*/ 147931 w 147573"/>
                <a:gd name="connsiteY1" fmla="*/ 300 h 134873"/>
                <a:gd name="connsiteX2" fmla="*/ 147931 w 147573"/>
                <a:gd name="connsiteY2" fmla="*/ 135174 h 134873"/>
                <a:gd name="connsiteX3" fmla="*/ 357 w 147573"/>
                <a:gd name="connsiteY3" fmla="*/ 135174 h 13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573" h="134873">
                  <a:moveTo>
                    <a:pt x="357" y="300"/>
                  </a:moveTo>
                  <a:lnTo>
                    <a:pt x="147931" y="300"/>
                  </a:lnTo>
                  <a:lnTo>
                    <a:pt x="147931" y="135174"/>
                  </a:lnTo>
                  <a:lnTo>
                    <a:pt x="357" y="135174"/>
                  </a:lnTo>
                  <a:close/>
                </a:path>
              </a:pathLst>
            </a:custGeom>
          </p:spPr>
        </p:pic>
        <p:pic>
          <p:nvPicPr>
            <p:cNvPr id="628" name="Picture 627">
              <a:extLst>
                <a:ext uri="{FF2B5EF4-FFF2-40B4-BE49-F238E27FC236}">
                  <a16:creationId xmlns:a16="http://schemas.microsoft.com/office/drawing/2014/main" id="{C3850503-5C58-A601-BCB3-10B67CC37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3"/>
            <a:stretch>
              <a:fillRect/>
            </a:stretch>
          </p:blipFill>
          <p:spPr>
            <a:xfrm>
              <a:off x="6246684" y="3165665"/>
              <a:ext cx="147573" cy="129793"/>
            </a:xfrm>
            <a:custGeom>
              <a:avLst/>
              <a:gdLst>
                <a:gd name="connsiteX0" fmla="*/ 357 w 147573"/>
                <a:gd name="connsiteY0" fmla="*/ 312 h 129793"/>
                <a:gd name="connsiteX1" fmla="*/ 147931 w 147573"/>
                <a:gd name="connsiteY1" fmla="*/ 312 h 129793"/>
                <a:gd name="connsiteX2" fmla="*/ 147931 w 147573"/>
                <a:gd name="connsiteY2" fmla="*/ 130106 h 129793"/>
                <a:gd name="connsiteX3" fmla="*/ 357 w 147573"/>
                <a:gd name="connsiteY3" fmla="*/ 130106 h 12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573" h="129793">
                  <a:moveTo>
                    <a:pt x="357" y="312"/>
                  </a:moveTo>
                  <a:lnTo>
                    <a:pt x="147931" y="312"/>
                  </a:lnTo>
                  <a:lnTo>
                    <a:pt x="147931" y="130106"/>
                  </a:lnTo>
                  <a:lnTo>
                    <a:pt x="357" y="130106"/>
                  </a:lnTo>
                  <a:close/>
                </a:path>
              </a:pathLst>
            </a:custGeom>
          </p:spPr>
        </p:pic>
        <p:pic>
          <p:nvPicPr>
            <p:cNvPr id="629" name="Picture 628">
              <a:extLst>
                <a:ext uri="{FF2B5EF4-FFF2-40B4-BE49-F238E27FC236}">
                  <a16:creationId xmlns:a16="http://schemas.microsoft.com/office/drawing/2014/main" id="{FB4D5E7B-6D0A-D4DD-42C1-428E6CAB2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4"/>
            <a:stretch>
              <a:fillRect/>
            </a:stretch>
          </p:blipFill>
          <p:spPr>
            <a:xfrm>
              <a:off x="6235254" y="3152965"/>
              <a:ext cx="153923" cy="129793"/>
            </a:xfrm>
            <a:custGeom>
              <a:avLst/>
              <a:gdLst>
                <a:gd name="connsiteX0" fmla="*/ 356 w 153923"/>
                <a:gd name="connsiteY0" fmla="*/ 311 h 129793"/>
                <a:gd name="connsiteX1" fmla="*/ 154280 w 153923"/>
                <a:gd name="connsiteY1" fmla="*/ 311 h 129793"/>
                <a:gd name="connsiteX2" fmla="*/ 154280 w 153923"/>
                <a:gd name="connsiteY2" fmla="*/ 130105 h 129793"/>
                <a:gd name="connsiteX3" fmla="*/ 356 w 153923"/>
                <a:gd name="connsiteY3" fmla="*/ 130105 h 12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923" h="129793">
                  <a:moveTo>
                    <a:pt x="356" y="311"/>
                  </a:moveTo>
                  <a:lnTo>
                    <a:pt x="154280" y="311"/>
                  </a:lnTo>
                  <a:lnTo>
                    <a:pt x="154280" y="130105"/>
                  </a:lnTo>
                  <a:lnTo>
                    <a:pt x="356" y="130105"/>
                  </a:lnTo>
                  <a:close/>
                </a:path>
              </a:pathLst>
            </a:custGeom>
          </p:spPr>
        </p:pic>
        <p:pic>
          <p:nvPicPr>
            <p:cNvPr id="630" name="Picture 629">
              <a:extLst>
                <a:ext uri="{FF2B5EF4-FFF2-40B4-BE49-F238E27FC236}">
                  <a16:creationId xmlns:a16="http://schemas.microsoft.com/office/drawing/2014/main" id="{C21830E6-FE7A-EEEC-8CB5-3CEDAE489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5"/>
            <a:stretch>
              <a:fillRect/>
            </a:stretch>
          </p:blipFill>
          <p:spPr>
            <a:xfrm>
              <a:off x="6289864" y="2909124"/>
              <a:ext cx="160273" cy="99314"/>
            </a:xfrm>
            <a:custGeom>
              <a:avLst/>
              <a:gdLst>
                <a:gd name="connsiteX0" fmla="*/ 362 w 160273"/>
                <a:gd name="connsiteY0" fmla="*/ 284 h 99314"/>
                <a:gd name="connsiteX1" fmla="*/ 160636 w 160273"/>
                <a:gd name="connsiteY1" fmla="*/ 284 h 99314"/>
                <a:gd name="connsiteX2" fmla="*/ 160636 w 160273"/>
                <a:gd name="connsiteY2" fmla="*/ 99598 h 99314"/>
                <a:gd name="connsiteX3" fmla="*/ 362 w 160273"/>
                <a:gd name="connsiteY3" fmla="*/ 99598 h 9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273" h="99314">
                  <a:moveTo>
                    <a:pt x="362" y="284"/>
                  </a:moveTo>
                  <a:lnTo>
                    <a:pt x="160636" y="284"/>
                  </a:lnTo>
                  <a:lnTo>
                    <a:pt x="160636" y="99598"/>
                  </a:lnTo>
                  <a:lnTo>
                    <a:pt x="362" y="99598"/>
                  </a:lnTo>
                  <a:close/>
                </a:path>
              </a:pathLst>
            </a:custGeom>
          </p:spPr>
        </p:pic>
        <p:pic>
          <p:nvPicPr>
            <p:cNvPr id="631" name="Picture 630">
              <a:extLst>
                <a:ext uri="{FF2B5EF4-FFF2-40B4-BE49-F238E27FC236}">
                  <a16:creationId xmlns:a16="http://schemas.microsoft.com/office/drawing/2014/main" id="{075A4F1A-ACCC-DA46-3900-C79C54147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6"/>
            <a:stretch>
              <a:fillRect/>
            </a:stretch>
          </p:blipFill>
          <p:spPr>
            <a:xfrm>
              <a:off x="6313994" y="2934524"/>
              <a:ext cx="56134" cy="49784"/>
            </a:xfrm>
            <a:custGeom>
              <a:avLst/>
              <a:gdLst>
                <a:gd name="connsiteX0" fmla="*/ 359 w 56134"/>
                <a:gd name="connsiteY0" fmla="*/ 284 h 49784"/>
                <a:gd name="connsiteX1" fmla="*/ 56493 w 56134"/>
                <a:gd name="connsiteY1" fmla="*/ 284 h 49784"/>
                <a:gd name="connsiteX2" fmla="*/ 56493 w 56134"/>
                <a:gd name="connsiteY2" fmla="*/ 50068 h 49784"/>
                <a:gd name="connsiteX3" fmla="*/ 359 w 56134"/>
                <a:gd name="connsiteY3" fmla="*/ 50068 h 4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34" h="49784">
                  <a:moveTo>
                    <a:pt x="359" y="284"/>
                  </a:moveTo>
                  <a:lnTo>
                    <a:pt x="56493" y="284"/>
                  </a:lnTo>
                  <a:lnTo>
                    <a:pt x="56493" y="50068"/>
                  </a:lnTo>
                  <a:lnTo>
                    <a:pt x="359" y="50068"/>
                  </a:lnTo>
                  <a:close/>
                </a:path>
              </a:pathLst>
            </a:custGeom>
          </p:spPr>
        </p:pic>
        <p:pic>
          <p:nvPicPr>
            <p:cNvPr id="632" name="Picture 631">
              <a:extLst>
                <a:ext uri="{FF2B5EF4-FFF2-40B4-BE49-F238E27FC236}">
                  <a16:creationId xmlns:a16="http://schemas.microsoft.com/office/drawing/2014/main" id="{3EE2E899-2037-1386-A22A-4755426D1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7"/>
            <a:stretch>
              <a:fillRect/>
            </a:stretch>
          </p:blipFill>
          <p:spPr>
            <a:xfrm>
              <a:off x="6333044" y="2945954"/>
              <a:ext cx="25654" cy="19304"/>
            </a:xfrm>
            <a:custGeom>
              <a:avLst/>
              <a:gdLst>
                <a:gd name="connsiteX0" fmla="*/ 359 w 25654"/>
                <a:gd name="connsiteY0" fmla="*/ 283 h 19304"/>
                <a:gd name="connsiteX1" fmla="*/ 26013 w 25654"/>
                <a:gd name="connsiteY1" fmla="*/ 283 h 19304"/>
                <a:gd name="connsiteX2" fmla="*/ 26013 w 25654"/>
                <a:gd name="connsiteY2" fmla="*/ 19588 h 19304"/>
                <a:gd name="connsiteX3" fmla="*/ 359 w 25654"/>
                <a:gd name="connsiteY3" fmla="*/ 19588 h 19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54" h="19304">
                  <a:moveTo>
                    <a:pt x="359" y="283"/>
                  </a:moveTo>
                  <a:lnTo>
                    <a:pt x="26013" y="283"/>
                  </a:lnTo>
                  <a:lnTo>
                    <a:pt x="26013" y="19588"/>
                  </a:lnTo>
                  <a:lnTo>
                    <a:pt x="359" y="19588"/>
                  </a:lnTo>
                  <a:close/>
                </a:path>
              </a:pathLst>
            </a:custGeom>
          </p:spPr>
        </p:pic>
        <p:pic>
          <p:nvPicPr>
            <p:cNvPr id="634" name="Picture 633">
              <a:extLst>
                <a:ext uri="{FF2B5EF4-FFF2-40B4-BE49-F238E27FC236}">
                  <a16:creationId xmlns:a16="http://schemas.microsoft.com/office/drawing/2014/main" id="{B4831510-D9D2-C688-C84D-A30366A78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8"/>
            <a:stretch>
              <a:fillRect/>
            </a:stretch>
          </p:blipFill>
          <p:spPr>
            <a:xfrm>
              <a:off x="5856794" y="3043744"/>
              <a:ext cx="68834" cy="49784"/>
            </a:xfrm>
            <a:custGeom>
              <a:avLst/>
              <a:gdLst>
                <a:gd name="connsiteX0" fmla="*/ 312 w 68834"/>
                <a:gd name="connsiteY0" fmla="*/ 295 h 49784"/>
                <a:gd name="connsiteX1" fmla="*/ 69146 w 68834"/>
                <a:gd name="connsiteY1" fmla="*/ 295 h 49784"/>
                <a:gd name="connsiteX2" fmla="*/ 69146 w 68834"/>
                <a:gd name="connsiteY2" fmla="*/ 50079 h 49784"/>
                <a:gd name="connsiteX3" fmla="*/ 312 w 68834"/>
                <a:gd name="connsiteY3" fmla="*/ 50079 h 4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834" h="49784">
                  <a:moveTo>
                    <a:pt x="312" y="295"/>
                  </a:moveTo>
                  <a:lnTo>
                    <a:pt x="69146" y="295"/>
                  </a:lnTo>
                  <a:lnTo>
                    <a:pt x="69146" y="50079"/>
                  </a:lnTo>
                  <a:lnTo>
                    <a:pt x="312" y="50079"/>
                  </a:lnTo>
                  <a:close/>
                </a:path>
              </a:pathLst>
            </a:custGeom>
          </p:spPr>
        </p:pic>
        <p:pic>
          <p:nvPicPr>
            <p:cNvPr id="635" name="Picture 634">
              <a:extLst>
                <a:ext uri="{FF2B5EF4-FFF2-40B4-BE49-F238E27FC236}">
                  <a16:creationId xmlns:a16="http://schemas.microsoft.com/office/drawing/2014/main" id="{06169366-D317-A951-08C3-155856A8E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9"/>
            <a:stretch>
              <a:fillRect/>
            </a:stretch>
          </p:blipFill>
          <p:spPr>
            <a:xfrm>
              <a:off x="5734874" y="3128835"/>
              <a:ext cx="221233" cy="214883"/>
            </a:xfrm>
            <a:custGeom>
              <a:avLst/>
              <a:gdLst>
                <a:gd name="connsiteX0" fmla="*/ 307 w 221233"/>
                <a:gd name="connsiteY0" fmla="*/ 313 h 214883"/>
                <a:gd name="connsiteX1" fmla="*/ 221541 w 221233"/>
                <a:gd name="connsiteY1" fmla="*/ 313 h 214883"/>
                <a:gd name="connsiteX2" fmla="*/ 221541 w 221233"/>
                <a:gd name="connsiteY2" fmla="*/ 215197 h 214883"/>
                <a:gd name="connsiteX3" fmla="*/ 307 w 221233"/>
                <a:gd name="connsiteY3" fmla="*/ 215197 h 214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233" h="214883">
                  <a:moveTo>
                    <a:pt x="307" y="313"/>
                  </a:moveTo>
                  <a:lnTo>
                    <a:pt x="221541" y="313"/>
                  </a:lnTo>
                  <a:lnTo>
                    <a:pt x="221541" y="215197"/>
                  </a:lnTo>
                  <a:lnTo>
                    <a:pt x="307" y="215197"/>
                  </a:lnTo>
                  <a:close/>
                </a:path>
              </a:pathLst>
            </a:custGeom>
          </p:spPr>
        </p:pic>
        <p:pic>
          <p:nvPicPr>
            <p:cNvPr id="636" name="Picture 635">
              <a:extLst>
                <a:ext uri="{FF2B5EF4-FFF2-40B4-BE49-F238E27FC236}">
                  <a16:creationId xmlns:a16="http://schemas.microsoft.com/office/drawing/2014/main" id="{2A219B7B-73BE-ABED-9DB3-E526AA287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0"/>
            <a:stretch>
              <a:fillRect/>
            </a:stretch>
          </p:blipFill>
          <p:spPr>
            <a:xfrm>
              <a:off x="5808534" y="3056444"/>
              <a:ext cx="117094" cy="122174"/>
            </a:xfrm>
            <a:custGeom>
              <a:avLst/>
              <a:gdLst>
                <a:gd name="connsiteX0" fmla="*/ 309 w 117094"/>
                <a:gd name="connsiteY0" fmla="*/ 300 h 122174"/>
                <a:gd name="connsiteX1" fmla="*/ 117403 w 117094"/>
                <a:gd name="connsiteY1" fmla="*/ 300 h 122174"/>
                <a:gd name="connsiteX2" fmla="*/ 117403 w 117094"/>
                <a:gd name="connsiteY2" fmla="*/ 122475 h 122174"/>
                <a:gd name="connsiteX3" fmla="*/ 309 w 117094"/>
                <a:gd name="connsiteY3" fmla="*/ 122475 h 122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094" h="122174">
                  <a:moveTo>
                    <a:pt x="309" y="300"/>
                  </a:moveTo>
                  <a:lnTo>
                    <a:pt x="117403" y="300"/>
                  </a:lnTo>
                  <a:lnTo>
                    <a:pt x="117403" y="122475"/>
                  </a:lnTo>
                  <a:lnTo>
                    <a:pt x="309" y="122475"/>
                  </a:lnTo>
                  <a:close/>
                </a:path>
              </a:pathLst>
            </a:custGeom>
          </p:spPr>
        </p:pic>
        <p:pic>
          <p:nvPicPr>
            <p:cNvPr id="637" name="Picture 636">
              <a:extLst>
                <a:ext uri="{FF2B5EF4-FFF2-40B4-BE49-F238E27FC236}">
                  <a16:creationId xmlns:a16="http://schemas.microsoft.com/office/drawing/2014/main" id="{021DDA2D-6C58-A88A-85EA-CD094AEF7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1"/>
            <a:stretch>
              <a:fillRect/>
            </a:stretch>
          </p:blipFill>
          <p:spPr>
            <a:xfrm>
              <a:off x="5789484" y="3159315"/>
              <a:ext cx="172973" cy="147573"/>
            </a:xfrm>
            <a:custGeom>
              <a:avLst/>
              <a:gdLst>
                <a:gd name="connsiteX0" fmla="*/ 310 w 172973"/>
                <a:gd name="connsiteY0" fmla="*/ 312 h 147573"/>
                <a:gd name="connsiteX1" fmla="*/ 173284 w 172973"/>
                <a:gd name="connsiteY1" fmla="*/ 312 h 147573"/>
                <a:gd name="connsiteX2" fmla="*/ 173284 w 172973"/>
                <a:gd name="connsiteY2" fmla="*/ 147886 h 147573"/>
                <a:gd name="connsiteX3" fmla="*/ 310 w 172973"/>
                <a:gd name="connsiteY3" fmla="*/ 147886 h 14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973" h="147573">
                  <a:moveTo>
                    <a:pt x="310" y="312"/>
                  </a:moveTo>
                  <a:lnTo>
                    <a:pt x="173284" y="312"/>
                  </a:lnTo>
                  <a:lnTo>
                    <a:pt x="173284" y="147886"/>
                  </a:lnTo>
                  <a:lnTo>
                    <a:pt x="310" y="147886"/>
                  </a:lnTo>
                  <a:close/>
                </a:path>
              </a:pathLst>
            </a:custGeom>
          </p:spPr>
        </p:pic>
        <p:pic>
          <p:nvPicPr>
            <p:cNvPr id="638" name="Picture 637">
              <a:extLst>
                <a:ext uri="{FF2B5EF4-FFF2-40B4-BE49-F238E27FC236}">
                  <a16:creationId xmlns:a16="http://schemas.microsoft.com/office/drawing/2014/main" id="{39DBA320-7D48-F1D6-46E3-EB17E0506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2"/>
            <a:stretch>
              <a:fillRect/>
            </a:stretch>
          </p:blipFill>
          <p:spPr>
            <a:xfrm>
              <a:off x="5808534" y="3152965"/>
              <a:ext cx="159003" cy="136143"/>
            </a:xfrm>
            <a:custGeom>
              <a:avLst/>
              <a:gdLst>
                <a:gd name="connsiteX0" fmla="*/ 311 w 159003"/>
                <a:gd name="connsiteY0" fmla="*/ 311 h 136143"/>
                <a:gd name="connsiteX1" fmla="*/ 159315 w 159003"/>
                <a:gd name="connsiteY1" fmla="*/ 311 h 136143"/>
                <a:gd name="connsiteX2" fmla="*/ 159315 w 159003"/>
                <a:gd name="connsiteY2" fmla="*/ 136455 h 136143"/>
                <a:gd name="connsiteX3" fmla="*/ 311 w 159003"/>
                <a:gd name="connsiteY3" fmla="*/ 136455 h 136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003" h="136143">
                  <a:moveTo>
                    <a:pt x="311" y="311"/>
                  </a:moveTo>
                  <a:lnTo>
                    <a:pt x="159315" y="311"/>
                  </a:lnTo>
                  <a:lnTo>
                    <a:pt x="159315" y="136455"/>
                  </a:lnTo>
                  <a:lnTo>
                    <a:pt x="311" y="136455"/>
                  </a:lnTo>
                  <a:close/>
                </a:path>
              </a:pathLst>
            </a:custGeom>
          </p:spPr>
        </p:pic>
        <p:pic>
          <p:nvPicPr>
            <p:cNvPr id="639" name="Picture 638">
              <a:extLst>
                <a:ext uri="{FF2B5EF4-FFF2-40B4-BE49-F238E27FC236}">
                  <a16:creationId xmlns:a16="http://schemas.microsoft.com/office/drawing/2014/main" id="{698DC2F4-AC2F-5644-6EF2-D0A9CA0BF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3"/>
            <a:stretch>
              <a:fillRect/>
            </a:stretch>
          </p:blipFill>
          <p:spPr>
            <a:xfrm>
              <a:off x="5747574" y="2958654"/>
              <a:ext cx="128523" cy="67564"/>
            </a:xfrm>
            <a:custGeom>
              <a:avLst/>
              <a:gdLst>
                <a:gd name="connsiteX0" fmla="*/ 303 w 128523"/>
                <a:gd name="connsiteY0" fmla="*/ 287 h 67564"/>
                <a:gd name="connsiteX1" fmla="*/ 128827 w 128523"/>
                <a:gd name="connsiteY1" fmla="*/ 287 h 67564"/>
                <a:gd name="connsiteX2" fmla="*/ 128827 w 128523"/>
                <a:gd name="connsiteY2" fmla="*/ 67851 h 67564"/>
                <a:gd name="connsiteX3" fmla="*/ 303 w 128523"/>
                <a:gd name="connsiteY3" fmla="*/ 67851 h 6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23" h="67564">
                  <a:moveTo>
                    <a:pt x="303" y="287"/>
                  </a:moveTo>
                  <a:lnTo>
                    <a:pt x="128827" y="287"/>
                  </a:lnTo>
                  <a:lnTo>
                    <a:pt x="128827" y="67851"/>
                  </a:lnTo>
                  <a:lnTo>
                    <a:pt x="303" y="67851"/>
                  </a:lnTo>
                  <a:close/>
                </a:path>
              </a:pathLst>
            </a:custGeom>
          </p:spPr>
        </p:pic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72C2FCB8-AF12-3D65-9C78-30716B444BD0}"/>
                </a:ext>
              </a:extLst>
            </p:cNvPr>
            <p:cNvSpPr/>
            <p:nvPr/>
          </p:nvSpPr>
          <p:spPr>
            <a:xfrm flipV="1">
              <a:off x="5819787" y="3050679"/>
              <a:ext cx="555688" cy="212216"/>
            </a:xfrm>
            <a:custGeom>
              <a:avLst/>
              <a:gdLst>
                <a:gd name="connsiteX0" fmla="*/ 264404 w 555688"/>
                <a:gd name="connsiteY0" fmla="*/ -2408 h 212216"/>
                <a:gd name="connsiteX1" fmla="*/ 165738 w 555688"/>
                <a:gd name="connsiteY1" fmla="*/ 4653 h 212216"/>
                <a:gd name="connsiteX2" fmla="*/ 165738 w 555688"/>
                <a:gd name="connsiteY2" fmla="*/ 4653 h 212216"/>
                <a:gd name="connsiteX3" fmla="*/ 137887 w 555688"/>
                <a:gd name="connsiteY3" fmla="*/ 9542 h 212216"/>
                <a:gd name="connsiteX4" fmla="*/ 6747 w 555688"/>
                <a:gd name="connsiteY4" fmla="*/ 65588 h 212216"/>
                <a:gd name="connsiteX5" fmla="*/ -2169 w 555688"/>
                <a:gd name="connsiteY5" fmla="*/ 74173 h 212216"/>
                <a:gd name="connsiteX6" fmla="*/ -162 w 555688"/>
                <a:gd name="connsiteY6" fmla="*/ 85260 h 212216"/>
                <a:gd name="connsiteX7" fmla="*/ 3292 w 555688"/>
                <a:gd name="connsiteY7" fmla="*/ 97338 h 212216"/>
                <a:gd name="connsiteX8" fmla="*/ 11928 w 555688"/>
                <a:gd name="connsiteY8" fmla="*/ 116908 h 212216"/>
                <a:gd name="connsiteX9" fmla="*/ 32451 w 555688"/>
                <a:gd name="connsiteY9" fmla="*/ 115816 h 212216"/>
                <a:gd name="connsiteX10" fmla="*/ 52327 w 555688"/>
                <a:gd name="connsiteY10" fmla="*/ 115461 h 212216"/>
                <a:gd name="connsiteX11" fmla="*/ 167427 w 555688"/>
                <a:gd name="connsiteY11" fmla="*/ 142880 h 212216"/>
                <a:gd name="connsiteX12" fmla="*/ 129479 w 555688"/>
                <a:gd name="connsiteY12" fmla="*/ 166616 h 212216"/>
                <a:gd name="connsiteX13" fmla="*/ 147348 w 555688"/>
                <a:gd name="connsiteY13" fmla="*/ 176586 h 212216"/>
                <a:gd name="connsiteX14" fmla="*/ 261991 w 555688"/>
                <a:gd name="connsiteY14" fmla="*/ 130764 h 212216"/>
                <a:gd name="connsiteX15" fmla="*/ 267249 w 555688"/>
                <a:gd name="connsiteY15" fmla="*/ 130827 h 212216"/>
                <a:gd name="connsiteX16" fmla="*/ 384165 w 555688"/>
                <a:gd name="connsiteY16" fmla="*/ 181513 h 212216"/>
                <a:gd name="connsiteX17" fmla="*/ 408397 w 555688"/>
                <a:gd name="connsiteY17" fmla="*/ 166959 h 212216"/>
                <a:gd name="connsiteX18" fmla="*/ 372722 w 555688"/>
                <a:gd name="connsiteY18" fmla="*/ 144315 h 212216"/>
                <a:gd name="connsiteX19" fmla="*/ 493411 w 555688"/>
                <a:gd name="connsiteY19" fmla="*/ 115638 h 212216"/>
                <a:gd name="connsiteX20" fmla="*/ 507406 w 555688"/>
                <a:gd name="connsiteY20" fmla="*/ 115804 h 212216"/>
                <a:gd name="connsiteX21" fmla="*/ 540959 w 555688"/>
                <a:gd name="connsiteY21" fmla="*/ 117645 h 212216"/>
                <a:gd name="connsiteX22" fmla="*/ 548605 w 555688"/>
                <a:gd name="connsiteY22" fmla="*/ 98798 h 212216"/>
                <a:gd name="connsiteX23" fmla="*/ 553520 w 555688"/>
                <a:gd name="connsiteY23" fmla="*/ 74173 h 212216"/>
                <a:gd name="connsiteX24" fmla="*/ 423179 w 555688"/>
                <a:gd name="connsiteY24" fmla="*/ 15791 h 212216"/>
                <a:gd name="connsiteX25" fmla="*/ 387238 w 555688"/>
                <a:gd name="connsiteY25" fmla="*/ 8209 h 212216"/>
                <a:gd name="connsiteX26" fmla="*/ 387238 w 555688"/>
                <a:gd name="connsiteY26" fmla="*/ 8209 h 212216"/>
                <a:gd name="connsiteX27" fmla="*/ 264404 w 555688"/>
                <a:gd name="connsiteY27" fmla="*/ -2408 h 212216"/>
                <a:gd name="connsiteX28" fmla="*/ 101158 w 555688"/>
                <a:gd name="connsiteY28" fmla="*/ 172839 h 212216"/>
                <a:gd name="connsiteX29" fmla="*/ 69396 w 555688"/>
                <a:gd name="connsiteY29" fmla="*/ 177093 h 212216"/>
                <a:gd name="connsiteX30" fmla="*/ 96307 w 555688"/>
                <a:gd name="connsiteY30" fmla="*/ 192232 h 212216"/>
                <a:gd name="connsiteX31" fmla="*/ 97983 w 555688"/>
                <a:gd name="connsiteY31" fmla="*/ 193032 h 212216"/>
                <a:gd name="connsiteX32" fmla="*/ 137176 w 555688"/>
                <a:gd name="connsiteY32" fmla="*/ 207370 h 212216"/>
                <a:gd name="connsiteX33" fmla="*/ 137188 w 555688"/>
                <a:gd name="connsiteY33" fmla="*/ 205846 h 212216"/>
                <a:gd name="connsiteX34" fmla="*/ 139881 w 555688"/>
                <a:gd name="connsiteY34" fmla="*/ 191000 h 212216"/>
                <a:gd name="connsiteX35" fmla="*/ 101158 w 555688"/>
                <a:gd name="connsiteY35" fmla="*/ 172839 h 212216"/>
                <a:gd name="connsiteX36" fmla="*/ 436591 w 555688"/>
                <a:gd name="connsiteY36" fmla="*/ 173106 h 212216"/>
                <a:gd name="connsiteX37" fmla="*/ 391264 w 555688"/>
                <a:gd name="connsiteY37" fmla="*/ 196398 h 212216"/>
                <a:gd name="connsiteX38" fmla="*/ 393462 w 555688"/>
                <a:gd name="connsiteY38" fmla="*/ 209809 h 212216"/>
                <a:gd name="connsiteX39" fmla="*/ 413566 w 555688"/>
                <a:gd name="connsiteY39" fmla="*/ 204437 h 212216"/>
                <a:gd name="connsiteX40" fmla="*/ 432387 w 555688"/>
                <a:gd name="connsiteY40" fmla="*/ 198442 h 212216"/>
                <a:gd name="connsiteX41" fmla="*/ 478691 w 555688"/>
                <a:gd name="connsiteY41" fmla="*/ 178084 h 212216"/>
                <a:gd name="connsiteX42" fmla="*/ 436591 w 555688"/>
                <a:gd name="connsiteY42" fmla="*/ 173106 h 21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55688" h="212216">
                  <a:moveTo>
                    <a:pt x="264404" y="-2408"/>
                  </a:moveTo>
                  <a:cubicBezTo>
                    <a:pt x="230660" y="-2408"/>
                    <a:pt x="197234" y="-59"/>
                    <a:pt x="165738" y="4653"/>
                  </a:cubicBezTo>
                  <a:lnTo>
                    <a:pt x="165738" y="4653"/>
                  </a:lnTo>
                  <a:cubicBezTo>
                    <a:pt x="156264" y="6075"/>
                    <a:pt x="146967" y="7701"/>
                    <a:pt x="137887" y="9542"/>
                  </a:cubicBezTo>
                  <a:cubicBezTo>
                    <a:pt x="83429" y="20579"/>
                    <a:pt x="36693" y="39261"/>
                    <a:pt x="6747" y="65588"/>
                  </a:cubicBezTo>
                  <a:cubicBezTo>
                    <a:pt x="3584" y="68356"/>
                    <a:pt x="600" y="71226"/>
                    <a:pt x="-2169" y="74173"/>
                  </a:cubicBezTo>
                  <a:cubicBezTo>
                    <a:pt x="-1674" y="77919"/>
                    <a:pt x="-1001" y="81628"/>
                    <a:pt x="-162" y="85260"/>
                  </a:cubicBezTo>
                  <a:cubicBezTo>
                    <a:pt x="778" y="89362"/>
                    <a:pt x="1933" y="93375"/>
                    <a:pt x="3292" y="97338"/>
                  </a:cubicBezTo>
                  <a:cubicBezTo>
                    <a:pt x="5603" y="104068"/>
                    <a:pt x="8512" y="110609"/>
                    <a:pt x="11928" y="116908"/>
                  </a:cubicBezTo>
                  <a:cubicBezTo>
                    <a:pt x="18608" y="116426"/>
                    <a:pt x="25466" y="116057"/>
                    <a:pt x="32451" y="115816"/>
                  </a:cubicBezTo>
                  <a:cubicBezTo>
                    <a:pt x="39195" y="115575"/>
                    <a:pt x="45837" y="115461"/>
                    <a:pt x="52327" y="115461"/>
                  </a:cubicBezTo>
                  <a:cubicBezTo>
                    <a:pt x="116906" y="115461"/>
                    <a:pt x="166856" y="126916"/>
                    <a:pt x="167427" y="142880"/>
                  </a:cubicBezTo>
                  <a:cubicBezTo>
                    <a:pt x="167732" y="151592"/>
                    <a:pt x="153228" y="160025"/>
                    <a:pt x="129479" y="166616"/>
                  </a:cubicBezTo>
                  <a:cubicBezTo>
                    <a:pt x="135855" y="169651"/>
                    <a:pt x="141824" y="172991"/>
                    <a:pt x="147348" y="176586"/>
                  </a:cubicBezTo>
                  <a:cubicBezTo>
                    <a:pt x="166487" y="149420"/>
                    <a:pt x="210569" y="130764"/>
                    <a:pt x="261991" y="130764"/>
                  </a:cubicBezTo>
                  <a:cubicBezTo>
                    <a:pt x="263731" y="130764"/>
                    <a:pt x="265496" y="130777"/>
                    <a:pt x="267249" y="130827"/>
                  </a:cubicBezTo>
                  <a:cubicBezTo>
                    <a:pt x="320348" y="132136"/>
                    <a:pt x="365420" y="152963"/>
                    <a:pt x="384165" y="181513"/>
                  </a:cubicBezTo>
                  <a:cubicBezTo>
                    <a:pt x="391353" y="176141"/>
                    <a:pt x="399481" y="171264"/>
                    <a:pt x="408397" y="166959"/>
                  </a:cubicBezTo>
                  <a:cubicBezTo>
                    <a:pt x="386083" y="160711"/>
                    <a:pt x="372519" y="152722"/>
                    <a:pt x="372722" y="144315"/>
                  </a:cubicBezTo>
                  <a:cubicBezTo>
                    <a:pt x="373129" y="127869"/>
                    <a:pt x="425999" y="115638"/>
                    <a:pt x="493411" y="115638"/>
                  </a:cubicBezTo>
                  <a:cubicBezTo>
                    <a:pt x="498008" y="115638"/>
                    <a:pt x="502682" y="115689"/>
                    <a:pt x="507406" y="115804"/>
                  </a:cubicBezTo>
                  <a:cubicBezTo>
                    <a:pt x="519001" y="116096"/>
                    <a:pt x="530241" y="116718"/>
                    <a:pt x="540959" y="117645"/>
                  </a:cubicBezTo>
                  <a:cubicBezTo>
                    <a:pt x="544007" y="111688"/>
                    <a:pt x="546573" y="105402"/>
                    <a:pt x="548605" y="98798"/>
                  </a:cubicBezTo>
                  <a:cubicBezTo>
                    <a:pt x="550992" y="91064"/>
                    <a:pt x="552643" y="82872"/>
                    <a:pt x="553520" y="74173"/>
                  </a:cubicBezTo>
                  <a:cubicBezTo>
                    <a:pt x="521198" y="48011"/>
                    <a:pt x="475249" y="28542"/>
                    <a:pt x="423179" y="15791"/>
                  </a:cubicBezTo>
                  <a:cubicBezTo>
                    <a:pt x="411483" y="12921"/>
                    <a:pt x="399481" y="10394"/>
                    <a:pt x="387238" y="8209"/>
                  </a:cubicBezTo>
                  <a:lnTo>
                    <a:pt x="387238" y="8209"/>
                  </a:lnTo>
                  <a:cubicBezTo>
                    <a:pt x="347691" y="1122"/>
                    <a:pt x="305793" y="-2408"/>
                    <a:pt x="264404" y="-2408"/>
                  </a:cubicBezTo>
                  <a:moveTo>
                    <a:pt x="101158" y="172839"/>
                  </a:moveTo>
                  <a:cubicBezTo>
                    <a:pt x="91303" y="174528"/>
                    <a:pt x="80648" y="175976"/>
                    <a:pt x="69396" y="177093"/>
                  </a:cubicBezTo>
                  <a:cubicBezTo>
                    <a:pt x="77905" y="182694"/>
                    <a:pt x="86922" y="187762"/>
                    <a:pt x="96307" y="192232"/>
                  </a:cubicBezTo>
                  <a:cubicBezTo>
                    <a:pt x="96866" y="192499"/>
                    <a:pt x="97424" y="192765"/>
                    <a:pt x="97983" y="193032"/>
                  </a:cubicBezTo>
                  <a:cubicBezTo>
                    <a:pt x="110518" y="198887"/>
                    <a:pt x="123701" y="203713"/>
                    <a:pt x="137176" y="207370"/>
                  </a:cubicBezTo>
                  <a:cubicBezTo>
                    <a:pt x="137176" y="206862"/>
                    <a:pt x="137176" y="206354"/>
                    <a:pt x="137188" y="205846"/>
                  </a:cubicBezTo>
                  <a:cubicBezTo>
                    <a:pt x="137315" y="200754"/>
                    <a:pt x="138242" y="195788"/>
                    <a:pt x="139881" y="191000"/>
                  </a:cubicBezTo>
                  <a:cubicBezTo>
                    <a:pt x="128971" y="183749"/>
                    <a:pt x="115852" y="177563"/>
                    <a:pt x="101158" y="172839"/>
                  </a:cubicBezTo>
                  <a:moveTo>
                    <a:pt x="436591" y="173106"/>
                  </a:moveTo>
                  <a:cubicBezTo>
                    <a:pt x="418734" y="178948"/>
                    <a:pt x="403228" y="186949"/>
                    <a:pt x="391264" y="196398"/>
                  </a:cubicBezTo>
                  <a:cubicBezTo>
                    <a:pt x="392611" y="200766"/>
                    <a:pt x="393360" y="205250"/>
                    <a:pt x="393462" y="209809"/>
                  </a:cubicBezTo>
                  <a:cubicBezTo>
                    <a:pt x="400256" y="208145"/>
                    <a:pt x="406962" y="206354"/>
                    <a:pt x="413566" y="204437"/>
                  </a:cubicBezTo>
                  <a:cubicBezTo>
                    <a:pt x="419941" y="202570"/>
                    <a:pt x="426228" y="200576"/>
                    <a:pt x="432387" y="198442"/>
                  </a:cubicBezTo>
                  <a:cubicBezTo>
                    <a:pt x="448897" y="192727"/>
                    <a:pt x="464505" y="186009"/>
                    <a:pt x="478691" y="178084"/>
                  </a:cubicBezTo>
                  <a:cubicBezTo>
                    <a:pt x="463553" y="176967"/>
                    <a:pt x="449367" y="175277"/>
                    <a:pt x="436591" y="173106"/>
                  </a:cubicBezTo>
                </a:path>
              </a:pathLst>
            </a:custGeom>
            <a:solidFill>
              <a:srgbClr val="DFE7F7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41" name="Picture 640">
              <a:extLst>
                <a:ext uri="{FF2B5EF4-FFF2-40B4-BE49-F238E27FC236}">
                  <a16:creationId xmlns:a16="http://schemas.microsoft.com/office/drawing/2014/main" id="{9DFCE193-58D4-A28F-3D35-02F7EA6DE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4"/>
            <a:stretch>
              <a:fillRect/>
            </a:stretch>
          </p:blipFill>
          <p:spPr>
            <a:xfrm>
              <a:off x="5625654" y="2568765"/>
              <a:ext cx="317753" cy="330453"/>
            </a:xfrm>
            <a:custGeom>
              <a:avLst/>
              <a:gdLst>
                <a:gd name="connsiteX0" fmla="*/ 300 w 317753"/>
                <a:gd name="connsiteY0" fmla="*/ 260 h 330453"/>
                <a:gd name="connsiteX1" fmla="*/ 318054 w 317753"/>
                <a:gd name="connsiteY1" fmla="*/ 260 h 330453"/>
                <a:gd name="connsiteX2" fmla="*/ 318054 w 317753"/>
                <a:gd name="connsiteY2" fmla="*/ 330714 h 330453"/>
                <a:gd name="connsiteX3" fmla="*/ 300 w 317753"/>
                <a:gd name="connsiteY3" fmla="*/ 330714 h 330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753" h="330453">
                  <a:moveTo>
                    <a:pt x="300" y="260"/>
                  </a:moveTo>
                  <a:lnTo>
                    <a:pt x="318054" y="260"/>
                  </a:lnTo>
                  <a:lnTo>
                    <a:pt x="318054" y="330714"/>
                  </a:lnTo>
                  <a:lnTo>
                    <a:pt x="300" y="330714"/>
                  </a:lnTo>
                  <a:close/>
                </a:path>
              </a:pathLst>
            </a:custGeom>
          </p:spPr>
        </p:pic>
        <p:pic>
          <p:nvPicPr>
            <p:cNvPr id="642" name="Picture 641">
              <a:extLst>
                <a:ext uri="{FF2B5EF4-FFF2-40B4-BE49-F238E27FC236}">
                  <a16:creationId xmlns:a16="http://schemas.microsoft.com/office/drawing/2014/main" id="{D4A205F4-2B9B-6732-D20B-47B098FE4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5"/>
            <a:stretch>
              <a:fillRect/>
            </a:stretch>
          </p:blipFill>
          <p:spPr>
            <a:xfrm>
              <a:off x="5710744" y="2684335"/>
              <a:ext cx="226313" cy="219963"/>
            </a:xfrm>
            <a:custGeom>
              <a:avLst/>
              <a:gdLst>
                <a:gd name="connsiteX0" fmla="*/ 304 w 226313"/>
                <a:gd name="connsiteY0" fmla="*/ 266 h 219963"/>
                <a:gd name="connsiteX1" fmla="*/ 226618 w 226313"/>
                <a:gd name="connsiteY1" fmla="*/ 266 h 219963"/>
                <a:gd name="connsiteX2" fmla="*/ 226618 w 226313"/>
                <a:gd name="connsiteY2" fmla="*/ 220230 h 219963"/>
                <a:gd name="connsiteX3" fmla="*/ 304 w 226313"/>
                <a:gd name="connsiteY3" fmla="*/ 220230 h 219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313" h="219963">
                  <a:moveTo>
                    <a:pt x="304" y="266"/>
                  </a:moveTo>
                  <a:lnTo>
                    <a:pt x="226618" y="266"/>
                  </a:lnTo>
                  <a:lnTo>
                    <a:pt x="226618" y="220230"/>
                  </a:lnTo>
                  <a:lnTo>
                    <a:pt x="304" y="220230"/>
                  </a:lnTo>
                  <a:close/>
                </a:path>
              </a:pathLst>
            </a:custGeom>
          </p:spPr>
        </p:pic>
        <p:pic>
          <p:nvPicPr>
            <p:cNvPr id="643" name="Picture 642">
              <a:extLst>
                <a:ext uri="{FF2B5EF4-FFF2-40B4-BE49-F238E27FC236}">
                  <a16:creationId xmlns:a16="http://schemas.microsoft.com/office/drawing/2014/main" id="{18344A68-72A3-7C1B-F71F-D5960A15B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6"/>
            <a:stretch>
              <a:fillRect/>
            </a:stretch>
          </p:blipFill>
          <p:spPr>
            <a:xfrm>
              <a:off x="5869494" y="2824034"/>
              <a:ext cx="19304" cy="25654"/>
            </a:xfrm>
            <a:custGeom>
              <a:avLst/>
              <a:gdLst>
                <a:gd name="connsiteX0" fmla="*/ 310 w 19304"/>
                <a:gd name="connsiteY0" fmla="*/ 271 h 25654"/>
                <a:gd name="connsiteX1" fmla="*/ 19614 w 19304"/>
                <a:gd name="connsiteY1" fmla="*/ 271 h 25654"/>
                <a:gd name="connsiteX2" fmla="*/ 19614 w 19304"/>
                <a:gd name="connsiteY2" fmla="*/ 25925 h 25654"/>
                <a:gd name="connsiteX3" fmla="*/ 310 w 19304"/>
                <a:gd name="connsiteY3" fmla="*/ 25925 h 2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4" h="25654">
                  <a:moveTo>
                    <a:pt x="310" y="271"/>
                  </a:moveTo>
                  <a:lnTo>
                    <a:pt x="19614" y="271"/>
                  </a:lnTo>
                  <a:lnTo>
                    <a:pt x="19614" y="25925"/>
                  </a:lnTo>
                  <a:lnTo>
                    <a:pt x="310" y="25925"/>
                  </a:lnTo>
                  <a:close/>
                </a:path>
              </a:pathLst>
            </a:custGeom>
          </p:spPr>
        </p:pic>
        <p:pic>
          <p:nvPicPr>
            <p:cNvPr id="644" name="Picture 643">
              <a:extLst>
                <a:ext uri="{FF2B5EF4-FFF2-40B4-BE49-F238E27FC236}">
                  <a16:creationId xmlns:a16="http://schemas.microsoft.com/office/drawing/2014/main" id="{A2F77FE9-60CD-A05C-377F-43B3A091E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7"/>
            <a:stretch>
              <a:fillRect/>
            </a:stretch>
          </p:blipFill>
          <p:spPr>
            <a:xfrm>
              <a:off x="5795834" y="2793554"/>
              <a:ext cx="92964" cy="105664"/>
            </a:xfrm>
            <a:custGeom>
              <a:avLst/>
              <a:gdLst>
                <a:gd name="connsiteX0" fmla="*/ 306 w 92964"/>
                <a:gd name="connsiteY0" fmla="*/ 272 h 105664"/>
                <a:gd name="connsiteX1" fmla="*/ 93271 w 92964"/>
                <a:gd name="connsiteY1" fmla="*/ 272 h 105664"/>
                <a:gd name="connsiteX2" fmla="*/ 93271 w 92964"/>
                <a:gd name="connsiteY2" fmla="*/ 105936 h 105664"/>
                <a:gd name="connsiteX3" fmla="*/ 306 w 92964"/>
                <a:gd name="connsiteY3" fmla="*/ 105936 h 105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64" h="105664">
                  <a:moveTo>
                    <a:pt x="306" y="272"/>
                  </a:moveTo>
                  <a:lnTo>
                    <a:pt x="93271" y="272"/>
                  </a:lnTo>
                  <a:lnTo>
                    <a:pt x="93271" y="105936"/>
                  </a:lnTo>
                  <a:lnTo>
                    <a:pt x="306" y="105936"/>
                  </a:lnTo>
                  <a:close/>
                </a:path>
              </a:pathLst>
            </a:custGeom>
          </p:spPr>
        </p:pic>
        <p:pic>
          <p:nvPicPr>
            <p:cNvPr id="645" name="Picture 644">
              <a:extLst>
                <a:ext uri="{FF2B5EF4-FFF2-40B4-BE49-F238E27FC236}">
                  <a16:creationId xmlns:a16="http://schemas.microsoft.com/office/drawing/2014/main" id="{0001C47C-DD8F-0C0B-2042-33FFCBC10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8"/>
            <a:stretch>
              <a:fillRect/>
            </a:stretch>
          </p:blipFill>
          <p:spPr>
            <a:xfrm>
              <a:off x="5819964" y="2793554"/>
              <a:ext cx="56134" cy="75184"/>
            </a:xfrm>
            <a:custGeom>
              <a:avLst/>
              <a:gdLst>
                <a:gd name="connsiteX0" fmla="*/ 307 w 56134"/>
                <a:gd name="connsiteY0" fmla="*/ 270 h 75184"/>
                <a:gd name="connsiteX1" fmla="*/ 56441 w 56134"/>
                <a:gd name="connsiteY1" fmla="*/ 270 h 75184"/>
                <a:gd name="connsiteX2" fmla="*/ 56441 w 56134"/>
                <a:gd name="connsiteY2" fmla="*/ 75454 h 75184"/>
                <a:gd name="connsiteX3" fmla="*/ 307 w 56134"/>
                <a:gd name="connsiteY3" fmla="*/ 75454 h 7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34" h="75184">
                  <a:moveTo>
                    <a:pt x="307" y="270"/>
                  </a:moveTo>
                  <a:lnTo>
                    <a:pt x="56441" y="270"/>
                  </a:lnTo>
                  <a:lnTo>
                    <a:pt x="56441" y="75454"/>
                  </a:lnTo>
                  <a:lnTo>
                    <a:pt x="307" y="75454"/>
                  </a:lnTo>
                  <a:close/>
                </a:path>
              </a:pathLst>
            </a:custGeom>
          </p:spPr>
        </p:pic>
        <p:pic>
          <p:nvPicPr>
            <p:cNvPr id="646" name="Picture 645">
              <a:extLst>
                <a:ext uri="{FF2B5EF4-FFF2-40B4-BE49-F238E27FC236}">
                  <a16:creationId xmlns:a16="http://schemas.microsoft.com/office/drawing/2014/main" id="{7C94070C-23E1-1E1A-40A6-DF8B34E1F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9"/>
            <a:stretch>
              <a:fillRect/>
            </a:stretch>
          </p:blipFill>
          <p:spPr>
            <a:xfrm>
              <a:off x="5826314" y="2799904"/>
              <a:ext cx="44704" cy="49784"/>
            </a:xfrm>
            <a:custGeom>
              <a:avLst/>
              <a:gdLst>
                <a:gd name="connsiteX0" fmla="*/ 307 w 44704"/>
                <a:gd name="connsiteY0" fmla="*/ 270 h 49784"/>
                <a:gd name="connsiteX1" fmla="*/ 45011 w 44704"/>
                <a:gd name="connsiteY1" fmla="*/ 270 h 49784"/>
                <a:gd name="connsiteX2" fmla="*/ 45011 w 44704"/>
                <a:gd name="connsiteY2" fmla="*/ 50054 h 49784"/>
                <a:gd name="connsiteX3" fmla="*/ 307 w 44704"/>
                <a:gd name="connsiteY3" fmla="*/ 50054 h 4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04" h="49784">
                  <a:moveTo>
                    <a:pt x="307" y="270"/>
                  </a:moveTo>
                  <a:lnTo>
                    <a:pt x="45011" y="270"/>
                  </a:lnTo>
                  <a:lnTo>
                    <a:pt x="45011" y="50054"/>
                  </a:lnTo>
                  <a:lnTo>
                    <a:pt x="307" y="50054"/>
                  </a:lnTo>
                  <a:close/>
                </a:path>
              </a:pathLst>
            </a:custGeom>
          </p:spPr>
        </p:pic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D63FBACB-73E7-6C3A-9C25-DA5E2480F291}"/>
                </a:ext>
              </a:extLst>
            </p:cNvPr>
            <p:cNvSpPr/>
            <p:nvPr/>
          </p:nvSpPr>
          <p:spPr>
            <a:xfrm flipV="1">
              <a:off x="5686748" y="2630296"/>
              <a:ext cx="226222" cy="199714"/>
            </a:xfrm>
            <a:custGeom>
              <a:avLst/>
              <a:gdLst>
                <a:gd name="connsiteX0" fmla="*/ 74761 w 226222"/>
                <a:gd name="connsiteY0" fmla="*/ 1256 h 199714"/>
                <a:gd name="connsiteX1" fmla="*/ 20126 w 226222"/>
                <a:gd name="connsiteY1" fmla="*/ 15201 h 199714"/>
                <a:gd name="connsiteX2" fmla="*/ -1693 w 226222"/>
                <a:gd name="connsiteY2" fmla="*/ 67893 h 199714"/>
                <a:gd name="connsiteX3" fmla="*/ 157578 w 226222"/>
                <a:gd name="connsiteY3" fmla="*/ 196633 h 199714"/>
                <a:gd name="connsiteX4" fmla="*/ 220748 w 226222"/>
                <a:gd name="connsiteY4" fmla="*/ 88683 h 199714"/>
                <a:gd name="connsiteX5" fmla="*/ 74761 w 226222"/>
                <a:gd name="connsiteY5" fmla="*/ 1256 h 199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6222" h="199714">
                  <a:moveTo>
                    <a:pt x="74761" y="1256"/>
                  </a:moveTo>
                  <a:cubicBezTo>
                    <a:pt x="55521" y="-7482"/>
                    <a:pt x="32763" y="-1716"/>
                    <a:pt x="20126" y="15201"/>
                  </a:cubicBezTo>
                  <a:cubicBezTo>
                    <a:pt x="7934" y="31520"/>
                    <a:pt x="-3928" y="52031"/>
                    <a:pt x="-1693" y="67893"/>
                  </a:cubicBezTo>
                  <a:cubicBezTo>
                    <a:pt x="2727" y="99021"/>
                    <a:pt x="131416" y="203148"/>
                    <a:pt x="157578" y="196633"/>
                  </a:cubicBezTo>
                  <a:cubicBezTo>
                    <a:pt x="183740" y="190118"/>
                    <a:pt x="238617" y="122579"/>
                    <a:pt x="220748" y="88683"/>
                  </a:cubicBezTo>
                  <a:cubicBezTo>
                    <a:pt x="207883" y="64286"/>
                    <a:pt x="121917" y="22668"/>
                    <a:pt x="74761" y="1256"/>
                  </a:cubicBezTo>
                </a:path>
              </a:pathLst>
            </a:custGeom>
            <a:solidFill>
              <a:srgbClr val="F0F5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48" name="Picture 647">
              <a:extLst>
                <a:ext uri="{FF2B5EF4-FFF2-40B4-BE49-F238E27FC236}">
                  <a16:creationId xmlns:a16="http://schemas.microsoft.com/office/drawing/2014/main" id="{7652F7FE-FBEE-47A6-12B7-AEC73AF12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0"/>
            <a:stretch>
              <a:fillRect/>
            </a:stretch>
          </p:blipFill>
          <p:spPr>
            <a:xfrm>
              <a:off x="6253034" y="2556065"/>
              <a:ext cx="299973" cy="324103"/>
            </a:xfrm>
            <a:custGeom>
              <a:avLst/>
              <a:gdLst>
                <a:gd name="connsiteX0" fmla="*/ 365 w 299973"/>
                <a:gd name="connsiteY0" fmla="*/ 258 h 324103"/>
                <a:gd name="connsiteX1" fmla="*/ 300339 w 299973"/>
                <a:gd name="connsiteY1" fmla="*/ 258 h 324103"/>
                <a:gd name="connsiteX2" fmla="*/ 300339 w 299973"/>
                <a:gd name="connsiteY2" fmla="*/ 324362 h 324103"/>
                <a:gd name="connsiteX3" fmla="*/ 365 w 299973"/>
                <a:gd name="connsiteY3" fmla="*/ 324362 h 32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973" h="324103">
                  <a:moveTo>
                    <a:pt x="365" y="258"/>
                  </a:moveTo>
                  <a:lnTo>
                    <a:pt x="300339" y="258"/>
                  </a:lnTo>
                  <a:lnTo>
                    <a:pt x="300339" y="324362"/>
                  </a:lnTo>
                  <a:lnTo>
                    <a:pt x="365" y="324362"/>
                  </a:lnTo>
                  <a:close/>
                </a:path>
              </a:pathLst>
            </a:custGeom>
          </p:spPr>
        </p:pic>
        <p:pic>
          <p:nvPicPr>
            <p:cNvPr id="649" name="Picture 648">
              <a:extLst>
                <a:ext uri="{FF2B5EF4-FFF2-40B4-BE49-F238E27FC236}">
                  <a16:creationId xmlns:a16="http://schemas.microsoft.com/office/drawing/2014/main" id="{D290543B-C313-C0C0-8198-2943C4B30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1"/>
            <a:stretch>
              <a:fillRect/>
            </a:stretch>
          </p:blipFill>
          <p:spPr>
            <a:xfrm>
              <a:off x="6253034" y="2671635"/>
              <a:ext cx="214883" cy="221233"/>
            </a:xfrm>
            <a:custGeom>
              <a:avLst/>
              <a:gdLst>
                <a:gd name="connsiteX0" fmla="*/ 361 w 214883"/>
                <a:gd name="connsiteY0" fmla="*/ 265 h 221233"/>
                <a:gd name="connsiteX1" fmla="*/ 215245 w 214883"/>
                <a:gd name="connsiteY1" fmla="*/ 265 h 221233"/>
                <a:gd name="connsiteX2" fmla="*/ 215245 w 214883"/>
                <a:gd name="connsiteY2" fmla="*/ 221499 h 221233"/>
                <a:gd name="connsiteX3" fmla="*/ 361 w 214883"/>
                <a:gd name="connsiteY3" fmla="*/ 221499 h 221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883" h="221233">
                  <a:moveTo>
                    <a:pt x="361" y="265"/>
                  </a:moveTo>
                  <a:lnTo>
                    <a:pt x="215245" y="265"/>
                  </a:lnTo>
                  <a:lnTo>
                    <a:pt x="215245" y="221499"/>
                  </a:lnTo>
                  <a:lnTo>
                    <a:pt x="361" y="221499"/>
                  </a:lnTo>
                  <a:close/>
                </a:path>
              </a:pathLst>
            </a:custGeom>
          </p:spPr>
        </p:pic>
        <p:pic>
          <p:nvPicPr>
            <p:cNvPr id="650" name="Picture 649">
              <a:extLst>
                <a:ext uri="{FF2B5EF4-FFF2-40B4-BE49-F238E27FC236}">
                  <a16:creationId xmlns:a16="http://schemas.microsoft.com/office/drawing/2014/main" id="{D98750E6-5E2A-80B6-BA86-37ABB6841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2"/>
            <a:stretch>
              <a:fillRect/>
            </a:stretch>
          </p:blipFill>
          <p:spPr>
            <a:xfrm>
              <a:off x="6350824" y="2812604"/>
              <a:ext cx="32004" cy="67564"/>
            </a:xfrm>
            <a:custGeom>
              <a:avLst/>
              <a:gdLst>
                <a:gd name="connsiteX0" fmla="*/ 361 w 32004"/>
                <a:gd name="connsiteY0" fmla="*/ 272 h 67564"/>
                <a:gd name="connsiteX1" fmla="*/ 32366 w 32004"/>
                <a:gd name="connsiteY1" fmla="*/ 272 h 67564"/>
                <a:gd name="connsiteX2" fmla="*/ 32366 w 32004"/>
                <a:gd name="connsiteY2" fmla="*/ 67836 h 67564"/>
                <a:gd name="connsiteX3" fmla="*/ 361 w 32004"/>
                <a:gd name="connsiteY3" fmla="*/ 67836 h 6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04" h="67564">
                  <a:moveTo>
                    <a:pt x="361" y="272"/>
                  </a:moveTo>
                  <a:lnTo>
                    <a:pt x="32366" y="272"/>
                  </a:lnTo>
                  <a:lnTo>
                    <a:pt x="32366" y="67836"/>
                  </a:lnTo>
                  <a:lnTo>
                    <a:pt x="361" y="67836"/>
                  </a:lnTo>
                  <a:close/>
                </a:path>
              </a:pathLst>
            </a:custGeom>
          </p:spPr>
        </p:pic>
        <p:pic>
          <p:nvPicPr>
            <p:cNvPr id="651" name="Picture 650">
              <a:extLst>
                <a:ext uri="{FF2B5EF4-FFF2-40B4-BE49-F238E27FC236}">
                  <a16:creationId xmlns:a16="http://schemas.microsoft.com/office/drawing/2014/main" id="{E5AF8F71-ED5A-737F-F729-CECA01D90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3"/>
            <a:stretch>
              <a:fillRect/>
            </a:stretch>
          </p:blipFill>
          <p:spPr>
            <a:xfrm>
              <a:off x="6289864" y="2775774"/>
              <a:ext cx="86614" cy="104394"/>
            </a:xfrm>
            <a:custGeom>
              <a:avLst/>
              <a:gdLst>
                <a:gd name="connsiteX0" fmla="*/ 358 w 86614"/>
                <a:gd name="connsiteY0" fmla="*/ 270 h 104394"/>
                <a:gd name="connsiteX1" fmla="*/ 86972 w 86614"/>
                <a:gd name="connsiteY1" fmla="*/ 270 h 104394"/>
                <a:gd name="connsiteX2" fmla="*/ 86972 w 86614"/>
                <a:gd name="connsiteY2" fmla="*/ 104664 h 104394"/>
                <a:gd name="connsiteX3" fmla="*/ 358 w 86614"/>
                <a:gd name="connsiteY3" fmla="*/ 104664 h 10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14" h="104394">
                  <a:moveTo>
                    <a:pt x="358" y="270"/>
                  </a:moveTo>
                  <a:lnTo>
                    <a:pt x="86972" y="270"/>
                  </a:lnTo>
                  <a:lnTo>
                    <a:pt x="86972" y="104664"/>
                  </a:lnTo>
                  <a:lnTo>
                    <a:pt x="358" y="104664"/>
                  </a:lnTo>
                  <a:close/>
                </a:path>
              </a:pathLst>
            </a:custGeom>
          </p:spPr>
        </p:pic>
        <p:pic>
          <p:nvPicPr>
            <p:cNvPr id="652" name="Picture 651">
              <a:extLst>
                <a:ext uri="{FF2B5EF4-FFF2-40B4-BE49-F238E27FC236}">
                  <a16:creationId xmlns:a16="http://schemas.microsoft.com/office/drawing/2014/main" id="{6243CE97-DDEC-E142-5292-096E0D44D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4"/>
            <a:stretch>
              <a:fillRect/>
            </a:stretch>
          </p:blipFill>
          <p:spPr>
            <a:xfrm>
              <a:off x="6302564" y="2775774"/>
              <a:ext cx="56134" cy="73914"/>
            </a:xfrm>
            <a:custGeom>
              <a:avLst/>
              <a:gdLst>
                <a:gd name="connsiteX0" fmla="*/ 358 w 56134"/>
                <a:gd name="connsiteY0" fmla="*/ 268 h 73914"/>
                <a:gd name="connsiteX1" fmla="*/ 56492 w 56134"/>
                <a:gd name="connsiteY1" fmla="*/ 268 h 73914"/>
                <a:gd name="connsiteX2" fmla="*/ 56492 w 56134"/>
                <a:gd name="connsiteY2" fmla="*/ 74183 h 73914"/>
                <a:gd name="connsiteX3" fmla="*/ 358 w 56134"/>
                <a:gd name="connsiteY3" fmla="*/ 74183 h 7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34" h="73914">
                  <a:moveTo>
                    <a:pt x="358" y="268"/>
                  </a:moveTo>
                  <a:lnTo>
                    <a:pt x="56492" y="268"/>
                  </a:lnTo>
                  <a:lnTo>
                    <a:pt x="56492" y="74183"/>
                  </a:lnTo>
                  <a:lnTo>
                    <a:pt x="358" y="74183"/>
                  </a:lnTo>
                  <a:close/>
                </a:path>
              </a:pathLst>
            </a:custGeom>
          </p:spPr>
        </p:pic>
        <p:pic>
          <p:nvPicPr>
            <p:cNvPr id="653" name="Picture 652">
              <a:extLst>
                <a:ext uri="{FF2B5EF4-FFF2-40B4-BE49-F238E27FC236}">
                  <a16:creationId xmlns:a16="http://schemas.microsoft.com/office/drawing/2014/main" id="{2A6D450B-011A-3C58-D7D2-DEFE09BC2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5"/>
            <a:stretch>
              <a:fillRect/>
            </a:stretch>
          </p:blipFill>
          <p:spPr>
            <a:xfrm>
              <a:off x="6307644" y="2787204"/>
              <a:ext cx="44704" cy="44704"/>
            </a:xfrm>
            <a:custGeom>
              <a:avLst/>
              <a:gdLst>
                <a:gd name="connsiteX0" fmla="*/ 358 w 44704"/>
                <a:gd name="connsiteY0" fmla="*/ 268 h 44704"/>
                <a:gd name="connsiteX1" fmla="*/ 45062 w 44704"/>
                <a:gd name="connsiteY1" fmla="*/ 268 h 44704"/>
                <a:gd name="connsiteX2" fmla="*/ 45062 w 44704"/>
                <a:gd name="connsiteY2" fmla="*/ 44972 h 44704"/>
                <a:gd name="connsiteX3" fmla="*/ 358 w 44704"/>
                <a:gd name="connsiteY3" fmla="*/ 44972 h 44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04" h="44704">
                  <a:moveTo>
                    <a:pt x="358" y="268"/>
                  </a:moveTo>
                  <a:lnTo>
                    <a:pt x="45062" y="268"/>
                  </a:lnTo>
                  <a:lnTo>
                    <a:pt x="45062" y="44972"/>
                  </a:lnTo>
                  <a:lnTo>
                    <a:pt x="358" y="44972"/>
                  </a:lnTo>
                  <a:close/>
                </a:path>
              </a:pathLst>
            </a:custGeom>
          </p:spPr>
        </p:pic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11D8FF57-C9F0-0DF9-85C1-C12EFA3C661A}"/>
                </a:ext>
              </a:extLst>
            </p:cNvPr>
            <p:cNvSpPr/>
            <p:nvPr/>
          </p:nvSpPr>
          <p:spPr>
            <a:xfrm flipV="1">
              <a:off x="6277713" y="2612778"/>
              <a:ext cx="216745" cy="204309"/>
            </a:xfrm>
            <a:custGeom>
              <a:avLst/>
              <a:gdLst>
                <a:gd name="connsiteX0" fmla="*/ 133471 w 216745"/>
                <a:gd name="connsiteY0" fmla="*/ 3154 h 204309"/>
                <a:gd name="connsiteX1" fmla="*/ 188042 w 216745"/>
                <a:gd name="connsiteY1" fmla="*/ 11460 h 204309"/>
                <a:gd name="connsiteX2" fmla="*/ 214357 w 216745"/>
                <a:gd name="connsiteY2" fmla="*/ 60660 h 204309"/>
                <a:gd name="connsiteX3" fmla="*/ 71698 w 216745"/>
                <a:gd name="connsiteY3" fmla="*/ 201414 h 204309"/>
                <a:gd name="connsiteX4" fmla="*/ -235 w 216745"/>
                <a:gd name="connsiteY4" fmla="*/ 102379 h 204309"/>
                <a:gd name="connsiteX5" fmla="*/ 133471 w 216745"/>
                <a:gd name="connsiteY5" fmla="*/ 3154 h 204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6745" h="204309">
                  <a:moveTo>
                    <a:pt x="133471" y="3154"/>
                  </a:moveTo>
                  <a:cubicBezTo>
                    <a:pt x="151377" y="-7209"/>
                    <a:pt x="174085" y="-3806"/>
                    <a:pt x="188042" y="11460"/>
                  </a:cubicBezTo>
                  <a:cubicBezTo>
                    <a:pt x="201466" y="26179"/>
                    <a:pt x="215017" y="45000"/>
                    <a:pt x="214357" y="60660"/>
                  </a:cubicBezTo>
                  <a:cubicBezTo>
                    <a:pt x="213061" y="91406"/>
                    <a:pt x="97796" y="205224"/>
                    <a:pt x="71698" y="201414"/>
                  </a:cubicBezTo>
                  <a:cubicBezTo>
                    <a:pt x="45587" y="197591"/>
                    <a:pt x="-14383" y="137114"/>
                    <a:pt x="-235" y="102379"/>
                  </a:cubicBezTo>
                  <a:cubicBezTo>
                    <a:pt x="9938" y="77385"/>
                    <a:pt x="89617" y="28554"/>
                    <a:pt x="133471" y="3154"/>
                  </a:cubicBezTo>
                </a:path>
              </a:pathLst>
            </a:custGeom>
            <a:solidFill>
              <a:srgbClr val="F0F5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5" name="Freeform: Shape 654">
              <a:extLst>
                <a:ext uri="{FF2B5EF4-FFF2-40B4-BE49-F238E27FC236}">
                  <a16:creationId xmlns:a16="http://schemas.microsoft.com/office/drawing/2014/main" id="{A6AEF7DA-58C2-86DA-D4EE-12777957DB8B}"/>
                </a:ext>
              </a:extLst>
            </p:cNvPr>
            <p:cNvSpPr/>
            <p:nvPr/>
          </p:nvSpPr>
          <p:spPr>
            <a:xfrm flipV="1">
              <a:off x="5284676" y="2487040"/>
              <a:ext cx="185873" cy="492277"/>
            </a:xfrm>
            <a:custGeom>
              <a:avLst/>
              <a:gdLst>
                <a:gd name="connsiteX0" fmla="*/ 19769 w 185873"/>
                <a:gd name="connsiteY0" fmla="*/ 357310 h 492277"/>
                <a:gd name="connsiteX1" fmla="*/ 48839 w 185873"/>
                <a:gd name="connsiteY1" fmla="*/ -2786 h 492277"/>
                <a:gd name="connsiteX2" fmla="*/ 184196 w 185873"/>
                <a:gd name="connsiteY2" fmla="*/ 489491 h 492277"/>
                <a:gd name="connsiteX3" fmla="*/ 19769 w 185873"/>
                <a:gd name="connsiteY3" fmla="*/ 357310 h 4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73" h="492277">
                  <a:moveTo>
                    <a:pt x="19769" y="357310"/>
                  </a:moveTo>
                  <a:cubicBezTo>
                    <a:pt x="-22154" y="283141"/>
                    <a:pt x="2662" y="68296"/>
                    <a:pt x="48839" y="-2786"/>
                  </a:cubicBezTo>
                  <a:cubicBezTo>
                    <a:pt x="48776" y="225115"/>
                    <a:pt x="145156" y="405849"/>
                    <a:pt x="184196" y="489491"/>
                  </a:cubicBezTo>
                  <a:lnTo>
                    <a:pt x="19769" y="357310"/>
                  </a:lnTo>
                </a:path>
              </a:pathLst>
            </a:custGeom>
            <a:solidFill>
              <a:srgbClr val="F2FA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383C2D38-33C2-A007-CB82-33E04F700BCA}"/>
                </a:ext>
              </a:extLst>
            </p:cNvPr>
            <p:cNvSpPr/>
            <p:nvPr/>
          </p:nvSpPr>
          <p:spPr>
            <a:xfrm flipV="1">
              <a:off x="4772519" y="2033798"/>
              <a:ext cx="1328343" cy="764220"/>
            </a:xfrm>
            <a:custGeom>
              <a:avLst/>
              <a:gdLst>
                <a:gd name="connsiteX0" fmla="*/ 1326626 w 1328343"/>
                <a:gd name="connsiteY0" fmla="*/ 430757 h 764220"/>
                <a:gd name="connsiteX1" fmla="*/ 922715 w 1328343"/>
                <a:gd name="connsiteY1" fmla="*/ 506195 h 764220"/>
                <a:gd name="connsiteX2" fmla="*/ 314246 w 1328343"/>
                <a:gd name="connsiteY2" fmla="*/ 3237 h 764220"/>
                <a:gd name="connsiteX3" fmla="*/ -1718 w 1328343"/>
                <a:gd name="connsiteY3" fmla="*/ 93508 h 764220"/>
                <a:gd name="connsiteX4" fmla="*/ 162722 w 1328343"/>
                <a:gd name="connsiteY4" fmla="*/ 274051 h 764220"/>
                <a:gd name="connsiteX5" fmla="*/ 507692 w 1328343"/>
                <a:gd name="connsiteY5" fmla="*/ 715757 h 764220"/>
                <a:gd name="connsiteX6" fmla="*/ 1242793 w 1328343"/>
                <a:gd name="connsiteY6" fmla="*/ 760893 h 764220"/>
                <a:gd name="connsiteX7" fmla="*/ 1326626 w 1328343"/>
                <a:gd name="connsiteY7" fmla="*/ 430757 h 764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8343" h="764220">
                  <a:moveTo>
                    <a:pt x="1326626" y="430757"/>
                  </a:moveTo>
                  <a:cubicBezTo>
                    <a:pt x="1326626" y="430757"/>
                    <a:pt x="1105595" y="596479"/>
                    <a:pt x="922715" y="506195"/>
                  </a:cubicBezTo>
                  <a:cubicBezTo>
                    <a:pt x="739835" y="415923"/>
                    <a:pt x="514143" y="38695"/>
                    <a:pt x="314246" y="3237"/>
                  </a:cubicBezTo>
                  <a:cubicBezTo>
                    <a:pt x="114360" y="-32234"/>
                    <a:pt x="-1718" y="93508"/>
                    <a:pt x="-1718" y="93508"/>
                  </a:cubicBezTo>
                  <a:cubicBezTo>
                    <a:pt x="-1718" y="93508"/>
                    <a:pt x="120812" y="141870"/>
                    <a:pt x="162722" y="274051"/>
                  </a:cubicBezTo>
                  <a:cubicBezTo>
                    <a:pt x="204632" y="406246"/>
                    <a:pt x="256219" y="664170"/>
                    <a:pt x="507692" y="715757"/>
                  </a:cubicBezTo>
                  <a:cubicBezTo>
                    <a:pt x="759177" y="767345"/>
                    <a:pt x="1242793" y="760893"/>
                    <a:pt x="1242793" y="760893"/>
                  </a:cubicBezTo>
                  <a:lnTo>
                    <a:pt x="1326626" y="430757"/>
                  </a:lnTo>
                </a:path>
              </a:pathLst>
            </a:custGeom>
            <a:solidFill>
              <a:srgbClr val="F2FA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161A1845-3966-022B-0054-F7E211D454A8}"/>
                </a:ext>
              </a:extLst>
            </p:cNvPr>
            <p:cNvSpPr/>
            <p:nvPr/>
          </p:nvSpPr>
          <p:spPr>
            <a:xfrm flipV="1">
              <a:off x="6669912" y="2403207"/>
              <a:ext cx="245042" cy="542797"/>
            </a:xfrm>
            <a:custGeom>
              <a:avLst/>
              <a:gdLst>
                <a:gd name="connsiteX0" fmla="*/ 197573 w 245042"/>
                <a:gd name="connsiteY0" fmla="*/ -2838 h 542797"/>
                <a:gd name="connsiteX1" fmla="*/ 226274 w 245042"/>
                <a:gd name="connsiteY1" fmla="*/ 430333 h 542797"/>
                <a:gd name="connsiteX2" fmla="*/ -2643 w 245042"/>
                <a:gd name="connsiteY2" fmla="*/ 539959 h 542797"/>
                <a:gd name="connsiteX3" fmla="*/ 197573 w 245042"/>
                <a:gd name="connsiteY3" fmla="*/ -2838 h 542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042" h="542797">
                  <a:moveTo>
                    <a:pt x="197573" y="-2838"/>
                  </a:moveTo>
                  <a:cubicBezTo>
                    <a:pt x="225398" y="52914"/>
                    <a:pt x="264972" y="294926"/>
                    <a:pt x="226274" y="430333"/>
                  </a:cubicBezTo>
                  <a:lnTo>
                    <a:pt x="-2643" y="539959"/>
                  </a:lnTo>
                  <a:cubicBezTo>
                    <a:pt x="100532" y="407765"/>
                    <a:pt x="181177" y="92119"/>
                    <a:pt x="197573" y="-2838"/>
                  </a:cubicBezTo>
                </a:path>
              </a:pathLst>
            </a:custGeom>
            <a:solidFill>
              <a:srgbClr val="F2FA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8" name="Freeform: Shape 657">
              <a:extLst>
                <a:ext uri="{FF2B5EF4-FFF2-40B4-BE49-F238E27FC236}">
                  <a16:creationId xmlns:a16="http://schemas.microsoft.com/office/drawing/2014/main" id="{1E6626FC-77D5-7477-5BDA-28712DC6A6F8}"/>
                </a:ext>
              </a:extLst>
            </p:cNvPr>
            <p:cNvSpPr/>
            <p:nvPr/>
          </p:nvSpPr>
          <p:spPr>
            <a:xfrm flipV="1">
              <a:off x="6100863" y="1863062"/>
              <a:ext cx="1315440" cy="680566"/>
            </a:xfrm>
            <a:custGeom>
              <a:avLst/>
              <a:gdLst>
                <a:gd name="connsiteX0" fmla="*/ -2620 w 1315440"/>
                <a:gd name="connsiteY0" fmla="*/ 176176 h 680566"/>
                <a:gd name="connsiteX1" fmla="*/ 406701 w 1315440"/>
                <a:gd name="connsiteY1" fmla="*/ 252820 h 680566"/>
                <a:gd name="connsiteX2" fmla="*/ 909799 w 1315440"/>
                <a:gd name="connsiteY2" fmla="*/ -3085 h 680566"/>
                <a:gd name="connsiteX3" fmla="*/ 1312821 w 1315440"/>
                <a:gd name="connsiteY3" fmla="*/ 267730 h 680566"/>
                <a:gd name="connsiteX4" fmla="*/ 1051658 w 1315440"/>
                <a:gd name="connsiteY4" fmla="*/ 332208 h 680566"/>
                <a:gd name="connsiteX5" fmla="*/ 619629 w 1315440"/>
                <a:gd name="connsiteY5" fmla="*/ 677191 h 680566"/>
                <a:gd name="connsiteX6" fmla="*/ 45729 w 1315440"/>
                <a:gd name="connsiteY6" fmla="*/ 419267 h 680566"/>
                <a:gd name="connsiteX7" fmla="*/ -2620 w 1315440"/>
                <a:gd name="connsiteY7" fmla="*/ 176176 h 680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5440" h="680566">
                  <a:moveTo>
                    <a:pt x="-2620" y="176176"/>
                  </a:moveTo>
                  <a:cubicBezTo>
                    <a:pt x="-2620" y="176176"/>
                    <a:pt x="213128" y="341085"/>
                    <a:pt x="406701" y="252820"/>
                  </a:cubicBezTo>
                  <a:cubicBezTo>
                    <a:pt x="600274" y="164568"/>
                    <a:pt x="606726" y="-9536"/>
                    <a:pt x="909799" y="-3085"/>
                  </a:cubicBezTo>
                  <a:cubicBezTo>
                    <a:pt x="1212859" y="3354"/>
                    <a:pt x="1312821" y="267730"/>
                    <a:pt x="1312821" y="267730"/>
                  </a:cubicBezTo>
                  <a:cubicBezTo>
                    <a:pt x="1312821" y="267730"/>
                    <a:pt x="1154833" y="193575"/>
                    <a:pt x="1051658" y="332208"/>
                  </a:cubicBezTo>
                  <a:cubicBezTo>
                    <a:pt x="948483" y="470854"/>
                    <a:pt x="838882" y="670752"/>
                    <a:pt x="619629" y="677191"/>
                  </a:cubicBezTo>
                  <a:cubicBezTo>
                    <a:pt x="400389" y="683643"/>
                    <a:pt x="45729" y="419267"/>
                    <a:pt x="45729" y="419267"/>
                  </a:cubicBezTo>
                  <a:lnTo>
                    <a:pt x="-2620" y="176176"/>
                  </a:lnTo>
                </a:path>
              </a:pathLst>
            </a:custGeom>
            <a:solidFill>
              <a:srgbClr val="F2FA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3C0E2446-EA15-AA90-979C-C07C74A70EB4}"/>
                </a:ext>
              </a:extLst>
            </p:cNvPr>
            <p:cNvSpPr/>
            <p:nvPr/>
          </p:nvSpPr>
          <p:spPr>
            <a:xfrm flipV="1">
              <a:off x="4814442" y="1663340"/>
              <a:ext cx="1286421" cy="700853"/>
            </a:xfrm>
            <a:custGeom>
              <a:avLst/>
              <a:gdLst>
                <a:gd name="connsiteX0" fmla="*/ 1284689 w 1286421"/>
                <a:gd name="connsiteY0" fmla="*/ -3428 h 700853"/>
                <a:gd name="connsiteX1" fmla="*/ 865551 w 1286421"/>
                <a:gd name="connsiteY1" fmla="*/ 229985 h 700853"/>
                <a:gd name="connsiteX2" fmla="*/ 362580 w 1286421"/>
                <a:gd name="connsiteY2" fmla="*/ -2145 h 700853"/>
                <a:gd name="connsiteX3" fmla="*/ -1732 w 1286421"/>
                <a:gd name="connsiteY3" fmla="*/ 152604 h 700853"/>
                <a:gd name="connsiteX4" fmla="*/ 272309 w 1286421"/>
                <a:gd name="connsiteY4" fmla="*/ 246114 h 700853"/>
                <a:gd name="connsiteX5" fmla="*/ 846209 w 1286421"/>
                <a:gd name="connsiteY5" fmla="*/ 691033 h 700853"/>
                <a:gd name="connsiteX6" fmla="*/ 1284689 w 1286421"/>
                <a:gd name="connsiteY6" fmla="*/ 426658 h 700853"/>
                <a:gd name="connsiteX7" fmla="*/ 1284689 w 1286421"/>
                <a:gd name="connsiteY7" fmla="*/ -3428 h 70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6421" h="700853">
                  <a:moveTo>
                    <a:pt x="1284689" y="-3428"/>
                  </a:moveTo>
                  <a:cubicBezTo>
                    <a:pt x="1284689" y="-3428"/>
                    <a:pt x="1094456" y="307366"/>
                    <a:pt x="865551" y="229985"/>
                  </a:cubicBezTo>
                  <a:cubicBezTo>
                    <a:pt x="636633" y="152604"/>
                    <a:pt x="523794" y="4306"/>
                    <a:pt x="362580" y="-2145"/>
                  </a:cubicBezTo>
                  <a:cubicBezTo>
                    <a:pt x="201379" y="-8597"/>
                    <a:pt x="-1732" y="152604"/>
                    <a:pt x="-1732" y="152604"/>
                  </a:cubicBezTo>
                  <a:cubicBezTo>
                    <a:pt x="-1732" y="152604"/>
                    <a:pt x="191714" y="136488"/>
                    <a:pt x="272309" y="246114"/>
                  </a:cubicBezTo>
                  <a:cubicBezTo>
                    <a:pt x="352915" y="355728"/>
                    <a:pt x="517342" y="752298"/>
                    <a:pt x="846209" y="691033"/>
                  </a:cubicBezTo>
                  <a:cubicBezTo>
                    <a:pt x="1175063" y="629781"/>
                    <a:pt x="1284689" y="426658"/>
                    <a:pt x="1284689" y="426658"/>
                  </a:cubicBezTo>
                  <a:lnTo>
                    <a:pt x="1284689" y="-3428"/>
                  </a:lnTo>
                </a:path>
              </a:pathLst>
            </a:custGeom>
            <a:solidFill>
              <a:srgbClr val="F2FA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id="{C389772E-1898-D868-F02F-94C76E5056A1}"/>
                </a:ext>
              </a:extLst>
            </p:cNvPr>
            <p:cNvSpPr/>
            <p:nvPr/>
          </p:nvSpPr>
          <p:spPr>
            <a:xfrm flipV="1">
              <a:off x="6037357" y="1508342"/>
              <a:ext cx="1288662" cy="855850"/>
            </a:xfrm>
            <a:custGeom>
              <a:avLst/>
              <a:gdLst>
                <a:gd name="connsiteX0" fmla="*/ 60939 w 1288662"/>
                <a:gd name="connsiteY0" fmla="*/ -3497 h 855850"/>
                <a:gd name="connsiteX1" fmla="*/ 170552 w 1288662"/>
                <a:gd name="connsiteY1" fmla="*/ 745777 h 855850"/>
                <a:gd name="connsiteX2" fmla="*/ 1028171 w 1288662"/>
                <a:gd name="connsiteY2" fmla="*/ 694190 h 855850"/>
                <a:gd name="connsiteX3" fmla="*/ 1286095 w 1288662"/>
                <a:gd name="connsiteY3" fmla="*/ 755455 h 855850"/>
                <a:gd name="connsiteX4" fmla="*/ 995926 w 1288662"/>
                <a:gd name="connsiteY4" fmla="*/ 355659 h 855850"/>
                <a:gd name="connsiteX5" fmla="*/ 367225 w 1288662"/>
                <a:gd name="connsiteY5" fmla="*/ 326639 h 855850"/>
                <a:gd name="connsiteX6" fmla="*/ 60939 w 1288662"/>
                <a:gd name="connsiteY6" fmla="*/ -3497 h 85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8662" h="855850">
                  <a:moveTo>
                    <a:pt x="60939" y="-3497"/>
                  </a:moveTo>
                  <a:cubicBezTo>
                    <a:pt x="60939" y="-3497"/>
                    <a:pt x="-138959" y="478176"/>
                    <a:pt x="170552" y="745777"/>
                  </a:cubicBezTo>
                  <a:cubicBezTo>
                    <a:pt x="477677" y="1011309"/>
                    <a:pt x="870196" y="697416"/>
                    <a:pt x="1028171" y="694190"/>
                  </a:cubicBezTo>
                  <a:cubicBezTo>
                    <a:pt x="1186146" y="690964"/>
                    <a:pt x="1286095" y="755455"/>
                    <a:pt x="1286095" y="755455"/>
                  </a:cubicBezTo>
                  <a:cubicBezTo>
                    <a:pt x="1286095" y="755455"/>
                    <a:pt x="1269979" y="433040"/>
                    <a:pt x="995926" y="355659"/>
                  </a:cubicBezTo>
                  <a:cubicBezTo>
                    <a:pt x="721885" y="278278"/>
                    <a:pt x="531867" y="379840"/>
                    <a:pt x="367225" y="326639"/>
                  </a:cubicBezTo>
                  <a:cubicBezTo>
                    <a:pt x="157649" y="258936"/>
                    <a:pt x="60939" y="-3497"/>
                    <a:pt x="60939" y="-3497"/>
                  </a:cubicBezTo>
                </a:path>
              </a:pathLst>
            </a:custGeom>
            <a:solidFill>
              <a:srgbClr val="F2FAFF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61" name="Picture 660">
              <a:extLst>
                <a:ext uri="{FF2B5EF4-FFF2-40B4-BE49-F238E27FC236}">
                  <a16:creationId xmlns:a16="http://schemas.microsoft.com/office/drawing/2014/main" id="{6F2CB50C-857C-913C-151F-589005CF8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6"/>
            <a:stretch>
              <a:fillRect/>
            </a:stretch>
          </p:blipFill>
          <p:spPr>
            <a:xfrm>
              <a:off x="6009194" y="3829875"/>
              <a:ext cx="184403" cy="404113"/>
            </a:xfrm>
            <a:custGeom>
              <a:avLst/>
              <a:gdLst>
                <a:gd name="connsiteX0" fmla="*/ 334 w 184403"/>
                <a:gd name="connsiteY0" fmla="*/ 396 h 404113"/>
                <a:gd name="connsiteX1" fmla="*/ 184738 w 184403"/>
                <a:gd name="connsiteY1" fmla="*/ 396 h 404113"/>
                <a:gd name="connsiteX2" fmla="*/ 184738 w 184403"/>
                <a:gd name="connsiteY2" fmla="*/ 404510 h 404113"/>
                <a:gd name="connsiteX3" fmla="*/ 334 w 184403"/>
                <a:gd name="connsiteY3" fmla="*/ 404510 h 404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403" h="404113">
                  <a:moveTo>
                    <a:pt x="334" y="396"/>
                  </a:moveTo>
                  <a:lnTo>
                    <a:pt x="184738" y="396"/>
                  </a:lnTo>
                  <a:lnTo>
                    <a:pt x="184738" y="404510"/>
                  </a:lnTo>
                  <a:lnTo>
                    <a:pt x="334" y="404510"/>
                  </a:lnTo>
                  <a:close/>
                </a:path>
              </a:pathLst>
            </a:custGeom>
          </p:spPr>
        </p:pic>
        <p:pic>
          <p:nvPicPr>
            <p:cNvPr id="662" name="Picture 661">
              <a:extLst>
                <a:ext uri="{FF2B5EF4-FFF2-40B4-BE49-F238E27FC236}">
                  <a16:creationId xmlns:a16="http://schemas.microsoft.com/office/drawing/2014/main" id="{8371FD02-030F-B15C-6247-9D5F364E5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7"/>
            <a:stretch>
              <a:fillRect/>
            </a:stretch>
          </p:blipFill>
          <p:spPr>
            <a:xfrm>
              <a:off x="5978714" y="3873055"/>
              <a:ext cx="56134" cy="269493"/>
            </a:xfrm>
            <a:custGeom>
              <a:avLst/>
              <a:gdLst>
                <a:gd name="connsiteX0" fmla="*/ 324 w 56134"/>
                <a:gd name="connsiteY0" fmla="*/ 394 h 269493"/>
                <a:gd name="connsiteX1" fmla="*/ 56458 w 56134"/>
                <a:gd name="connsiteY1" fmla="*/ 394 h 269493"/>
                <a:gd name="connsiteX2" fmla="*/ 56458 w 56134"/>
                <a:gd name="connsiteY2" fmla="*/ 269888 h 269493"/>
                <a:gd name="connsiteX3" fmla="*/ 324 w 56134"/>
                <a:gd name="connsiteY3" fmla="*/ 269888 h 269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34" h="269493">
                  <a:moveTo>
                    <a:pt x="324" y="394"/>
                  </a:moveTo>
                  <a:lnTo>
                    <a:pt x="56458" y="394"/>
                  </a:lnTo>
                  <a:lnTo>
                    <a:pt x="56458" y="269888"/>
                  </a:lnTo>
                  <a:lnTo>
                    <a:pt x="324" y="269888"/>
                  </a:lnTo>
                  <a:close/>
                </a:path>
              </a:pathLst>
            </a:custGeom>
          </p:spPr>
        </p:pic>
        <p:pic>
          <p:nvPicPr>
            <p:cNvPr id="663" name="Picture 662">
              <a:extLst>
                <a:ext uri="{FF2B5EF4-FFF2-40B4-BE49-F238E27FC236}">
                  <a16:creationId xmlns:a16="http://schemas.microsoft.com/office/drawing/2014/main" id="{40E79CA8-7249-5F7C-77C4-F0056A6B4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8"/>
            <a:stretch>
              <a:fillRect/>
            </a:stretch>
          </p:blipFill>
          <p:spPr>
            <a:xfrm>
              <a:off x="6009194" y="3812094"/>
              <a:ext cx="38354" cy="80264"/>
            </a:xfrm>
            <a:custGeom>
              <a:avLst/>
              <a:gdLst>
                <a:gd name="connsiteX0" fmla="*/ 326 w 38354"/>
                <a:gd name="connsiteY0" fmla="*/ 377 h 80264"/>
                <a:gd name="connsiteX1" fmla="*/ 38680 w 38354"/>
                <a:gd name="connsiteY1" fmla="*/ 377 h 80264"/>
                <a:gd name="connsiteX2" fmla="*/ 38680 w 38354"/>
                <a:gd name="connsiteY2" fmla="*/ 80642 h 80264"/>
                <a:gd name="connsiteX3" fmla="*/ 326 w 38354"/>
                <a:gd name="connsiteY3" fmla="*/ 80642 h 8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54" h="80264">
                  <a:moveTo>
                    <a:pt x="326" y="377"/>
                  </a:moveTo>
                  <a:lnTo>
                    <a:pt x="38680" y="377"/>
                  </a:lnTo>
                  <a:lnTo>
                    <a:pt x="38680" y="80642"/>
                  </a:lnTo>
                  <a:lnTo>
                    <a:pt x="326" y="80642"/>
                  </a:lnTo>
                  <a:close/>
                </a:path>
              </a:pathLst>
            </a:custGeom>
          </p:spPr>
        </p:pic>
        <p:pic>
          <p:nvPicPr>
            <p:cNvPr id="664" name="Picture 663">
              <a:extLst>
                <a:ext uri="{FF2B5EF4-FFF2-40B4-BE49-F238E27FC236}">
                  <a16:creationId xmlns:a16="http://schemas.microsoft.com/office/drawing/2014/main" id="{8932CE87-D1B8-5004-94AF-FBB8EA5D3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9"/>
            <a:stretch>
              <a:fillRect/>
            </a:stretch>
          </p:blipFill>
          <p:spPr>
            <a:xfrm>
              <a:off x="5978714" y="3799395"/>
              <a:ext cx="56134" cy="136143"/>
            </a:xfrm>
            <a:custGeom>
              <a:avLst/>
              <a:gdLst>
                <a:gd name="connsiteX0" fmla="*/ 324 w 56134"/>
                <a:gd name="connsiteY0" fmla="*/ 379 h 136143"/>
                <a:gd name="connsiteX1" fmla="*/ 56458 w 56134"/>
                <a:gd name="connsiteY1" fmla="*/ 379 h 136143"/>
                <a:gd name="connsiteX2" fmla="*/ 56458 w 56134"/>
                <a:gd name="connsiteY2" fmla="*/ 136523 h 136143"/>
                <a:gd name="connsiteX3" fmla="*/ 324 w 56134"/>
                <a:gd name="connsiteY3" fmla="*/ 136523 h 136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34" h="136143">
                  <a:moveTo>
                    <a:pt x="324" y="379"/>
                  </a:moveTo>
                  <a:lnTo>
                    <a:pt x="56458" y="379"/>
                  </a:lnTo>
                  <a:lnTo>
                    <a:pt x="56458" y="136523"/>
                  </a:lnTo>
                  <a:lnTo>
                    <a:pt x="324" y="136523"/>
                  </a:lnTo>
                  <a:close/>
                </a:path>
              </a:pathLst>
            </a:custGeom>
          </p:spPr>
        </p:pic>
        <p:pic>
          <p:nvPicPr>
            <p:cNvPr id="665" name="Picture 664">
              <a:extLst>
                <a:ext uri="{FF2B5EF4-FFF2-40B4-BE49-F238E27FC236}">
                  <a16:creationId xmlns:a16="http://schemas.microsoft.com/office/drawing/2014/main" id="{D9D1B4C9-F728-52C7-8F4C-57B13D687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0"/>
            <a:stretch>
              <a:fillRect/>
            </a:stretch>
          </p:blipFill>
          <p:spPr>
            <a:xfrm>
              <a:off x="6137464" y="3818444"/>
              <a:ext cx="49784" cy="98044"/>
            </a:xfrm>
            <a:custGeom>
              <a:avLst/>
              <a:gdLst>
                <a:gd name="connsiteX0" fmla="*/ 340 w 49784"/>
                <a:gd name="connsiteY0" fmla="*/ 379 h 98044"/>
                <a:gd name="connsiteX1" fmla="*/ 50124 w 49784"/>
                <a:gd name="connsiteY1" fmla="*/ 379 h 98044"/>
                <a:gd name="connsiteX2" fmla="*/ 50124 w 49784"/>
                <a:gd name="connsiteY2" fmla="*/ 98423 h 98044"/>
                <a:gd name="connsiteX3" fmla="*/ 340 w 49784"/>
                <a:gd name="connsiteY3" fmla="*/ 98423 h 9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784" h="98044">
                  <a:moveTo>
                    <a:pt x="340" y="379"/>
                  </a:moveTo>
                  <a:lnTo>
                    <a:pt x="50124" y="379"/>
                  </a:lnTo>
                  <a:lnTo>
                    <a:pt x="50124" y="98423"/>
                  </a:lnTo>
                  <a:lnTo>
                    <a:pt x="340" y="98423"/>
                  </a:lnTo>
                  <a:close/>
                </a:path>
              </a:pathLst>
            </a:custGeom>
          </p:spPr>
        </p:pic>
        <p:pic>
          <p:nvPicPr>
            <p:cNvPr id="666" name="Picture 665">
              <a:extLst>
                <a:ext uri="{FF2B5EF4-FFF2-40B4-BE49-F238E27FC236}">
                  <a16:creationId xmlns:a16="http://schemas.microsoft.com/office/drawing/2014/main" id="{96937D4E-AE1C-D602-64FD-5B4684B5F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1"/>
            <a:stretch>
              <a:fillRect/>
            </a:stretch>
          </p:blipFill>
          <p:spPr>
            <a:xfrm>
              <a:off x="6167944" y="3982275"/>
              <a:ext cx="38354" cy="153923"/>
            </a:xfrm>
            <a:custGeom>
              <a:avLst/>
              <a:gdLst>
                <a:gd name="connsiteX0" fmla="*/ 343 w 38354"/>
                <a:gd name="connsiteY0" fmla="*/ 399 h 153923"/>
                <a:gd name="connsiteX1" fmla="*/ 38697 w 38354"/>
                <a:gd name="connsiteY1" fmla="*/ 399 h 153923"/>
                <a:gd name="connsiteX2" fmla="*/ 38697 w 38354"/>
                <a:gd name="connsiteY2" fmla="*/ 154323 h 153923"/>
                <a:gd name="connsiteX3" fmla="*/ 343 w 38354"/>
                <a:gd name="connsiteY3" fmla="*/ 154323 h 15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54" h="153923">
                  <a:moveTo>
                    <a:pt x="343" y="399"/>
                  </a:moveTo>
                  <a:lnTo>
                    <a:pt x="38697" y="399"/>
                  </a:lnTo>
                  <a:lnTo>
                    <a:pt x="38697" y="154323"/>
                  </a:lnTo>
                  <a:lnTo>
                    <a:pt x="343" y="154323"/>
                  </a:lnTo>
                  <a:close/>
                </a:path>
              </a:pathLst>
            </a:custGeom>
          </p:spPr>
        </p:pic>
        <p:pic>
          <p:nvPicPr>
            <p:cNvPr id="667" name="Picture 666">
              <a:extLst>
                <a:ext uri="{FF2B5EF4-FFF2-40B4-BE49-F238E27FC236}">
                  <a16:creationId xmlns:a16="http://schemas.microsoft.com/office/drawing/2014/main" id="{9589BC93-25E8-0663-3717-FDF5E5E97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2"/>
            <a:stretch>
              <a:fillRect/>
            </a:stretch>
          </p:blipFill>
          <p:spPr>
            <a:xfrm>
              <a:off x="6167944" y="3897184"/>
              <a:ext cx="25654" cy="104394"/>
            </a:xfrm>
            <a:custGeom>
              <a:avLst/>
              <a:gdLst>
                <a:gd name="connsiteX0" fmla="*/ 342 w 25654"/>
                <a:gd name="connsiteY0" fmla="*/ 388 h 104394"/>
                <a:gd name="connsiteX1" fmla="*/ 25996 w 25654"/>
                <a:gd name="connsiteY1" fmla="*/ 388 h 104394"/>
                <a:gd name="connsiteX2" fmla="*/ 25996 w 25654"/>
                <a:gd name="connsiteY2" fmla="*/ 104782 h 104394"/>
                <a:gd name="connsiteX3" fmla="*/ 342 w 25654"/>
                <a:gd name="connsiteY3" fmla="*/ 104782 h 10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54" h="104394">
                  <a:moveTo>
                    <a:pt x="342" y="388"/>
                  </a:moveTo>
                  <a:lnTo>
                    <a:pt x="25996" y="388"/>
                  </a:lnTo>
                  <a:lnTo>
                    <a:pt x="25996" y="104782"/>
                  </a:lnTo>
                  <a:lnTo>
                    <a:pt x="342" y="104782"/>
                  </a:lnTo>
                  <a:close/>
                </a:path>
              </a:pathLst>
            </a:custGeom>
          </p:spPr>
        </p:pic>
        <p:pic>
          <p:nvPicPr>
            <p:cNvPr id="668" name="Picture 667">
              <a:extLst>
                <a:ext uri="{FF2B5EF4-FFF2-40B4-BE49-F238E27FC236}">
                  <a16:creationId xmlns:a16="http://schemas.microsoft.com/office/drawing/2014/main" id="{D23748F5-D043-05F7-7D26-E89968D09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3"/>
            <a:stretch>
              <a:fillRect/>
            </a:stretch>
          </p:blipFill>
          <p:spPr>
            <a:xfrm>
              <a:off x="6167944" y="3805744"/>
              <a:ext cx="38354" cy="117094"/>
            </a:xfrm>
            <a:custGeom>
              <a:avLst/>
              <a:gdLst>
                <a:gd name="connsiteX0" fmla="*/ 343 w 38354"/>
                <a:gd name="connsiteY0" fmla="*/ 379 h 117094"/>
                <a:gd name="connsiteX1" fmla="*/ 38697 w 38354"/>
                <a:gd name="connsiteY1" fmla="*/ 379 h 117094"/>
                <a:gd name="connsiteX2" fmla="*/ 38697 w 38354"/>
                <a:gd name="connsiteY2" fmla="*/ 117473 h 117094"/>
                <a:gd name="connsiteX3" fmla="*/ 343 w 38354"/>
                <a:gd name="connsiteY3" fmla="*/ 117473 h 117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54" h="117094">
                  <a:moveTo>
                    <a:pt x="343" y="379"/>
                  </a:moveTo>
                  <a:lnTo>
                    <a:pt x="38697" y="379"/>
                  </a:lnTo>
                  <a:lnTo>
                    <a:pt x="38697" y="117473"/>
                  </a:lnTo>
                  <a:lnTo>
                    <a:pt x="343" y="117473"/>
                  </a:lnTo>
                  <a:close/>
                </a:path>
              </a:pathLst>
            </a:custGeom>
          </p:spPr>
        </p:pic>
        <p:pic>
          <p:nvPicPr>
            <p:cNvPr id="669" name="Picture 668">
              <a:extLst>
                <a:ext uri="{FF2B5EF4-FFF2-40B4-BE49-F238E27FC236}">
                  <a16:creationId xmlns:a16="http://schemas.microsoft.com/office/drawing/2014/main" id="{BAED8835-A404-FEF5-F150-BF2DCEFDD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4"/>
            <a:stretch>
              <a:fillRect/>
            </a:stretch>
          </p:blipFill>
          <p:spPr>
            <a:xfrm>
              <a:off x="6167944" y="3903535"/>
              <a:ext cx="56134" cy="195833"/>
            </a:xfrm>
            <a:custGeom>
              <a:avLst/>
              <a:gdLst>
                <a:gd name="connsiteX0" fmla="*/ 344 w 56134"/>
                <a:gd name="connsiteY0" fmla="*/ 393 h 195833"/>
                <a:gd name="connsiteX1" fmla="*/ 56478 w 56134"/>
                <a:gd name="connsiteY1" fmla="*/ 393 h 195833"/>
                <a:gd name="connsiteX2" fmla="*/ 56478 w 56134"/>
                <a:gd name="connsiteY2" fmla="*/ 196227 h 195833"/>
                <a:gd name="connsiteX3" fmla="*/ 344 w 56134"/>
                <a:gd name="connsiteY3" fmla="*/ 196227 h 19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34" h="195833">
                  <a:moveTo>
                    <a:pt x="344" y="393"/>
                  </a:moveTo>
                  <a:lnTo>
                    <a:pt x="56478" y="393"/>
                  </a:lnTo>
                  <a:lnTo>
                    <a:pt x="56478" y="196227"/>
                  </a:lnTo>
                  <a:lnTo>
                    <a:pt x="344" y="196227"/>
                  </a:lnTo>
                  <a:close/>
                </a:path>
              </a:pathLst>
            </a:custGeom>
          </p:spPr>
        </p:pic>
        <p:pic>
          <p:nvPicPr>
            <p:cNvPr id="670" name="Picture 669">
              <a:extLst>
                <a:ext uri="{FF2B5EF4-FFF2-40B4-BE49-F238E27FC236}">
                  <a16:creationId xmlns:a16="http://schemas.microsoft.com/office/drawing/2014/main" id="{F45AC197-8BAF-AFAA-3287-D30A71CF4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5"/>
            <a:stretch>
              <a:fillRect/>
            </a:stretch>
          </p:blipFill>
          <p:spPr>
            <a:xfrm>
              <a:off x="6174294" y="3799395"/>
              <a:ext cx="49784" cy="147573"/>
            </a:xfrm>
            <a:custGeom>
              <a:avLst/>
              <a:gdLst>
                <a:gd name="connsiteX0" fmla="*/ 344 w 49784"/>
                <a:gd name="connsiteY0" fmla="*/ 380 h 147573"/>
                <a:gd name="connsiteX1" fmla="*/ 50128 w 49784"/>
                <a:gd name="connsiteY1" fmla="*/ 380 h 147573"/>
                <a:gd name="connsiteX2" fmla="*/ 50128 w 49784"/>
                <a:gd name="connsiteY2" fmla="*/ 147954 h 147573"/>
                <a:gd name="connsiteX3" fmla="*/ 344 w 49784"/>
                <a:gd name="connsiteY3" fmla="*/ 147954 h 14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784" h="147573">
                  <a:moveTo>
                    <a:pt x="344" y="380"/>
                  </a:moveTo>
                  <a:lnTo>
                    <a:pt x="50128" y="380"/>
                  </a:lnTo>
                  <a:lnTo>
                    <a:pt x="50128" y="147954"/>
                  </a:lnTo>
                  <a:lnTo>
                    <a:pt x="344" y="147954"/>
                  </a:lnTo>
                  <a:close/>
                </a:path>
              </a:pathLst>
            </a:custGeom>
          </p:spPr>
        </p:pic>
        <p:pic>
          <p:nvPicPr>
            <p:cNvPr id="671" name="Picture 670">
              <a:extLst>
                <a:ext uri="{FF2B5EF4-FFF2-40B4-BE49-F238E27FC236}">
                  <a16:creationId xmlns:a16="http://schemas.microsoft.com/office/drawing/2014/main" id="{257CA535-C498-625B-02B6-783BE6ED8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6"/>
            <a:stretch>
              <a:fillRect/>
            </a:stretch>
          </p:blipFill>
          <p:spPr>
            <a:xfrm>
              <a:off x="6185724" y="3793044"/>
              <a:ext cx="20574" cy="20574"/>
            </a:xfrm>
            <a:custGeom>
              <a:avLst/>
              <a:gdLst>
                <a:gd name="connsiteX0" fmla="*/ 344 w 20574"/>
                <a:gd name="connsiteY0" fmla="*/ 372 h 20574"/>
                <a:gd name="connsiteX1" fmla="*/ 20918 w 20574"/>
                <a:gd name="connsiteY1" fmla="*/ 372 h 20574"/>
                <a:gd name="connsiteX2" fmla="*/ 20918 w 20574"/>
                <a:gd name="connsiteY2" fmla="*/ 20947 h 20574"/>
                <a:gd name="connsiteX3" fmla="*/ 344 w 20574"/>
                <a:gd name="connsiteY3" fmla="*/ 20947 h 20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74" h="20574">
                  <a:moveTo>
                    <a:pt x="344" y="372"/>
                  </a:moveTo>
                  <a:lnTo>
                    <a:pt x="20918" y="372"/>
                  </a:lnTo>
                  <a:lnTo>
                    <a:pt x="20918" y="20947"/>
                  </a:lnTo>
                  <a:lnTo>
                    <a:pt x="344" y="20947"/>
                  </a:lnTo>
                  <a:close/>
                </a:path>
              </a:pathLst>
            </a:custGeom>
          </p:spPr>
        </p:pic>
        <p:pic>
          <p:nvPicPr>
            <p:cNvPr id="672" name="Picture 671">
              <a:extLst>
                <a:ext uri="{FF2B5EF4-FFF2-40B4-BE49-F238E27FC236}">
                  <a16:creationId xmlns:a16="http://schemas.microsoft.com/office/drawing/2014/main" id="{A8721F15-F81C-837D-D2D2-AD8D04E88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7"/>
            <a:stretch>
              <a:fillRect/>
            </a:stretch>
          </p:blipFill>
          <p:spPr>
            <a:xfrm>
              <a:off x="6185724" y="3793044"/>
              <a:ext cx="25654" cy="25654"/>
            </a:xfrm>
            <a:custGeom>
              <a:avLst/>
              <a:gdLst>
                <a:gd name="connsiteX0" fmla="*/ 344 w 25654"/>
                <a:gd name="connsiteY0" fmla="*/ 373 h 25654"/>
                <a:gd name="connsiteX1" fmla="*/ 25998 w 25654"/>
                <a:gd name="connsiteY1" fmla="*/ 373 h 25654"/>
                <a:gd name="connsiteX2" fmla="*/ 25998 w 25654"/>
                <a:gd name="connsiteY2" fmla="*/ 26027 h 25654"/>
                <a:gd name="connsiteX3" fmla="*/ 344 w 25654"/>
                <a:gd name="connsiteY3" fmla="*/ 26027 h 2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54" h="25654">
                  <a:moveTo>
                    <a:pt x="344" y="373"/>
                  </a:moveTo>
                  <a:lnTo>
                    <a:pt x="25998" y="373"/>
                  </a:lnTo>
                  <a:lnTo>
                    <a:pt x="25998" y="26027"/>
                  </a:lnTo>
                  <a:lnTo>
                    <a:pt x="344" y="26027"/>
                  </a:lnTo>
                  <a:close/>
                </a:path>
              </a:pathLst>
            </a:custGeom>
          </p:spPr>
        </p:pic>
        <p:pic>
          <p:nvPicPr>
            <p:cNvPr id="673" name="Picture 672">
              <a:extLst>
                <a:ext uri="{FF2B5EF4-FFF2-40B4-BE49-F238E27FC236}">
                  <a16:creationId xmlns:a16="http://schemas.microsoft.com/office/drawing/2014/main" id="{D7C37185-E742-E434-E1F6-C29DF0015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8"/>
            <a:stretch>
              <a:fillRect/>
            </a:stretch>
          </p:blipFill>
          <p:spPr>
            <a:xfrm>
              <a:off x="6063804" y="3666044"/>
              <a:ext cx="56134" cy="19304"/>
            </a:xfrm>
            <a:custGeom>
              <a:avLst/>
              <a:gdLst>
                <a:gd name="connsiteX0" fmla="*/ 333 w 56134"/>
                <a:gd name="connsiteY0" fmla="*/ 359 h 19304"/>
                <a:gd name="connsiteX1" fmla="*/ 56467 w 56134"/>
                <a:gd name="connsiteY1" fmla="*/ 359 h 19304"/>
                <a:gd name="connsiteX2" fmla="*/ 56467 w 56134"/>
                <a:gd name="connsiteY2" fmla="*/ 19663 h 19304"/>
                <a:gd name="connsiteX3" fmla="*/ 333 w 56134"/>
                <a:gd name="connsiteY3" fmla="*/ 19663 h 19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34" h="19304">
                  <a:moveTo>
                    <a:pt x="333" y="359"/>
                  </a:moveTo>
                  <a:lnTo>
                    <a:pt x="56467" y="359"/>
                  </a:lnTo>
                  <a:lnTo>
                    <a:pt x="56467" y="19663"/>
                  </a:lnTo>
                  <a:lnTo>
                    <a:pt x="333" y="19663"/>
                  </a:lnTo>
                  <a:close/>
                </a:path>
              </a:pathLst>
            </a:custGeom>
          </p:spPr>
        </p:pic>
        <p:pic>
          <p:nvPicPr>
            <p:cNvPr id="674" name="Picture 673">
              <a:extLst>
                <a:ext uri="{FF2B5EF4-FFF2-40B4-BE49-F238E27FC236}">
                  <a16:creationId xmlns:a16="http://schemas.microsoft.com/office/drawing/2014/main" id="{62D37339-FE8E-D561-FBC8-AD29B80FD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9"/>
            <a:stretch>
              <a:fillRect/>
            </a:stretch>
          </p:blipFill>
          <p:spPr>
            <a:xfrm>
              <a:off x="6028244" y="3787964"/>
              <a:ext cx="128523" cy="73914"/>
            </a:xfrm>
            <a:custGeom>
              <a:avLst/>
              <a:gdLst>
                <a:gd name="connsiteX0" fmla="*/ 333 w 128523"/>
                <a:gd name="connsiteY0" fmla="*/ 375 h 73914"/>
                <a:gd name="connsiteX1" fmla="*/ 128857 w 128523"/>
                <a:gd name="connsiteY1" fmla="*/ 375 h 73914"/>
                <a:gd name="connsiteX2" fmla="*/ 128857 w 128523"/>
                <a:gd name="connsiteY2" fmla="*/ 74289 h 73914"/>
                <a:gd name="connsiteX3" fmla="*/ 333 w 128523"/>
                <a:gd name="connsiteY3" fmla="*/ 74289 h 7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23" h="73914">
                  <a:moveTo>
                    <a:pt x="333" y="375"/>
                  </a:moveTo>
                  <a:lnTo>
                    <a:pt x="128857" y="375"/>
                  </a:lnTo>
                  <a:lnTo>
                    <a:pt x="128857" y="74289"/>
                  </a:lnTo>
                  <a:lnTo>
                    <a:pt x="333" y="74289"/>
                  </a:lnTo>
                  <a:close/>
                </a:path>
              </a:pathLst>
            </a:custGeom>
          </p:spPr>
        </p:pic>
        <p:pic>
          <p:nvPicPr>
            <p:cNvPr id="675" name="Picture 674">
              <a:extLst>
                <a:ext uri="{FF2B5EF4-FFF2-40B4-BE49-F238E27FC236}">
                  <a16:creationId xmlns:a16="http://schemas.microsoft.com/office/drawing/2014/main" id="{C347790C-2D5A-DAEF-A8FE-FAD644D8B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0"/>
            <a:stretch>
              <a:fillRect/>
            </a:stretch>
          </p:blipFill>
          <p:spPr>
            <a:xfrm>
              <a:off x="6002844" y="3793044"/>
              <a:ext cx="51054" cy="56134"/>
            </a:xfrm>
            <a:custGeom>
              <a:avLst/>
              <a:gdLst>
                <a:gd name="connsiteX0" fmla="*/ 326 w 51054"/>
                <a:gd name="connsiteY0" fmla="*/ 374 h 56134"/>
                <a:gd name="connsiteX1" fmla="*/ 51380 w 51054"/>
                <a:gd name="connsiteY1" fmla="*/ 374 h 56134"/>
                <a:gd name="connsiteX2" fmla="*/ 51380 w 51054"/>
                <a:gd name="connsiteY2" fmla="*/ 56508 h 56134"/>
                <a:gd name="connsiteX3" fmla="*/ 326 w 51054"/>
                <a:gd name="connsiteY3" fmla="*/ 56508 h 5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054" h="56134">
                  <a:moveTo>
                    <a:pt x="326" y="374"/>
                  </a:moveTo>
                  <a:lnTo>
                    <a:pt x="51380" y="374"/>
                  </a:lnTo>
                  <a:lnTo>
                    <a:pt x="51380" y="56508"/>
                  </a:lnTo>
                  <a:lnTo>
                    <a:pt x="326" y="56508"/>
                  </a:lnTo>
                  <a:close/>
                </a:path>
              </a:pathLst>
            </a:custGeom>
          </p:spPr>
        </p:pic>
        <p:pic>
          <p:nvPicPr>
            <p:cNvPr id="676" name="Picture 675">
              <a:extLst>
                <a:ext uri="{FF2B5EF4-FFF2-40B4-BE49-F238E27FC236}">
                  <a16:creationId xmlns:a16="http://schemas.microsoft.com/office/drawing/2014/main" id="{B9C8DBE3-FFE7-9D23-ABC2-2BDF0AC4A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1"/>
            <a:stretch>
              <a:fillRect/>
            </a:stretch>
          </p:blipFill>
          <p:spPr>
            <a:xfrm>
              <a:off x="5997764" y="3799394"/>
              <a:ext cx="30734" cy="32004"/>
            </a:xfrm>
            <a:custGeom>
              <a:avLst/>
              <a:gdLst>
                <a:gd name="connsiteX0" fmla="*/ 324 w 30734"/>
                <a:gd name="connsiteY0" fmla="*/ 374 h 32004"/>
                <a:gd name="connsiteX1" fmla="*/ 31059 w 30734"/>
                <a:gd name="connsiteY1" fmla="*/ 374 h 32004"/>
                <a:gd name="connsiteX2" fmla="*/ 31059 w 30734"/>
                <a:gd name="connsiteY2" fmla="*/ 32378 h 32004"/>
                <a:gd name="connsiteX3" fmla="*/ 324 w 30734"/>
                <a:gd name="connsiteY3" fmla="*/ 32378 h 3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34" h="32004">
                  <a:moveTo>
                    <a:pt x="324" y="374"/>
                  </a:moveTo>
                  <a:lnTo>
                    <a:pt x="31059" y="374"/>
                  </a:lnTo>
                  <a:lnTo>
                    <a:pt x="31059" y="32378"/>
                  </a:lnTo>
                  <a:lnTo>
                    <a:pt x="324" y="32378"/>
                  </a:lnTo>
                  <a:close/>
                </a:path>
              </a:pathLst>
            </a:custGeom>
          </p:spPr>
        </p:pic>
        <p:pic>
          <p:nvPicPr>
            <p:cNvPr id="677" name="Picture 676">
              <a:extLst>
                <a:ext uri="{FF2B5EF4-FFF2-40B4-BE49-F238E27FC236}">
                  <a16:creationId xmlns:a16="http://schemas.microsoft.com/office/drawing/2014/main" id="{8DDA704A-2648-2782-5CBD-257826EED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2"/>
            <a:stretch>
              <a:fillRect/>
            </a:stretch>
          </p:blipFill>
          <p:spPr>
            <a:xfrm>
              <a:off x="6131114" y="3786694"/>
              <a:ext cx="62484" cy="68834"/>
            </a:xfrm>
            <a:custGeom>
              <a:avLst/>
              <a:gdLst>
                <a:gd name="connsiteX0" fmla="*/ 340 w 62484"/>
                <a:gd name="connsiteY0" fmla="*/ 374 h 68834"/>
                <a:gd name="connsiteX1" fmla="*/ 62824 w 62484"/>
                <a:gd name="connsiteY1" fmla="*/ 374 h 68834"/>
                <a:gd name="connsiteX2" fmla="*/ 62824 w 62484"/>
                <a:gd name="connsiteY2" fmla="*/ 69208 h 68834"/>
                <a:gd name="connsiteX3" fmla="*/ 340 w 62484"/>
                <a:gd name="connsiteY3" fmla="*/ 69208 h 6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84" h="68834">
                  <a:moveTo>
                    <a:pt x="340" y="374"/>
                  </a:moveTo>
                  <a:lnTo>
                    <a:pt x="62824" y="374"/>
                  </a:lnTo>
                  <a:lnTo>
                    <a:pt x="62824" y="69208"/>
                  </a:lnTo>
                  <a:lnTo>
                    <a:pt x="340" y="69208"/>
                  </a:lnTo>
                  <a:close/>
                </a:path>
              </a:pathLst>
            </a:custGeom>
          </p:spPr>
        </p:pic>
        <p:pic>
          <p:nvPicPr>
            <p:cNvPr id="678" name="Picture 677">
              <a:extLst>
                <a:ext uri="{FF2B5EF4-FFF2-40B4-BE49-F238E27FC236}">
                  <a16:creationId xmlns:a16="http://schemas.microsoft.com/office/drawing/2014/main" id="{0675FE0F-78DB-9133-E6C1-617655786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3"/>
            <a:stretch>
              <a:fillRect/>
            </a:stretch>
          </p:blipFill>
          <p:spPr>
            <a:xfrm>
              <a:off x="6167944" y="3793044"/>
              <a:ext cx="38354" cy="44704"/>
            </a:xfrm>
            <a:custGeom>
              <a:avLst/>
              <a:gdLst>
                <a:gd name="connsiteX0" fmla="*/ 343 w 38354"/>
                <a:gd name="connsiteY0" fmla="*/ 374 h 44704"/>
                <a:gd name="connsiteX1" fmla="*/ 38697 w 38354"/>
                <a:gd name="connsiteY1" fmla="*/ 374 h 44704"/>
                <a:gd name="connsiteX2" fmla="*/ 38697 w 38354"/>
                <a:gd name="connsiteY2" fmla="*/ 45078 h 44704"/>
                <a:gd name="connsiteX3" fmla="*/ 343 w 38354"/>
                <a:gd name="connsiteY3" fmla="*/ 45078 h 44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54" h="44704">
                  <a:moveTo>
                    <a:pt x="343" y="374"/>
                  </a:moveTo>
                  <a:lnTo>
                    <a:pt x="38697" y="374"/>
                  </a:lnTo>
                  <a:lnTo>
                    <a:pt x="38697" y="45078"/>
                  </a:lnTo>
                  <a:lnTo>
                    <a:pt x="343" y="45078"/>
                  </a:lnTo>
                  <a:close/>
                </a:path>
              </a:pathLst>
            </a:custGeom>
          </p:spPr>
        </p:pic>
        <p:pic>
          <p:nvPicPr>
            <p:cNvPr id="679" name="Picture 678">
              <a:extLst>
                <a:ext uri="{FF2B5EF4-FFF2-40B4-BE49-F238E27FC236}">
                  <a16:creationId xmlns:a16="http://schemas.microsoft.com/office/drawing/2014/main" id="{5377C0FC-E3E4-E0D9-1011-06DC9C71D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4"/>
            <a:stretch>
              <a:fillRect/>
            </a:stretch>
          </p:blipFill>
          <p:spPr>
            <a:xfrm>
              <a:off x="6185724" y="3793044"/>
              <a:ext cx="20574" cy="32004"/>
            </a:xfrm>
            <a:custGeom>
              <a:avLst/>
              <a:gdLst>
                <a:gd name="connsiteX0" fmla="*/ 344 w 20574"/>
                <a:gd name="connsiteY0" fmla="*/ 373 h 32004"/>
                <a:gd name="connsiteX1" fmla="*/ 20918 w 20574"/>
                <a:gd name="connsiteY1" fmla="*/ 373 h 32004"/>
                <a:gd name="connsiteX2" fmla="*/ 20918 w 20574"/>
                <a:gd name="connsiteY2" fmla="*/ 32377 h 32004"/>
                <a:gd name="connsiteX3" fmla="*/ 344 w 20574"/>
                <a:gd name="connsiteY3" fmla="*/ 32377 h 3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74" h="32004">
                  <a:moveTo>
                    <a:pt x="344" y="373"/>
                  </a:moveTo>
                  <a:lnTo>
                    <a:pt x="20918" y="373"/>
                  </a:lnTo>
                  <a:lnTo>
                    <a:pt x="20918" y="32377"/>
                  </a:lnTo>
                  <a:lnTo>
                    <a:pt x="344" y="32377"/>
                  </a:lnTo>
                  <a:close/>
                </a:path>
              </a:pathLst>
            </a:custGeom>
          </p:spPr>
        </p:pic>
        <p:pic>
          <p:nvPicPr>
            <p:cNvPr id="680" name="Picture 679">
              <a:extLst>
                <a:ext uri="{FF2B5EF4-FFF2-40B4-BE49-F238E27FC236}">
                  <a16:creationId xmlns:a16="http://schemas.microsoft.com/office/drawing/2014/main" id="{70966A54-164F-0C88-F398-8A2362D2C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5"/>
            <a:stretch>
              <a:fillRect/>
            </a:stretch>
          </p:blipFill>
          <p:spPr>
            <a:xfrm>
              <a:off x="6089204" y="3666044"/>
              <a:ext cx="30734" cy="19304"/>
            </a:xfrm>
            <a:custGeom>
              <a:avLst/>
              <a:gdLst>
                <a:gd name="connsiteX0" fmla="*/ 334 w 30734"/>
                <a:gd name="connsiteY0" fmla="*/ 359 h 19304"/>
                <a:gd name="connsiteX1" fmla="*/ 31068 w 30734"/>
                <a:gd name="connsiteY1" fmla="*/ 359 h 19304"/>
                <a:gd name="connsiteX2" fmla="*/ 31068 w 30734"/>
                <a:gd name="connsiteY2" fmla="*/ 19663 h 19304"/>
                <a:gd name="connsiteX3" fmla="*/ 334 w 30734"/>
                <a:gd name="connsiteY3" fmla="*/ 19663 h 19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34" h="19304">
                  <a:moveTo>
                    <a:pt x="334" y="359"/>
                  </a:moveTo>
                  <a:lnTo>
                    <a:pt x="31068" y="359"/>
                  </a:lnTo>
                  <a:lnTo>
                    <a:pt x="31068" y="19663"/>
                  </a:lnTo>
                  <a:lnTo>
                    <a:pt x="334" y="19663"/>
                  </a:lnTo>
                  <a:close/>
                </a:path>
              </a:pathLst>
            </a:custGeom>
          </p:spPr>
        </p:pic>
        <p:pic>
          <p:nvPicPr>
            <p:cNvPr id="681" name="Picture 680">
              <a:extLst>
                <a:ext uri="{FF2B5EF4-FFF2-40B4-BE49-F238E27FC236}">
                  <a16:creationId xmlns:a16="http://schemas.microsoft.com/office/drawing/2014/main" id="{0574247E-38F2-868A-76AB-970C9E727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6"/>
            <a:stretch>
              <a:fillRect/>
            </a:stretch>
          </p:blipFill>
          <p:spPr>
            <a:xfrm>
              <a:off x="6063804" y="3666044"/>
              <a:ext cx="56134" cy="19304"/>
            </a:xfrm>
            <a:custGeom>
              <a:avLst/>
              <a:gdLst>
                <a:gd name="connsiteX0" fmla="*/ 333 w 56134"/>
                <a:gd name="connsiteY0" fmla="*/ 359 h 19304"/>
                <a:gd name="connsiteX1" fmla="*/ 56467 w 56134"/>
                <a:gd name="connsiteY1" fmla="*/ 359 h 19304"/>
                <a:gd name="connsiteX2" fmla="*/ 56467 w 56134"/>
                <a:gd name="connsiteY2" fmla="*/ 19663 h 19304"/>
                <a:gd name="connsiteX3" fmla="*/ 333 w 56134"/>
                <a:gd name="connsiteY3" fmla="*/ 19663 h 19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34" h="19304">
                  <a:moveTo>
                    <a:pt x="333" y="359"/>
                  </a:moveTo>
                  <a:lnTo>
                    <a:pt x="56467" y="359"/>
                  </a:lnTo>
                  <a:lnTo>
                    <a:pt x="56467" y="19663"/>
                  </a:lnTo>
                  <a:lnTo>
                    <a:pt x="333" y="19663"/>
                  </a:lnTo>
                  <a:close/>
                </a:path>
              </a:pathLst>
            </a:custGeom>
          </p:spPr>
        </p:pic>
        <p:pic>
          <p:nvPicPr>
            <p:cNvPr id="682" name="Picture 681">
              <a:extLst>
                <a:ext uri="{FF2B5EF4-FFF2-40B4-BE49-F238E27FC236}">
                  <a16:creationId xmlns:a16="http://schemas.microsoft.com/office/drawing/2014/main" id="{51E3AE85-4DB6-F13B-E01C-CCBAB53C5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7"/>
            <a:stretch>
              <a:fillRect/>
            </a:stretch>
          </p:blipFill>
          <p:spPr>
            <a:xfrm>
              <a:off x="6070154" y="3666044"/>
              <a:ext cx="49784" cy="30734"/>
            </a:xfrm>
            <a:custGeom>
              <a:avLst/>
              <a:gdLst>
                <a:gd name="connsiteX0" fmla="*/ 333 w 49784"/>
                <a:gd name="connsiteY0" fmla="*/ 360 h 30734"/>
                <a:gd name="connsiteX1" fmla="*/ 50117 w 49784"/>
                <a:gd name="connsiteY1" fmla="*/ 360 h 30734"/>
                <a:gd name="connsiteX2" fmla="*/ 50117 w 49784"/>
                <a:gd name="connsiteY2" fmla="*/ 31094 h 30734"/>
                <a:gd name="connsiteX3" fmla="*/ 333 w 49784"/>
                <a:gd name="connsiteY3" fmla="*/ 31094 h 3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784" h="30734">
                  <a:moveTo>
                    <a:pt x="333" y="360"/>
                  </a:moveTo>
                  <a:lnTo>
                    <a:pt x="50117" y="360"/>
                  </a:lnTo>
                  <a:lnTo>
                    <a:pt x="50117" y="31094"/>
                  </a:lnTo>
                  <a:lnTo>
                    <a:pt x="333" y="31094"/>
                  </a:lnTo>
                  <a:close/>
                </a:path>
              </a:pathLst>
            </a:custGeom>
          </p:spPr>
        </p:pic>
        <p:pic>
          <p:nvPicPr>
            <p:cNvPr id="683" name="Picture 682">
              <a:extLst>
                <a:ext uri="{FF2B5EF4-FFF2-40B4-BE49-F238E27FC236}">
                  <a16:creationId xmlns:a16="http://schemas.microsoft.com/office/drawing/2014/main" id="{CE748BA1-DD7C-7101-A55A-3CF55A563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8"/>
            <a:stretch>
              <a:fillRect/>
            </a:stretch>
          </p:blipFill>
          <p:spPr>
            <a:xfrm>
              <a:off x="6033324" y="3677475"/>
              <a:ext cx="117094" cy="147573"/>
            </a:xfrm>
            <a:custGeom>
              <a:avLst/>
              <a:gdLst>
                <a:gd name="connsiteX0" fmla="*/ 333 w 117094"/>
                <a:gd name="connsiteY0" fmla="*/ 367 h 147573"/>
                <a:gd name="connsiteX1" fmla="*/ 117427 w 117094"/>
                <a:gd name="connsiteY1" fmla="*/ 367 h 147573"/>
                <a:gd name="connsiteX2" fmla="*/ 117427 w 117094"/>
                <a:gd name="connsiteY2" fmla="*/ 147941 h 147573"/>
                <a:gd name="connsiteX3" fmla="*/ 333 w 117094"/>
                <a:gd name="connsiteY3" fmla="*/ 147941 h 14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094" h="147573">
                  <a:moveTo>
                    <a:pt x="333" y="367"/>
                  </a:moveTo>
                  <a:lnTo>
                    <a:pt x="117427" y="367"/>
                  </a:lnTo>
                  <a:lnTo>
                    <a:pt x="117427" y="147941"/>
                  </a:lnTo>
                  <a:lnTo>
                    <a:pt x="333" y="147941"/>
                  </a:lnTo>
                  <a:close/>
                </a:path>
              </a:pathLst>
            </a:custGeom>
          </p:spPr>
        </p:pic>
        <p:pic>
          <p:nvPicPr>
            <p:cNvPr id="684" name="Picture 683">
              <a:extLst>
                <a:ext uri="{FF2B5EF4-FFF2-40B4-BE49-F238E27FC236}">
                  <a16:creationId xmlns:a16="http://schemas.microsoft.com/office/drawing/2014/main" id="{FA503D6F-928B-B1F0-7A69-844CB6FBB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9"/>
            <a:stretch>
              <a:fillRect/>
            </a:stretch>
          </p:blipFill>
          <p:spPr>
            <a:xfrm>
              <a:off x="6131114" y="3781614"/>
              <a:ext cx="32004" cy="32004"/>
            </a:xfrm>
            <a:custGeom>
              <a:avLst/>
              <a:gdLst>
                <a:gd name="connsiteX0" fmla="*/ 338 w 32004"/>
                <a:gd name="connsiteY0" fmla="*/ 372 h 32004"/>
                <a:gd name="connsiteX1" fmla="*/ 32343 w 32004"/>
                <a:gd name="connsiteY1" fmla="*/ 372 h 32004"/>
                <a:gd name="connsiteX2" fmla="*/ 32343 w 32004"/>
                <a:gd name="connsiteY2" fmla="*/ 32376 h 32004"/>
                <a:gd name="connsiteX3" fmla="*/ 338 w 32004"/>
                <a:gd name="connsiteY3" fmla="*/ 32376 h 3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04" h="32004">
                  <a:moveTo>
                    <a:pt x="338" y="372"/>
                  </a:moveTo>
                  <a:lnTo>
                    <a:pt x="32343" y="372"/>
                  </a:lnTo>
                  <a:lnTo>
                    <a:pt x="32343" y="32376"/>
                  </a:lnTo>
                  <a:lnTo>
                    <a:pt x="338" y="32376"/>
                  </a:lnTo>
                  <a:close/>
                </a:path>
              </a:pathLst>
            </a:custGeom>
          </p:spPr>
        </p:pic>
        <p:pic>
          <p:nvPicPr>
            <p:cNvPr id="685" name="Picture 684">
              <a:extLst>
                <a:ext uri="{FF2B5EF4-FFF2-40B4-BE49-F238E27FC236}">
                  <a16:creationId xmlns:a16="http://schemas.microsoft.com/office/drawing/2014/main" id="{85F5976A-2852-696C-BD89-E9550F889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0"/>
            <a:stretch>
              <a:fillRect/>
            </a:stretch>
          </p:blipFill>
          <p:spPr>
            <a:xfrm>
              <a:off x="5941884" y="3629214"/>
              <a:ext cx="75184" cy="49784"/>
            </a:xfrm>
            <a:custGeom>
              <a:avLst/>
              <a:gdLst>
                <a:gd name="connsiteX0" fmla="*/ 321 w 75184"/>
                <a:gd name="connsiteY0" fmla="*/ 357 h 49784"/>
                <a:gd name="connsiteX1" fmla="*/ 75505 w 75184"/>
                <a:gd name="connsiteY1" fmla="*/ 357 h 49784"/>
                <a:gd name="connsiteX2" fmla="*/ 75505 w 75184"/>
                <a:gd name="connsiteY2" fmla="*/ 50141 h 49784"/>
                <a:gd name="connsiteX3" fmla="*/ 321 w 75184"/>
                <a:gd name="connsiteY3" fmla="*/ 50141 h 4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184" h="49784">
                  <a:moveTo>
                    <a:pt x="321" y="357"/>
                  </a:moveTo>
                  <a:lnTo>
                    <a:pt x="75505" y="357"/>
                  </a:lnTo>
                  <a:lnTo>
                    <a:pt x="75505" y="50141"/>
                  </a:lnTo>
                  <a:lnTo>
                    <a:pt x="321" y="50141"/>
                  </a:lnTo>
                  <a:close/>
                </a:path>
              </a:pathLst>
            </a:custGeom>
          </p:spPr>
        </p:pic>
        <p:pic>
          <p:nvPicPr>
            <p:cNvPr id="686" name="Picture 685">
              <a:extLst>
                <a:ext uri="{FF2B5EF4-FFF2-40B4-BE49-F238E27FC236}">
                  <a16:creationId xmlns:a16="http://schemas.microsoft.com/office/drawing/2014/main" id="{F8FF4353-1987-E4B1-3381-3FDD21CC8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1"/>
            <a:stretch>
              <a:fillRect/>
            </a:stretch>
          </p:blipFill>
          <p:spPr>
            <a:xfrm>
              <a:off x="5997764" y="3629214"/>
              <a:ext cx="86614" cy="62484"/>
            </a:xfrm>
            <a:custGeom>
              <a:avLst/>
              <a:gdLst>
                <a:gd name="connsiteX0" fmla="*/ 327 w 86614"/>
                <a:gd name="connsiteY0" fmla="*/ 357 h 62484"/>
                <a:gd name="connsiteX1" fmla="*/ 86941 w 86614"/>
                <a:gd name="connsiteY1" fmla="*/ 357 h 62484"/>
                <a:gd name="connsiteX2" fmla="*/ 86941 w 86614"/>
                <a:gd name="connsiteY2" fmla="*/ 62842 h 62484"/>
                <a:gd name="connsiteX3" fmla="*/ 327 w 86614"/>
                <a:gd name="connsiteY3" fmla="*/ 62842 h 62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14" h="62484">
                  <a:moveTo>
                    <a:pt x="327" y="357"/>
                  </a:moveTo>
                  <a:lnTo>
                    <a:pt x="86941" y="357"/>
                  </a:lnTo>
                  <a:lnTo>
                    <a:pt x="86941" y="62842"/>
                  </a:lnTo>
                  <a:lnTo>
                    <a:pt x="327" y="62842"/>
                  </a:lnTo>
                  <a:close/>
                </a:path>
              </a:pathLst>
            </a:custGeom>
          </p:spPr>
        </p:pic>
        <p:pic>
          <p:nvPicPr>
            <p:cNvPr id="687" name="Picture 686">
              <a:extLst>
                <a:ext uri="{FF2B5EF4-FFF2-40B4-BE49-F238E27FC236}">
                  <a16:creationId xmlns:a16="http://schemas.microsoft.com/office/drawing/2014/main" id="{93D0E586-5CCC-0652-0265-1D1717AA7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2"/>
            <a:stretch>
              <a:fillRect/>
            </a:stretch>
          </p:blipFill>
          <p:spPr>
            <a:xfrm>
              <a:off x="5936804" y="3653344"/>
              <a:ext cx="122174" cy="62484"/>
            </a:xfrm>
            <a:custGeom>
              <a:avLst/>
              <a:gdLst>
                <a:gd name="connsiteX0" fmla="*/ 323 w 122174"/>
                <a:gd name="connsiteY0" fmla="*/ 360 h 62484"/>
                <a:gd name="connsiteX1" fmla="*/ 122497 w 122174"/>
                <a:gd name="connsiteY1" fmla="*/ 360 h 62484"/>
                <a:gd name="connsiteX2" fmla="*/ 122497 w 122174"/>
                <a:gd name="connsiteY2" fmla="*/ 62844 h 62484"/>
                <a:gd name="connsiteX3" fmla="*/ 323 w 122174"/>
                <a:gd name="connsiteY3" fmla="*/ 62844 h 62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174" h="62484">
                  <a:moveTo>
                    <a:pt x="323" y="360"/>
                  </a:moveTo>
                  <a:lnTo>
                    <a:pt x="122497" y="360"/>
                  </a:lnTo>
                  <a:lnTo>
                    <a:pt x="122497" y="62844"/>
                  </a:lnTo>
                  <a:lnTo>
                    <a:pt x="323" y="62844"/>
                  </a:lnTo>
                  <a:close/>
                </a:path>
              </a:pathLst>
            </a:custGeom>
          </p:spPr>
        </p:pic>
        <p:pic>
          <p:nvPicPr>
            <p:cNvPr id="688" name="Picture 687">
              <a:extLst>
                <a:ext uri="{FF2B5EF4-FFF2-40B4-BE49-F238E27FC236}">
                  <a16:creationId xmlns:a16="http://schemas.microsoft.com/office/drawing/2014/main" id="{9BC821E3-720F-D4B6-326E-CE2C240F1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3"/>
            <a:stretch>
              <a:fillRect/>
            </a:stretch>
          </p:blipFill>
          <p:spPr>
            <a:xfrm>
              <a:off x="5936804" y="3653344"/>
              <a:ext cx="86614" cy="86614"/>
            </a:xfrm>
            <a:custGeom>
              <a:avLst/>
              <a:gdLst>
                <a:gd name="connsiteX0" fmla="*/ 321 w 86614"/>
                <a:gd name="connsiteY0" fmla="*/ 361 h 86614"/>
                <a:gd name="connsiteX1" fmla="*/ 86935 w 86614"/>
                <a:gd name="connsiteY1" fmla="*/ 361 h 86614"/>
                <a:gd name="connsiteX2" fmla="*/ 86935 w 86614"/>
                <a:gd name="connsiteY2" fmla="*/ 86975 h 86614"/>
                <a:gd name="connsiteX3" fmla="*/ 321 w 86614"/>
                <a:gd name="connsiteY3" fmla="*/ 86975 h 86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14" h="86614">
                  <a:moveTo>
                    <a:pt x="321" y="361"/>
                  </a:moveTo>
                  <a:lnTo>
                    <a:pt x="86935" y="361"/>
                  </a:lnTo>
                  <a:lnTo>
                    <a:pt x="86935" y="86975"/>
                  </a:lnTo>
                  <a:lnTo>
                    <a:pt x="321" y="86975"/>
                  </a:lnTo>
                  <a:close/>
                </a:path>
              </a:pathLst>
            </a:custGeom>
          </p:spPr>
        </p:pic>
        <p:pic>
          <p:nvPicPr>
            <p:cNvPr id="689" name="Picture 688">
              <a:extLst>
                <a:ext uri="{FF2B5EF4-FFF2-40B4-BE49-F238E27FC236}">
                  <a16:creationId xmlns:a16="http://schemas.microsoft.com/office/drawing/2014/main" id="{EFA1AD28-82BA-37B2-390F-B88DD35D7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4"/>
            <a:stretch>
              <a:fillRect/>
            </a:stretch>
          </p:blipFill>
          <p:spPr>
            <a:xfrm>
              <a:off x="5906324" y="3653345"/>
              <a:ext cx="104394" cy="165353"/>
            </a:xfrm>
            <a:custGeom>
              <a:avLst/>
              <a:gdLst>
                <a:gd name="connsiteX0" fmla="*/ 319 w 104394"/>
                <a:gd name="connsiteY0" fmla="*/ 365 h 165353"/>
                <a:gd name="connsiteX1" fmla="*/ 104713 w 104394"/>
                <a:gd name="connsiteY1" fmla="*/ 365 h 165353"/>
                <a:gd name="connsiteX2" fmla="*/ 104713 w 104394"/>
                <a:gd name="connsiteY2" fmla="*/ 165719 h 165353"/>
                <a:gd name="connsiteX3" fmla="*/ 319 w 104394"/>
                <a:gd name="connsiteY3" fmla="*/ 165719 h 16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394" h="165353">
                  <a:moveTo>
                    <a:pt x="319" y="365"/>
                  </a:moveTo>
                  <a:lnTo>
                    <a:pt x="104713" y="365"/>
                  </a:lnTo>
                  <a:lnTo>
                    <a:pt x="104713" y="165719"/>
                  </a:lnTo>
                  <a:lnTo>
                    <a:pt x="319" y="165719"/>
                  </a:lnTo>
                  <a:close/>
                </a:path>
              </a:pathLst>
            </a:custGeom>
          </p:spPr>
        </p:pic>
        <p:pic>
          <p:nvPicPr>
            <p:cNvPr id="690" name="Picture 689">
              <a:extLst>
                <a:ext uri="{FF2B5EF4-FFF2-40B4-BE49-F238E27FC236}">
                  <a16:creationId xmlns:a16="http://schemas.microsoft.com/office/drawing/2014/main" id="{740FB359-14A6-B750-3897-484F75A7A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5"/>
            <a:stretch>
              <a:fillRect/>
            </a:stretch>
          </p:blipFill>
          <p:spPr>
            <a:xfrm>
              <a:off x="5991414" y="3799394"/>
              <a:ext cx="25654" cy="19304"/>
            </a:xfrm>
            <a:custGeom>
              <a:avLst/>
              <a:gdLst>
                <a:gd name="connsiteX0" fmla="*/ 323 w 25654"/>
                <a:gd name="connsiteY0" fmla="*/ 373 h 19304"/>
                <a:gd name="connsiteX1" fmla="*/ 25978 w 25654"/>
                <a:gd name="connsiteY1" fmla="*/ 373 h 19304"/>
                <a:gd name="connsiteX2" fmla="*/ 25978 w 25654"/>
                <a:gd name="connsiteY2" fmla="*/ 19677 h 19304"/>
                <a:gd name="connsiteX3" fmla="*/ 323 w 25654"/>
                <a:gd name="connsiteY3" fmla="*/ 19677 h 19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54" h="19304">
                  <a:moveTo>
                    <a:pt x="323" y="373"/>
                  </a:moveTo>
                  <a:lnTo>
                    <a:pt x="25978" y="373"/>
                  </a:lnTo>
                  <a:lnTo>
                    <a:pt x="25978" y="19677"/>
                  </a:lnTo>
                  <a:lnTo>
                    <a:pt x="323" y="19677"/>
                  </a:lnTo>
                  <a:close/>
                </a:path>
              </a:pathLst>
            </a:custGeom>
          </p:spPr>
        </p:pic>
        <p:pic>
          <p:nvPicPr>
            <p:cNvPr id="691" name="Picture 690">
              <a:extLst>
                <a:ext uri="{FF2B5EF4-FFF2-40B4-BE49-F238E27FC236}">
                  <a16:creationId xmlns:a16="http://schemas.microsoft.com/office/drawing/2014/main" id="{65863465-6015-73CF-CB5F-0D1974D4D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6"/>
            <a:stretch>
              <a:fillRect/>
            </a:stretch>
          </p:blipFill>
          <p:spPr>
            <a:xfrm>
              <a:off x="6039674" y="3666044"/>
              <a:ext cx="44704" cy="25654"/>
            </a:xfrm>
            <a:custGeom>
              <a:avLst/>
              <a:gdLst>
                <a:gd name="connsiteX0" fmla="*/ 329 w 44704"/>
                <a:gd name="connsiteY0" fmla="*/ 359 h 25654"/>
                <a:gd name="connsiteX1" fmla="*/ 45034 w 44704"/>
                <a:gd name="connsiteY1" fmla="*/ 359 h 25654"/>
                <a:gd name="connsiteX2" fmla="*/ 45034 w 44704"/>
                <a:gd name="connsiteY2" fmla="*/ 26013 h 25654"/>
                <a:gd name="connsiteX3" fmla="*/ 329 w 44704"/>
                <a:gd name="connsiteY3" fmla="*/ 26013 h 2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04" h="25654">
                  <a:moveTo>
                    <a:pt x="329" y="359"/>
                  </a:moveTo>
                  <a:lnTo>
                    <a:pt x="45034" y="359"/>
                  </a:lnTo>
                  <a:lnTo>
                    <a:pt x="45034" y="26013"/>
                  </a:lnTo>
                  <a:lnTo>
                    <a:pt x="329" y="26013"/>
                  </a:lnTo>
                  <a:close/>
                </a:path>
              </a:pathLst>
            </a:custGeom>
          </p:spPr>
        </p:pic>
        <p:pic>
          <p:nvPicPr>
            <p:cNvPr id="692" name="Picture 691">
              <a:extLst>
                <a:ext uri="{FF2B5EF4-FFF2-40B4-BE49-F238E27FC236}">
                  <a16:creationId xmlns:a16="http://schemas.microsoft.com/office/drawing/2014/main" id="{6120085D-A670-7845-F7C2-220C7ECA1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7"/>
            <a:stretch>
              <a:fillRect/>
            </a:stretch>
          </p:blipFill>
          <p:spPr>
            <a:xfrm>
              <a:off x="6002844" y="3671124"/>
              <a:ext cx="56134" cy="51054"/>
            </a:xfrm>
            <a:custGeom>
              <a:avLst/>
              <a:gdLst>
                <a:gd name="connsiteX0" fmla="*/ 326 w 56134"/>
                <a:gd name="connsiteY0" fmla="*/ 361 h 51054"/>
                <a:gd name="connsiteX1" fmla="*/ 56460 w 56134"/>
                <a:gd name="connsiteY1" fmla="*/ 361 h 51054"/>
                <a:gd name="connsiteX2" fmla="*/ 56460 w 56134"/>
                <a:gd name="connsiteY2" fmla="*/ 51415 h 51054"/>
                <a:gd name="connsiteX3" fmla="*/ 326 w 56134"/>
                <a:gd name="connsiteY3" fmla="*/ 51415 h 51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34" h="51054">
                  <a:moveTo>
                    <a:pt x="326" y="361"/>
                  </a:moveTo>
                  <a:lnTo>
                    <a:pt x="56460" y="361"/>
                  </a:lnTo>
                  <a:lnTo>
                    <a:pt x="56460" y="51415"/>
                  </a:lnTo>
                  <a:lnTo>
                    <a:pt x="326" y="51415"/>
                  </a:lnTo>
                  <a:close/>
                </a:path>
              </a:pathLst>
            </a:custGeom>
          </p:spPr>
        </p:pic>
        <p:pic>
          <p:nvPicPr>
            <p:cNvPr id="693" name="Picture 692">
              <a:extLst>
                <a:ext uri="{FF2B5EF4-FFF2-40B4-BE49-F238E27FC236}">
                  <a16:creationId xmlns:a16="http://schemas.microsoft.com/office/drawing/2014/main" id="{5AE26B22-839C-00B5-A513-ACA3A0DCC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8"/>
            <a:stretch>
              <a:fillRect/>
            </a:stretch>
          </p:blipFill>
          <p:spPr>
            <a:xfrm>
              <a:off x="5985064" y="3696524"/>
              <a:ext cx="43434" cy="98044"/>
            </a:xfrm>
            <a:custGeom>
              <a:avLst/>
              <a:gdLst>
                <a:gd name="connsiteX0" fmla="*/ 324 w 43434"/>
                <a:gd name="connsiteY0" fmla="*/ 366 h 98044"/>
                <a:gd name="connsiteX1" fmla="*/ 43758 w 43434"/>
                <a:gd name="connsiteY1" fmla="*/ 366 h 98044"/>
                <a:gd name="connsiteX2" fmla="*/ 43758 w 43434"/>
                <a:gd name="connsiteY2" fmla="*/ 98410 h 98044"/>
                <a:gd name="connsiteX3" fmla="*/ 324 w 43434"/>
                <a:gd name="connsiteY3" fmla="*/ 98410 h 9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34" h="98044">
                  <a:moveTo>
                    <a:pt x="324" y="366"/>
                  </a:moveTo>
                  <a:lnTo>
                    <a:pt x="43758" y="366"/>
                  </a:lnTo>
                  <a:lnTo>
                    <a:pt x="43758" y="98410"/>
                  </a:lnTo>
                  <a:lnTo>
                    <a:pt x="324" y="98410"/>
                  </a:lnTo>
                  <a:close/>
                </a:path>
              </a:pathLst>
            </a:custGeom>
          </p:spPr>
        </p:pic>
        <p:pic>
          <p:nvPicPr>
            <p:cNvPr id="694" name="Picture 693">
              <a:extLst>
                <a:ext uri="{FF2B5EF4-FFF2-40B4-BE49-F238E27FC236}">
                  <a16:creationId xmlns:a16="http://schemas.microsoft.com/office/drawing/2014/main" id="{96D627AC-FDE3-7DAF-5555-B5F8443E4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9"/>
            <a:stretch>
              <a:fillRect/>
            </a:stretch>
          </p:blipFill>
          <p:spPr>
            <a:xfrm>
              <a:off x="5978714" y="3720654"/>
              <a:ext cx="44704" cy="98044"/>
            </a:xfrm>
            <a:custGeom>
              <a:avLst/>
              <a:gdLst>
                <a:gd name="connsiteX0" fmla="*/ 323 w 44704"/>
                <a:gd name="connsiteY0" fmla="*/ 369 h 98044"/>
                <a:gd name="connsiteX1" fmla="*/ 45027 w 44704"/>
                <a:gd name="connsiteY1" fmla="*/ 369 h 98044"/>
                <a:gd name="connsiteX2" fmla="*/ 45027 w 44704"/>
                <a:gd name="connsiteY2" fmla="*/ 98413 h 98044"/>
                <a:gd name="connsiteX3" fmla="*/ 323 w 44704"/>
                <a:gd name="connsiteY3" fmla="*/ 98413 h 9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04" h="98044">
                  <a:moveTo>
                    <a:pt x="323" y="369"/>
                  </a:moveTo>
                  <a:lnTo>
                    <a:pt x="45027" y="369"/>
                  </a:lnTo>
                  <a:lnTo>
                    <a:pt x="45027" y="98413"/>
                  </a:lnTo>
                  <a:lnTo>
                    <a:pt x="323" y="98413"/>
                  </a:lnTo>
                  <a:close/>
                </a:path>
              </a:pathLst>
            </a:custGeom>
          </p:spPr>
        </p:pic>
        <p:pic>
          <p:nvPicPr>
            <p:cNvPr id="695" name="Picture 694">
              <a:extLst>
                <a:ext uri="{FF2B5EF4-FFF2-40B4-BE49-F238E27FC236}">
                  <a16:creationId xmlns:a16="http://schemas.microsoft.com/office/drawing/2014/main" id="{5B273C08-6836-F508-B1F3-7062F1D97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0"/>
            <a:stretch>
              <a:fillRect/>
            </a:stretch>
          </p:blipFill>
          <p:spPr>
            <a:xfrm>
              <a:off x="6033324" y="3787964"/>
              <a:ext cx="20574" cy="25654"/>
            </a:xfrm>
            <a:custGeom>
              <a:avLst/>
              <a:gdLst>
                <a:gd name="connsiteX0" fmla="*/ 328 w 20574"/>
                <a:gd name="connsiteY0" fmla="*/ 372 h 25654"/>
                <a:gd name="connsiteX1" fmla="*/ 20902 w 20574"/>
                <a:gd name="connsiteY1" fmla="*/ 372 h 25654"/>
                <a:gd name="connsiteX2" fmla="*/ 20902 w 20574"/>
                <a:gd name="connsiteY2" fmla="*/ 26026 h 25654"/>
                <a:gd name="connsiteX3" fmla="*/ 328 w 20574"/>
                <a:gd name="connsiteY3" fmla="*/ 26026 h 2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74" h="25654">
                  <a:moveTo>
                    <a:pt x="328" y="372"/>
                  </a:moveTo>
                  <a:lnTo>
                    <a:pt x="20902" y="372"/>
                  </a:lnTo>
                  <a:lnTo>
                    <a:pt x="20902" y="26026"/>
                  </a:lnTo>
                  <a:lnTo>
                    <a:pt x="328" y="26026"/>
                  </a:lnTo>
                  <a:close/>
                </a:path>
              </a:pathLst>
            </a:custGeom>
          </p:spPr>
        </p:pic>
        <p:pic>
          <p:nvPicPr>
            <p:cNvPr id="696" name="Picture 695">
              <a:extLst>
                <a:ext uri="{FF2B5EF4-FFF2-40B4-BE49-F238E27FC236}">
                  <a16:creationId xmlns:a16="http://schemas.microsoft.com/office/drawing/2014/main" id="{0BC6BF5A-16D0-095E-F35A-FC3CDDD6A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1"/>
            <a:stretch>
              <a:fillRect/>
            </a:stretch>
          </p:blipFill>
          <p:spPr>
            <a:xfrm>
              <a:off x="6002844" y="3757484"/>
              <a:ext cx="51054" cy="61214"/>
            </a:xfrm>
            <a:custGeom>
              <a:avLst/>
              <a:gdLst>
                <a:gd name="connsiteX0" fmla="*/ 326 w 51054"/>
                <a:gd name="connsiteY0" fmla="*/ 371 h 61214"/>
                <a:gd name="connsiteX1" fmla="*/ 51380 w 51054"/>
                <a:gd name="connsiteY1" fmla="*/ 371 h 61214"/>
                <a:gd name="connsiteX2" fmla="*/ 51380 w 51054"/>
                <a:gd name="connsiteY2" fmla="*/ 61585 h 61214"/>
                <a:gd name="connsiteX3" fmla="*/ 326 w 51054"/>
                <a:gd name="connsiteY3" fmla="*/ 61585 h 61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054" h="61214">
                  <a:moveTo>
                    <a:pt x="326" y="371"/>
                  </a:moveTo>
                  <a:lnTo>
                    <a:pt x="51380" y="371"/>
                  </a:lnTo>
                  <a:lnTo>
                    <a:pt x="51380" y="61585"/>
                  </a:lnTo>
                  <a:lnTo>
                    <a:pt x="326" y="61585"/>
                  </a:lnTo>
                  <a:close/>
                </a:path>
              </a:pathLst>
            </a:custGeom>
          </p:spPr>
        </p:pic>
        <p:pic>
          <p:nvPicPr>
            <p:cNvPr id="697" name="Picture 696">
              <a:extLst>
                <a:ext uri="{FF2B5EF4-FFF2-40B4-BE49-F238E27FC236}">
                  <a16:creationId xmlns:a16="http://schemas.microsoft.com/office/drawing/2014/main" id="{0986821D-69DB-7C56-2EE2-64DF2591D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2"/>
            <a:stretch>
              <a:fillRect/>
            </a:stretch>
          </p:blipFill>
          <p:spPr>
            <a:xfrm>
              <a:off x="5991414" y="3775264"/>
              <a:ext cx="32004" cy="43434"/>
            </a:xfrm>
            <a:custGeom>
              <a:avLst/>
              <a:gdLst>
                <a:gd name="connsiteX0" fmla="*/ 324 w 32004"/>
                <a:gd name="connsiteY0" fmla="*/ 372 h 43434"/>
                <a:gd name="connsiteX1" fmla="*/ 32328 w 32004"/>
                <a:gd name="connsiteY1" fmla="*/ 372 h 43434"/>
                <a:gd name="connsiteX2" fmla="*/ 32328 w 32004"/>
                <a:gd name="connsiteY2" fmla="*/ 43806 h 43434"/>
                <a:gd name="connsiteX3" fmla="*/ 324 w 32004"/>
                <a:gd name="connsiteY3" fmla="*/ 43806 h 4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04" h="43434">
                  <a:moveTo>
                    <a:pt x="324" y="372"/>
                  </a:moveTo>
                  <a:lnTo>
                    <a:pt x="32328" y="372"/>
                  </a:lnTo>
                  <a:lnTo>
                    <a:pt x="32328" y="43806"/>
                  </a:lnTo>
                  <a:lnTo>
                    <a:pt x="324" y="43806"/>
                  </a:lnTo>
                  <a:close/>
                </a:path>
              </a:pathLst>
            </a:custGeom>
          </p:spPr>
        </p:pic>
        <p:pic>
          <p:nvPicPr>
            <p:cNvPr id="698" name="Picture 697">
              <a:extLst>
                <a:ext uri="{FF2B5EF4-FFF2-40B4-BE49-F238E27FC236}">
                  <a16:creationId xmlns:a16="http://schemas.microsoft.com/office/drawing/2014/main" id="{6C0AAFD7-9CB5-1DF4-B902-D551AB700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3"/>
            <a:stretch>
              <a:fillRect/>
            </a:stretch>
          </p:blipFill>
          <p:spPr>
            <a:xfrm>
              <a:off x="6039674" y="3666044"/>
              <a:ext cx="49784" cy="30734"/>
            </a:xfrm>
            <a:custGeom>
              <a:avLst/>
              <a:gdLst>
                <a:gd name="connsiteX0" fmla="*/ 330 w 49784"/>
                <a:gd name="connsiteY0" fmla="*/ 360 h 30734"/>
                <a:gd name="connsiteX1" fmla="*/ 50114 w 49784"/>
                <a:gd name="connsiteY1" fmla="*/ 360 h 30734"/>
                <a:gd name="connsiteX2" fmla="*/ 50114 w 49784"/>
                <a:gd name="connsiteY2" fmla="*/ 31094 h 30734"/>
                <a:gd name="connsiteX3" fmla="*/ 330 w 49784"/>
                <a:gd name="connsiteY3" fmla="*/ 31094 h 3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784" h="30734">
                  <a:moveTo>
                    <a:pt x="330" y="360"/>
                  </a:moveTo>
                  <a:lnTo>
                    <a:pt x="50114" y="360"/>
                  </a:lnTo>
                  <a:lnTo>
                    <a:pt x="50114" y="31094"/>
                  </a:lnTo>
                  <a:lnTo>
                    <a:pt x="330" y="31094"/>
                  </a:lnTo>
                  <a:close/>
                </a:path>
              </a:pathLst>
            </a:custGeom>
          </p:spPr>
        </p:pic>
        <p:pic>
          <p:nvPicPr>
            <p:cNvPr id="699" name="Picture 698">
              <a:extLst>
                <a:ext uri="{FF2B5EF4-FFF2-40B4-BE49-F238E27FC236}">
                  <a16:creationId xmlns:a16="http://schemas.microsoft.com/office/drawing/2014/main" id="{77A17302-DFD5-2ECB-8635-1FEDAF14E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4"/>
            <a:stretch>
              <a:fillRect/>
            </a:stretch>
          </p:blipFill>
          <p:spPr>
            <a:xfrm>
              <a:off x="6009194" y="3671124"/>
              <a:ext cx="68834" cy="68834"/>
            </a:xfrm>
            <a:custGeom>
              <a:avLst/>
              <a:gdLst>
                <a:gd name="connsiteX0" fmla="*/ 328 w 68834"/>
                <a:gd name="connsiteY0" fmla="*/ 362 h 68834"/>
                <a:gd name="connsiteX1" fmla="*/ 69162 w 68834"/>
                <a:gd name="connsiteY1" fmla="*/ 362 h 68834"/>
                <a:gd name="connsiteX2" fmla="*/ 69162 w 68834"/>
                <a:gd name="connsiteY2" fmla="*/ 69196 h 68834"/>
                <a:gd name="connsiteX3" fmla="*/ 328 w 68834"/>
                <a:gd name="connsiteY3" fmla="*/ 69196 h 6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834" h="68834">
                  <a:moveTo>
                    <a:pt x="328" y="362"/>
                  </a:moveTo>
                  <a:lnTo>
                    <a:pt x="69162" y="362"/>
                  </a:lnTo>
                  <a:lnTo>
                    <a:pt x="69162" y="69196"/>
                  </a:lnTo>
                  <a:lnTo>
                    <a:pt x="328" y="69196"/>
                  </a:lnTo>
                  <a:close/>
                </a:path>
              </a:pathLst>
            </a:custGeom>
          </p:spPr>
        </p:pic>
        <p:pic>
          <p:nvPicPr>
            <p:cNvPr id="700" name="Picture 699">
              <a:extLst>
                <a:ext uri="{FF2B5EF4-FFF2-40B4-BE49-F238E27FC236}">
                  <a16:creationId xmlns:a16="http://schemas.microsoft.com/office/drawing/2014/main" id="{B652AED5-8939-E4C1-12ED-C45485DBE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5"/>
            <a:stretch>
              <a:fillRect/>
            </a:stretch>
          </p:blipFill>
          <p:spPr>
            <a:xfrm>
              <a:off x="6002844" y="3701604"/>
              <a:ext cx="38354" cy="75184"/>
            </a:xfrm>
            <a:custGeom>
              <a:avLst/>
              <a:gdLst>
                <a:gd name="connsiteX0" fmla="*/ 325 w 38354"/>
                <a:gd name="connsiteY0" fmla="*/ 366 h 75184"/>
                <a:gd name="connsiteX1" fmla="*/ 38679 w 38354"/>
                <a:gd name="connsiteY1" fmla="*/ 366 h 75184"/>
                <a:gd name="connsiteX2" fmla="*/ 38679 w 38354"/>
                <a:gd name="connsiteY2" fmla="*/ 75550 h 75184"/>
                <a:gd name="connsiteX3" fmla="*/ 325 w 38354"/>
                <a:gd name="connsiteY3" fmla="*/ 75550 h 7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54" h="75184">
                  <a:moveTo>
                    <a:pt x="325" y="366"/>
                  </a:moveTo>
                  <a:lnTo>
                    <a:pt x="38679" y="366"/>
                  </a:lnTo>
                  <a:lnTo>
                    <a:pt x="38679" y="75550"/>
                  </a:lnTo>
                  <a:lnTo>
                    <a:pt x="325" y="75550"/>
                  </a:lnTo>
                  <a:close/>
                </a:path>
              </a:pathLst>
            </a:custGeom>
          </p:spPr>
        </p:pic>
        <p:pic>
          <p:nvPicPr>
            <p:cNvPr id="701" name="Picture 700">
              <a:extLst>
                <a:ext uri="{FF2B5EF4-FFF2-40B4-BE49-F238E27FC236}">
                  <a16:creationId xmlns:a16="http://schemas.microsoft.com/office/drawing/2014/main" id="{6E717271-A409-3D01-F1E6-38A99AA06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6"/>
            <a:stretch>
              <a:fillRect/>
            </a:stretch>
          </p:blipFill>
          <p:spPr>
            <a:xfrm>
              <a:off x="6058724" y="3666044"/>
              <a:ext cx="37084" cy="30734"/>
            </a:xfrm>
            <a:custGeom>
              <a:avLst/>
              <a:gdLst>
                <a:gd name="connsiteX0" fmla="*/ 331 w 37084"/>
                <a:gd name="connsiteY0" fmla="*/ 360 h 30734"/>
                <a:gd name="connsiteX1" fmla="*/ 37415 w 37084"/>
                <a:gd name="connsiteY1" fmla="*/ 360 h 30734"/>
                <a:gd name="connsiteX2" fmla="*/ 37415 w 37084"/>
                <a:gd name="connsiteY2" fmla="*/ 31094 h 30734"/>
                <a:gd name="connsiteX3" fmla="*/ 331 w 37084"/>
                <a:gd name="connsiteY3" fmla="*/ 31094 h 3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084" h="30734">
                  <a:moveTo>
                    <a:pt x="331" y="360"/>
                  </a:moveTo>
                  <a:lnTo>
                    <a:pt x="37415" y="360"/>
                  </a:lnTo>
                  <a:lnTo>
                    <a:pt x="37415" y="31094"/>
                  </a:lnTo>
                  <a:lnTo>
                    <a:pt x="331" y="31094"/>
                  </a:lnTo>
                  <a:close/>
                </a:path>
              </a:pathLst>
            </a:custGeom>
          </p:spPr>
        </p:pic>
        <p:pic>
          <p:nvPicPr>
            <p:cNvPr id="702" name="Picture 701">
              <a:extLst>
                <a:ext uri="{FF2B5EF4-FFF2-40B4-BE49-F238E27FC236}">
                  <a16:creationId xmlns:a16="http://schemas.microsoft.com/office/drawing/2014/main" id="{5683880C-5FFC-362F-3062-B21301A26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7"/>
            <a:stretch>
              <a:fillRect/>
            </a:stretch>
          </p:blipFill>
          <p:spPr>
            <a:xfrm>
              <a:off x="6021894" y="3677475"/>
              <a:ext cx="80264" cy="129793"/>
            </a:xfrm>
            <a:custGeom>
              <a:avLst/>
              <a:gdLst>
                <a:gd name="connsiteX0" fmla="*/ 329 w 80264"/>
                <a:gd name="connsiteY0" fmla="*/ 366 h 129793"/>
                <a:gd name="connsiteX1" fmla="*/ 80594 w 80264"/>
                <a:gd name="connsiteY1" fmla="*/ 366 h 129793"/>
                <a:gd name="connsiteX2" fmla="*/ 80594 w 80264"/>
                <a:gd name="connsiteY2" fmla="*/ 130160 h 129793"/>
                <a:gd name="connsiteX3" fmla="*/ 329 w 80264"/>
                <a:gd name="connsiteY3" fmla="*/ 130160 h 12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264" h="129793">
                  <a:moveTo>
                    <a:pt x="329" y="366"/>
                  </a:moveTo>
                  <a:lnTo>
                    <a:pt x="80594" y="366"/>
                  </a:lnTo>
                  <a:lnTo>
                    <a:pt x="80594" y="130160"/>
                  </a:lnTo>
                  <a:lnTo>
                    <a:pt x="329" y="130160"/>
                  </a:lnTo>
                  <a:close/>
                </a:path>
              </a:pathLst>
            </a:custGeom>
          </p:spPr>
        </p:pic>
        <p:pic>
          <p:nvPicPr>
            <p:cNvPr id="703" name="Picture 702">
              <a:extLst>
                <a:ext uri="{FF2B5EF4-FFF2-40B4-BE49-F238E27FC236}">
                  <a16:creationId xmlns:a16="http://schemas.microsoft.com/office/drawing/2014/main" id="{C38D12AB-2255-A495-056E-216F6F20C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8"/>
            <a:stretch>
              <a:fillRect/>
            </a:stretch>
          </p:blipFill>
          <p:spPr>
            <a:xfrm>
              <a:off x="6002844" y="3720654"/>
              <a:ext cx="51054" cy="86614"/>
            </a:xfrm>
            <a:custGeom>
              <a:avLst/>
              <a:gdLst>
                <a:gd name="connsiteX0" fmla="*/ 326 w 51054"/>
                <a:gd name="connsiteY0" fmla="*/ 368 h 86614"/>
                <a:gd name="connsiteX1" fmla="*/ 51380 w 51054"/>
                <a:gd name="connsiteY1" fmla="*/ 368 h 86614"/>
                <a:gd name="connsiteX2" fmla="*/ 51380 w 51054"/>
                <a:gd name="connsiteY2" fmla="*/ 86982 h 86614"/>
                <a:gd name="connsiteX3" fmla="*/ 326 w 51054"/>
                <a:gd name="connsiteY3" fmla="*/ 86982 h 86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054" h="86614">
                  <a:moveTo>
                    <a:pt x="326" y="368"/>
                  </a:moveTo>
                  <a:lnTo>
                    <a:pt x="51380" y="368"/>
                  </a:lnTo>
                  <a:lnTo>
                    <a:pt x="51380" y="86982"/>
                  </a:lnTo>
                  <a:lnTo>
                    <a:pt x="326" y="86982"/>
                  </a:lnTo>
                  <a:close/>
                </a:path>
              </a:pathLst>
            </a:custGeom>
          </p:spPr>
        </p:pic>
        <p:pic>
          <p:nvPicPr>
            <p:cNvPr id="704" name="Picture 703">
              <a:extLst>
                <a:ext uri="{FF2B5EF4-FFF2-40B4-BE49-F238E27FC236}">
                  <a16:creationId xmlns:a16="http://schemas.microsoft.com/office/drawing/2014/main" id="{8901BFD0-515B-655B-4FBF-0277ED2DA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9"/>
            <a:stretch>
              <a:fillRect/>
            </a:stretch>
          </p:blipFill>
          <p:spPr>
            <a:xfrm>
              <a:off x="6167944" y="3622864"/>
              <a:ext cx="86614" cy="56134"/>
            </a:xfrm>
            <a:custGeom>
              <a:avLst/>
              <a:gdLst>
                <a:gd name="connsiteX0" fmla="*/ 345 w 86614"/>
                <a:gd name="connsiteY0" fmla="*/ 356 h 56134"/>
                <a:gd name="connsiteX1" fmla="*/ 86959 w 86614"/>
                <a:gd name="connsiteY1" fmla="*/ 356 h 56134"/>
                <a:gd name="connsiteX2" fmla="*/ 86959 w 86614"/>
                <a:gd name="connsiteY2" fmla="*/ 56491 h 56134"/>
                <a:gd name="connsiteX3" fmla="*/ 345 w 86614"/>
                <a:gd name="connsiteY3" fmla="*/ 56491 h 5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14" h="56134">
                  <a:moveTo>
                    <a:pt x="345" y="356"/>
                  </a:moveTo>
                  <a:lnTo>
                    <a:pt x="86959" y="356"/>
                  </a:lnTo>
                  <a:lnTo>
                    <a:pt x="86959" y="56491"/>
                  </a:lnTo>
                  <a:lnTo>
                    <a:pt x="345" y="56491"/>
                  </a:lnTo>
                  <a:close/>
                </a:path>
              </a:pathLst>
            </a:custGeom>
          </p:spPr>
        </p:pic>
        <p:pic>
          <p:nvPicPr>
            <p:cNvPr id="705" name="Picture 704">
              <a:extLst>
                <a:ext uri="{FF2B5EF4-FFF2-40B4-BE49-F238E27FC236}">
                  <a16:creationId xmlns:a16="http://schemas.microsoft.com/office/drawing/2014/main" id="{81257E63-7FB4-1130-965A-3A98973F9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0"/>
            <a:stretch>
              <a:fillRect/>
            </a:stretch>
          </p:blipFill>
          <p:spPr>
            <a:xfrm>
              <a:off x="6100634" y="3622864"/>
              <a:ext cx="86614" cy="68834"/>
            </a:xfrm>
            <a:custGeom>
              <a:avLst/>
              <a:gdLst>
                <a:gd name="connsiteX0" fmla="*/ 338 w 86614"/>
                <a:gd name="connsiteY0" fmla="*/ 357 h 68834"/>
                <a:gd name="connsiteX1" fmla="*/ 86952 w 86614"/>
                <a:gd name="connsiteY1" fmla="*/ 357 h 68834"/>
                <a:gd name="connsiteX2" fmla="*/ 86952 w 86614"/>
                <a:gd name="connsiteY2" fmla="*/ 69191 h 68834"/>
                <a:gd name="connsiteX3" fmla="*/ 338 w 86614"/>
                <a:gd name="connsiteY3" fmla="*/ 69191 h 6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14" h="68834">
                  <a:moveTo>
                    <a:pt x="338" y="357"/>
                  </a:moveTo>
                  <a:lnTo>
                    <a:pt x="86952" y="357"/>
                  </a:lnTo>
                  <a:lnTo>
                    <a:pt x="86952" y="69191"/>
                  </a:lnTo>
                  <a:lnTo>
                    <a:pt x="338" y="69191"/>
                  </a:lnTo>
                  <a:close/>
                </a:path>
              </a:pathLst>
            </a:custGeom>
          </p:spPr>
        </p:pic>
        <p:pic>
          <p:nvPicPr>
            <p:cNvPr id="706" name="Picture 705">
              <a:extLst>
                <a:ext uri="{FF2B5EF4-FFF2-40B4-BE49-F238E27FC236}">
                  <a16:creationId xmlns:a16="http://schemas.microsoft.com/office/drawing/2014/main" id="{2AE2158C-4E83-FC84-83FD-3C5F7449D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1"/>
            <a:stretch>
              <a:fillRect/>
            </a:stretch>
          </p:blipFill>
          <p:spPr>
            <a:xfrm>
              <a:off x="6137464" y="3653344"/>
              <a:ext cx="86614" cy="56134"/>
            </a:xfrm>
            <a:custGeom>
              <a:avLst/>
              <a:gdLst>
                <a:gd name="connsiteX0" fmla="*/ 342 w 86614"/>
                <a:gd name="connsiteY0" fmla="*/ 360 h 56134"/>
                <a:gd name="connsiteX1" fmla="*/ 86956 w 86614"/>
                <a:gd name="connsiteY1" fmla="*/ 360 h 56134"/>
                <a:gd name="connsiteX2" fmla="*/ 86956 w 86614"/>
                <a:gd name="connsiteY2" fmla="*/ 56494 h 56134"/>
                <a:gd name="connsiteX3" fmla="*/ 342 w 86614"/>
                <a:gd name="connsiteY3" fmla="*/ 56494 h 5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14" h="56134">
                  <a:moveTo>
                    <a:pt x="342" y="360"/>
                  </a:moveTo>
                  <a:lnTo>
                    <a:pt x="86956" y="360"/>
                  </a:lnTo>
                  <a:lnTo>
                    <a:pt x="86956" y="56494"/>
                  </a:lnTo>
                  <a:lnTo>
                    <a:pt x="342" y="56494"/>
                  </a:lnTo>
                  <a:close/>
                </a:path>
              </a:pathLst>
            </a:custGeom>
          </p:spPr>
        </p:pic>
        <p:pic>
          <p:nvPicPr>
            <p:cNvPr id="707" name="Picture 706">
              <a:extLst>
                <a:ext uri="{FF2B5EF4-FFF2-40B4-BE49-F238E27FC236}">
                  <a16:creationId xmlns:a16="http://schemas.microsoft.com/office/drawing/2014/main" id="{8DB455E5-BD31-27C7-24E6-EF5FC9FB0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2"/>
            <a:stretch>
              <a:fillRect/>
            </a:stretch>
          </p:blipFill>
          <p:spPr>
            <a:xfrm>
              <a:off x="6204774" y="3646994"/>
              <a:ext cx="56134" cy="25654"/>
            </a:xfrm>
            <a:custGeom>
              <a:avLst/>
              <a:gdLst>
                <a:gd name="connsiteX0" fmla="*/ 347 w 56134"/>
                <a:gd name="connsiteY0" fmla="*/ 357 h 25654"/>
                <a:gd name="connsiteX1" fmla="*/ 56482 w 56134"/>
                <a:gd name="connsiteY1" fmla="*/ 357 h 25654"/>
                <a:gd name="connsiteX2" fmla="*/ 56482 w 56134"/>
                <a:gd name="connsiteY2" fmla="*/ 26011 h 25654"/>
                <a:gd name="connsiteX3" fmla="*/ 347 w 56134"/>
                <a:gd name="connsiteY3" fmla="*/ 26011 h 2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34" h="25654">
                  <a:moveTo>
                    <a:pt x="347" y="357"/>
                  </a:moveTo>
                  <a:lnTo>
                    <a:pt x="56482" y="357"/>
                  </a:lnTo>
                  <a:lnTo>
                    <a:pt x="56482" y="26011"/>
                  </a:lnTo>
                  <a:lnTo>
                    <a:pt x="347" y="26011"/>
                  </a:lnTo>
                  <a:close/>
                </a:path>
              </a:pathLst>
            </a:custGeom>
          </p:spPr>
        </p:pic>
        <p:pic>
          <p:nvPicPr>
            <p:cNvPr id="708" name="Picture 707">
              <a:extLst>
                <a:ext uri="{FF2B5EF4-FFF2-40B4-BE49-F238E27FC236}">
                  <a16:creationId xmlns:a16="http://schemas.microsoft.com/office/drawing/2014/main" id="{B295BF87-6EE2-2DBC-B8A1-A07A03CE1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3"/>
            <a:stretch>
              <a:fillRect/>
            </a:stretch>
          </p:blipFill>
          <p:spPr>
            <a:xfrm>
              <a:off x="6167944" y="3653344"/>
              <a:ext cx="86614" cy="80264"/>
            </a:xfrm>
            <a:custGeom>
              <a:avLst/>
              <a:gdLst>
                <a:gd name="connsiteX0" fmla="*/ 345 w 86614"/>
                <a:gd name="connsiteY0" fmla="*/ 361 h 80264"/>
                <a:gd name="connsiteX1" fmla="*/ 86959 w 86614"/>
                <a:gd name="connsiteY1" fmla="*/ 361 h 80264"/>
                <a:gd name="connsiteX2" fmla="*/ 86959 w 86614"/>
                <a:gd name="connsiteY2" fmla="*/ 80625 h 80264"/>
                <a:gd name="connsiteX3" fmla="*/ 345 w 86614"/>
                <a:gd name="connsiteY3" fmla="*/ 80625 h 8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14" h="80264">
                  <a:moveTo>
                    <a:pt x="345" y="361"/>
                  </a:moveTo>
                  <a:lnTo>
                    <a:pt x="86959" y="361"/>
                  </a:lnTo>
                  <a:lnTo>
                    <a:pt x="86959" y="80625"/>
                  </a:lnTo>
                  <a:lnTo>
                    <a:pt x="345" y="80625"/>
                  </a:lnTo>
                  <a:close/>
                </a:path>
              </a:pathLst>
            </a:custGeom>
          </p:spPr>
        </p:pic>
        <p:pic>
          <p:nvPicPr>
            <p:cNvPr id="709" name="Picture 708">
              <a:extLst>
                <a:ext uri="{FF2B5EF4-FFF2-40B4-BE49-F238E27FC236}">
                  <a16:creationId xmlns:a16="http://schemas.microsoft.com/office/drawing/2014/main" id="{FC498B11-C105-42E8-4E76-708564435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4"/>
            <a:stretch>
              <a:fillRect/>
            </a:stretch>
          </p:blipFill>
          <p:spPr>
            <a:xfrm>
              <a:off x="6235254" y="3646994"/>
              <a:ext cx="32004" cy="32004"/>
            </a:xfrm>
            <a:custGeom>
              <a:avLst/>
              <a:gdLst>
                <a:gd name="connsiteX0" fmla="*/ 349 w 32004"/>
                <a:gd name="connsiteY0" fmla="*/ 358 h 32004"/>
                <a:gd name="connsiteX1" fmla="*/ 32354 w 32004"/>
                <a:gd name="connsiteY1" fmla="*/ 358 h 32004"/>
                <a:gd name="connsiteX2" fmla="*/ 32354 w 32004"/>
                <a:gd name="connsiteY2" fmla="*/ 32362 h 32004"/>
                <a:gd name="connsiteX3" fmla="*/ 349 w 32004"/>
                <a:gd name="connsiteY3" fmla="*/ 32362 h 3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04" h="32004">
                  <a:moveTo>
                    <a:pt x="349" y="358"/>
                  </a:moveTo>
                  <a:lnTo>
                    <a:pt x="32354" y="358"/>
                  </a:lnTo>
                  <a:lnTo>
                    <a:pt x="32354" y="32362"/>
                  </a:lnTo>
                  <a:lnTo>
                    <a:pt x="349" y="32362"/>
                  </a:lnTo>
                  <a:close/>
                </a:path>
              </a:pathLst>
            </a:custGeom>
          </p:spPr>
        </p:pic>
        <p:pic>
          <p:nvPicPr>
            <p:cNvPr id="710" name="Picture 709">
              <a:extLst>
                <a:ext uri="{FF2B5EF4-FFF2-40B4-BE49-F238E27FC236}">
                  <a16:creationId xmlns:a16="http://schemas.microsoft.com/office/drawing/2014/main" id="{30470603-295A-8212-0234-23AB36615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5"/>
            <a:stretch>
              <a:fillRect/>
            </a:stretch>
          </p:blipFill>
          <p:spPr>
            <a:xfrm>
              <a:off x="6192074" y="3653344"/>
              <a:ext cx="80264" cy="104394"/>
            </a:xfrm>
            <a:custGeom>
              <a:avLst/>
              <a:gdLst>
                <a:gd name="connsiteX0" fmla="*/ 347 w 80264"/>
                <a:gd name="connsiteY0" fmla="*/ 362 h 104394"/>
                <a:gd name="connsiteX1" fmla="*/ 80612 w 80264"/>
                <a:gd name="connsiteY1" fmla="*/ 362 h 104394"/>
                <a:gd name="connsiteX2" fmla="*/ 80612 w 80264"/>
                <a:gd name="connsiteY2" fmla="*/ 104756 h 104394"/>
                <a:gd name="connsiteX3" fmla="*/ 347 w 80264"/>
                <a:gd name="connsiteY3" fmla="*/ 104756 h 10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264" h="104394">
                  <a:moveTo>
                    <a:pt x="347" y="362"/>
                  </a:moveTo>
                  <a:lnTo>
                    <a:pt x="80612" y="362"/>
                  </a:lnTo>
                  <a:lnTo>
                    <a:pt x="80612" y="104756"/>
                  </a:lnTo>
                  <a:lnTo>
                    <a:pt x="347" y="104756"/>
                  </a:lnTo>
                  <a:close/>
                </a:path>
              </a:pathLst>
            </a:custGeom>
          </p:spPr>
        </p:pic>
        <p:pic>
          <p:nvPicPr>
            <p:cNvPr id="711" name="Picture 710">
              <a:extLst>
                <a:ext uri="{FF2B5EF4-FFF2-40B4-BE49-F238E27FC236}">
                  <a16:creationId xmlns:a16="http://schemas.microsoft.com/office/drawing/2014/main" id="{FBC58C7D-425A-DABF-A34E-BB66327BA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6"/>
            <a:stretch>
              <a:fillRect/>
            </a:stretch>
          </p:blipFill>
          <p:spPr>
            <a:xfrm>
              <a:off x="6192074" y="3659695"/>
              <a:ext cx="92964" cy="153923"/>
            </a:xfrm>
            <a:custGeom>
              <a:avLst/>
              <a:gdLst>
                <a:gd name="connsiteX0" fmla="*/ 348 w 92964"/>
                <a:gd name="connsiteY0" fmla="*/ 365 h 153923"/>
                <a:gd name="connsiteX1" fmla="*/ 93312 w 92964"/>
                <a:gd name="connsiteY1" fmla="*/ 365 h 153923"/>
                <a:gd name="connsiteX2" fmla="*/ 93312 w 92964"/>
                <a:gd name="connsiteY2" fmla="*/ 154289 h 153923"/>
                <a:gd name="connsiteX3" fmla="*/ 348 w 92964"/>
                <a:gd name="connsiteY3" fmla="*/ 154289 h 15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64" h="153923">
                  <a:moveTo>
                    <a:pt x="348" y="365"/>
                  </a:moveTo>
                  <a:lnTo>
                    <a:pt x="93312" y="365"/>
                  </a:lnTo>
                  <a:lnTo>
                    <a:pt x="93312" y="154289"/>
                  </a:lnTo>
                  <a:lnTo>
                    <a:pt x="348" y="154289"/>
                  </a:lnTo>
                  <a:close/>
                </a:path>
              </a:pathLst>
            </a:custGeom>
          </p:spPr>
        </p:pic>
        <p:pic>
          <p:nvPicPr>
            <p:cNvPr id="712" name="Picture 711">
              <a:extLst>
                <a:ext uri="{FF2B5EF4-FFF2-40B4-BE49-F238E27FC236}">
                  <a16:creationId xmlns:a16="http://schemas.microsoft.com/office/drawing/2014/main" id="{245BA907-B669-DE70-0F62-00F76BD12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7"/>
            <a:stretch>
              <a:fillRect/>
            </a:stretch>
          </p:blipFill>
          <p:spPr>
            <a:xfrm>
              <a:off x="6100634" y="3666044"/>
              <a:ext cx="56134" cy="25654"/>
            </a:xfrm>
            <a:custGeom>
              <a:avLst/>
              <a:gdLst>
                <a:gd name="connsiteX0" fmla="*/ 336 w 56134"/>
                <a:gd name="connsiteY0" fmla="*/ 359 h 25654"/>
                <a:gd name="connsiteX1" fmla="*/ 56471 w 56134"/>
                <a:gd name="connsiteY1" fmla="*/ 359 h 25654"/>
                <a:gd name="connsiteX2" fmla="*/ 56471 w 56134"/>
                <a:gd name="connsiteY2" fmla="*/ 26013 h 25654"/>
                <a:gd name="connsiteX3" fmla="*/ 336 w 56134"/>
                <a:gd name="connsiteY3" fmla="*/ 26013 h 2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34" h="25654">
                  <a:moveTo>
                    <a:pt x="336" y="359"/>
                  </a:moveTo>
                  <a:lnTo>
                    <a:pt x="56471" y="359"/>
                  </a:lnTo>
                  <a:lnTo>
                    <a:pt x="56471" y="26013"/>
                  </a:lnTo>
                  <a:lnTo>
                    <a:pt x="336" y="26013"/>
                  </a:lnTo>
                  <a:close/>
                </a:path>
              </a:pathLst>
            </a:custGeom>
          </p:spPr>
        </p:pic>
        <p:pic>
          <p:nvPicPr>
            <p:cNvPr id="713" name="Picture 712">
              <a:extLst>
                <a:ext uri="{FF2B5EF4-FFF2-40B4-BE49-F238E27FC236}">
                  <a16:creationId xmlns:a16="http://schemas.microsoft.com/office/drawing/2014/main" id="{F7D7F48E-4FA4-5257-8075-739A75E9D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8"/>
            <a:stretch>
              <a:fillRect/>
            </a:stretch>
          </p:blipFill>
          <p:spPr>
            <a:xfrm>
              <a:off x="6131114" y="3671124"/>
              <a:ext cx="56134" cy="44704"/>
            </a:xfrm>
            <a:custGeom>
              <a:avLst/>
              <a:gdLst>
                <a:gd name="connsiteX0" fmla="*/ 340 w 56134"/>
                <a:gd name="connsiteY0" fmla="*/ 361 h 44704"/>
                <a:gd name="connsiteX1" fmla="*/ 56474 w 56134"/>
                <a:gd name="connsiteY1" fmla="*/ 361 h 44704"/>
                <a:gd name="connsiteX2" fmla="*/ 56474 w 56134"/>
                <a:gd name="connsiteY2" fmla="*/ 45065 h 44704"/>
                <a:gd name="connsiteX3" fmla="*/ 340 w 56134"/>
                <a:gd name="connsiteY3" fmla="*/ 45065 h 44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34" h="44704">
                  <a:moveTo>
                    <a:pt x="340" y="361"/>
                  </a:moveTo>
                  <a:lnTo>
                    <a:pt x="56474" y="361"/>
                  </a:lnTo>
                  <a:lnTo>
                    <a:pt x="56474" y="45065"/>
                  </a:lnTo>
                  <a:lnTo>
                    <a:pt x="340" y="45065"/>
                  </a:lnTo>
                  <a:close/>
                </a:path>
              </a:pathLst>
            </a:custGeom>
          </p:spPr>
        </p:pic>
        <p:pic>
          <p:nvPicPr>
            <p:cNvPr id="714" name="Picture 713">
              <a:extLst>
                <a:ext uri="{FF2B5EF4-FFF2-40B4-BE49-F238E27FC236}">
                  <a16:creationId xmlns:a16="http://schemas.microsoft.com/office/drawing/2014/main" id="{198CBA1C-66BE-0272-A2CF-0DC492FEA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9"/>
            <a:stretch>
              <a:fillRect/>
            </a:stretch>
          </p:blipFill>
          <p:spPr>
            <a:xfrm>
              <a:off x="6161594" y="3690174"/>
              <a:ext cx="49784" cy="98044"/>
            </a:xfrm>
            <a:custGeom>
              <a:avLst/>
              <a:gdLst>
                <a:gd name="connsiteX0" fmla="*/ 343 w 49784"/>
                <a:gd name="connsiteY0" fmla="*/ 366 h 98044"/>
                <a:gd name="connsiteX1" fmla="*/ 50127 w 49784"/>
                <a:gd name="connsiteY1" fmla="*/ 366 h 98044"/>
                <a:gd name="connsiteX2" fmla="*/ 50127 w 49784"/>
                <a:gd name="connsiteY2" fmla="*/ 98410 h 98044"/>
                <a:gd name="connsiteX3" fmla="*/ 343 w 49784"/>
                <a:gd name="connsiteY3" fmla="*/ 98410 h 9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784" h="98044">
                  <a:moveTo>
                    <a:pt x="343" y="366"/>
                  </a:moveTo>
                  <a:lnTo>
                    <a:pt x="50127" y="366"/>
                  </a:lnTo>
                  <a:lnTo>
                    <a:pt x="50127" y="98410"/>
                  </a:lnTo>
                  <a:lnTo>
                    <a:pt x="343" y="98410"/>
                  </a:lnTo>
                  <a:close/>
                </a:path>
              </a:pathLst>
            </a:custGeom>
          </p:spPr>
        </p:pic>
        <p:pic>
          <p:nvPicPr>
            <p:cNvPr id="715" name="Picture 714">
              <a:extLst>
                <a:ext uri="{FF2B5EF4-FFF2-40B4-BE49-F238E27FC236}">
                  <a16:creationId xmlns:a16="http://schemas.microsoft.com/office/drawing/2014/main" id="{18868280-8EDA-BA65-B0E5-B6FADBF6D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0"/>
            <a:stretch>
              <a:fillRect/>
            </a:stretch>
          </p:blipFill>
          <p:spPr>
            <a:xfrm>
              <a:off x="6180644" y="3714304"/>
              <a:ext cx="43434" cy="99314"/>
            </a:xfrm>
            <a:custGeom>
              <a:avLst/>
              <a:gdLst>
                <a:gd name="connsiteX0" fmla="*/ 344 w 43434"/>
                <a:gd name="connsiteY0" fmla="*/ 368 h 99314"/>
                <a:gd name="connsiteX1" fmla="*/ 43778 w 43434"/>
                <a:gd name="connsiteY1" fmla="*/ 368 h 99314"/>
                <a:gd name="connsiteX2" fmla="*/ 43778 w 43434"/>
                <a:gd name="connsiteY2" fmla="*/ 99682 h 99314"/>
                <a:gd name="connsiteX3" fmla="*/ 344 w 43434"/>
                <a:gd name="connsiteY3" fmla="*/ 99682 h 9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34" h="99314">
                  <a:moveTo>
                    <a:pt x="344" y="368"/>
                  </a:moveTo>
                  <a:lnTo>
                    <a:pt x="43778" y="368"/>
                  </a:lnTo>
                  <a:lnTo>
                    <a:pt x="43778" y="99682"/>
                  </a:lnTo>
                  <a:lnTo>
                    <a:pt x="344" y="99682"/>
                  </a:lnTo>
                  <a:close/>
                </a:path>
              </a:pathLst>
            </a:custGeom>
          </p:spPr>
        </p:pic>
        <p:pic>
          <p:nvPicPr>
            <p:cNvPr id="716" name="Picture 715">
              <a:extLst>
                <a:ext uri="{FF2B5EF4-FFF2-40B4-BE49-F238E27FC236}">
                  <a16:creationId xmlns:a16="http://schemas.microsoft.com/office/drawing/2014/main" id="{CCBB31B0-DC10-9571-C58D-1CF1483D0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1"/>
            <a:stretch>
              <a:fillRect/>
            </a:stretch>
          </p:blipFill>
          <p:spPr>
            <a:xfrm>
              <a:off x="6185724" y="3738434"/>
              <a:ext cx="38354" cy="75184"/>
            </a:xfrm>
            <a:custGeom>
              <a:avLst/>
              <a:gdLst>
                <a:gd name="connsiteX0" fmla="*/ 344 w 38354"/>
                <a:gd name="connsiteY0" fmla="*/ 369 h 75184"/>
                <a:gd name="connsiteX1" fmla="*/ 38699 w 38354"/>
                <a:gd name="connsiteY1" fmla="*/ 369 h 75184"/>
                <a:gd name="connsiteX2" fmla="*/ 38699 w 38354"/>
                <a:gd name="connsiteY2" fmla="*/ 75554 h 75184"/>
                <a:gd name="connsiteX3" fmla="*/ 344 w 38354"/>
                <a:gd name="connsiteY3" fmla="*/ 75554 h 7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54" h="75184">
                  <a:moveTo>
                    <a:pt x="344" y="369"/>
                  </a:moveTo>
                  <a:lnTo>
                    <a:pt x="38699" y="369"/>
                  </a:lnTo>
                  <a:lnTo>
                    <a:pt x="38699" y="75554"/>
                  </a:lnTo>
                  <a:lnTo>
                    <a:pt x="344" y="75554"/>
                  </a:lnTo>
                  <a:close/>
                </a:path>
              </a:pathLst>
            </a:custGeom>
          </p:spPr>
        </p:pic>
        <p:pic>
          <p:nvPicPr>
            <p:cNvPr id="717" name="Picture 716">
              <a:extLst>
                <a:ext uri="{FF2B5EF4-FFF2-40B4-BE49-F238E27FC236}">
                  <a16:creationId xmlns:a16="http://schemas.microsoft.com/office/drawing/2014/main" id="{0762698A-97E9-1A24-FD06-03FD1491A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2"/>
            <a:stretch>
              <a:fillRect/>
            </a:stretch>
          </p:blipFill>
          <p:spPr>
            <a:xfrm>
              <a:off x="6143814" y="3751134"/>
              <a:ext cx="56134" cy="62484"/>
            </a:xfrm>
            <a:custGeom>
              <a:avLst/>
              <a:gdLst>
                <a:gd name="connsiteX0" fmla="*/ 341 w 56134"/>
                <a:gd name="connsiteY0" fmla="*/ 370 h 62484"/>
                <a:gd name="connsiteX1" fmla="*/ 56475 w 56134"/>
                <a:gd name="connsiteY1" fmla="*/ 370 h 62484"/>
                <a:gd name="connsiteX2" fmla="*/ 56475 w 56134"/>
                <a:gd name="connsiteY2" fmla="*/ 62854 h 62484"/>
                <a:gd name="connsiteX3" fmla="*/ 341 w 56134"/>
                <a:gd name="connsiteY3" fmla="*/ 62854 h 62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34" h="62484">
                  <a:moveTo>
                    <a:pt x="341" y="370"/>
                  </a:moveTo>
                  <a:lnTo>
                    <a:pt x="56475" y="370"/>
                  </a:lnTo>
                  <a:lnTo>
                    <a:pt x="56475" y="62854"/>
                  </a:lnTo>
                  <a:lnTo>
                    <a:pt x="341" y="62854"/>
                  </a:lnTo>
                  <a:close/>
                </a:path>
              </a:pathLst>
            </a:custGeom>
          </p:spPr>
        </p:pic>
        <p:pic>
          <p:nvPicPr>
            <p:cNvPr id="718" name="Picture 717">
              <a:extLst>
                <a:ext uri="{FF2B5EF4-FFF2-40B4-BE49-F238E27FC236}">
                  <a16:creationId xmlns:a16="http://schemas.microsoft.com/office/drawing/2014/main" id="{9AE48C43-30CB-73A9-A06E-570FA6DB0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3"/>
            <a:stretch>
              <a:fillRect/>
            </a:stretch>
          </p:blipFill>
          <p:spPr>
            <a:xfrm>
              <a:off x="6174294" y="3768914"/>
              <a:ext cx="32004" cy="44704"/>
            </a:xfrm>
            <a:custGeom>
              <a:avLst/>
              <a:gdLst>
                <a:gd name="connsiteX0" fmla="*/ 343 w 32004"/>
                <a:gd name="connsiteY0" fmla="*/ 371 h 44704"/>
                <a:gd name="connsiteX1" fmla="*/ 32347 w 32004"/>
                <a:gd name="connsiteY1" fmla="*/ 371 h 44704"/>
                <a:gd name="connsiteX2" fmla="*/ 32347 w 32004"/>
                <a:gd name="connsiteY2" fmla="*/ 45075 h 44704"/>
                <a:gd name="connsiteX3" fmla="*/ 343 w 32004"/>
                <a:gd name="connsiteY3" fmla="*/ 45075 h 44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04" h="44704">
                  <a:moveTo>
                    <a:pt x="343" y="371"/>
                  </a:moveTo>
                  <a:lnTo>
                    <a:pt x="32347" y="371"/>
                  </a:lnTo>
                  <a:lnTo>
                    <a:pt x="32347" y="45075"/>
                  </a:lnTo>
                  <a:lnTo>
                    <a:pt x="343" y="45075"/>
                  </a:lnTo>
                  <a:close/>
                </a:path>
              </a:pathLst>
            </a:custGeom>
          </p:spPr>
        </p:pic>
        <p:pic>
          <p:nvPicPr>
            <p:cNvPr id="719" name="Picture 718">
              <a:extLst>
                <a:ext uri="{FF2B5EF4-FFF2-40B4-BE49-F238E27FC236}">
                  <a16:creationId xmlns:a16="http://schemas.microsoft.com/office/drawing/2014/main" id="{C5F9CB18-F2F7-D9E9-6879-2B787CB9D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4"/>
            <a:stretch>
              <a:fillRect/>
            </a:stretch>
          </p:blipFill>
          <p:spPr>
            <a:xfrm>
              <a:off x="6100634" y="3666044"/>
              <a:ext cx="49784" cy="25654"/>
            </a:xfrm>
            <a:custGeom>
              <a:avLst/>
              <a:gdLst>
                <a:gd name="connsiteX0" fmla="*/ 336 w 49784"/>
                <a:gd name="connsiteY0" fmla="*/ 359 h 25654"/>
                <a:gd name="connsiteX1" fmla="*/ 50120 w 49784"/>
                <a:gd name="connsiteY1" fmla="*/ 359 h 25654"/>
                <a:gd name="connsiteX2" fmla="*/ 50120 w 49784"/>
                <a:gd name="connsiteY2" fmla="*/ 26013 h 25654"/>
                <a:gd name="connsiteX3" fmla="*/ 336 w 49784"/>
                <a:gd name="connsiteY3" fmla="*/ 26013 h 2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784" h="25654">
                  <a:moveTo>
                    <a:pt x="336" y="359"/>
                  </a:moveTo>
                  <a:lnTo>
                    <a:pt x="50120" y="359"/>
                  </a:lnTo>
                  <a:lnTo>
                    <a:pt x="50120" y="26013"/>
                  </a:lnTo>
                  <a:lnTo>
                    <a:pt x="336" y="26013"/>
                  </a:lnTo>
                  <a:close/>
                </a:path>
              </a:pathLst>
            </a:custGeom>
          </p:spPr>
        </p:pic>
        <p:pic>
          <p:nvPicPr>
            <p:cNvPr id="720" name="Picture 719">
              <a:extLst>
                <a:ext uri="{FF2B5EF4-FFF2-40B4-BE49-F238E27FC236}">
                  <a16:creationId xmlns:a16="http://schemas.microsoft.com/office/drawing/2014/main" id="{07A51EDB-6FC2-BB4A-19C1-731D066A7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5"/>
            <a:stretch>
              <a:fillRect/>
            </a:stretch>
          </p:blipFill>
          <p:spPr>
            <a:xfrm>
              <a:off x="6119684" y="3671124"/>
              <a:ext cx="61214" cy="56134"/>
            </a:xfrm>
            <a:custGeom>
              <a:avLst/>
              <a:gdLst>
                <a:gd name="connsiteX0" fmla="*/ 339 w 61214"/>
                <a:gd name="connsiteY0" fmla="*/ 361 h 56134"/>
                <a:gd name="connsiteX1" fmla="*/ 61553 w 61214"/>
                <a:gd name="connsiteY1" fmla="*/ 361 h 56134"/>
                <a:gd name="connsiteX2" fmla="*/ 61553 w 61214"/>
                <a:gd name="connsiteY2" fmla="*/ 56496 h 56134"/>
                <a:gd name="connsiteX3" fmla="*/ 339 w 61214"/>
                <a:gd name="connsiteY3" fmla="*/ 56496 h 5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14" h="56134">
                  <a:moveTo>
                    <a:pt x="339" y="361"/>
                  </a:moveTo>
                  <a:lnTo>
                    <a:pt x="61553" y="361"/>
                  </a:lnTo>
                  <a:lnTo>
                    <a:pt x="61553" y="56496"/>
                  </a:lnTo>
                  <a:lnTo>
                    <a:pt x="339" y="56496"/>
                  </a:lnTo>
                  <a:close/>
                </a:path>
              </a:pathLst>
            </a:custGeom>
          </p:spPr>
        </p:pic>
        <p:pic>
          <p:nvPicPr>
            <p:cNvPr id="721" name="Picture 720">
              <a:extLst>
                <a:ext uri="{FF2B5EF4-FFF2-40B4-BE49-F238E27FC236}">
                  <a16:creationId xmlns:a16="http://schemas.microsoft.com/office/drawing/2014/main" id="{4BE06344-DC18-4D72-0FA5-37E1D7591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6"/>
            <a:stretch>
              <a:fillRect/>
            </a:stretch>
          </p:blipFill>
          <p:spPr>
            <a:xfrm>
              <a:off x="6155244" y="3696524"/>
              <a:ext cx="38354" cy="73914"/>
            </a:xfrm>
            <a:custGeom>
              <a:avLst/>
              <a:gdLst>
                <a:gd name="connsiteX0" fmla="*/ 341 w 38354"/>
                <a:gd name="connsiteY0" fmla="*/ 365 h 73914"/>
                <a:gd name="connsiteX1" fmla="*/ 38695 w 38354"/>
                <a:gd name="connsiteY1" fmla="*/ 365 h 73914"/>
                <a:gd name="connsiteX2" fmla="*/ 38695 w 38354"/>
                <a:gd name="connsiteY2" fmla="*/ 74279 h 73914"/>
                <a:gd name="connsiteX3" fmla="*/ 341 w 38354"/>
                <a:gd name="connsiteY3" fmla="*/ 74279 h 7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54" h="73914">
                  <a:moveTo>
                    <a:pt x="341" y="365"/>
                  </a:moveTo>
                  <a:lnTo>
                    <a:pt x="38695" y="365"/>
                  </a:lnTo>
                  <a:lnTo>
                    <a:pt x="38695" y="74279"/>
                  </a:lnTo>
                  <a:lnTo>
                    <a:pt x="341" y="74279"/>
                  </a:lnTo>
                  <a:close/>
                </a:path>
              </a:pathLst>
            </a:custGeom>
          </p:spPr>
        </p:pic>
        <p:pic>
          <p:nvPicPr>
            <p:cNvPr id="722" name="Picture 721">
              <a:extLst>
                <a:ext uri="{FF2B5EF4-FFF2-40B4-BE49-F238E27FC236}">
                  <a16:creationId xmlns:a16="http://schemas.microsoft.com/office/drawing/2014/main" id="{02AC0222-59E6-46EA-D541-DE663A88D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7"/>
            <a:stretch>
              <a:fillRect/>
            </a:stretch>
          </p:blipFill>
          <p:spPr>
            <a:xfrm>
              <a:off x="6094284" y="3666044"/>
              <a:ext cx="44704" cy="30734"/>
            </a:xfrm>
            <a:custGeom>
              <a:avLst/>
              <a:gdLst>
                <a:gd name="connsiteX0" fmla="*/ 335 w 44704"/>
                <a:gd name="connsiteY0" fmla="*/ 360 h 30734"/>
                <a:gd name="connsiteX1" fmla="*/ 45039 w 44704"/>
                <a:gd name="connsiteY1" fmla="*/ 360 h 30734"/>
                <a:gd name="connsiteX2" fmla="*/ 45039 w 44704"/>
                <a:gd name="connsiteY2" fmla="*/ 31094 h 30734"/>
                <a:gd name="connsiteX3" fmla="*/ 335 w 44704"/>
                <a:gd name="connsiteY3" fmla="*/ 31094 h 3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04" h="30734">
                  <a:moveTo>
                    <a:pt x="335" y="360"/>
                  </a:moveTo>
                  <a:lnTo>
                    <a:pt x="45039" y="360"/>
                  </a:lnTo>
                  <a:lnTo>
                    <a:pt x="45039" y="31094"/>
                  </a:lnTo>
                  <a:lnTo>
                    <a:pt x="335" y="31094"/>
                  </a:lnTo>
                  <a:close/>
                </a:path>
              </a:pathLst>
            </a:custGeom>
          </p:spPr>
        </p:pic>
        <p:pic>
          <p:nvPicPr>
            <p:cNvPr id="723" name="Picture 722">
              <a:extLst>
                <a:ext uri="{FF2B5EF4-FFF2-40B4-BE49-F238E27FC236}">
                  <a16:creationId xmlns:a16="http://schemas.microsoft.com/office/drawing/2014/main" id="{14C50A70-C081-789A-044F-D4DB405ED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8"/>
            <a:stretch>
              <a:fillRect/>
            </a:stretch>
          </p:blipFill>
          <p:spPr>
            <a:xfrm>
              <a:off x="6089204" y="3671125"/>
              <a:ext cx="86614" cy="129793"/>
            </a:xfrm>
            <a:custGeom>
              <a:avLst/>
              <a:gdLst>
                <a:gd name="connsiteX0" fmla="*/ 337 w 86614"/>
                <a:gd name="connsiteY0" fmla="*/ 365 h 129793"/>
                <a:gd name="connsiteX1" fmla="*/ 86951 w 86614"/>
                <a:gd name="connsiteY1" fmla="*/ 365 h 129793"/>
                <a:gd name="connsiteX2" fmla="*/ 86951 w 86614"/>
                <a:gd name="connsiteY2" fmla="*/ 130159 h 129793"/>
                <a:gd name="connsiteX3" fmla="*/ 337 w 86614"/>
                <a:gd name="connsiteY3" fmla="*/ 130159 h 12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14" h="129793">
                  <a:moveTo>
                    <a:pt x="337" y="365"/>
                  </a:moveTo>
                  <a:lnTo>
                    <a:pt x="86951" y="365"/>
                  </a:lnTo>
                  <a:lnTo>
                    <a:pt x="86951" y="130159"/>
                  </a:lnTo>
                  <a:lnTo>
                    <a:pt x="337" y="130159"/>
                  </a:lnTo>
                  <a:close/>
                </a:path>
              </a:pathLst>
            </a:custGeom>
          </p:spPr>
        </p:pic>
        <p:pic>
          <p:nvPicPr>
            <p:cNvPr id="724" name="Picture 723">
              <a:extLst>
                <a:ext uri="{FF2B5EF4-FFF2-40B4-BE49-F238E27FC236}">
                  <a16:creationId xmlns:a16="http://schemas.microsoft.com/office/drawing/2014/main" id="{D0B011E9-0EAD-4EA5-AA6D-898E57BB8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9"/>
            <a:stretch>
              <a:fillRect/>
            </a:stretch>
          </p:blipFill>
          <p:spPr>
            <a:xfrm>
              <a:off x="6131114" y="3707954"/>
              <a:ext cx="62484" cy="99314"/>
            </a:xfrm>
            <a:custGeom>
              <a:avLst/>
              <a:gdLst>
                <a:gd name="connsiteX0" fmla="*/ 340 w 62484"/>
                <a:gd name="connsiteY0" fmla="*/ 368 h 99314"/>
                <a:gd name="connsiteX1" fmla="*/ 62824 w 62484"/>
                <a:gd name="connsiteY1" fmla="*/ 368 h 99314"/>
                <a:gd name="connsiteX2" fmla="*/ 62824 w 62484"/>
                <a:gd name="connsiteY2" fmla="*/ 99682 h 99314"/>
                <a:gd name="connsiteX3" fmla="*/ 340 w 62484"/>
                <a:gd name="connsiteY3" fmla="*/ 99682 h 9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84" h="99314">
                  <a:moveTo>
                    <a:pt x="340" y="368"/>
                  </a:moveTo>
                  <a:lnTo>
                    <a:pt x="62824" y="368"/>
                  </a:lnTo>
                  <a:lnTo>
                    <a:pt x="62824" y="99682"/>
                  </a:lnTo>
                  <a:lnTo>
                    <a:pt x="340" y="99682"/>
                  </a:lnTo>
                  <a:close/>
                </a:path>
              </a:pathLst>
            </a:custGeom>
          </p:spPr>
        </p:pic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83B2104C-C36B-3A33-A7EC-6A40AA11DD37}"/>
                </a:ext>
              </a:extLst>
            </p:cNvPr>
            <p:cNvSpPr/>
            <p:nvPr/>
          </p:nvSpPr>
          <p:spPr>
            <a:xfrm flipV="1">
              <a:off x="6035115" y="3758234"/>
              <a:ext cx="124371" cy="369392"/>
            </a:xfrm>
            <a:custGeom>
              <a:avLst/>
              <a:gdLst>
                <a:gd name="connsiteX0" fmla="*/ 78819 w 124371"/>
                <a:gd name="connsiteY0" fmla="*/ 356256 h 369392"/>
                <a:gd name="connsiteX1" fmla="*/ 78946 w 124371"/>
                <a:gd name="connsiteY1" fmla="*/ 360396 h 369392"/>
                <a:gd name="connsiteX2" fmla="*/ 77841 w 124371"/>
                <a:gd name="connsiteY2" fmla="*/ 360624 h 369392"/>
                <a:gd name="connsiteX3" fmla="*/ 76241 w 124371"/>
                <a:gd name="connsiteY3" fmla="*/ 367686 h 369392"/>
                <a:gd name="connsiteX4" fmla="*/ 60023 w 124371"/>
                <a:gd name="connsiteY4" fmla="*/ 364320 h 369392"/>
                <a:gd name="connsiteX5" fmla="*/ 43793 w 124371"/>
                <a:gd name="connsiteY5" fmla="*/ 367686 h 369392"/>
                <a:gd name="connsiteX6" fmla="*/ 42192 w 124371"/>
                <a:gd name="connsiteY6" fmla="*/ 360624 h 369392"/>
                <a:gd name="connsiteX7" fmla="*/ 41088 w 124371"/>
                <a:gd name="connsiteY7" fmla="*/ 360396 h 369392"/>
                <a:gd name="connsiteX8" fmla="*/ 41214 w 124371"/>
                <a:gd name="connsiteY8" fmla="*/ 356256 h 369392"/>
                <a:gd name="connsiteX9" fmla="*/ -2169 w 124371"/>
                <a:gd name="connsiteY9" fmla="*/ 129522 h 369392"/>
                <a:gd name="connsiteX10" fmla="*/ 60023 w 124371"/>
                <a:gd name="connsiteY10" fmla="*/ -1707 h 369392"/>
                <a:gd name="connsiteX11" fmla="*/ 122202 w 124371"/>
                <a:gd name="connsiteY11" fmla="*/ 129522 h 369392"/>
                <a:gd name="connsiteX12" fmla="*/ 78819 w 124371"/>
                <a:gd name="connsiteY12" fmla="*/ 356256 h 3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371" h="369392">
                  <a:moveTo>
                    <a:pt x="78819" y="356256"/>
                  </a:moveTo>
                  <a:cubicBezTo>
                    <a:pt x="78908" y="358961"/>
                    <a:pt x="78946" y="360396"/>
                    <a:pt x="78946" y="360396"/>
                  </a:cubicBezTo>
                  <a:lnTo>
                    <a:pt x="77841" y="360624"/>
                  </a:lnTo>
                  <a:cubicBezTo>
                    <a:pt x="76825" y="365146"/>
                    <a:pt x="76241" y="367686"/>
                    <a:pt x="76241" y="367686"/>
                  </a:cubicBezTo>
                  <a:lnTo>
                    <a:pt x="60023" y="364320"/>
                  </a:lnTo>
                  <a:lnTo>
                    <a:pt x="43793" y="367686"/>
                  </a:lnTo>
                  <a:cubicBezTo>
                    <a:pt x="43793" y="367686"/>
                    <a:pt x="43221" y="365146"/>
                    <a:pt x="42192" y="360624"/>
                  </a:cubicBezTo>
                  <a:lnTo>
                    <a:pt x="41088" y="360396"/>
                  </a:lnTo>
                  <a:cubicBezTo>
                    <a:pt x="41088" y="360396"/>
                    <a:pt x="41138" y="358961"/>
                    <a:pt x="41214" y="356256"/>
                  </a:cubicBezTo>
                  <a:cubicBezTo>
                    <a:pt x="31524" y="313101"/>
                    <a:pt x="-2169" y="160739"/>
                    <a:pt x="-2169" y="129522"/>
                  </a:cubicBezTo>
                  <a:cubicBezTo>
                    <a:pt x="-2169" y="93073"/>
                    <a:pt x="51908" y="-1707"/>
                    <a:pt x="60023" y="-1707"/>
                  </a:cubicBezTo>
                  <a:cubicBezTo>
                    <a:pt x="68126" y="-1707"/>
                    <a:pt x="122202" y="93073"/>
                    <a:pt x="122202" y="129522"/>
                  </a:cubicBezTo>
                  <a:cubicBezTo>
                    <a:pt x="122202" y="160739"/>
                    <a:pt x="88509" y="313101"/>
                    <a:pt x="78819" y="356256"/>
                  </a:cubicBezTo>
                </a:path>
              </a:pathLst>
            </a:custGeom>
            <a:gradFill>
              <a:gsLst>
                <a:gs pos="0">
                  <a:srgbClr val="47496D"/>
                </a:gs>
                <a:gs pos="23593">
                  <a:srgbClr val="000000"/>
                </a:gs>
                <a:gs pos="100000">
                  <a:srgbClr val="000000"/>
                </a:gs>
              </a:gsLst>
              <a:lin ang="16255217" scaled="1"/>
            </a:gra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0B4FABE0-06AC-3D0A-21EF-A10423C3A537}"/>
                </a:ext>
              </a:extLst>
            </p:cNvPr>
            <p:cNvSpPr/>
            <p:nvPr/>
          </p:nvSpPr>
          <p:spPr>
            <a:xfrm flipV="1">
              <a:off x="6037436" y="3669116"/>
              <a:ext cx="122645" cy="113590"/>
            </a:xfrm>
            <a:custGeom>
              <a:avLst/>
              <a:gdLst>
                <a:gd name="connsiteX0" fmla="*/ 57701 w 122645"/>
                <a:gd name="connsiteY0" fmla="*/ -1900 h 113590"/>
                <a:gd name="connsiteX1" fmla="*/ 113962 w 122645"/>
                <a:gd name="connsiteY1" fmla="*/ 73931 h 113590"/>
                <a:gd name="connsiteX2" fmla="*/ 52811 w 122645"/>
                <a:gd name="connsiteY2" fmla="*/ 108183 h 113590"/>
                <a:gd name="connsiteX3" fmla="*/ 1440 w 122645"/>
                <a:gd name="connsiteY3" fmla="*/ 76370 h 113590"/>
                <a:gd name="connsiteX4" fmla="*/ 57701 w 122645"/>
                <a:gd name="connsiteY4" fmla="*/ -1900 h 113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45" h="113590">
                  <a:moveTo>
                    <a:pt x="57701" y="-1900"/>
                  </a:moveTo>
                  <a:cubicBezTo>
                    <a:pt x="109123" y="-1900"/>
                    <a:pt x="113962" y="73931"/>
                    <a:pt x="113962" y="73931"/>
                  </a:cubicBezTo>
                  <a:cubicBezTo>
                    <a:pt x="133952" y="108450"/>
                    <a:pt x="106355" y="115740"/>
                    <a:pt x="52811" y="108183"/>
                  </a:cubicBezTo>
                  <a:cubicBezTo>
                    <a:pt x="3015" y="118661"/>
                    <a:pt x="-9355" y="104970"/>
                    <a:pt x="1440" y="76370"/>
                  </a:cubicBezTo>
                  <a:cubicBezTo>
                    <a:pt x="1440" y="76370"/>
                    <a:pt x="6330" y="-1900"/>
                    <a:pt x="57701" y="-1900"/>
                  </a:cubicBezTo>
                </a:path>
              </a:pathLst>
            </a:custGeom>
            <a:gradFill>
              <a:gsLst>
                <a:gs pos="0">
                  <a:srgbClr val="47496D"/>
                </a:gs>
                <a:gs pos="47210">
                  <a:srgbClr val="000000"/>
                </a:gs>
                <a:gs pos="100000">
                  <a:srgbClr val="000000"/>
                </a:gs>
              </a:gsLst>
              <a:lin ang="16255217" scaled="1"/>
            </a:gra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1078515A-19DB-C37D-2160-835C5B5E5926}"/>
                </a:ext>
              </a:extLst>
            </p:cNvPr>
            <p:cNvSpPr/>
            <p:nvPr/>
          </p:nvSpPr>
          <p:spPr>
            <a:xfrm flipV="1">
              <a:off x="5298401" y="3683990"/>
              <a:ext cx="548144" cy="646658"/>
            </a:xfrm>
            <a:custGeom>
              <a:avLst/>
              <a:gdLst>
                <a:gd name="connsiteX0" fmla="*/ 98481 w 548144"/>
                <a:gd name="connsiteY0" fmla="*/ -1649 h 646658"/>
                <a:gd name="connsiteX1" fmla="*/ -1810 w 548144"/>
                <a:gd name="connsiteY1" fmla="*/ 20360 h 646658"/>
                <a:gd name="connsiteX2" fmla="*/ 159632 w 548144"/>
                <a:gd name="connsiteY2" fmla="*/ 350598 h 646658"/>
                <a:gd name="connsiteX3" fmla="*/ 546334 w 548144"/>
                <a:gd name="connsiteY3" fmla="*/ 645009 h 646658"/>
                <a:gd name="connsiteX4" fmla="*/ 542677 w 548144"/>
                <a:gd name="connsiteY4" fmla="*/ 607964 h 646658"/>
                <a:gd name="connsiteX5" fmla="*/ 542550 w 548144"/>
                <a:gd name="connsiteY5" fmla="*/ 606744 h 646658"/>
                <a:gd name="connsiteX6" fmla="*/ 539997 w 548144"/>
                <a:gd name="connsiteY6" fmla="*/ 580900 h 646658"/>
                <a:gd name="connsiteX7" fmla="*/ 512514 w 548144"/>
                <a:gd name="connsiteY7" fmla="*/ 604979 h 646658"/>
                <a:gd name="connsiteX8" fmla="*/ 482098 w 548144"/>
                <a:gd name="connsiteY8" fmla="*/ 611824 h 646658"/>
                <a:gd name="connsiteX9" fmla="*/ 377424 w 548144"/>
                <a:gd name="connsiteY9" fmla="*/ 533669 h 646658"/>
                <a:gd name="connsiteX10" fmla="*/ 375481 w 548144"/>
                <a:gd name="connsiteY10" fmla="*/ 410961 h 646658"/>
                <a:gd name="connsiteX11" fmla="*/ 318649 w 548144"/>
                <a:gd name="connsiteY11" fmla="*/ 350598 h 646658"/>
                <a:gd name="connsiteX12" fmla="*/ 98481 w 548144"/>
                <a:gd name="connsiteY12" fmla="*/ -1649 h 64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144" h="646658">
                  <a:moveTo>
                    <a:pt x="98481" y="-1649"/>
                  </a:moveTo>
                  <a:lnTo>
                    <a:pt x="-1810" y="20360"/>
                  </a:lnTo>
                  <a:cubicBezTo>
                    <a:pt x="-1810" y="20360"/>
                    <a:pt x="22650" y="147576"/>
                    <a:pt x="159632" y="350598"/>
                  </a:cubicBezTo>
                  <a:cubicBezTo>
                    <a:pt x="320808" y="589485"/>
                    <a:pt x="546334" y="645009"/>
                    <a:pt x="546334" y="645009"/>
                  </a:cubicBezTo>
                  <a:lnTo>
                    <a:pt x="542677" y="607964"/>
                  </a:lnTo>
                  <a:lnTo>
                    <a:pt x="542550" y="606744"/>
                  </a:lnTo>
                  <a:lnTo>
                    <a:pt x="539997" y="580900"/>
                  </a:lnTo>
                  <a:cubicBezTo>
                    <a:pt x="532974" y="591225"/>
                    <a:pt x="523766" y="599518"/>
                    <a:pt x="512514" y="604979"/>
                  </a:cubicBezTo>
                  <a:cubicBezTo>
                    <a:pt x="502938" y="609615"/>
                    <a:pt x="492639" y="611824"/>
                    <a:pt x="482098" y="611824"/>
                  </a:cubicBezTo>
                  <a:cubicBezTo>
                    <a:pt x="443172" y="611824"/>
                    <a:pt x="400754" y="581801"/>
                    <a:pt x="377424" y="533669"/>
                  </a:cubicBezTo>
                  <a:cubicBezTo>
                    <a:pt x="355999" y="489472"/>
                    <a:pt x="356545" y="442063"/>
                    <a:pt x="375481" y="410961"/>
                  </a:cubicBezTo>
                  <a:cubicBezTo>
                    <a:pt x="357752" y="393676"/>
                    <a:pt x="338765" y="373699"/>
                    <a:pt x="318649" y="350598"/>
                  </a:cubicBezTo>
                  <a:cubicBezTo>
                    <a:pt x="186543" y="198935"/>
                    <a:pt x="98481" y="-1649"/>
                    <a:pt x="98481" y="-1649"/>
                  </a:cubicBezTo>
                </a:path>
              </a:pathLst>
            </a:custGeom>
            <a:solidFill>
              <a:srgbClr val="68CFC5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728" name="Picture 727">
              <a:extLst>
                <a:ext uri="{FF2B5EF4-FFF2-40B4-BE49-F238E27FC236}">
                  <a16:creationId xmlns:a16="http://schemas.microsoft.com/office/drawing/2014/main" id="{264491D1-DDBC-C90B-7F91-8164EFF5F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0"/>
            <a:stretch>
              <a:fillRect/>
            </a:stretch>
          </p:blipFill>
          <p:spPr>
            <a:xfrm>
              <a:off x="5667564" y="3854004"/>
              <a:ext cx="81534" cy="99314"/>
            </a:xfrm>
            <a:custGeom>
              <a:avLst/>
              <a:gdLst>
                <a:gd name="connsiteX0" fmla="*/ 292 w 81534"/>
                <a:gd name="connsiteY0" fmla="*/ 383 h 99314"/>
                <a:gd name="connsiteX1" fmla="*/ 81827 w 81534"/>
                <a:gd name="connsiteY1" fmla="*/ 383 h 99314"/>
                <a:gd name="connsiteX2" fmla="*/ 81827 w 81534"/>
                <a:gd name="connsiteY2" fmla="*/ 99697 h 99314"/>
                <a:gd name="connsiteX3" fmla="*/ 292 w 81534"/>
                <a:gd name="connsiteY3" fmla="*/ 99697 h 9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534" h="99314">
                  <a:moveTo>
                    <a:pt x="292" y="383"/>
                  </a:moveTo>
                  <a:lnTo>
                    <a:pt x="81827" y="383"/>
                  </a:lnTo>
                  <a:lnTo>
                    <a:pt x="81827" y="99697"/>
                  </a:lnTo>
                  <a:lnTo>
                    <a:pt x="292" y="99697"/>
                  </a:lnTo>
                  <a:close/>
                </a:path>
              </a:pathLst>
            </a:custGeom>
          </p:spPr>
        </p:pic>
        <p:pic>
          <p:nvPicPr>
            <p:cNvPr id="729" name="Picture 728">
              <a:extLst>
                <a:ext uri="{FF2B5EF4-FFF2-40B4-BE49-F238E27FC236}">
                  <a16:creationId xmlns:a16="http://schemas.microsoft.com/office/drawing/2014/main" id="{C36F9B47-18D7-2E0D-3F30-A3492C0C6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1"/>
            <a:stretch>
              <a:fillRect/>
            </a:stretch>
          </p:blipFill>
          <p:spPr>
            <a:xfrm>
              <a:off x="5698044" y="3805745"/>
              <a:ext cx="142493" cy="153923"/>
            </a:xfrm>
            <a:custGeom>
              <a:avLst/>
              <a:gdLst>
                <a:gd name="connsiteX0" fmla="*/ 299 w 142493"/>
                <a:gd name="connsiteY0" fmla="*/ 381 h 153923"/>
                <a:gd name="connsiteX1" fmla="*/ 142793 w 142493"/>
                <a:gd name="connsiteY1" fmla="*/ 381 h 153923"/>
                <a:gd name="connsiteX2" fmla="*/ 142793 w 142493"/>
                <a:gd name="connsiteY2" fmla="*/ 154305 h 153923"/>
                <a:gd name="connsiteX3" fmla="*/ 299 w 142493"/>
                <a:gd name="connsiteY3" fmla="*/ 154305 h 15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93" h="153923">
                  <a:moveTo>
                    <a:pt x="299" y="381"/>
                  </a:moveTo>
                  <a:lnTo>
                    <a:pt x="142793" y="381"/>
                  </a:lnTo>
                  <a:lnTo>
                    <a:pt x="142793" y="154305"/>
                  </a:lnTo>
                  <a:lnTo>
                    <a:pt x="299" y="154305"/>
                  </a:lnTo>
                  <a:close/>
                </a:path>
              </a:pathLst>
            </a:custGeom>
          </p:spPr>
        </p:pic>
        <p:pic>
          <p:nvPicPr>
            <p:cNvPr id="730" name="Picture 729">
              <a:extLst>
                <a:ext uri="{FF2B5EF4-FFF2-40B4-BE49-F238E27FC236}">
                  <a16:creationId xmlns:a16="http://schemas.microsoft.com/office/drawing/2014/main" id="{E76BD993-6C68-D718-CD1A-CC55A7A42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2"/>
            <a:stretch>
              <a:fillRect/>
            </a:stretch>
          </p:blipFill>
          <p:spPr>
            <a:xfrm>
              <a:off x="5814884" y="3860354"/>
              <a:ext cx="30734" cy="56134"/>
            </a:xfrm>
            <a:custGeom>
              <a:avLst/>
              <a:gdLst>
                <a:gd name="connsiteX0" fmla="*/ 305 w 30734"/>
                <a:gd name="connsiteY0" fmla="*/ 381 h 56134"/>
                <a:gd name="connsiteX1" fmla="*/ 31039 w 30734"/>
                <a:gd name="connsiteY1" fmla="*/ 381 h 56134"/>
                <a:gd name="connsiteX2" fmla="*/ 31039 w 30734"/>
                <a:gd name="connsiteY2" fmla="*/ 56515 h 56134"/>
                <a:gd name="connsiteX3" fmla="*/ 305 w 30734"/>
                <a:gd name="connsiteY3" fmla="*/ 56515 h 5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34" h="56134">
                  <a:moveTo>
                    <a:pt x="305" y="381"/>
                  </a:moveTo>
                  <a:lnTo>
                    <a:pt x="31039" y="381"/>
                  </a:lnTo>
                  <a:lnTo>
                    <a:pt x="31039" y="56515"/>
                  </a:lnTo>
                  <a:lnTo>
                    <a:pt x="305" y="56515"/>
                  </a:lnTo>
                  <a:close/>
                </a:path>
              </a:pathLst>
            </a:custGeom>
          </p:spPr>
        </p:pic>
        <p:pic>
          <p:nvPicPr>
            <p:cNvPr id="731" name="Picture 730">
              <a:extLst>
                <a:ext uri="{FF2B5EF4-FFF2-40B4-BE49-F238E27FC236}">
                  <a16:creationId xmlns:a16="http://schemas.microsoft.com/office/drawing/2014/main" id="{99AF7593-E200-ED8B-F2C2-1BCD65CE5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3"/>
            <a:stretch>
              <a:fillRect/>
            </a:stretch>
          </p:blipFill>
          <p:spPr>
            <a:xfrm>
              <a:off x="5808534" y="3738435"/>
              <a:ext cx="56134" cy="141223"/>
            </a:xfrm>
            <a:custGeom>
              <a:avLst/>
              <a:gdLst>
                <a:gd name="connsiteX0" fmla="*/ 306 w 56134"/>
                <a:gd name="connsiteY0" fmla="*/ 373 h 141223"/>
                <a:gd name="connsiteX1" fmla="*/ 56440 w 56134"/>
                <a:gd name="connsiteY1" fmla="*/ 373 h 141223"/>
                <a:gd name="connsiteX2" fmla="*/ 56440 w 56134"/>
                <a:gd name="connsiteY2" fmla="*/ 141597 h 141223"/>
                <a:gd name="connsiteX3" fmla="*/ 306 w 56134"/>
                <a:gd name="connsiteY3" fmla="*/ 141597 h 14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34" h="141223">
                  <a:moveTo>
                    <a:pt x="306" y="373"/>
                  </a:moveTo>
                  <a:lnTo>
                    <a:pt x="56440" y="373"/>
                  </a:lnTo>
                  <a:lnTo>
                    <a:pt x="56440" y="141597"/>
                  </a:lnTo>
                  <a:lnTo>
                    <a:pt x="306" y="141597"/>
                  </a:lnTo>
                  <a:close/>
                </a:path>
              </a:pathLst>
            </a:custGeom>
          </p:spPr>
        </p:pic>
        <p:pic>
          <p:nvPicPr>
            <p:cNvPr id="732" name="Picture 731">
              <a:extLst>
                <a:ext uri="{FF2B5EF4-FFF2-40B4-BE49-F238E27FC236}">
                  <a16:creationId xmlns:a16="http://schemas.microsoft.com/office/drawing/2014/main" id="{C3D937E1-3346-9CB0-D863-A93B7F448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4"/>
            <a:stretch>
              <a:fillRect/>
            </a:stretch>
          </p:blipFill>
          <p:spPr>
            <a:xfrm>
              <a:off x="5819964" y="3768914"/>
              <a:ext cx="51054" cy="123444"/>
            </a:xfrm>
            <a:custGeom>
              <a:avLst/>
              <a:gdLst>
                <a:gd name="connsiteX0" fmla="*/ 307 w 51054"/>
                <a:gd name="connsiteY0" fmla="*/ 375 h 123444"/>
                <a:gd name="connsiteX1" fmla="*/ 51361 w 51054"/>
                <a:gd name="connsiteY1" fmla="*/ 375 h 123444"/>
                <a:gd name="connsiteX2" fmla="*/ 51361 w 51054"/>
                <a:gd name="connsiteY2" fmla="*/ 123819 h 123444"/>
                <a:gd name="connsiteX3" fmla="*/ 307 w 51054"/>
                <a:gd name="connsiteY3" fmla="*/ 123819 h 12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054" h="123444">
                  <a:moveTo>
                    <a:pt x="307" y="375"/>
                  </a:moveTo>
                  <a:lnTo>
                    <a:pt x="51361" y="375"/>
                  </a:lnTo>
                  <a:lnTo>
                    <a:pt x="51361" y="123819"/>
                  </a:lnTo>
                  <a:lnTo>
                    <a:pt x="307" y="123819"/>
                  </a:lnTo>
                  <a:close/>
                </a:path>
              </a:pathLst>
            </a:custGeom>
          </p:spPr>
        </p:pic>
        <p:pic>
          <p:nvPicPr>
            <p:cNvPr id="733" name="Picture 732">
              <a:extLst>
                <a:ext uri="{FF2B5EF4-FFF2-40B4-BE49-F238E27FC236}">
                  <a16:creationId xmlns:a16="http://schemas.microsoft.com/office/drawing/2014/main" id="{253D0886-F405-5815-D160-B0899FB25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5"/>
            <a:stretch>
              <a:fillRect/>
            </a:stretch>
          </p:blipFill>
          <p:spPr>
            <a:xfrm>
              <a:off x="5826314" y="3757484"/>
              <a:ext cx="32004" cy="30734"/>
            </a:xfrm>
            <a:custGeom>
              <a:avLst/>
              <a:gdLst>
                <a:gd name="connsiteX0" fmla="*/ 306 w 32004"/>
                <a:gd name="connsiteY0" fmla="*/ 369 h 30734"/>
                <a:gd name="connsiteX1" fmla="*/ 32311 w 32004"/>
                <a:gd name="connsiteY1" fmla="*/ 369 h 30734"/>
                <a:gd name="connsiteX2" fmla="*/ 32311 w 32004"/>
                <a:gd name="connsiteY2" fmla="*/ 31103 h 30734"/>
                <a:gd name="connsiteX3" fmla="*/ 306 w 32004"/>
                <a:gd name="connsiteY3" fmla="*/ 31103 h 3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04" h="30734">
                  <a:moveTo>
                    <a:pt x="306" y="369"/>
                  </a:moveTo>
                  <a:lnTo>
                    <a:pt x="32311" y="369"/>
                  </a:lnTo>
                  <a:lnTo>
                    <a:pt x="32311" y="31103"/>
                  </a:lnTo>
                  <a:lnTo>
                    <a:pt x="306" y="31103"/>
                  </a:lnTo>
                  <a:close/>
                </a:path>
              </a:pathLst>
            </a:custGeom>
          </p:spPr>
        </p:pic>
        <p:pic>
          <p:nvPicPr>
            <p:cNvPr id="734" name="Picture 733">
              <a:extLst>
                <a:ext uri="{FF2B5EF4-FFF2-40B4-BE49-F238E27FC236}">
                  <a16:creationId xmlns:a16="http://schemas.microsoft.com/office/drawing/2014/main" id="{93F4925E-A165-C19B-4133-1B78A65EE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6"/>
            <a:stretch>
              <a:fillRect/>
            </a:stretch>
          </p:blipFill>
          <p:spPr>
            <a:xfrm>
              <a:off x="5643434" y="3707955"/>
              <a:ext cx="208533" cy="221233"/>
            </a:xfrm>
            <a:custGeom>
              <a:avLst/>
              <a:gdLst>
                <a:gd name="connsiteX0" fmla="*/ 296 w 208533"/>
                <a:gd name="connsiteY0" fmla="*/ 374 h 221233"/>
                <a:gd name="connsiteX1" fmla="*/ 208830 w 208533"/>
                <a:gd name="connsiteY1" fmla="*/ 374 h 221233"/>
                <a:gd name="connsiteX2" fmla="*/ 208830 w 208533"/>
                <a:gd name="connsiteY2" fmla="*/ 221608 h 221233"/>
                <a:gd name="connsiteX3" fmla="*/ 296 w 208533"/>
                <a:gd name="connsiteY3" fmla="*/ 221608 h 221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533" h="221233">
                  <a:moveTo>
                    <a:pt x="296" y="374"/>
                  </a:moveTo>
                  <a:lnTo>
                    <a:pt x="208830" y="374"/>
                  </a:lnTo>
                  <a:lnTo>
                    <a:pt x="208830" y="221608"/>
                  </a:lnTo>
                  <a:lnTo>
                    <a:pt x="296" y="221608"/>
                  </a:lnTo>
                  <a:close/>
                </a:path>
              </a:pathLst>
            </a:custGeom>
          </p:spPr>
        </p:pic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CAF5E1D6-F364-79B0-B504-933057CD4BCB}"/>
                </a:ext>
              </a:extLst>
            </p:cNvPr>
            <p:cNvSpPr/>
            <p:nvPr/>
          </p:nvSpPr>
          <p:spPr>
            <a:xfrm flipV="1">
              <a:off x="5168743" y="4087532"/>
              <a:ext cx="351399" cy="513087"/>
            </a:xfrm>
            <a:custGeom>
              <a:avLst/>
              <a:gdLst>
                <a:gd name="connsiteX0" fmla="*/ -1156 w 351399"/>
                <a:gd name="connsiteY0" fmla="*/ 101085 h 513087"/>
                <a:gd name="connsiteX1" fmla="*/ 73800 w 351399"/>
                <a:gd name="connsiteY1" fmla="*/ 119144 h 513087"/>
                <a:gd name="connsiteX2" fmla="*/ 42177 w 351399"/>
                <a:gd name="connsiteY2" fmla="*/ 18166 h 513087"/>
                <a:gd name="connsiteX3" fmla="*/ 114058 w 351399"/>
                <a:gd name="connsiteY3" fmla="*/ 92715 h 513087"/>
                <a:gd name="connsiteX4" fmla="*/ 151257 w 351399"/>
                <a:gd name="connsiteY4" fmla="*/ 1339 h 513087"/>
                <a:gd name="connsiteX5" fmla="*/ 164173 w 351399"/>
                <a:gd name="connsiteY5" fmla="*/ 97821 h 513087"/>
                <a:gd name="connsiteX6" fmla="*/ 242100 w 351399"/>
                <a:gd name="connsiteY6" fmla="*/ 69944 h 513087"/>
                <a:gd name="connsiteX7" fmla="*/ 177444 w 351399"/>
                <a:gd name="connsiteY7" fmla="*/ 173360 h 513087"/>
                <a:gd name="connsiteX8" fmla="*/ 183350 w 351399"/>
                <a:gd name="connsiteY8" fmla="*/ 190658 h 513087"/>
                <a:gd name="connsiteX9" fmla="*/ 349745 w 351399"/>
                <a:gd name="connsiteY9" fmla="*/ 428770 h 513087"/>
                <a:gd name="connsiteX10" fmla="*/ 310972 w 351399"/>
                <a:gd name="connsiteY10" fmla="*/ 461625 h 513087"/>
                <a:gd name="connsiteX11" fmla="*/ 223634 w 351399"/>
                <a:gd name="connsiteY11" fmla="*/ 500677 h 513087"/>
                <a:gd name="connsiteX12" fmla="*/ 143853 w 351399"/>
                <a:gd name="connsiteY12" fmla="*/ 511739 h 513087"/>
                <a:gd name="connsiteX13" fmla="*/ 97764 w 351399"/>
                <a:gd name="connsiteY13" fmla="*/ 207523 h 513087"/>
                <a:gd name="connsiteX14" fmla="*/ -1156 w 351399"/>
                <a:gd name="connsiteY14" fmla="*/ 101085 h 513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1399" h="513087">
                  <a:moveTo>
                    <a:pt x="-1156" y="101085"/>
                  </a:moveTo>
                  <a:cubicBezTo>
                    <a:pt x="11671" y="76561"/>
                    <a:pt x="72174" y="118039"/>
                    <a:pt x="73800" y="119144"/>
                  </a:cubicBezTo>
                  <a:cubicBezTo>
                    <a:pt x="72415" y="117214"/>
                    <a:pt x="19037" y="42576"/>
                    <a:pt x="42177" y="18166"/>
                  </a:cubicBezTo>
                  <a:cubicBezTo>
                    <a:pt x="65443" y="-6256"/>
                    <a:pt x="114058" y="92715"/>
                    <a:pt x="114058" y="92715"/>
                  </a:cubicBezTo>
                  <a:cubicBezTo>
                    <a:pt x="114058" y="92715"/>
                    <a:pt x="110452" y="-19997"/>
                    <a:pt x="151257" y="1339"/>
                  </a:cubicBezTo>
                  <a:cubicBezTo>
                    <a:pt x="163715" y="7854"/>
                    <a:pt x="158788" y="32809"/>
                    <a:pt x="164173" y="97821"/>
                  </a:cubicBezTo>
                  <a:cubicBezTo>
                    <a:pt x="206756" y="56736"/>
                    <a:pt x="233985" y="55136"/>
                    <a:pt x="242100" y="69944"/>
                  </a:cubicBezTo>
                  <a:cubicBezTo>
                    <a:pt x="253314" y="90455"/>
                    <a:pt x="222593" y="107231"/>
                    <a:pt x="177444" y="173360"/>
                  </a:cubicBezTo>
                  <a:cubicBezTo>
                    <a:pt x="179387" y="179126"/>
                    <a:pt x="181343" y="184905"/>
                    <a:pt x="183350" y="190658"/>
                  </a:cubicBezTo>
                  <a:lnTo>
                    <a:pt x="349745" y="428770"/>
                  </a:lnTo>
                  <a:cubicBezTo>
                    <a:pt x="337820" y="441089"/>
                    <a:pt x="324917" y="452024"/>
                    <a:pt x="310972" y="461625"/>
                  </a:cubicBezTo>
                  <a:cubicBezTo>
                    <a:pt x="285280" y="479291"/>
                    <a:pt x="256146" y="492321"/>
                    <a:pt x="223634" y="500677"/>
                  </a:cubicBezTo>
                  <a:cubicBezTo>
                    <a:pt x="198983" y="507040"/>
                    <a:pt x="172402" y="510723"/>
                    <a:pt x="143853" y="511739"/>
                  </a:cubicBezTo>
                  <a:cubicBezTo>
                    <a:pt x="118567" y="398290"/>
                    <a:pt x="104927" y="298989"/>
                    <a:pt x="97764" y="207523"/>
                  </a:cubicBezTo>
                  <a:cubicBezTo>
                    <a:pt x="97764" y="207523"/>
                    <a:pt x="-9843" y="117671"/>
                    <a:pt x="-1156" y="101085"/>
                  </a:cubicBezTo>
                </a:path>
              </a:pathLst>
            </a:custGeom>
            <a:gradFill>
              <a:gsLst>
                <a:gs pos="0">
                  <a:srgbClr val="3A9E0E"/>
                </a:gs>
                <a:gs pos="47210">
                  <a:srgbClr val="065207"/>
                </a:gs>
                <a:gs pos="100000">
                  <a:srgbClr val="065207"/>
                </a:gs>
              </a:gsLst>
              <a:lin ang="2733368" scaled="1"/>
            </a:gra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76BBD29D-7C9C-17F7-C54B-309F1D1B2ED8}"/>
                </a:ext>
              </a:extLst>
            </p:cNvPr>
            <p:cNvSpPr/>
            <p:nvPr/>
          </p:nvSpPr>
          <p:spPr>
            <a:xfrm flipV="1">
              <a:off x="5512650" y="3650181"/>
              <a:ext cx="428091" cy="1240651"/>
            </a:xfrm>
            <a:custGeom>
              <a:avLst/>
              <a:gdLst>
                <a:gd name="connsiteX0" fmla="*/ 426176 w 428091"/>
                <a:gd name="connsiteY0" fmla="*/ 1238817 h 1240651"/>
                <a:gd name="connsiteX1" fmla="*/ 174424 w 428091"/>
                <a:gd name="connsiteY1" fmla="*/ 1026117 h 1240651"/>
                <a:gd name="connsiteX2" fmla="*/ -1916 w 428091"/>
                <a:gd name="connsiteY2" fmla="*/ -1414 h 1240651"/>
                <a:gd name="connsiteX3" fmla="*/ 423738 w 428091"/>
                <a:gd name="connsiteY3" fmla="*/ 37727 h 1240651"/>
                <a:gd name="connsiteX4" fmla="*/ 426176 w 428091"/>
                <a:gd name="connsiteY4" fmla="*/ 1238817 h 12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091" h="1240651">
                  <a:moveTo>
                    <a:pt x="426176" y="1238817"/>
                  </a:moveTo>
                  <a:cubicBezTo>
                    <a:pt x="426176" y="1238817"/>
                    <a:pt x="289600" y="1258629"/>
                    <a:pt x="174424" y="1026117"/>
                  </a:cubicBezTo>
                  <a:cubicBezTo>
                    <a:pt x="59248" y="793593"/>
                    <a:pt x="-1916" y="-1414"/>
                    <a:pt x="-1916" y="-1414"/>
                  </a:cubicBezTo>
                  <a:cubicBezTo>
                    <a:pt x="20106" y="57298"/>
                    <a:pt x="232933" y="52408"/>
                    <a:pt x="423738" y="37727"/>
                  </a:cubicBezTo>
                  <a:cubicBezTo>
                    <a:pt x="375516" y="420213"/>
                    <a:pt x="383593" y="805772"/>
                    <a:pt x="426176" y="1238817"/>
                  </a:cubicBezTo>
                </a:path>
              </a:pathLst>
            </a:custGeom>
            <a:gradFill>
              <a:gsLst>
                <a:gs pos="0">
                  <a:srgbClr val="C9E0D5"/>
                </a:gs>
                <a:gs pos="22920">
                  <a:srgbClr val="C9E0D5"/>
                </a:gs>
                <a:gs pos="100000">
                  <a:srgbClr val="68CFC5"/>
                </a:gs>
              </a:gsLst>
              <a:lin ang="10825847" scaled="1"/>
            </a:gra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7" name="Freeform: Shape 736">
              <a:extLst>
                <a:ext uri="{FF2B5EF4-FFF2-40B4-BE49-F238E27FC236}">
                  <a16:creationId xmlns:a16="http://schemas.microsoft.com/office/drawing/2014/main" id="{5641AD7A-9AB4-0A89-ABE0-F541FCBA0DB9}"/>
                </a:ext>
              </a:extLst>
            </p:cNvPr>
            <p:cNvSpPr/>
            <p:nvPr/>
          </p:nvSpPr>
          <p:spPr>
            <a:xfrm flipV="1">
              <a:off x="5815282" y="3650601"/>
              <a:ext cx="125459" cy="657301"/>
            </a:xfrm>
            <a:custGeom>
              <a:avLst/>
              <a:gdLst>
                <a:gd name="connsiteX0" fmla="*/ 123440 w 125459"/>
                <a:gd name="connsiteY0" fmla="*/ 655627 h 657301"/>
                <a:gd name="connsiteX1" fmla="*/ 88045 w 125459"/>
                <a:gd name="connsiteY1" fmla="*/ -1674 h 657301"/>
                <a:gd name="connsiteX2" fmla="*/ -1312 w 125459"/>
                <a:gd name="connsiteY2" fmla="*/ 398770 h 657301"/>
                <a:gd name="connsiteX3" fmla="*/ 84299 w 125459"/>
                <a:gd name="connsiteY3" fmla="*/ 452579 h 657301"/>
                <a:gd name="connsiteX4" fmla="*/ 3578 w 125459"/>
                <a:gd name="connsiteY4" fmla="*/ 491734 h 657301"/>
                <a:gd name="connsiteX5" fmla="*/ 67179 w 125459"/>
                <a:gd name="connsiteY5" fmla="*/ 655627 h 657301"/>
                <a:gd name="connsiteX6" fmla="*/ 123440 w 125459"/>
                <a:gd name="connsiteY6" fmla="*/ 655627 h 657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459" h="657301">
                  <a:moveTo>
                    <a:pt x="123440" y="655627"/>
                  </a:moveTo>
                  <a:cubicBezTo>
                    <a:pt x="117268" y="531866"/>
                    <a:pt x="87868" y="291251"/>
                    <a:pt x="88045" y="-1674"/>
                  </a:cubicBezTo>
                  <a:cubicBezTo>
                    <a:pt x="42541" y="114442"/>
                    <a:pt x="-8652" y="256885"/>
                    <a:pt x="-1312" y="398770"/>
                  </a:cubicBezTo>
                  <a:lnTo>
                    <a:pt x="84299" y="452579"/>
                  </a:lnTo>
                  <a:lnTo>
                    <a:pt x="3578" y="491734"/>
                  </a:lnTo>
                  <a:cubicBezTo>
                    <a:pt x="19300" y="601055"/>
                    <a:pt x="55203" y="631294"/>
                    <a:pt x="67179" y="655627"/>
                  </a:cubicBezTo>
                  <a:lnTo>
                    <a:pt x="123440" y="655627"/>
                  </a:lnTo>
                </a:path>
              </a:pathLst>
            </a:custGeom>
            <a:gradFill>
              <a:gsLst>
                <a:gs pos="0">
                  <a:srgbClr val="96C8C7"/>
                </a:gs>
                <a:gs pos="22920">
                  <a:srgbClr val="96C8C7"/>
                </a:gs>
                <a:gs pos="100000">
                  <a:srgbClr val="14827D"/>
                </a:gs>
              </a:gsLst>
              <a:lin ang="21398013" scaled="1"/>
            </a:gra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8" name="Freeform: Shape 737">
              <a:extLst>
                <a:ext uri="{FF2B5EF4-FFF2-40B4-BE49-F238E27FC236}">
                  <a16:creationId xmlns:a16="http://schemas.microsoft.com/office/drawing/2014/main" id="{ABB7FFC9-48B0-B115-1C48-809AD2D0A01E}"/>
                </a:ext>
              </a:extLst>
            </p:cNvPr>
            <p:cNvSpPr/>
            <p:nvPr/>
          </p:nvSpPr>
          <p:spPr>
            <a:xfrm flipV="1">
              <a:off x="6353949" y="3683990"/>
              <a:ext cx="548157" cy="646658"/>
            </a:xfrm>
            <a:custGeom>
              <a:avLst/>
              <a:gdLst>
                <a:gd name="connsiteX0" fmla="*/ 445335 w 548157"/>
                <a:gd name="connsiteY0" fmla="*/ -1649 h 646658"/>
                <a:gd name="connsiteX1" fmla="*/ 225167 w 548157"/>
                <a:gd name="connsiteY1" fmla="*/ 350598 h 646658"/>
                <a:gd name="connsiteX2" fmla="*/ 168335 w 548157"/>
                <a:gd name="connsiteY2" fmla="*/ 410961 h 646658"/>
                <a:gd name="connsiteX3" fmla="*/ 166379 w 548157"/>
                <a:gd name="connsiteY3" fmla="*/ 533669 h 646658"/>
                <a:gd name="connsiteX4" fmla="*/ 61718 w 548157"/>
                <a:gd name="connsiteY4" fmla="*/ 611824 h 646658"/>
                <a:gd name="connsiteX5" fmla="*/ 31302 w 548157"/>
                <a:gd name="connsiteY5" fmla="*/ 604979 h 646658"/>
                <a:gd name="connsiteX6" fmla="*/ 3819 w 548157"/>
                <a:gd name="connsiteY6" fmla="*/ 580900 h 646658"/>
                <a:gd name="connsiteX7" fmla="*/ 2905 w 548157"/>
                <a:gd name="connsiteY7" fmla="*/ 590095 h 646658"/>
                <a:gd name="connsiteX8" fmla="*/ 2892 w 548157"/>
                <a:gd name="connsiteY8" fmla="*/ 590273 h 646658"/>
                <a:gd name="connsiteX9" fmla="*/ 2143 w 548157"/>
                <a:gd name="connsiteY9" fmla="*/ 597791 h 646658"/>
                <a:gd name="connsiteX10" fmla="*/ -2531 w 548157"/>
                <a:gd name="connsiteY10" fmla="*/ 645009 h 646658"/>
                <a:gd name="connsiteX11" fmla="*/ 384184 w 548157"/>
                <a:gd name="connsiteY11" fmla="*/ 350598 h 646658"/>
                <a:gd name="connsiteX12" fmla="*/ 545626 w 548157"/>
                <a:gd name="connsiteY12" fmla="*/ 20360 h 646658"/>
                <a:gd name="connsiteX13" fmla="*/ 445335 w 548157"/>
                <a:gd name="connsiteY13" fmla="*/ -1649 h 64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8157" h="646658">
                  <a:moveTo>
                    <a:pt x="445335" y="-1649"/>
                  </a:moveTo>
                  <a:cubicBezTo>
                    <a:pt x="445335" y="-1649"/>
                    <a:pt x="357273" y="198935"/>
                    <a:pt x="225167" y="350598"/>
                  </a:cubicBezTo>
                  <a:cubicBezTo>
                    <a:pt x="205051" y="373699"/>
                    <a:pt x="186064" y="393689"/>
                    <a:pt x="168335" y="410961"/>
                  </a:cubicBezTo>
                  <a:cubicBezTo>
                    <a:pt x="187271" y="442063"/>
                    <a:pt x="187817" y="489472"/>
                    <a:pt x="166379" y="533669"/>
                  </a:cubicBezTo>
                  <a:cubicBezTo>
                    <a:pt x="143062" y="581801"/>
                    <a:pt x="100644" y="611824"/>
                    <a:pt x="61718" y="611824"/>
                  </a:cubicBezTo>
                  <a:cubicBezTo>
                    <a:pt x="51177" y="611824"/>
                    <a:pt x="40878" y="609615"/>
                    <a:pt x="31302" y="604979"/>
                  </a:cubicBezTo>
                  <a:cubicBezTo>
                    <a:pt x="20050" y="599518"/>
                    <a:pt x="10842" y="591225"/>
                    <a:pt x="3819" y="580900"/>
                  </a:cubicBezTo>
                  <a:lnTo>
                    <a:pt x="2905" y="590095"/>
                  </a:lnTo>
                  <a:lnTo>
                    <a:pt x="2892" y="590273"/>
                  </a:lnTo>
                  <a:lnTo>
                    <a:pt x="2143" y="597791"/>
                  </a:lnTo>
                  <a:lnTo>
                    <a:pt x="-2531" y="645009"/>
                  </a:lnTo>
                  <a:cubicBezTo>
                    <a:pt x="-2531" y="645009"/>
                    <a:pt x="223008" y="589485"/>
                    <a:pt x="384184" y="350598"/>
                  </a:cubicBezTo>
                  <a:cubicBezTo>
                    <a:pt x="521166" y="147576"/>
                    <a:pt x="545626" y="20360"/>
                    <a:pt x="545626" y="20360"/>
                  </a:cubicBezTo>
                  <a:lnTo>
                    <a:pt x="445335" y="-1649"/>
                  </a:lnTo>
                </a:path>
              </a:pathLst>
            </a:custGeom>
            <a:solidFill>
              <a:srgbClr val="68CFC5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739" name="Picture 738">
              <a:extLst>
                <a:ext uri="{FF2B5EF4-FFF2-40B4-BE49-F238E27FC236}">
                  <a16:creationId xmlns:a16="http://schemas.microsoft.com/office/drawing/2014/main" id="{C7B28AF3-247E-6D2D-22BE-F9F93D397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7"/>
            <a:stretch>
              <a:fillRect/>
            </a:stretch>
          </p:blipFill>
          <p:spPr>
            <a:xfrm>
              <a:off x="6448614" y="3848924"/>
              <a:ext cx="86614" cy="110744"/>
            </a:xfrm>
            <a:custGeom>
              <a:avLst/>
              <a:gdLst>
                <a:gd name="connsiteX0" fmla="*/ 375 w 86614"/>
                <a:gd name="connsiteY0" fmla="*/ 383 h 110744"/>
                <a:gd name="connsiteX1" fmla="*/ 86989 w 86614"/>
                <a:gd name="connsiteY1" fmla="*/ 383 h 110744"/>
                <a:gd name="connsiteX2" fmla="*/ 86989 w 86614"/>
                <a:gd name="connsiteY2" fmla="*/ 111127 h 110744"/>
                <a:gd name="connsiteX3" fmla="*/ 375 w 86614"/>
                <a:gd name="connsiteY3" fmla="*/ 111127 h 110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14" h="110744">
                  <a:moveTo>
                    <a:pt x="375" y="383"/>
                  </a:moveTo>
                  <a:lnTo>
                    <a:pt x="86989" y="383"/>
                  </a:lnTo>
                  <a:lnTo>
                    <a:pt x="86989" y="111127"/>
                  </a:lnTo>
                  <a:lnTo>
                    <a:pt x="375" y="111127"/>
                  </a:lnTo>
                  <a:close/>
                </a:path>
              </a:pathLst>
            </a:custGeom>
          </p:spPr>
        </p:pic>
        <p:pic>
          <p:nvPicPr>
            <p:cNvPr id="740" name="Picture 739">
              <a:extLst>
                <a:ext uri="{FF2B5EF4-FFF2-40B4-BE49-F238E27FC236}">
                  <a16:creationId xmlns:a16="http://schemas.microsoft.com/office/drawing/2014/main" id="{9D4AE4A2-C57C-84E8-759C-6736D06A5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8"/>
            <a:stretch>
              <a:fillRect/>
            </a:stretch>
          </p:blipFill>
          <p:spPr>
            <a:xfrm>
              <a:off x="6374954" y="3805745"/>
              <a:ext cx="123444" cy="153923"/>
            </a:xfrm>
            <a:custGeom>
              <a:avLst/>
              <a:gdLst>
                <a:gd name="connsiteX0" fmla="*/ 369 w 123444"/>
                <a:gd name="connsiteY0" fmla="*/ 381 h 153923"/>
                <a:gd name="connsiteX1" fmla="*/ 123813 w 123444"/>
                <a:gd name="connsiteY1" fmla="*/ 381 h 153923"/>
                <a:gd name="connsiteX2" fmla="*/ 123813 w 123444"/>
                <a:gd name="connsiteY2" fmla="*/ 154305 h 153923"/>
                <a:gd name="connsiteX3" fmla="*/ 369 w 123444"/>
                <a:gd name="connsiteY3" fmla="*/ 154305 h 15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444" h="153923">
                  <a:moveTo>
                    <a:pt x="369" y="381"/>
                  </a:moveTo>
                  <a:lnTo>
                    <a:pt x="123813" y="381"/>
                  </a:lnTo>
                  <a:lnTo>
                    <a:pt x="123813" y="154305"/>
                  </a:lnTo>
                  <a:lnTo>
                    <a:pt x="369" y="154305"/>
                  </a:lnTo>
                  <a:close/>
                </a:path>
              </a:pathLst>
            </a:custGeom>
          </p:spPr>
        </p:pic>
        <p:pic>
          <p:nvPicPr>
            <p:cNvPr id="741" name="Picture 740">
              <a:extLst>
                <a:ext uri="{FF2B5EF4-FFF2-40B4-BE49-F238E27FC236}">
                  <a16:creationId xmlns:a16="http://schemas.microsoft.com/office/drawing/2014/main" id="{F02723C8-3272-C2D1-DF8C-9A06FC4DE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9"/>
            <a:stretch>
              <a:fillRect/>
            </a:stretch>
          </p:blipFill>
          <p:spPr>
            <a:xfrm>
              <a:off x="6387654" y="3909884"/>
              <a:ext cx="25654" cy="25654"/>
            </a:xfrm>
            <a:custGeom>
              <a:avLst/>
              <a:gdLst>
                <a:gd name="connsiteX0" fmla="*/ 365 w 25654"/>
                <a:gd name="connsiteY0" fmla="*/ 385 h 25654"/>
                <a:gd name="connsiteX1" fmla="*/ 26019 w 25654"/>
                <a:gd name="connsiteY1" fmla="*/ 385 h 25654"/>
                <a:gd name="connsiteX2" fmla="*/ 26019 w 25654"/>
                <a:gd name="connsiteY2" fmla="*/ 26039 h 25654"/>
                <a:gd name="connsiteX3" fmla="*/ 365 w 25654"/>
                <a:gd name="connsiteY3" fmla="*/ 26039 h 2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54" h="25654">
                  <a:moveTo>
                    <a:pt x="365" y="385"/>
                  </a:moveTo>
                  <a:lnTo>
                    <a:pt x="26019" y="385"/>
                  </a:lnTo>
                  <a:lnTo>
                    <a:pt x="26019" y="26039"/>
                  </a:lnTo>
                  <a:lnTo>
                    <a:pt x="365" y="26039"/>
                  </a:lnTo>
                  <a:close/>
                </a:path>
              </a:pathLst>
            </a:custGeom>
          </p:spPr>
        </p:pic>
        <p:pic>
          <p:nvPicPr>
            <p:cNvPr id="742" name="Picture 741">
              <a:extLst>
                <a:ext uri="{FF2B5EF4-FFF2-40B4-BE49-F238E27FC236}">
                  <a16:creationId xmlns:a16="http://schemas.microsoft.com/office/drawing/2014/main" id="{3C9F3509-7FC5-EEA8-2747-8EE21B4E0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0"/>
            <a:stretch>
              <a:fillRect/>
            </a:stretch>
          </p:blipFill>
          <p:spPr>
            <a:xfrm>
              <a:off x="6357174" y="3799395"/>
              <a:ext cx="49784" cy="129793"/>
            </a:xfrm>
            <a:custGeom>
              <a:avLst/>
              <a:gdLst>
                <a:gd name="connsiteX0" fmla="*/ 363 w 49784"/>
                <a:gd name="connsiteY0" fmla="*/ 379 h 129793"/>
                <a:gd name="connsiteX1" fmla="*/ 50147 w 49784"/>
                <a:gd name="connsiteY1" fmla="*/ 379 h 129793"/>
                <a:gd name="connsiteX2" fmla="*/ 50147 w 49784"/>
                <a:gd name="connsiteY2" fmla="*/ 130173 h 129793"/>
                <a:gd name="connsiteX3" fmla="*/ 363 w 49784"/>
                <a:gd name="connsiteY3" fmla="*/ 130173 h 12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784" h="129793">
                  <a:moveTo>
                    <a:pt x="363" y="379"/>
                  </a:moveTo>
                  <a:lnTo>
                    <a:pt x="50147" y="379"/>
                  </a:lnTo>
                  <a:lnTo>
                    <a:pt x="50147" y="130173"/>
                  </a:lnTo>
                  <a:lnTo>
                    <a:pt x="363" y="130173"/>
                  </a:lnTo>
                  <a:close/>
                </a:path>
              </a:pathLst>
            </a:custGeom>
          </p:spPr>
        </p:pic>
        <p:pic>
          <p:nvPicPr>
            <p:cNvPr id="743" name="Picture 742">
              <a:extLst>
                <a:ext uri="{FF2B5EF4-FFF2-40B4-BE49-F238E27FC236}">
                  <a16:creationId xmlns:a16="http://schemas.microsoft.com/office/drawing/2014/main" id="{26BCBB96-3582-E220-70AB-57C8B4A53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1"/>
            <a:stretch>
              <a:fillRect/>
            </a:stretch>
          </p:blipFill>
          <p:spPr>
            <a:xfrm>
              <a:off x="6344474" y="3738434"/>
              <a:ext cx="32004" cy="75184"/>
            </a:xfrm>
            <a:custGeom>
              <a:avLst/>
              <a:gdLst>
                <a:gd name="connsiteX0" fmla="*/ 361 w 32004"/>
                <a:gd name="connsiteY0" fmla="*/ 369 h 75184"/>
                <a:gd name="connsiteX1" fmla="*/ 32365 w 32004"/>
                <a:gd name="connsiteY1" fmla="*/ 369 h 75184"/>
                <a:gd name="connsiteX2" fmla="*/ 32365 w 32004"/>
                <a:gd name="connsiteY2" fmla="*/ 75554 h 75184"/>
                <a:gd name="connsiteX3" fmla="*/ 361 w 32004"/>
                <a:gd name="connsiteY3" fmla="*/ 75554 h 7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04" h="75184">
                  <a:moveTo>
                    <a:pt x="361" y="369"/>
                  </a:moveTo>
                  <a:lnTo>
                    <a:pt x="32365" y="369"/>
                  </a:lnTo>
                  <a:lnTo>
                    <a:pt x="32365" y="75554"/>
                  </a:lnTo>
                  <a:lnTo>
                    <a:pt x="361" y="75554"/>
                  </a:lnTo>
                  <a:close/>
                </a:path>
              </a:pathLst>
            </a:custGeom>
          </p:spPr>
        </p:pic>
        <p:pic>
          <p:nvPicPr>
            <p:cNvPr id="744" name="Picture 743">
              <a:extLst>
                <a:ext uri="{FF2B5EF4-FFF2-40B4-BE49-F238E27FC236}">
                  <a16:creationId xmlns:a16="http://schemas.microsoft.com/office/drawing/2014/main" id="{68208921-7D7F-EE61-DEE8-03242F7A1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2"/>
            <a:stretch>
              <a:fillRect/>
            </a:stretch>
          </p:blipFill>
          <p:spPr>
            <a:xfrm>
              <a:off x="6374954" y="3873054"/>
              <a:ext cx="32004" cy="62484"/>
            </a:xfrm>
            <a:custGeom>
              <a:avLst/>
              <a:gdLst>
                <a:gd name="connsiteX0" fmla="*/ 364 w 32004"/>
                <a:gd name="connsiteY0" fmla="*/ 383 h 62484"/>
                <a:gd name="connsiteX1" fmla="*/ 32368 w 32004"/>
                <a:gd name="connsiteY1" fmla="*/ 383 h 62484"/>
                <a:gd name="connsiteX2" fmla="*/ 32368 w 32004"/>
                <a:gd name="connsiteY2" fmla="*/ 62867 h 62484"/>
                <a:gd name="connsiteX3" fmla="*/ 364 w 32004"/>
                <a:gd name="connsiteY3" fmla="*/ 62867 h 62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04" h="62484">
                  <a:moveTo>
                    <a:pt x="364" y="383"/>
                  </a:moveTo>
                  <a:lnTo>
                    <a:pt x="32368" y="383"/>
                  </a:lnTo>
                  <a:lnTo>
                    <a:pt x="32368" y="62867"/>
                  </a:lnTo>
                  <a:lnTo>
                    <a:pt x="364" y="62867"/>
                  </a:lnTo>
                  <a:close/>
                </a:path>
              </a:pathLst>
            </a:custGeom>
          </p:spPr>
        </p:pic>
        <p:pic>
          <p:nvPicPr>
            <p:cNvPr id="745" name="Picture 744">
              <a:extLst>
                <a:ext uri="{FF2B5EF4-FFF2-40B4-BE49-F238E27FC236}">
                  <a16:creationId xmlns:a16="http://schemas.microsoft.com/office/drawing/2014/main" id="{10AE7386-CEF8-B7DE-A31D-7CAD67438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3"/>
            <a:stretch>
              <a:fillRect/>
            </a:stretch>
          </p:blipFill>
          <p:spPr>
            <a:xfrm>
              <a:off x="6350824" y="3799394"/>
              <a:ext cx="43434" cy="92964"/>
            </a:xfrm>
            <a:custGeom>
              <a:avLst/>
              <a:gdLst>
                <a:gd name="connsiteX0" fmla="*/ 362 w 43434"/>
                <a:gd name="connsiteY0" fmla="*/ 377 h 92964"/>
                <a:gd name="connsiteX1" fmla="*/ 43796 w 43434"/>
                <a:gd name="connsiteY1" fmla="*/ 377 h 92964"/>
                <a:gd name="connsiteX2" fmla="*/ 43796 w 43434"/>
                <a:gd name="connsiteY2" fmla="*/ 93341 h 92964"/>
                <a:gd name="connsiteX3" fmla="*/ 362 w 43434"/>
                <a:gd name="connsiteY3" fmla="*/ 93341 h 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34" h="92964">
                  <a:moveTo>
                    <a:pt x="362" y="377"/>
                  </a:moveTo>
                  <a:lnTo>
                    <a:pt x="43796" y="377"/>
                  </a:lnTo>
                  <a:lnTo>
                    <a:pt x="43796" y="93341"/>
                  </a:lnTo>
                  <a:lnTo>
                    <a:pt x="362" y="93341"/>
                  </a:lnTo>
                  <a:close/>
                </a:path>
              </a:pathLst>
            </a:custGeom>
          </p:spPr>
        </p:pic>
        <p:pic>
          <p:nvPicPr>
            <p:cNvPr id="746" name="Picture 745">
              <a:extLst>
                <a:ext uri="{FF2B5EF4-FFF2-40B4-BE49-F238E27FC236}">
                  <a16:creationId xmlns:a16="http://schemas.microsoft.com/office/drawing/2014/main" id="{EF89197D-5172-2F05-158D-449DEC116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4"/>
            <a:stretch>
              <a:fillRect/>
            </a:stretch>
          </p:blipFill>
          <p:spPr>
            <a:xfrm>
              <a:off x="6333044" y="3751134"/>
              <a:ext cx="43434" cy="98044"/>
            </a:xfrm>
            <a:custGeom>
              <a:avLst/>
              <a:gdLst>
                <a:gd name="connsiteX0" fmla="*/ 360 w 43434"/>
                <a:gd name="connsiteY0" fmla="*/ 372 h 98044"/>
                <a:gd name="connsiteX1" fmla="*/ 43794 w 43434"/>
                <a:gd name="connsiteY1" fmla="*/ 372 h 98044"/>
                <a:gd name="connsiteX2" fmla="*/ 43794 w 43434"/>
                <a:gd name="connsiteY2" fmla="*/ 98416 h 98044"/>
                <a:gd name="connsiteX3" fmla="*/ 360 w 43434"/>
                <a:gd name="connsiteY3" fmla="*/ 98416 h 9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34" h="98044">
                  <a:moveTo>
                    <a:pt x="360" y="372"/>
                  </a:moveTo>
                  <a:lnTo>
                    <a:pt x="43794" y="372"/>
                  </a:lnTo>
                  <a:lnTo>
                    <a:pt x="43794" y="98416"/>
                  </a:lnTo>
                  <a:lnTo>
                    <a:pt x="360" y="98416"/>
                  </a:lnTo>
                  <a:close/>
                </a:path>
              </a:pathLst>
            </a:custGeom>
          </p:spPr>
        </p:pic>
        <p:pic>
          <p:nvPicPr>
            <p:cNvPr id="747" name="Picture 746">
              <a:extLst>
                <a:ext uri="{FF2B5EF4-FFF2-40B4-BE49-F238E27FC236}">
                  <a16:creationId xmlns:a16="http://schemas.microsoft.com/office/drawing/2014/main" id="{54A9FB0D-4154-72F7-D867-A82521A13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5"/>
            <a:stretch>
              <a:fillRect/>
            </a:stretch>
          </p:blipFill>
          <p:spPr>
            <a:xfrm>
              <a:off x="6344474" y="3829874"/>
              <a:ext cx="56134" cy="99314"/>
            </a:xfrm>
            <a:custGeom>
              <a:avLst/>
              <a:gdLst>
                <a:gd name="connsiteX0" fmla="*/ 362 w 56134"/>
                <a:gd name="connsiteY0" fmla="*/ 380 h 99314"/>
                <a:gd name="connsiteX1" fmla="*/ 56496 w 56134"/>
                <a:gd name="connsiteY1" fmla="*/ 380 h 99314"/>
                <a:gd name="connsiteX2" fmla="*/ 56496 w 56134"/>
                <a:gd name="connsiteY2" fmla="*/ 99695 h 99314"/>
                <a:gd name="connsiteX3" fmla="*/ 362 w 56134"/>
                <a:gd name="connsiteY3" fmla="*/ 99695 h 9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34" h="99314">
                  <a:moveTo>
                    <a:pt x="362" y="380"/>
                  </a:moveTo>
                  <a:lnTo>
                    <a:pt x="56496" y="380"/>
                  </a:lnTo>
                  <a:lnTo>
                    <a:pt x="56496" y="99695"/>
                  </a:lnTo>
                  <a:lnTo>
                    <a:pt x="362" y="99695"/>
                  </a:lnTo>
                  <a:close/>
                </a:path>
              </a:pathLst>
            </a:custGeom>
          </p:spPr>
        </p:pic>
        <p:pic>
          <p:nvPicPr>
            <p:cNvPr id="748" name="Picture 747">
              <a:extLst>
                <a:ext uri="{FF2B5EF4-FFF2-40B4-BE49-F238E27FC236}">
                  <a16:creationId xmlns:a16="http://schemas.microsoft.com/office/drawing/2014/main" id="{4C829A30-55C9-B5CB-3DF3-D0D340DA7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6"/>
            <a:stretch>
              <a:fillRect/>
            </a:stretch>
          </p:blipFill>
          <p:spPr>
            <a:xfrm>
              <a:off x="6338124" y="3818444"/>
              <a:ext cx="32004" cy="56134"/>
            </a:xfrm>
            <a:custGeom>
              <a:avLst/>
              <a:gdLst>
                <a:gd name="connsiteX0" fmla="*/ 360 w 32004"/>
                <a:gd name="connsiteY0" fmla="*/ 377 h 56134"/>
                <a:gd name="connsiteX1" fmla="*/ 32364 w 32004"/>
                <a:gd name="connsiteY1" fmla="*/ 377 h 56134"/>
                <a:gd name="connsiteX2" fmla="*/ 32364 w 32004"/>
                <a:gd name="connsiteY2" fmla="*/ 56511 h 56134"/>
                <a:gd name="connsiteX3" fmla="*/ 360 w 32004"/>
                <a:gd name="connsiteY3" fmla="*/ 56511 h 5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04" h="56134">
                  <a:moveTo>
                    <a:pt x="360" y="377"/>
                  </a:moveTo>
                  <a:lnTo>
                    <a:pt x="32364" y="377"/>
                  </a:lnTo>
                  <a:lnTo>
                    <a:pt x="32364" y="56511"/>
                  </a:lnTo>
                  <a:lnTo>
                    <a:pt x="360" y="56511"/>
                  </a:lnTo>
                  <a:close/>
                </a:path>
              </a:pathLst>
            </a:custGeom>
          </p:spPr>
        </p:pic>
        <p:pic>
          <p:nvPicPr>
            <p:cNvPr id="749" name="Picture 748">
              <a:extLst>
                <a:ext uri="{FF2B5EF4-FFF2-40B4-BE49-F238E27FC236}">
                  <a16:creationId xmlns:a16="http://schemas.microsoft.com/office/drawing/2014/main" id="{D40C7AB8-ADF5-3D10-AA1C-129497F30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7"/>
            <a:stretch>
              <a:fillRect/>
            </a:stretch>
          </p:blipFill>
          <p:spPr>
            <a:xfrm>
              <a:off x="6350824" y="3707955"/>
              <a:ext cx="202183" cy="221233"/>
            </a:xfrm>
            <a:custGeom>
              <a:avLst/>
              <a:gdLst>
                <a:gd name="connsiteX0" fmla="*/ 370 w 202183"/>
                <a:gd name="connsiteY0" fmla="*/ 374 h 221233"/>
                <a:gd name="connsiteX1" fmla="*/ 202554 w 202183"/>
                <a:gd name="connsiteY1" fmla="*/ 374 h 221233"/>
                <a:gd name="connsiteX2" fmla="*/ 202554 w 202183"/>
                <a:gd name="connsiteY2" fmla="*/ 221608 h 221233"/>
                <a:gd name="connsiteX3" fmla="*/ 370 w 202183"/>
                <a:gd name="connsiteY3" fmla="*/ 221608 h 221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183" h="221233">
                  <a:moveTo>
                    <a:pt x="370" y="374"/>
                  </a:moveTo>
                  <a:lnTo>
                    <a:pt x="202554" y="374"/>
                  </a:lnTo>
                  <a:lnTo>
                    <a:pt x="202554" y="221608"/>
                  </a:lnTo>
                  <a:lnTo>
                    <a:pt x="370" y="221608"/>
                  </a:lnTo>
                  <a:close/>
                </a:path>
              </a:pathLst>
            </a:custGeom>
          </p:spPr>
        </p:pic>
        <p:sp>
          <p:nvSpPr>
            <p:cNvPr id="750" name="Freeform: Shape 749">
              <a:extLst>
                <a:ext uri="{FF2B5EF4-FFF2-40B4-BE49-F238E27FC236}">
                  <a16:creationId xmlns:a16="http://schemas.microsoft.com/office/drawing/2014/main" id="{012FFDF4-7E35-98CC-107B-0E87151049E0}"/>
                </a:ext>
              </a:extLst>
            </p:cNvPr>
            <p:cNvSpPr/>
            <p:nvPr/>
          </p:nvSpPr>
          <p:spPr>
            <a:xfrm flipV="1">
              <a:off x="6246532" y="3650181"/>
              <a:ext cx="428078" cy="1240651"/>
            </a:xfrm>
            <a:custGeom>
              <a:avLst/>
              <a:gdLst>
                <a:gd name="connsiteX0" fmla="*/ -2417 w 428078"/>
                <a:gd name="connsiteY0" fmla="*/ 1238817 h 1240651"/>
                <a:gd name="connsiteX1" fmla="*/ 249336 w 428078"/>
                <a:gd name="connsiteY1" fmla="*/ 1026117 h 1240651"/>
                <a:gd name="connsiteX2" fmla="*/ 425662 w 428078"/>
                <a:gd name="connsiteY2" fmla="*/ -1414 h 1240651"/>
                <a:gd name="connsiteX3" fmla="*/ 22 w 428078"/>
                <a:gd name="connsiteY3" fmla="*/ 37727 h 1240651"/>
                <a:gd name="connsiteX4" fmla="*/ -2417 w 428078"/>
                <a:gd name="connsiteY4" fmla="*/ 1238817 h 12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078" h="1240651">
                  <a:moveTo>
                    <a:pt x="-2417" y="1238817"/>
                  </a:moveTo>
                  <a:cubicBezTo>
                    <a:pt x="-2417" y="1238817"/>
                    <a:pt x="134147" y="1258629"/>
                    <a:pt x="249336" y="1026117"/>
                  </a:cubicBezTo>
                  <a:cubicBezTo>
                    <a:pt x="364499" y="793593"/>
                    <a:pt x="425662" y="-1414"/>
                    <a:pt x="425662" y="-1414"/>
                  </a:cubicBezTo>
                  <a:cubicBezTo>
                    <a:pt x="403641" y="57298"/>
                    <a:pt x="190814" y="52408"/>
                    <a:pt x="22" y="37727"/>
                  </a:cubicBezTo>
                  <a:cubicBezTo>
                    <a:pt x="48244" y="420213"/>
                    <a:pt x="40154" y="805772"/>
                    <a:pt x="-2417" y="1238817"/>
                  </a:cubicBezTo>
                </a:path>
              </a:pathLst>
            </a:custGeom>
            <a:gradFill>
              <a:gsLst>
                <a:gs pos="0">
                  <a:srgbClr val="C9E0D5"/>
                </a:gs>
                <a:gs pos="22920">
                  <a:srgbClr val="C9E0D5"/>
                </a:gs>
                <a:gs pos="100000">
                  <a:srgbClr val="68CFC5"/>
                </a:gs>
              </a:gsLst>
              <a:lin ang="21574153" scaled="1"/>
            </a:gra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024F92F3-A21A-9CBB-DC68-C89D270A21FC}"/>
                </a:ext>
              </a:extLst>
            </p:cNvPr>
            <p:cNvSpPr/>
            <p:nvPr/>
          </p:nvSpPr>
          <p:spPr>
            <a:xfrm flipV="1">
              <a:off x="6246532" y="3650601"/>
              <a:ext cx="125459" cy="657301"/>
            </a:xfrm>
            <a:custGeom>
              <a:avLst/>
              <a:gdLst>
                <a:gd name="connsiteX0" fmla="*/ -2313 w 125459"/>
                <a:gd name="connsiteY0" fmla="*/ 655627 h 657301"/>
                <a:gd name="connsiteX1" fmla="*/ 33069 w 125459"/>
                <a:gd name="connsiteY1" fmla="*/ -1674 h 657301"/>
                <a:gd name="connsiteX2" fmla="*/ 122439 w 125459"/>
                <a:gd name="connsiteY2" fmla="*/ 398770 h 657301"/>
                <a:gd name="connsiteX3" fmla="*/ 36815 w 125459"/>
                <a:gd name="connsiteY3" fmla="*/ 452579 h 657301"/>
                <a:gd name="connsiteX4" fmla="*/ 117549 w 125459"/>
                <a:gd name="connsiteY4" fmla="*/ 491734 h 657301"/>
                <a:gd name="connsiteX5" fmla="*/ 53935 w 125459"/>
                <a:gd name="connsiteY5" fmla="*/ 655627 h 657301"/>
                <a:gd name="connsiteX6" fmla="*/ -2313 w 125459"/>
                <a:gd name="connsiteY6" fmla="*/ 655627 h 657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459" h="657301">
                  <a:moveTo>
                    <a:pt x="-2313" y="655627"/>
                  </a:moveTo>
                  <a:cubicBezTo>
                    <a:pt x="3846" y="531866"/>
                    <a:pt x="33259" y="291251"/>
                    <a:pt x="33069" y="-1674"/>
                  </a:cubicBezTo>
                  <a:cubicBezTo>
                    <a:pt x="78586" y="114442"/>
                    <a:pt x="129779" y="256885"/>
                    <a:pt x="122439" y="398770"/>
                  </a:cubicBezTo>
                  <a:lnTo>
                    <a:pt x="36815" y="452579"/>
                  </a:lnTo>
                  <a:lnTo>
                    <a:pt x="117549" y="491734"/>
                  </a:lnTo>
                  <a:cubicBezTo>
                    <a:pt x="101827" y="601055"/>
                    <a:pt x="65924" y="631294"/>
                    <a:pt x="53935" y="655627"/>
                  </a:cubicBezTo>
                  <a:lnTo>
                    <a:pt x="-2313" y="655627"/>
                  </a:lnTo>
                </a:path>
              </a:pathLst>
            </a:custGeom>
            <a:gradFill>
              <a:gsLst>
                <a:gs pos="0">
                  <a:srgbClr val="96C8C7"/>
                </a:gs>
                <a:gs pos="22920">
                  <a:srgbClr val="96C8C7"/>
                </a:gs>
                <a:gs pos="100000">
                  <a:srgbClr val="14827D"/>
                </a:gs>
              </a:gsLst>
              <a:lin ang="11001987" scaled="1"/>
            </a:gra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5E4C2B92-D398-B88E-D7B0-C2B4664D6EED}"/>
                </a:ext>
              </a:extLst>
            </p:cNvPr>
            <p:cNvSpPr/>
            <p:nvPr/>
          </p:nvSpPr>
          <p:spPr>
            <a:xfrm flipV="1">
              <a:off x="5931775" y="3602834"/>
              <a:ext cx="160642" cy="167642"/>
            </a:xfrm>
            <a:custGeom>
              <a:avLst/>
              <a:gdLst>
                <a:gd name="connsiteX0" fmla="*/ 158532 w 160642"/>
                <a:gd name="connsiteY0" fmla="*/ 95918 h 167642"/>
                <a:gd name="connsiteX1" fmla="*/ 72045 w 160642"/>
                <a:gd name="connsiteY1" fmla="*/ 165387 h 167642"/>
                <a:gd name="connsiteX2" fmla="*/ -2110 w 160642"/>
                <a:gd name="connsiteY2" fmla="*/ 119057 h 167642"/>
                <a:gd name="connsiteX3" fmla="*/ 72908 w 160642"/>
                <a:gd name="connsiteY3" fmla="*/ -1935 h 167642"/>
                <a:gd name="connsiteX4" fmla="*/ 158532 w 160642"/>
                <a:gd name="connsiteY4" fmla="*/ 95918 h 167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642" h="167642">
                  <a:moveTo>
                    <a:pt x="158532" y="95918"/>
                  </a:moveTo>
                  <a:lnTo>
                    <a:pt x="72045" y="165387"/>
                  </a:lnTo>
                  <a:cubicBezTo>
                    <a:pt x="41070" y="168232"/>
                    <a:pt x="16597" y="152052"/>
                    <a:pt x="-2110" y="119057"/>
                  </a:cubicBezTo>
                  <a:cubicBezTo>
                    <a:pt x="16647" y="64105"/>
                    <a:pt x="38657" y="37206"/>
                    <a:pt x="72908" y="-1935"/>
                  </a:cubicBezTo>
                  <a:cubicBezTo>
                    <a:pt x="102258" y="49436"/>
                    <a:pt x="106589" y="95334"/>
                    <a:pt x="158532" y="95918"/>
                  </a:cubicBezTo>
                </a:path>
              </a:pathLst>
            </a:custGeom>
            <a:gradFill>
              <a:gsLst>
                <a:gs pos="0">
                  <a:srgbClr val="B3813D"/>
                </a:gs>
                <a:gs pos="47210">
                  <a:srgbClr val="FFBB5E"/>
                </a:gs>
                <a:gs pos="100000">
                  <a:srgbClr val="FFBB5E"/>
                </a:gs>
              </a:gsLst>
              <a:lin ang="0" scaled="1"/>
            </a:gra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9AC4E097-BE0E-F14B-B85E-69C117ADA2F1}"/>
                </a:ext>
              </a:extLst>
            </p:cNvPr>
            <p:cNvSpPr/>
            <p:nvPr/>
          </p:nvSpPr>
          <p:spPr>
            <a:xfrm flipV="1">
              <a:off x="6092417" y="3602834"/>
              <a:ext cx="161760" cy="167642"/>
            </a:xfrm>
            <a:custGeom>
              <a:avLst/>
              <a:gdLst>
                <a:gd name="connsiteX0" fmla="*/ -2220 w 161760"/>
                <a:gd name="connsiteY0" fmla="*/ 95918 h 167642"/>
                <a:gd name="connsiteX1" fmla="*/ 85397 w 161760"/>
                <a:gd name="connsiteY1" fmla="*/ 165387 h 167642"/>
                <a:gd name="connsiteX2" fmla="*/ 159540 w 161760"/>
                <a:gd name="connsiteY2" fmla="*/ 119057 h 167642"/>
                <a:gd name="connsiteX3" fmla="*/ 84533 w 161760"/>
                <a:gd name="connsiteY3" fmla="*/ -1935 h 167642"/>
                <a:gd name="connsiteX4" fmla="*/ -2220 w 161760"/>
                <a:gd name="connsiteY4" fmla="*/ 95918 h 167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60" h="167642">
                  <a:moveTo>
                    <a:pt x="-2220" y="95918"/>
                  </a:moveTo>
                  <a:lnTo>
                    <a:pt x="85397" y="165387"/>
                  </a:lnTo>
                  <a:cubicBezTo>
                    <a:pt x="116372" y="168232"/>
                    <a:pt x="140832" y="152052"/>
                    <a:pt x="159540" y="119057"/>
                  </a:cubicBezTo>
                  <a:cubicBezTo>
                    <a:pt x="140794" y="64105"/>
                    <a:pt x="118772" y="37206"/>
                    <a:pt x="84533" y="-1935"/>
                  </a:cubicBezTo>
                  <a:cubicBezTo>
                    <a:pt x="55171" y="49436"/>
                    <a:pt x="49710" y="95334"/>
                    <a:pt x="-2220" y="95918"/>
                  </a:cubicBezTo>
                </a:path>
              </a:pathLst>
            </a:custGeom>
            <a:gradFill>
              <a:gsLst>
                <a:gs pos="0">
                  <a:srgbClr val="B3813D"/>
                </a:gs>
                <a:gs pos="47210">
                  <a:srgbClr val="FFBB5E"/>
                </a:gs>
                <a:gs pos="100000">
                  <a:srgbClr val="FFBB5E"/>
                </a:gs>
              </a:gsLst>
              <a:lin ang="10800000" scaled="1"/>
            </a:gra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6514FDD0-3A17-25C1-C39A-BF1801907EB9}"/>
                </a:ext>
              </a:extLst>
            </p:cNvPr>
            <p:cNvSpPr/>
            <p:nvPr/>
          </p:nvSpPr>
          <p:spPr>
            <a:xfrm flipV="1">
              <a:off x="6680364" y="4087532"/>
              <a:ext cx="351400" cy="513087"/>
            </a:xfrm>
            <a:custGeom>
              <a:avLst/>
              <a:gdLst>
                <a:gd name="connsiteX0" fmla="*/ 348215 w 351400"/>
                <a:gd name="connsiteY0" fmla="*/ 101085 h 513087"/>
                <a:gd name="connsiteX1" fmla="*/ 273259 w 351400"/>
                <a:gd name="connsiteY1" fmla="*/ 119144 h 513087"/>
                <a:gd name="connsiteX2" fmla="*/ 304870 w 351400"/>
                <a:gd name="connsiteY2" fmla="*/ 18166 h 513087"/>
                <a:gd name="connsiteX3" fmla="*/ 233000 w 351400"/>
                <a:gd name="connsiteY3" fmla="*/ 92715 h 513087"/>
                <a:gd name="connsiteX4" fmla="*/ 195802 w 351400"/>
                <a:gd name="connsiteY4" fmla="*/ 1339 h 513087"/>
                <a:gd name="connsiteX5" fmla="*/ 182886 w 351400"/>
                <a:gd name="connsiteY5" fmla="*/ 97821 h 513087"/>
                <a:gd name="connsiteX6" fmla="*/ 104946 w 351400"/>
                <a:gd name="connsiteY6" fmla="*/ 69944 h 513087"/>
                <a:gd name="connsiteX7" fmla="*/ 169615 w 351400"/>
                <a:gd name="connsiteY7" fmla="*/ 173360 h 513087"/>
                <a:gd name="connsiteX8" fmla="*/ 163709 w 351400"/>
                <a:gd name="connsiteY8" fmla="*/ 190658 h 513087"/>
                <a:gd name="connsiteX9" fmla="*/ -2686 w 351400"/>
                <a:gd name="connsiteY9" fmla="*/ 428770 h 513087"/>
                <a:gd name="connsiteX10" fmla="*/ 36087 w 351400"/>
                <a:gd name="connsiteY10" fmla="*/ 461625 h 513087"/>
                <a:gd name="connsiteX11" fmla="*/ 123425 w 351400"/>
                <a:gd name="connsiteY11" fmla="*/ 500677 h 513087"/>
                <a:gd name="connsiteX12" fmla="*/ 203206 w 351400"/>
                <a:gd name="connsiteY12" fmla="*/ 511739 h 513087"/>
                <a:gd name="connsiteX13" fmla="*/ 249294 w 351400"/>
                <a:gd name="connsiteY13" fmla="*/ 207523 h 513087"/>
                <a:gd name="connsiteX14" fmla="*/ 348215 w 351400"/>
                <a:gd name="connsiteY14" fmla="*/ 101085 h 513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1400" h="513087">
                  <a:moveTo>
                    <a:pt x="348215" y="101085"/>
                  </a:moveTo>
                  <a:cubicBezTo>
                    <a:pt x="335388" y="76561"/>
                    <a:pt x="274885" y="118039"/>
                    <a:pt x="273259" y="119144"/>
                  </a:cubicBezTo>
                  <a:cubicBezTo>
                    <a:pt x="274644" y="117214"/>
                    <a:pt x="328022" y="42576"/>
                    <a:pt x="304870" y="18166"/>
                  </a:cubicBezTo>
                  <a:cubicBezTo>
                    <a:pt x="281616" y="-6256"/>
                    <a:pt x="233000" y="92715"/>
                    <a:pt x="233000" y="92715"/>
                  </a:cubicBezTo>
                  <a:cubicBezTo>
                    <a:pt x="233000" y="92715"/>
                    <a:pt x="236594" y="-19997"/>
                    <a:pt x="195802" y="1339"/>
                  </a:cubicBezTo>
                  <a:cubicBezTo>
                    <a:pt x="183343" y="7854"/>
                    <a:pt x="188271" y="32809"/>
                    <a:pt x="182886" y="97821"/>
                  </a:cubicBezTo>
                  <a:cubicBezTo>
                    <a:pt x="140290" y="56736"/>
                    <a:pt x="113074" y="55136"/>
                    <a:pt x="104946" y="69944"/>
                  </a:cubicBezTo>
                  <a:cubicBezTo>
                    <a:pt x="93732" y="90455"/>
                    <a:pt x="124466" y="107231"/>
                    <a:pt x="169615" y="173360"/>
                  </a:cubicBezTo>
                  <a:cubicBezTo>
                    <a:pt x="167684" y="179126"/>
                    <a:pt x="165703" y="184905"/>
                    <a:pt x="163709" y="190658"/>
                  </a:cubicBezTo>
                  <a:lnTo>
                    <a:pt x="-2686" y="428770"/>
                  </a:lnTo>
                  <a:cubicBezTo>
                    <a:pt x="9226" y="441089"/>
                    <a:pt x="22142" y="452024"/>
                    <a:pt x="36087" y="461625"/>
                  </a:cubicBezTo>
                  <a:cubicBezTo>
                    <a:pt x="61791" y="479291"/>
                    <a:pt x="90913" y="492321"/>
                    <a:pt x="123425" y="500677"/>
                  </a:cubicBezTo>
                  <a:cubicBezTo>
                    <a:pt x="148076" y="507040"/>
                    <a:pt x="174657" y="510723"/>
                    <a:pt x="203206" y="511739"/>
                  </a:cubicBezTo>
                  <a:cubicBezTo>
                    <a:pt x="228492" y="398290"/>
                    <a:pt x="242131" y="298989"/>
                    <a:pt x="249294" y="207523"/>
                  </a:cubicBezTo>
                  <a:cubicBezTo>
                    <a:pt x="249294" y="207523"/>
                    <a:pt x="356902" y="117671"/>
                    <a:pt x="348215" y="101085"/>
                  </a:cubicBezTo>
                </a:path>
              </a:pathLst>
            </a:custGeom>
            <a:gradFill>
              <a:gsLst>
                <a:gs pos="0">
                  <a:srgbClr val="3A9E0E"/>
                </a:gs>
                <a:gs pos="47210">
                  <a:srgbClr val="065207"/>
                </a:gs>
                <a:gs pos="100000">
                  <a:srgbClr val="065207"/>
                </a:gs>
              </a:gsLst>
              <a:lin ang="8066633" scaled="1"/>
            </a:gra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755" name="Picture 754">
              <a:extLst>
                <a:ext uri="{FF2B5EF4-FFF2-40B4-BE49-F238E27FC236}">
                  <a16:creationId xmlns:a16="http://schemas.microsoft.com/office/drawing/2014/main" id="{332D64AE-7E3B-C1E6-327D-0A2F6D4AB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8"/>
            <a:stretch>
              <a:fillRect/>
            </a:stretch>
          </p:blipFill>
          <p:spPr>
            <a:xfrm>
              <a:off x="5710744" y="3080574"/>
              <a:ext cx="110744" cy="67564"/>
            </a:xfrm>
            <a:custGeom>
              <a:avLst/>
              <a:gdLst>
                <a:gd name="connsiteX0" fmla="*/ 298 w 110744"/>
                <a:gd name="connsiteY0" fmla="*/ 300 h 67564"/>
                <a:gd name="connsiteX1" fmla="*/ 111043 w 110744"/>
                <a:gd name="connsiteY1" fmla="*/ 300 h 67564"/>
                <a:gd name="connsiteX2" fmla="*/ 111043 w 110744"/>
                <a:gd name="connsiteY2" fmla="*/ 67864 h 67564"/>
                <a:gd name="connsiteX3" fmla="*/ 298 w 110744"/>
                <a:gd name="connsiteY3" fmla="*/ 67864 h 6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44" h="67564">
                  <a:moveTo>
                    <a:pt x="298" y="300"/>
                  </a:moveTo>
                  <a:lnTo>
                    <a:pt x="111043" y="300"/>
                  </a:lnTo>
                  <a:lnTo>
                    <a:pt x="111043" y="67864"/>
                  </a:lnTo>
                  <a:lnTo>
                    <a:pt x="298" y="67864"/>
                  </a:lnTo>
                  <a:close/>
                </a:path>
              </a:pathLst>
            </a:custGeom>
          </p:spPr>
        </p:pic>
        <p:pic>
          <p:nvPicPr>
            <p:cNvPr id="756" name="Picture 755">
              <a:extLst>
                <a:ext uri="{FF2B5EF4-FFF2-40B4-BE49-F238E27FC236}">
                  <a16:creationId xmlns:a16="http://schemas.microsoft.com/office/drawing/2014/main" id="{BFAC46A6-A7FB-0D91-9080-8D37A2D74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9"/>
            <a:stretch>
              <a:fillRect/>
            </a:stretch>
          </p:blipFill>
          <p:spPr>
            <a:xfrm>
              <a:off x="5765354" y="3098354"/>
              <a:ext cx="80264" cy="56134"/>
            </a:xfrm>
            <a:custGeom>
              <a:avLst/>
              <a:gdLst>
                <a:gd name="connsiteX0" fmla="*/ 303 w 80264"/>
                <a:gd name="connsiteY0" fmla="*/ 301 h 56134"/>
                <a:gd name="connsiteX1" fmla="*/ 80567 w 80264"/>
                <a:gd name="connsiteY1" fmla="*/ 301 h 56134"/>
                <a:gd name="connsiteX2" fmla="*/ 80567 w 80264"/>
                <a:gd name="connsiteY2" fmla="*/ 56435 h 56134"/>
                <a:gd name="connsiteX3" fmla="*/ 303 w 80264"/>
                <a:gd name="connsiteY3" fmla="*/ 56435 h 5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264" h="56134">
                  <a:moveTo>
                    <a:pt x="303" y="301"/>
                  </a:moveTo>
                  <a:lnTo>
                    <a:pt x="80567" y="301"/>
                  </a:lnTo>
                  <a:lnTo>
                    <a:pt x="80567" y="56435"/>
                  </a:lnTo>
                  <a:lnTo>
                    <a:pt x="303" y="56435"/>
                  </a:lnTo>
                  <a:close/>
                </a:path>
              </a:pathLst>
            </a:custGeom>
          </p:spPr>
        </p:pic>
        <p:pic>
          <p:nvPicPr>
            <p:cNvPr id="757" name="Picture 756">
              <a:extLst>
                <a:ext uri="{FF2B5EF4-FFF2-40B4-BE49-F238E27FC236}">
                  <a16:creationId xmlns:a16="http://schemas.microsoft.com/office/drawing/2014/main" id="{5B2C64F9-236E-626F-F841-2E4162085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0"/>
            <a:stretch>
              <a:fillRect/>
            </a:stretch>
          </p:blipFill>
          <p:spPr>
            <a:xfrm>
              <a:off x="5814884" y="3104704"/>
              <a:ext cx="49784" cy="49784"/>
            </a:xfrm>
            <a:custGeom>
              <a:avLst/>
              <a:gdLst>
                <a:gd name="connsiteX0" fmla="*/ 306 w 49784"/>
                <a:gd name="connsiteY0" fmla="*/ 302 h 49784"/>
                <a:gd name="connsiteX1" fmla="*/ 50090 w 49784"/>
                <a:gd name="connsiteY1" fmla="*/ 302 h 49784"/>
                <a:gd name="connsiteX2" fmla="*/ 50090 w 49784"/>
                <a:gd name="connsiteY2" fmla="*/ 50086 h 49784"/>
                <a:gd name="connsiteX3" fmla="*/ 306 w 49784"/>
                <a:gd name="connsiteY3" fmla="*/ 50086 h 4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784" h="49784">
                  <a:moveTo>
                    <a:pt x="306" y="302"/>
                  </a:moveTo>
                  <a:lnTo>
                    <a:pt x="50090" y="302"/>
                  </a:lnTo>
                  <a:lnTo>
                    <a:pt x="50090" y="50086"/>
                  </a:lnTo>
                  <a:lnTo>
                    <a:pt x="306" y="50086"/>
                  </a:lnTo>
                  <a:close/>
                </a:path>
              </a:pathLst>
            </a:custGeom>
          </p:spPr>
        </p:pic>
        <p:pic>
          <p:nvPicPr>
            <p:cNvPr id="758" name="Picture 757">
              <a:extLst>
                <a:ext uri="{FF2B5EF4-FFF2-40B4-BE49-F238E27FC236}">
                  <a16:creationId xmlns:a16="http://schemas.microsoft.com/office/drawing/2014/main" id="{C12647CC-82C3-D4E3-3FF9-F5964548E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1"/>
            <a:stretch>
              <a:fillRect/>
            </a:stretch>
          </p:blipFill>
          <p:spPr>
            <a:xfrm>
              <a:off x="5826314" y="3086924"/>
              <a:ext cx="171703" cy="67564"/>
            </a:xfrm>
            <a:custGeom>
              <a:avLst/>
              <a:gdLst>
                <a:gd name="connsiteX0" fmla="*/ 314 w 171703"/>
                <a:gd name="connsiteY0" fmla="*/ 301 h 67564"/>
                <a:gd name="connsiteX1" fmla="*/ 172018 w 171703"/>
                <a:gd name="connsiteY1" fmla="*/ 301 h 67564"/>
                <a:gd name="connsiteX2" fmla="*/ 172018 w 171703"/>
                <a:gd name="connsiteY2" fmla="*/ 67865 h 67564"/>
                <a:gd name="connsiteX3" fmla="*/ 314 w 171703"/>
                <a:gd name="connsiteY3" fmla="*/ 67865 h 6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703" h="67564">
                  <a:moveTo>
                    <a:pt x="314" y="301"/>
                  </a:moveTo>
                  <a:lnTo>
                    <a:pt x="172018" y="301"/>
                  </a:lnTo>
                  <a:lnTo>
                    <a:pt x="172018" y="67865"/>
                  </a:lnTo>
                  <a:lnTo>
                    <a:pt x="314" y="67865"/>
                  </a:lnTo>
                  <a:close/>
                </a:path>
              </a:pathLst>
            </a:custGeom>
          </p:spPr>
        </p:pic>
        <p:pic>
          <p:nvPicPr>
            <p:cNvPr id="759" name="Picture 758">
              <a:extLst>
                <a:ext uri="{FF2B5EF4-FFF2-40B4-BE49-F238E27FC236}">
                  <a16:creationId xmlns:a16="http://schemas.microsoft.com/office/drawing/2014/main" id="{E5B4142C-68EC-6037-BC72-49C1C529D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2"/>
            <a:stretch>
              <a:fillRect/>
            </a:stretch>
          </p:blipFill>
          <p:spPr>
            <a:xfrm>
              <a:off x="5765354" y="3067874"/>
              <a:ext cx="110744" cy="38354"/>
            </a:xfrm>
            <a:custGeom>
              <a:avLst/>
              <a:gdLst>
                <a:gd name="connsiteX0" fmla="*/ 304 w 110744"/>
                <a:gd name="connsiteY0" fmla="*/ 297 h 38354"/>
                <a:gd name="connsiteX1" fmla="*/ 111048 w 110744"/>
                <a:gd name="connsiteY1" fmla="*/ 297 h 38354"/>
                <a:gd name="connsiteX2" fmla="*/ 111048 w 110744"/>
                <a:gd name="connsiteY2" fmla="*/ 38651 h 38354"/>
                <a:gd name="connsiteX3" fmla="*/ 304 w 110744"/>
                <a:gd name="connsiteY3" fmla="*/ 38651 h 3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44" h="38354">
                  <a:moveTo>
                    <a:pt x="304" y="297"/>
                  </a:moveTo>
                  <a:lnTo>
                    <a:pt x="111048" y="297"/>
                  </a:lnTo>
                  <a:lnTo>
                    <a:pt x="111048" y="38651"/>
                  </a:lnTo>
                  <a:lnTo>
                    <a:pt x="304" y="38651"/>
                  </a:lnTo>
                  <a:close/>
                </a:path>
              </a:pathLst>
            </a:custGeom>
          </p:spPr>
        </p:pic>
        <p:pic>
          <p:nvPicPr>
            <p:cNvPr id="760" name="Picture 759">
              <a:extLst>
                <a:ext uri="{FF2B5EF4-FFF2-40B4-BE49-F238E27FC236}">
                  <a16:creationId xmlns:a16="http://schemas.microsoft.com/office/drawing/2014/main" id="{AE23D70D-309E-38CA-2730-A237115B8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3"/>
            <a:stretch>
              <a:fillRect/>
            </a:stretch>
          </p:blipFill>
          <p:spPr>
            <a:xfrm>
              <a:off x="5845364" y="3074224"/>
              <a:ext cx="37084" cy="25654"/>
            </a:xfrm>
            <a:custGeom>
              <a:avLst/>
              <a:gdLst>
                <a:gd name="connsiteX0" fmla="*/ 309 w 37084"/>
                <a:gd name="connsiteY0" fmla="*/ 297 h 25654"/>
                <a:gd name="connsiteX1" fmla="*/ 37393 w 37084"/>
                <a:gd name="connsiteY1" fmla="*/ 297 h 25654"/>
                <a:gd name="connsiteX2" fmla="*/ 37393 w 37084"/>
                <a:gd name="connsiteY2" fmla="*/ 25951 h 25654"/>
                <a:gd name="connsiteX3" fmla="*/ 309 w 37084"/>
                <a:gd name="connsiteY3" fmla="*/ 25951 h 2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084" h="25654">
                  <a:moveTo>
                    <a:pt x="309" y="297"/>
                  </a:moveTo>
                  <a:lnTo>
                    <a:pt x="37393" y="297"/>
                  </a:lnTo>
                  <a:lnTo>
                    <a:pt x="37393" y="25951"/>
                  </a:lnTo>
                  <a:lnTo>
                    <a:pt x="309" y="25951"/>
                  </a:lnTo>
                  <a:close/>
                </a:path>
              </a:pathLst>
            </a:custGeom>
          </p:spPr>
        </p:pic>
        <p:pic>
          <p:nvPicPr>
            <p:cNvPr id="761" name="Picture 760">
              <a:extLst>
                <a:ext uri="{FF2B5EF4-FFF2-40B4-BE49-F238E27FC236}">
                  <a16:creationId xmlns:a16="http://schemas.microsoft.com/office/drawing/2014/main" id="{526E1AE9-A200-58EF-E1B6-EEE6CE9FF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4"/>
            <a:stretch>
              <a:fillRect/>
            </a:stretch>
          </p:blipFill>
          <p:spPr>
            <a:xfrm>
              <a:off x="5826314" y="3080574"/>
              <a:ext cx="38354" cy="25654"/>
            </a:xfrm>
            <a:custGeom>
              <a:avLst/>
              <a:gdLst>
                <a:gd name="connsiteX0" fmla="*/ 307 w 38354"/>
                <a:gd name="connsiteY0" fmla="*/ 298 h 25654"/>
                <a:gd name="connsiteX1" fmla="*/ 38661 w 38354"/>
                <a:gd name="connsiteY1" fmla="*/ 298 h 25654"/>
                <a:gd name="connsiteX2" fmla="*/ 38661 w 38354"/>
                <a:gd name="connsiteY2" fmla="*/ 25952 h 25654"/>
                <a:gd name="connsiteX3" fmla="*/ 307 w 38354"/>
                <a:gd name="connsiteY3" fmla="*/ 25952 h 2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54" h="25654">
                  <a:moveTo>
                    <a:pt x="307" y="298"/>
                  </a:moveTo>
                  <a:lnTo>
                    <a:pt x="38661" y="298"/>
                  </a:lnTo>
                  <a:lnTo>
                    <a:pt x="38661" y="25952"/>
                  </a:lnTo>
                  <a:lnTo>
                    <a:pt x="307" y="25952"/>
                  </a:lnTo>
                  <a:close/>
                </a:path>
              </a:pathLst>
            </a:custGeom>
          </p:spPr>
        </p:pic>
        <p:pic>
          <p:nvPicPr>
            <p:cNvPr id="762" name="Picture 761">
              <a:extLst>
                <a:ext uri="{FF2B5EF4-FFF2-40B4-BE49-F238E27FC236}">
                  <a16:creationId xmlns:a16="http://schemas.microsoft.com/office/drawing/2014/main" id="{2BC793EE-B633-F4BD-633F-9178785B2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5"/>
            <a:stretch>
              <a:fillRect/>
            </a:stretch>
          </p:blipFill>
          <p:spPr>
            <a:xfrm>
              <a:off x="5839014" y="3074224"/>
              <a:ext cx="62484" cy="32004"/>
            </a:xfrm>
            <a:custGeom>
              <a:avLst/>
              <a:gdLst>
                <a:gd name="connsiteX0" fmla="*/ 309 w 62484"/>
                <a:gd name="connsiteY0" fmla="*/ 297 h 32004"/>
                <a:gd name="connsiteX1" fmla="*/ 62794 w 62484"/>
                <a:gd name="connsiteY1" fmla="*/ 297 h 32004"/>
                <a:gd name="connsiteX2" fmla="*/ 62794 w 62484"/>
                <a:gd name="connsiteY2" fmla="*/ 32302 h 32004"/>
                <a:gd name="connsiteX3" fmla="*/ 309 w 62484"/>
                <a:gd name="connsiteY3" fmla="*/ 32302 h 3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84" h="32004">
                  <a:moveTo>
                    <a:pt x="309" y="297"/>
                  </a:moveTo>
                  <a:lnTo>
                    <a:pt x="62794" y="297"/>
                  </a:lnTo>
                  <a:lnTo>
                    <a:pt x="62794" y="32302"/>
                  </a:lnTo>
                  <a:lnTo>
                    <a:pt x="309" y="32302"/>
                  </a:lnTo>
                  <a:close/>
                </a:path>
              </a:pathLst>
            </a:custGeom>
          </p:spPr>
        </p:pic>
        <p:pic>
          <p:nvPicPr>
            <p:cNvPr id="763" name="Picture 762">
              <a:extLst>
                <a:ext uri="{FF2B5EF4-FFF2-40B4-BE49-F238E27FC236}">
                  <a16:creationId xmlns:a16="http://schemas.microsoft.com/office/drawing/2014/main" id="{79064383-88A2-F29B-A363-A183457C9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6"/>
            <a:stretch>
              <a:fillRect/>
            </a:stretch>
          </p:blipFill>
          <p:spPr>
            <a:xfrm>
              <a:off x="5863144" y="3074224"/>
              <a:ext cx="68834" cy="32004"/>
            </a:xfrm>
            <a:custGeom>
              <a:avLst/>
              <a:gdLst>
                <a:gd name="connsiteX0" fmla="*/ 312 w 68834"/>
                <a:gd name="connsiteY0" fmla="*/ 297 h 32004"/>
                <a:gd name="connsiteX1" fmla="*/ 69146 w 68834"/>
                <a:gd name="connsiteY1" fmla="*/ 297 h 32004"/>
                <a:gd name="connsiteX2" fmla="*/ 69146 w 68834"/>
                <a:gd name="connsiteY2" fmla="*/ 32302 h 32004"/>
                <a:gd name="connsiteX3" fmla="*/ 312 w 68834"/>
                <a:gd name="connsiteY3" fmla="*/ 32302 h 3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834" h="32004">
                  <a:moveTo>
                    <a:pt x="312" y="297"/>
                  </a:moveTo>
                  <a:lnTo>
                    <a:pt x="69146" y="297"/>
                  </a:lnTo>
                  <a:lnTo>
                    <a:pt x="69146" y="32302"/>
                  </a:lnTo>
                  <a:lnTo>
                    <a:pt x="312" y="32302"/>
                  </a:lnTo>
                  <a:close/>
                </a:path>
              </a:pathLst>
            </a:custGeom>
          </p:spPr>
        </p:pic>
        <p:pic>
          <p:nvPicPr>
            <p:cNvPr id="764" name="Picture 763">
              <a:extLst>
                <a:ext uri="{FF2B5EF4-FFF2-40B4-BE49-F238E27FC236}">
                  <a16:creationId xmlns:a16="http://schemas.microsoft.com/office/drawing/2014/main" id="{57CAC43A-043A-9E1A-B504-F350A7FA6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7"/>
            <a:stretch>
              <a:fillRect/>
            </a:stretch>
          </p:blipFill>
          <p:spPr>
            <a:xfrm>
              <a:off x="6338124" y="3074224"/>
              <a:ext cx="75184" cy="32004"/>
            </a:xfrm>
            <a:custGeom>
              <a:avLst/>
              <a:gdLst>
                <a:gd name="connsiteX0" fmla="*/ 362 w 75184"/>
                <a:gd name="connsiteY0" fmla="*/ 297 h 32004"/>
                <a:gd name="connsiteX1" fmla="*/ 75547 w 75184"/>
                <a:gd name="connsiteY1" fmla="*/ 297 h 32004"/>
                <a:gd name="connsiteX2" fmla="*/ 75547 w 75184"/>
                <a:gd name="connsiteY2" fmla="*/ 32302 h 32004"/>
                <a:gd name="connsiteX3" fmla="*/ 362 w 75184"/>
                <a:gd name="connsiteY3" fmla="*/ 32302 h 3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184" h="32004">
                  <a:moveTo>
                    <a:pt x="362" y="297"/>
                  </a:moveTo>
                  <a:lnTo>
                    <a:pt x="75547" y="297"/>
                  </a:lnTo>
                  <a:lnTo>
                    <a:pt x="75547" y="32302"/>
                  </a:lnTo>
                  <a:lnTo>
                    <a:pt x="362" y="32302"/>
                  </a:lnTo>
                  <a:close/>
                </a:path>
              </a:pathLst>
            </a:custGeom>
          </p:spPr>
        </p:pic>
        <p:pic>
          <p:nvPicPr>
            <p:cNvPr id="765" name="Picture 764">
              <a:extLst>
                <a:ext uri="{FF2B5EF4-FFF2-40B4-BE49-F238E27FC236}">
                  <a16:creationId xmlns:a16="http://schemas.microsoft.com/office/drawing/2014/main" id="{991ED15C-40A0-1E7B-A5E8-688E35815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8"/>
            <a:stretch>
              <a:fillRect/>
            </a:stretch>
          </p:blipFill>
          <p:spPr>
            <a:xfrm>
              <a:off x="6313994" y="3067874"/>
              <a:ext cx="62484" cy="38354"/>
            </a:xfrm>
            <a:custGeom>
              <a:avLst/>
              <a:gdLst>
                <a:gd name="connsiteX0" fmla="*/ 359 w 62484"/>
                <a:gd name="connsiteY0" fmla="*/ 297 h 38354"/>
                <a:gd name="connsiteX1" fmla="*/ 62843 w 62484"/>
                <a:gd name="connsiteY1" fmla="*/ 297 h 38354"/>
                <a:gd name="connsiteX2" fmla="*/ 62843 w 62484"/>
                <a:gd name="connsiteY2" fmla="*/ 38651 h 38354"/>
                <a:gd name="connsiteX3" fmla="*/ 359 w 62484"/>
                <a:gd name="connsiteY3" fmla="*/ 38651 h 3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84" h="38354">
                  <a:moveTo>
                    <a:pt x="359" y="297"/>
                  </a:moveTo>
                  <a:lnTo>
                    <a:pt x="62843" y="297"/>
                  </a:lnTo>
                  <a:lnTo>
                    <a:pt x="62843" y="38651"/>
                  </a:lnTo>
                  <a:lnTo>
                    <a:pt x="359" y="38651"/>
                  </a:lnTo>
                  <a:close/>
                </a:path>
              </a:pathLst>
            </a:custGeom>
          </p:spPr>
        </p:pic>
        <p:pic>
          <p:nvPicPr>
            <p:cNvPr id="766" name="Picture 765">
              <a:extLst>
                <a:ext uri="{FF2B5EF4-FFF2-40B4-BE49-F238E27FC236}">
                  <a16:creationId xmlns:a16="http://schemas.microsoft.com/office/drawing/2014/main" id="{06CBD88F-D9AB-6F96-22D3-930B6B9F6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9"/>
            <a:stretch>
              <a:fillRect/>
            </a:stretch>
          </p:blipFill>
          <p:spPr>
            <a:xfrm>
              <a:off x="6289864" y="3074224"/>
              <a:ext cx="80264" cy="32004"/>
            </a:xfrm>
            <a:custGeom>
              <a:avLst/>
              <a:gdLst>
                <a:gd name="connsiteX0" fmla="*/ 358 w 80264"/>
                <a:gd name="connsiteY0" fmla="*/ 297 h 32004"/>
                <a:gd name="connsiteX1" fmla="*/ 80622 w 80264"/>
                <a:gd name="connsiteY1" fmla="*/ 297 h 32004"/>
                <a:gd name="connsiteX2" fmla="*/ 80622 w 80264"/>
                <a:gd name="connsiteY2" fmla="*/ 32302 h 32004"/>
                <a:gd name="connsiteX3" fmla="*/ 358 w 80264"/>
                <a:gd name="connsiteY3" fmla="*/ 32302 h 3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264" h="32004">
                  <a:moveTo>
                    <a:pt x="358" y="297"/>
                  </a:moveTo>
                  <a:lnTo>
                    <a:pt x="80622" y="297"/>
                  </a:lnTo>
                  <a:lnTo>
                    <a:pt x="80622" y="32302"/>
                  </a:lnTo>
                  <a:lnTo>
                    <a:pt x="358" y="32302"/>
                  </a:lnTo>
                  <a:close/>
                </a:path>
              </a:pathLst>
            </a:custGeom>
          </p:spPr>
        </p:pic>
        <p:pic>
          <p:nvPicPr>
            <p:cNvPr id="767" name="Picture 766">
              <a:extLst>
                <a:ext uri="{FF2B5EF4-FFF2-40B4-BE49-F238E27FC236}">
                  <a16:creationId xmlns:a16="http://schemas.microsoft.com/office/drawing/2014/main" id="{AAAC9FFB-CE03-1826-E0E4-16547A233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0"/>
            <a:stretch>
              <a:fillRect/>
            </a:stretch>
          </p:blipFill>
          <p:spPr>
            <a:xfrm>
              <a:off x="6246684" y="3074224"/>
              <a:ext cx="86614" cy="32004"/>
            </a:xfrm>
            <a:custGeom>
              <a:avLst/>
              <a:gdLst>
                <a:gd name="connsiteX0" fmla="*/ 353 w 86614"/>
                <a:gd name="connsiteY0" fmla="*/ 297 h 32004"/>
                <a:gd name="connsiteX1" fmla="*/ 86968 w 86614"/>
                <a:gd name="connsiteY1" fmla="*/ 297 h 32004"/>
                <a:gd name="connsiteX2" fmla="*/ 86968 w 86614"/>
                <a:gd name="connsiteY2" fmla="*/ 32302 h 32004"/>
                <a:gd name="connsiteX3" fmla="*/ 353 w 86614"/>
                <a:gd name="connsiteY3" fmla="*/ 32302 h 3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14" h="32004">
                  <a:moveTo>
                    <a:pt x="353" y="297"/>
                  </a:moveTo>
                  <a:lnTo>
                    <a:pt x="86968" y="297"/>
                  </a:lnTo>
                  <a:lnTo>
                    <a:pt x="86968" y="32302"/>
                  </a:lnTo>
                  <a:lnTo>
                    <a:pt x="353" y="32302"/>
                  </a:lnTo>
                  <a:close/>
                </a:path>
              </a:pathLst>
            </a:custGeom>
          </p:spPr>
        </p:pic>
        <p:pic>
          <p:nvPicPr>
            <p:cNvPr id="768" name="Picture 767">
              <a:extLst>
                <a:ext uri="{FF2B5EF4-FFF2-40B4-BE49-F238E27FC236}">
                  <a16:creationId xmlns:a16="http://schemas.microsoft.com/office/drawing/2014/main" id="{C5AF4632-CEB0-BDF7-3E9E-DF0CE9660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1"/>
            <a:stretch>
              <a:fillRect/>
            </a:stretch>
          </p:blipFill>
          <p:spPr>
            <a:xfrm>
              <a:off x="6368604" y="3080574"/>
              <a:ext cx="105664" cy="62484"/>
            </a:xfrm>
            <a:custGeom>
              <a:avLst/>
              <a:gdLst>
                <a:gd name="connsiteX0" fmla="*/ 367 w 105664"/>
                <a:gd name="connsiteY0" fmla="*/ 300 h 62484"/>
                <a:gd name="connsiteX1" fmla="*/ 106031 w 105664"/>
                <a:gd name="connsiteY1" fmla="*/ 300 h 62484"/>
                <a:gd name="connsiteX2" fmla="*/ 106031 w 105664"/>
                <a:gd name="connsiteY2" fmla="*/ 62784 h 62484"/>
                <a:gd name="connsiteX3" fmla="*/ 367 w 105664"/>
                <a:gd name="connsiteY3" fmla="*/ 62784 h 62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64" h="62484">
                  <a:moveTo>
                    <a:pt x="367" y="300"/>
                  </a:moveTo>
                  <a:lnTo>
                    <a:pt x="106031" y="300"/>
                  </a:lnTo>
                  <a:lnTo>
                    <a:pt x="106031" y="62784"/>
                  </a:lnTo>
                  <a:lnTo>
                    <a:pt x="367" y="62784"/>
                  </a:lnTo>
                  <a:close/>
                </a:path>
              </a:pathLst>
            </a:custGeom>
          </p:spPr>
        </p:pic>
        <p:pic>
          <p:nvPicPr>
            <p:cNvPr id="769" name="Picture 768">
              <a:extLst>
                <a:ext uri="{FF2B5EF4-FFF2-40B4-BE49-F238E27FC236}">
                  <a16:creationId xmlns:a16="http://schemas.microsoft.com/office/drawing/2014/main" id="{029D6D05-CCF2-2D65-05A2-2348FAED6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2"/>
            <a:stretch>
              <a:fillRect/>
            </a:stretch>
          </p:blipFill>
          <p:spPr>
            <a:xfrm>
              <a:off x="6363524" y="3098354"/>
              <a:ext cx="61214" cy="49784"/>
            </a:xfrm>
            <a:custGeom>
              <a:avLst/>
              <a:gdLst>
                <a:gd name="connsiteX0" fmla="*/ 364 w 61214"/>
                <a:gd name="connsiteY0" fmla="*/ 301 h 49784"/>
                <a:gd name="connsiteX1" fmla="*/ 61579 w 61214"/>
                <a:gd name="connsiteY1" fmla="*/ 301 h 49784"/>
                <a:gd name="connsiteX2" fmla="*/ 61579 w 61214"/>
                <a:gd name="connsiteY2" fmla="*/ 50085 h 49784"/>
                <a:gd name="connsiteX3" fmla="*/ 364 w 61214"/>
                <a:gd name="connsiteY3" fmla="*/ 50085 h 4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14" h="49784">
                  <a:moveTo>
                    <a:pt x="364" y="301"/>
                  </a:moveTo>
                  <a:lnTo>
                    <a:pt x="61579" y="301"/>
                  </a:lnTo>
                  <a:lnTo>
                    <a:pt x="61579" y="50085"/>
                  </a:lnTo>
                  <a:lnTo>
                    <a:pt x="364" y="50085"/>
                  </a:lnTo>
                  <a:close/>
                </a:path>
              </a:pathLst>
            </a:custGeom>
          </p:spPr>
        </p:pic>
        <p:pic>
          <p:nvPicPr>
            <p:cNvPr id="770" name="Picture 769">
              <a:extLst>
                <a:ext uri="{FF2B5EF4-FFF2-40B4-BE49-F238E27FC236}">
                  <a16:creationId xmlns:a16="http://schemas.microsoft.com/office/drawing/2014/main" id="{EF61C68B-B95B-7ADD-3580-0BD81B9C8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3"/>
            <a:stretch>
              <a:fillRect/>
            </a:stretch>
          </p:blipFill>
          <p:spPr>
            <a:xfrm>
              <a:off x="6333044" y="3098354"/>
              <a:ext cx="61214" cy="56134"/>
            </a:xfrm>
            <a:custGeom>
              <a:avLst/>
              <a:gdLst>
                <a:gd name="connsiteX0" fmla="*/ 361 w 61214"/>
                <a:gd name="connsiteY0" fmla="*/ 301 h 56134"/>
                <a:gd name="connsiteX1" fmla="*/ 61575 w 61214"/>
                <a:gd name="connsiteY1" fmla="*/ 301 h 56134"/>
                <a:gd name="connsiteX2" fmla="*/ 61575 w 61214"/>
                <a:gd name="connsiteY2" fmla="*/ 56435 h 56134"/>
                <a:gd name="connsiteX3" fmla="*/ 361 w 61214"/>
                <a:gd name="connsiteY3" fmla="*/ 56435 h 5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14" h="56134">
                  <a:moveTo>
                    <a:pt x="361" y="301"/>
                  </a:moveTo>
                  <a:lnTo>
                    <a:pt x="61575" y="301"/>
                  </a:lnTo>
                  <a:lnTo>
                    <a:pt x="61575" y="56435"/>
                  </a:lnTo>
                  <a:lnTo>
                    <a:pt x="361" y="56435"/>
                  </a:lnTo>
                  <a:close/>
                </a:path>
              </a:pathLst>
            </a:custGeom>
          </p:spPr>
        </p:pic>
        <p:pic>
          <p:nvPicPr>
            <p:cNvPr id="771" name="Picture 770">
              <a:extLst>
                <a:ext uri="{FF2B5EF4-FFF2-40B4-BE49-F238E27FC236}">
                  <a16:creationId xmlns:a16="http://schemas.microsoft.com/office/drawing/2014/main" id="{BCA0DC71-28E3-2D53-3C31-A46E897E0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4"/>
            <a:stretch>
              <a:fillRect/>
            </a:stretch>
          </p:blipFill>
          <p:spPr>
            <a:xfrm>
              <a:off x="6185724" y="3086924"/>
              <a:ext cx="184403" cy="67564"/>
            </a:xfrm>
            <a:custGeom>
              <a:avLst/>
              <a:gdLst>
                <a:gd name="connsiteX0" fmla="*/ 352 w 184403"/>
                <a:gd name="connsiteY0" fmla="*/ 301 h 67564"/>
                <a:gd name="connsiteX1" fmla="*/ 184756 w 184403"/>
                <a:gd name="connsiteY1" fmla="*/ 301 h 67564"/>
                <a:gd name="connsiteX2" fmla="*/ 184756 w 184403"/>
                <a:gd name="connsiteY2" fmla="*/ 67865 h 67564"/>
                <a:gd name="connsiteX3" fmla="*/ 352 w 184403"/>
                <a:gd name="connsiteY3" fmla="*/ 67865 h 6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403" h="67564">
                  <a:moveTo>
                    <a:pt x="352" y="301"/>
                  </a:moveTo>
                  <a:lnTo>
                    <a:pt x="184756" y="301"/>
                  </a:lnTo>
                  <a:lnTo>
                    <a:pt x="184756" y="67865"/>
                  </a:lnTo>
                  <a:lnTo>
                    <a:pt x="352" y="67865"/>
                  </a:lnTo>
                  <a:close/>
                </a:path>
              </a:pathLst>
            </a:custGeom>
          </p:spPr>
        </p:pic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A159EF77-2923-AFB3-F46B-76A7CC8DAEF9}"/>
                </a:ext>
              </a:extLst>
            </p:cNvPr>
            <p:cNvSpPr/>
            <p:nvPr/>
          </p:nvSpPr>
          <p:spPr>
            <a:xfrm flipV="1">
              <a:off x="5697930" y="2923425"/>
              <a:ext cx="291846" cy="190741"/>
            </a:xfrm>
            <a:custGeom>
              <a:avLst/>
              <a:gdLst>
                <a:gd name="connsiteX0" fmla="*/ 154798 w 291846"/>
                <a:gd name="connsiteY0" fmla="*/ -2531 h 190741"/>
                <a:gd name="connsiteX1" fmla="*/ 134834 w 291846"/>
                <a:gd name="connsiteY1" fmla="*/ -1769 h 190741"/>
                <a:gd name="connsiteX2" fmla="*/ 111885 w 291846"/>
                <a:gd name="connsiteY2" fmla="*/ 1076 h 190741"/>
                <a:gd name="connsiteX3" fmla="*/ 50062 w 291846"/>
                <a:gd name="connsiteY3" fmla="*/ 21853 h 190741"/>
                <a:gd name="connsiteX4" fmla="*/ -1996 w 291846"/>
                <a:gd name="connsiteY4" fmla="*/ 92833 h 190741"/>
                <a:gd name="connsiteX5" fmla="*/ 28065 w 291846"/>
                <a:gd name="connsiteY5" fmla="*/ 149005 h 190741"/>
                <a:gd name="connsiteX6" fmla="*/ 47356 w 291846"/>
                <a:gd name="connsiteY6" fmla="*/ 162302 h 190741"/>
                <a:gd name="connsiteX7" fmla="*/ 112799 w 291846"/>
                <a:gd name="connsiteY7" fmla="*/ 184756 h 190741"/>
                <a:gd name="connsiteX8" fmla="*/ 154798 w 291846"/>
                <a:gd name="connsiteY8" fmla="*/ 188210 h 190741"/>
                <a:gd name="connsiteX9" fmla="*/ 184758 w 291846"/>
                <a:gd name="connsiteY9" fmla="*/ 186470 h 190741"/>
                <a:gd name="connsiteX10" fmla="*/ 189584 w 291846"/>
                <a:gd name="connsiteY10" fmla="*/ 185861 h 190741"/>
                <a:gd name="connsiteX11" fmla="*/ 255167 w 291846"/>
                <a:gd name="connsiteY11" fmla="*/ 166112 h 190741"/>
                <a:gd name="connsiteX12" fmla="*/ 273518 w 291846"/>
                <a:gd name="connsiteY12" fmla="*/ 155152 h 190741"/>
                <a:gd name="connsiteX13" fmla="*/ 267384 w 291846"/>
                <a:gd name="connsiteY13" fmla="*/ 141690 h 190741"/>
                <a:gd name="connsiteX14" fmla="*/ 278674 w 291846"/>
                <a:gd name="connsiteY14" fmla="*/ 134248 h 190741"/>
                <a:gd name="connsiteX15" fmla="*/ 283551 w 291846"/>
                <a:gd name="connsiteY15" fmla="*/ 147278 h 190741"/>
                <a:gd name="connsiteX16" fmla="*/ 289850 w 291846"/>
                <a:gd name="connsiteY16" fmla="*/ 141334 h 190741"/>
                <a:gd name="connsiteX17" fmla="*/ 277188 w 291846"/>
                <a:gd name="connsiteY17" fmla="*/ 131212 h 190741"/>
                <a:gd name="connsiteX18" fmla="*/ 246937 w 291846"/>
                <a:gd name="connsiteY18" fmla="*/ 152117 h 190741"/>
                <a:gd name="connsiteX19" fmla="*/ 187577 w 291846"/>
                <a:gd name="connsiteY19" fmla="*/ 169770 h 190741"/>
                <a:gd name="connsiteX20" fmla="*/ 181735 w 291846"/>
                <a:gd name="connsiteY20" fmla="*/ 170519 h 190741"/>
                <a:gd name="connsiteX21" fmla="*/ 154798 w 291846"/>
                <a:gd name="connsiteY21" fmla="*/ 172043 h 190741"/>
                <a:gd name="connsiteX22" fmla="*/ 116597 w 291846"/>
                <a:gd name="connsiteY22" fmla="*/ 168944 h 190741"/>
                <a:gd name="connsiteX23" fmla="*/ 56132 w 291846"/>
                <a:gd name="connsiteY23" fmla="*/ 148675 h 190741"/>
                <a:gd name="connsiteX24" fmla="*/ 52436 w 291846"/>
                <a:gd name="connsiteY24" fmla="*/ 146529 h 190741"/>
                <a:gd name="connsiteX25" fmla="*/ 14171 w 291846"/>
                <a:gd name="connsiteY25" fmla="*/ 92833 h 190741"/>
                <a:gd name="connsiteX26" fmla="*/ 77290 w 291846"/>
                <a:gd name="connsiteY26" fmla="*/ 27187 h 190741"/>
                <a:gd name="connsiteX27" fmla="*/ 136676 w 291846"/>
                <a:gd name="connsiteY27" fmla="*/ 14322 h 190741"/>
                <a:gd name="connsiteX28" fmla="*/ 146823 w 291846"/>
                <a:gd name="connsiteY28" fmla="*/ 13763 h 190741"/>
                <a:gd name="connsiteX29" fmla="*/ 154798 w 291846"/>
                <a:gd name="connsiteY29" fmla="*/ 13623 h 190741"/>
                <a:gd name="connsiteX30" fmla="*/ 172642 w 291846"/>
                <a:gd name="connsiteY30" fmla="*/ 14296 h 190741"/>
                <a:gd name="connsiteX31" fmla="*/ 223188 w 291846"/>
                <a:gd name="connsiteY31" fmla="*/ 23986 h 190741"/>
                <a:gd name="connsiteX32" fmla="*/ 261910 w 291846"/>
                <a:gd name="connsiteY32" fmla="*/ 42148 h 190741"/>
                <a:gd name="connsiteX33" fmla="*/ 269378 w 291846"/>
                <a:gd name="connsiteY33" fmla="*/ 27733 h 190741"/>
                <a:gd name="connsiteX34" fmla="*/ 251509 w 291846"/>
                <a:gd name="connsiteY34" fmla="*/ 17763 h 190741"/>
                <a:gd name="connsiteX35" fmla="*/ 155052 w 291846"/>
                <a:gd name="connsiteY35" fmla="*/ -2531 h 190741"/>
                <a:gd name="connsiteX36" fmla="*/ 154798 w 291846"/>
                <a:gd name="connsiteY36" fmla="*/ -2531 h 19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91846" h="190741">
                  <a:moveTo>
                    <a:pt x="154798" y="-2531"/>
                  </a:moveTo>
                  <a:cubicBezTo>
                    <a:pt x="148029" y="-2531"/>
                    <a:pt x="141374" y="-2277"/>
                    <a:pt x="134834" y="-1769"/>
                  </a:cubicBezTo>
                  <a:cubicBezTo>
                    <a:pt x="126986" y="-1160"/>
                    <a:pt x="119327" y="-207"/>
                    <a:pt x="111885" y="1076"/>
                  </a:cubicBezTo>
                  <a:cubicBezTo>
                    <a:pt x="88631" y="5089"/>
                    <a:pt x="67562" y="12303"/>
                    <a:pt x="50062" y="21853"/>
                  </a:cubicBezTo>
                  <a:cubicBezTo>
                    <a:pt x="18095" y="39315"/>
                    <a:pt x="-1996" y="64652"/>
                    <a:pt x="-1996" y="92833"/>
                  </a:cubicBezTo>
                  <a:cubicBezTo>
                    <a:pt x="-1996" y="113839"/>
                    <a:pt x="9155" y="133245"/>
                    <a:pt x="28065" y="149005"/>
                  </a:cubicBezTo>
                  <a:cubicBezTo>
                    <a:pt x="33818" y="153793"/>
                    <a:pt x="40270" y="158251"/>
                    <a:pt x="47356" y="162302"/>
                  </a:cubicBezTo>
                  <a:cubicBezTo>
                    <a:pt x="65606" y="172741"/>
                    <a:pt x="87958" y="180565"/>
                    <a:pt x="112799" y="184756"/>
                  </a:cubicBezTo>
                  <a:cubicBezTo>
                    <a:pt x="126160" y="187003"/>
                    <a:pt x="140244" y="188210"/>
                    <a:pt x="154798" y="188210"/>
                  </a:cubicBezTo>
                  <a:cubicBezTo>
                    <a:pt x="165047" y="188210"/>
                    <a:pt x="175068" y="187613"/>
                    <a:pt x="184758" y="186470"/>
                  </a:cubicBezTo>
                  <a:cubicBezTo>
                    <a:pt x="186383" y="186280"/>
                    <a:pt x="187983" y="186076"/>
                    <a:pt x="189584" y="185861"/>
                  </a:cubicBezTo>
                  <a:cubicBezTo>
                    <a:pt x="214133" y="182470"/>
                    <a:pt x="236498" y="175586"/>
                    <a:pt x="255167" y="166112"/>
                  </a:cubicBezTo>
                  <a:cubicBezTo>
                    <a:pt x="261758" y="162772"/>
                    <a:pt x="267905" y="159102"/>
                    <a:pt x="273518" y="155152"/>
                  </a:cubicBezTo>
                  <a:cubicBezTo>
                    <a:pt x="270813" y="150834"/>
                    <a:pt x="268743" y="146338"/>
                    <a:pt x="267384" y="141690"/>
                  </a:cubicBezTo>
                  <a:cubicBezTo>
                    <a:pt x="271257" y="139328"/>
                    <a:pt x="275004" y="136838"/>
                    <a:pt x="278674" y="134248"/>
                  </a:cubicBezTo>
                  <a:cubicBezTo>
                    <a:pt x="279449" y="138731"/>
                    <a:pt x="281113" y="143100"/>
                    <a:pt x="283551" y="147278"/>
                  </a:cubicBezTo>
                  <a:cubicBezTo>
                    <a:pt x="285773" y="145348"/>
                    <a:pt x="287869" y="143366"/>
                    <a:pt x="289850" y="141334"/>
                  </a:cubicBezTo>
                  <a:cubicBezTo>
                    <a:pt x="285177" y="138159"/>
                    <a:pt x="280935" y="134781"/>
                    <a:pt x="277188" y="131212"/>
                  </a:cubicBezTo>
                  <a:cubicBezTo>
                    <a:pt x="269238" y="139086"/>
                    <a:pt x="258964" y="146160"/>
                    <a:pt x="246937" y="152117"/>
                  </a:cubicBezTo>
                  <a:cubicBezTo>
                    <a:pt x="230071" y="160486"/>
                    <a:pt x="209764" y="166658"/>
                    <a:pt x="187577" y="169770"/>
                  </a:cubicBezTo>
                  <a:cubicBezTo>
                    <a:pt x="185634" y="170049"/>
                    <a:pt x="183704" y="170290"/>
                    <a:pt x="181735" y="170519"/>
                  </a:cubicBezTo>
                  <a:cubicBezTo>
                    <a:pt x="172998" y="171522"/>
                    <a:pt x="163981" y="172043"/>
                    <a:pt x="154798" y="172043"/>
                  </a:cubicBezTo>
                  <a:cubicBezTo>
                    <a:pt x="141628" y="172043"/>
                    <a:pt x="128802" y="170964"/>
                    <a:pt x="116597" y="168944"/>
                  </a:cubicBezTo>
                  <a:cubicBezTo>
                    <a:pt x="93623" y="165147"/>
                    <a:pt x="72871" y="158060"/>
                    <a:pt x="56132" y="148675"/>
                  </a:cubicBezTo>
                  <a:cubicBezTo>
                    <a:pt x="54888" y="147976"/>
                    <a:pt x="53643" y="147253"/>
                    <a:pt x="52436" y="146529"/>
                  </a:cubicBezTo>
                  <a:cubicBezTo>
                    <a:pt x="28827" y="132292"/>
                    <a:pt x="14171" y="113318"/>
                    <a:pt x="14171" y="92833"/>
                  </a:cubicBezTo>
                  <a:cubicBezTo>
                    <a:pt x="14171" y="65884"/>
                    <a:pt x="39546" y="41563"/>
                    <a:pt x="77290" y="27187"/>
                  </a:cubicBezTo>
                  <a:cubicBezTo>
                    <a:pt x="94842" y="20494"/>
                    <a:pt x="115073" y="15960"/>
                    <a:pt x="136676" y="14322"/>
                  </a:cubicBezTo>
                  <a:cubicBezTo>
                    <a:pt x="140028" y="14055"/>
                    <a:pt x="143407" y="13877"/>
                    <a:pt x="146823" y="13763"/>
                  </a:cubicBezTo>
                  <a:cubicBezTo>
                    <a:pt x="149465" y="13674"/>
                    <a:pt x="152131" y="13623"/>
                    <a:pt x="154798" y="13623"/>
                  </a:cubicBezTo>
                  <a:cubicBezTo>
                    <a:pt x="160831" y="13623"/>
                    <a:pt x="166787" y="13852"/>
                    <a:pt x="172642" y="14296"/>
                  </a:cubicBezTo>
                  <a:cubicBezTo>
                    <a:pt x="190701" y="15655"/>
                    <a:pt x="207796" y="19021"/>
                    <a:pt x="223188" y="23986"/>
                  </a:cubicBezTo>
                  <a:cubicBezTo>
                    <a:pt x="237882" y="28711"/>
                    <a:pt x="251001" y="34896"/>
                    <a:pt x="261910" y="42148"/>
                  </a:cubicBezTo>
                  <a:cubicBezTo>
                    <a:pt x="263637" y="37131"/>
                    <a:pt x="266152" y="32305"/>
                    <a:pt x="269378" y="27733"/>
                  </a:cubicBezTo>
                  <a:cubicBezTo>
                    <a:pt x="263853" y="24139"/>
                    <a:pt x="257884" y="20799"/>
                    <a:pt x="251509" y="17763"/>
                  </a:cubicBezTo>
                  <a:cubicBezTo>
                    <a:pt x="224928" y="5076"/>
                    <a:pt x="191438" y="-2506"/>
                    <a:pt x="155052" y="-2531"/>
                  </a:cubicBezTo>
                  <a:cubicBezTo>
                    <a:pt x="154963" y="-2531"/>
                    <a:pt x="154887" y="-2531"/>
                    <a:pt x="154798" y="-2531"/>
                  </a:cubicBezTo>
                </a:path>
              </a:pathLst>
            </a:custGeom>
            <a:gradFill>
              <a:gsLst>
                <a:gs pos="0">
                  <a:srgbClr val="969090"/>
                </a:gs>
                <a:gs pos="29860">
                  <a:srgbClr val="2A2219"/>
                </a:gs>
                <a:gs pos="34320">
                  <a:srgbClr val="2A2219"/>
                </a:gs>
                <a:gs pos="69652">
                  <a:srgbClr val="2A2219"/>
                </a:gs>
                <a:gs pos="99752">
                  <a:srgbClr val="0E0702"/>
                </a:gs>
                <a:gs pos="100000">
                  <a:srgbClr val="0E0702"/>
                </a:gs>
              </a:gsLst>
              <a:lin ang="16200000" scaled="1"/>
            </a:gra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3" name="Freeform: Shape 772">
              <a:extLst>
                <a:ext uri="{FF2B5EF4-FFF2-40B4-BE49-F238E27FC236}">
                  <a16:creationId xmlns:a16="http://schemas.microsoft.com/office/drawing/2014/main" id="{5A183B45-6B16-5E8C-0FCA-3775B92F5570}"/>
                </a:ext>
              </a:extLst>
            </p:cNvPr>
            <p:cNvSpPr/>
            <p:nvPr/>
          </p:nvSpPr>
          <p:spPr>
            <a:xfrm flipV="1">
              <a:off x="6193700" y="2923425"/>
              <a:ext cx="290880" cy="190741"/>
            </a:xfrm>
            <a:custGeom>
              <a:avLst/>
              <a:gdLst>
                <a:gd name="connsiteX0" fmla="*/ 131740 w 290880"/>
                <a:gd name="connsiteY0" fmla="*/ -2531 h 190741"/>
                <a:gd name="connsiteX1" fmla="*/ 34319 w 290880"/>
                <a:gd name="connsiteY1" fmla="*/ 18106 h 190741"/>
                <a:gd name="connsiteX2" fmla="*/ 10087 w 290880"/>
                <a:gd name="connsiteY2" fmla="*/ 32661 h 190741"/>
                <a:gd name="connsiteX3" fmla="*/ 17186 w 290880"/>
                <a:gd name="connsiteY3" fmla="*/ 47545 h 190741"/>
                <a:gd name="connsiteX4" fmla="*/ 62513 w 290880"/>
                <a:gd name="connsiteY4" fmla="*/ 24253 h 190741"/>
                <a:gd name="connsiteX5" fmla="*/ 128451 w 290880"/>
                <a:gd name="connsiteY5" fmla="*/ 13648 h 190741"/>
                <a:gd name="connsiteX6" fmla="*/ 131740 w 290880"/>
                <a:gd name="connsiteY6" fmla="*/ 13623 h 190741"/>
                <a:gd name="connsiteX7" fmla="*/ 163833 w 290880"/>
                <a:gd name="connsiteY7" fmla="*/ 15808 h 190741"/>
                <a:gd name="connsiteX8" fmla="*/ 167999 w 290880"/>
                <a:gd name="connsiteY8" fmla="*/ 16417 h 190741"/>
                <a:gd name="connsiteX9" fmla="*/ 208182 w 290880"/>
                <a:gd name="connsiteY9" fmla="*/ 26780 h 190741"/>
                <a:gd name="connsiteX10" fmla="*/ 272380 w 290880"/>
                <a:gd name="connsiteY10" fmla="*/ 92833 h 190741"/>
                <a:gd name="connsiteX11" fmla="*/ 221224 w 290880"/>
                <a:gd name="connsiteY11" fmla="*/ 153399 h 190741"/>
                <a:gd name="connsiteX12" fmla="*/ 172609 w 290880"/>
                <a:gd name="connsiteY12" fmla="*/ 168487 h 190741"/>
                <a:gd name="connsiteX13" fmla="*/ 168519 w 290880"/>
                <a:gd name="connsiteY13" fmla="*/ 169173 h 190741"/>
                <a:gd name="connsiteX14" fmla="*/ 161027 w 290880"/>
                <a:gd name="connsiteY14" fmla="*/ 170240 h 190741"/>
                <a:gd name="connsiteX15" fmla="*/ 131740 w 290880"/>
                <a:gd name="connsiteY15" fmla="*/ 172043 h 190741"/>
                <a:gd name="connsiteX16" fmla="*/ 106747 w 290880"/>
                <a:gd name="connsiteY16" fmla="*/ 170735 h 190741"/>
                <a:gd name="connsiteX17" fmla="*/ 106213 w 290880"/>
                <a:gd name="connsiteY17" fmla="*/ 170671 h 190741"/>
                <a:gd name="connsiteX18" fmla="*/ 47374 w 290880"/>
                <a:gd name="connsiteY18" fmla="*/ 155711 h 190741"/>
                <a:gd name="connsiteX19" fmla="*/ 10023 w 290880"/>
                <a:gd name="connsiteY19" fmla="*/ 131873 h 190741"/>
                <a:gd name="connsiteX20" fmla="*/ -2334 w 290880"/>
                <a:gd name="connsiteY20" fmla="*/ 142312 h 190741"/>
                <a:gd name="connsiteX21" fmla="*/ -416 w 290880"/>
                <a:gd name="connsiteY21" fmla="*/ 144179 h 190741"/>
                <a:gd name="connsiteX22" fmla="*/ 968 w 290880"/>
                <a:gd name="connsiteY22" fmla="*/ 140928 h 190741"/>
                <a:gd name="connsiteX23" fmla="*/ 12754 w 290880"/>
                <a:gd name="connsiteY23" fmla="*/ 145602 h 190741"/>
                <a:gd name="connsiteX24" fmla="*/ 9477 w 290880"/>
                <a:gd name="connsiteY24" fmla="*/ 152549 h 190741"/>
                <a:gd name="connsiteX25" fmla="*/ 37481 w 290880"/>
                <a:gd name="connsiteY25" fmla="*/ 169059 h 190741"/>
                <a:gd name="connsiteX26" fmla="*/ 100803 w 290880"/>
                <a:gd name="connsiteY26" fmla="*/ 186356 h 190741"/>
                <a:gd name="connsiteX27" fmla="*/ 131740 w 290880"/>
                <a:gd name="connsiteY27" fmla="*/ 188210 h 190741"/>
                <a:gd name="connsiteX28" fmla="*/ 166538 w 290880"/>
                <a:gd name="connsiteY28" fmla="*/ 185861 h 190741"/>
                <a:gd name="connsiteX29" fmla="*/ 172355 w 290880"/>
                <a:gd name="connsiteY29" fmla="*/ 184984 h 190741"/>
                <a:gd name="connsiteX30" fmla="*/ 197603 w 290880"/>
                <a:gd name="connsiteY30" fmla="*/ 179409 h 190741"/>
                <a:gd name="connsiteX31" fmla="*/ 231156 w 290880"/>
                <a:gd name="connsiteY31" fmla="*/ 166595 h 190741"/>
                <a:gd name="connsiteX32" fmla="*/ 288547 w 290880"/>
                <a:gd name="connsiteY32" fmla="*/ 92833 h 190741"/>
                <a:gd name="connsiteX33" fmla="*/ 235715 w 290880"/>
                <a:gd name="connsiteY33" fmla="*/ 21446 h 190741"/>
                <a:gd name="connsiteX34" fmla="*/ 185461 w 290880"/>
                <a:gd name="connsiteY34" fmla="*/ 3209 h 190741"/>
                <a:gd name="connsiteX35" fmla="*/ 178057 w 290880"/>
                <a:gd name="connsiteY35" fmla="*/ 1698 h 190741"/>
                <a:gd name="connsiteX36" fmla="*/ 146091 w 290880"/>
                <a:gd name="connsiteY36" fmla="*/ -2138 h 190741"/>
                <a:gd name="connsiteX37" fmla="*/ 131740 w 290880"/>
                <a:gd name="connsiteY37" fmla="*/ -2531 h 19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90880" h="190741">
                  <a:moveTo>
                    <a:pt x="131740" y="-2531"/>
                  </a:moveTo>
                  <a:cubicBezTo>
                    <a:pt x="94923" y="-2531"/>
                    <a:pt x="61078" y="5178"/>
                    <a:pt x="34319" y="18106"/>
                  </a:cubicBezTo>
                  <a:cubicBezTo>
                    <a:pt x="25403" y="22412"/>
                    <a:pt x="17275" y="27288"/>
                    <a:pt x="10087" y="32661"/>
                  </a:cubicBezTo>
                  <a:cubicBezTo>
                    <a:pt x="13224" y="37423"/>
                    <a:pt x="15612" y="42401"/>
                    <a:pt x="17186" y="47545"/>
                  </a:cubicBezTo>
                  <a:cubicBezTo>
                    <a:pt x="29150" y="38096"/>
                    <a:pt x="44656" y="30095"/>
                    <a:pt x="62513" y="24253"/>
                  </a:cubicBezTo>
                  <a:cubicBezTo>
                    <a:pt x="82185" y="17814"/>
                    <a:pt x="104702" y="13979"/>
                    <a:pt x="128451" y="13648"/>
                  </a:cubicBezTo>
                  <a:cubicBezTo>
                    <a:pt x="129543" y="13636"/>
                    <a:pt x="130635" y="13623"/>
                    <a:pt x="131740" y="13623"/>
                  </a:cubicBezTo>
                  <a:cubicBezTo>
                    <a:pt x="142738" y="13623"/>
                    <a:pt x="153483" y="14385"/>
                    <a:pt x="163833" y="15808"/>
                  </a:cubicBezTo>
                  <a:cubicBezTo>
                    <a:pt x="165230" y="15998"/>
                    <a:pt x="166627" y="16201"/>
                    <a:pt x="167999" y="16417"/>
                  </a:cubicBezTo>
                  <a:cubicBezTo>
                    <a:pt x="182375" y="18665"/>
                    <a:pt x="195913" y="22196"/>
                    <a:pt x="208182" y="26780"/>
                  </a:cubicBezTo>
                  <a:cubicBezTo>
                    <a:pt x="246523" y="41106"/>
                    <a:pt x="272380" y="65630"/>
                    <a:pt x="272380" y="92833"/>
                  </a:cubicBezTo>
                  <a:cubicBezTo>
                    <a:pt x="272380" y="116823"/>
                    <a:pt x="252276" y="138731"/>
                    <a:pt x="221224" y="153399"/>
                  </a:cubicBezTo>
                  <a:cubicBezTo>
                    <a:pt x="207026" y="160105"/>
                    <a:pt x="190516" y="165312"/>
                    <a:pt x="172609" y="168487"/>
                  </a:cubicBezTo>
                  <a:cubicBezTo>
                    <a:pt x="171250" y="168728"/>
                    <a:pt x="169891" y="168957"/>
                    <a:pt x="168519" y="169173"/>
                  </a:cubicBezTo>
                  <a:cubicBezTo>
                    <a:pt x="166043" y="169566"/>
                    <a:pt x="163554" y="169922"/>
                    <a:pt x="161027" y="170240"/>
                  </a:cubicBezTo>
                  <a:cubicBezTo>
                    <a:pt x="151552" y="171421"/>
                    <a:pt x="141748" y="172043"/>
                    <a:pt x="131740" y="172043"/>
                  </a:cubicBezTo>
                  <a:cubicBezTo>
                    <a:pt x="123244" y="172043"/>
                    <a:pt x="114875" y="171599"/>
                    <a:pt x="106747" y="170735"/>
                  </a:cubicBezTo>
                  <a:cubicBezTo>
                    <a:pt x="106569" y="170710"/>
                    <a:pt x="106391" y="170697"/>
                    <a:pt x="106213" y="170671"/>
                  </a:cubicBezTo>
                  <a:cubicBezTo>
                    <a:pt x="84573" y="168335"/>
                    <a:pt x="64494" y="163077"/>
                    <a:pt x="47374" y="155711"/>
                  </a:cubicBezTo>
                  <a:cubicBezTo>
                    <a:pt x="32337" y="149234"/>
                    <a:pt x="19574" y="141106"/>
                    <a:pt x="10023" y="131873"/>
                  </a:cubicBezTo>
                  <a:cubicBezTo>
                    <a:pt x="6430" y="135568"/>
                    <a:pt x="2289" y="139061"/>
                    <a:pt x="-2334" y="142312"/>
                  </a:cubicBezTo>
                  <a:cubicBezTo>
                    <a:pt x="-1711" y="142935"/>
                    <a:pt x="-1076" y="143557"/>
                    <a:pt x="-416" y="144179"/>
                  </a:cubicBezTo>
                  <a:cubicBezTo>
                    <a:pt x="92" y="143100"/>
                    <a:pt x="562" y="142020"/>
                    <a:pt x="968" y="140928"/>
                  </a:cubicBezTo>
                  <a:cubicBezTo>
                    <a:pt x="4436" y="143405"/>
                    <a:pt x="8512" y="144941"/>
                    <a:pt x="12754" y="145602"/>
                  </a:cubicBezTo>
                  <a:cubicBezTo>
                    <a:pt x="11840" y="147964"/>
                    <a:pt x="10747" y="150288"/>
                    <a:pt x="9477" y="152549"/>
                  </a:cubicBezTo>
                  <a:cubicBezTo>
                    <a:pt x="17656" y="158733"/>
                    <a:pt x="27067" y="164283"/>
                    <a:pt x="37481" y="169059"/>
                  </a:cubicBezTo>
                  <a:cubicBezTo>
                    <a:pt x="55871" y="177491"/>
                    <a:pt x="77384" y="183511"/>
                    <a:pt x="100803" y="186356"/>
                  </a:cubicBezTo>
                  <a:cubicBezTo>
                    <a:pt x="110798" y="187575"/>
                    <a:pt x="121148" y="188210"/>
                    <a:pt x="131740" y="188210"/>
                  </a:cubicBezTo>
                  <a:cubicBezTo>
                    <a:pt x="143704" y="188210"/>
                    <a:pt x="155350" y="187397"/>
                    <a:pt x="166538" y="185861"/>
                  </a:cubicBezTo>
                  <a:cubicBezTo>
                    <a:pt x="168494" y="185581"/>
                    <a:pt x="170437" y="185289"/>
                    <a:pt x="172355" y="184984"/>
                  </a:cubicBezTo>
                  <a:cubicBezTo>
                    <a:pt x="181093" y="183562"/>
                    <a:pt x="189538" y="181695"/>
                    <a:pt x="197603" y="179409"/>
                  </a:cubicBezTo>
                  <a:cubicBezTo>
                    <a:pt x="209705" y="176005"/>
                    <a:pt x="220958" y="171688"/>
                    <a:pt x="231156" y="166595"/>
                  </a:cubicBezTo>
                  <a:cubicBezTo>
                    <a:pt x="266195" y="149107"/>
                    <a:pt x="288547" y="122564"/>
                    <a:pt x="288547" y="92833"/>
                  </a:cubicBezTo>
                  <a:cubicBezTo>
                    <a:pt x="288547" y="64423"/>
                    <a:pt x="268113" y="38922"/>
                    <a:pt x="235715" y="21446"/>
                  </a:cubicBezTo>
                  <a:cubicBezTo>
                    <a:pt x="221123" y="13585"/>
                    <a:pt x="204118" y="7349"/>
                    <a:pt x="185461" y="3209"/>
                  </a:cubicBezTo>
                  <a:cubicBezTo>
                    <a:pt x="183010" y="2663"/>
                    <a:pt x="180546" y="2155"/>
                    <a:pt x="178057" y="1698"/>
                  </a:cubicBezTo>
                  <a:cubicBezTo>
                    <a:pt x="167808" y="-233"/>
                    <a:pt x="157115" y="-1541"/>
                    <a:pt x="146091" y="-2138"/>
                  </a:cubicBezTo>
                  <a:cubicBezTo>
                    <a:pt x="141367" y="-2404"/>
                    <a:pt x="136579" y="-2531"/>
                    <a:pt x="131740" y="-2531"/>
                  </a:cubicBezTo>
                </a:path>
              </a:pathLst>
            </a:custGeom>
            <a:gradFill>
              <a:gsLst>
                <a:gs pos="0">
                  <a:srgbClr val="969090"/>
                </a:gs>
                <a:gs pos="29860">
                  <a:srgbClr val="2A2219"/>
                </a:gs>
                <a:gs pos="34320">
                  <a:srgbClr val="2A2219"/>
                </a:gs>
                <a:gs pos="69652">
                  <a:srgbClr val="2A2219"/>
                </a:gs>
                <a:gs pos="99752">
                  <a:srgbClr val="0E0702"/>
                </a:gs>
                <a:gs pos="100000">
                  <a:srgbClr val="0E0702"/>
                </a:gs>
              </a:gsLst>
              <a:lin ang="16200000" scaled="1"/>
            </a:gra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4" name="Freeform: Shape 773">
              <a:extLst>
                <a:ext uri="{FF2B5EF4-FFF2-40B4-BE49-F238E27FC236}">
                  <a16:creationId xmlns:a16="http://schemas.microsoft.com/office/drawing/2014/main" id="{4B0B7DC1-2640-8E17-1BC2-7D3D33C4E618}"/>
                </a:ext>
              </a:extLst>
            </p:cNvPr>
            <p:cNvSpPr/>
            <p:nvPr/>
          </p:nvSpPr>
          <p:spPr>
            <a:xfrm flipV="1">
              <a:off x="5967310" y="2908159"/>
              <a:ext cx="241477" cy="69227"/>
            </a:xfrm>
            <a:custGeom>
              <a:avLst/>
              <a:gdLst>
                <a:gd name="connsiteX0" fmla="*/ 9128 w 241477"/>
                <a:gd name="connsiteY0" fmla="*/ -2599 h 69227"/>
                <a:gd name="connsiteX1" fmla="*/ -2162 w 241477"/>
                <a:gd name="connsiteY1" fmla="*/ 4843 h 69227"/>
                <a:gd name="connsiteX2" fmla="*/ 3972 w 241477"/>
                <a:gd name="connsiteY2" fmla="*/ 18305 h 69227"/>
                <a:gd name="connsiteX3" fmla="*/ 119237 w 241477"/>
                <a:gd name="connsiteY3" fmla="*/ 66629 h 69227"/>
                <a:gd name="connsiteX4" fmla="*/ 236039 w 241477"/>
                <a:gd name="connsiteY4" fmla="*/ 15701 h 69227"/>
                <a:gd name="connsiteX5" fmla="*/ 239316 w 241477"/>
                <a:gd name="connsiteY5" fmla="*/ 8755 h 69227"/>
                <a:gd name="connsiteX6" fmla="*/ 227530 w 241477"/>
                <a:gd name="connsiteY6" fmla="*/ 4081 h 69227"/>
                <a:gd name="connsiteX7" fmla="*/ 226146 w 241477"/>
                <a:gd name="connsiteY7" fmla="*/ 7332 h 69227"/>
                <a:gd name="connsiteX8" fmla="*/ 119237 w 241477"/>
                <a:gd name="connsiteY8" fmla="*/ 53903 h 69227"/>
                <a:gd name="connsiteX9" fmla="*/ 14005 w 241477"/>
                <a:gd name="connsiteY9" fmla="*/ 10431 h 69227"/>
                <a:gd name="connsiteX10" fmla="*/ 9128 w 241477"/>
                <a:gd name="connsiteY10" fmla="*/ -2599 h 69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1477" h="69227">
                  <a:moveTo>
                    <a:pt x="9128" y="-2599"/>
                  </a:moveTo>
                  <a:cubicBezTo>
                    <a:pt x="5458" y="-9"/>
                    <a:pt x="1711" y="2481"/>
                    <a:pt x="-2162" y="4843"/>
                  </a:cubicBezTo>
                  <a:cubicBezTo>
                    <a:pt x="-803" y="9491"/>
                    <a:pt x="1267" y="13987"/>
                    <a:pt x="3972" y="18305"/>
                  </a:cubicBezTo>
                  <a:cubicBezTo>
                    <a:pt x="21663" y="46550"/>
                    <a:pt x="66583" y="66629"/>
                    <a:pt x="119237" y="66629"/>
                  </a:cubicBezTo>
                  <a:cubicBezTo>
                    <a:pt x="173479" y="66629"/>
                    <a:pt x="219529" y="45318"/>
                    <a:pt x="236039" y="15701"/>
                  </a:cubicBezTo>
                  <a:cubicBezTo>
                    <a:pt x="237309" y="13441"/>
                    <a:pt x="238401" y="11117"/>
                    <a:pt x="239316" y="8755"/>
                  </a:cubicBezTo>
                  <a:cubicBezTo>
                    <a:pt x="235074" y="8094"/>
                    <a:pt x="230997" y="6557"/>
                    <a:pt x="227530" y="4081"/>
                  </a:cubicBezTo>
                  <a:cubicBezTo>
                    <a:pt x="227124" y="5173"/>
                    <a:pt x="226654" y="6253"/>
                    <a:pt x="226146" y="7332"/>
                  </a:cubicBezTo>
                  <a:cubicBezTo>
                    <a:pt x="213395" y="33786"/>
                    <a:pt x="169592" y="53903"/>
                    <a:pt x="119237" y="53903"/>
                  </a:cubicBezTo>
                  <a:cubicBezTo>
                    <a:pt x="70863" y="53903"/>
                    <a:pt x="28572" y="35336"/>
                    <a:pt x="14005" y="10431"/>
                  </a:cubicBezTo>
                  <a:cubicBezTo>
                    <a:pt x="11566" y="6253"/>
                    <a:pt x="9903" y="1884"/>
                    <a:pt x="9128" y="-2599"/>
                  </a:cubicBezTo>
                </a:path>
              </a:pathLst>
            </a:custGeom>
            <a:gradFill>
              <a:gsLst>
                <a:gs pos="0">
                  <a:srgbClr val="969090"/>
                </a:gs>
                <a:gs pos="29860">
                  <a:srgbClr val="2A2219"/>
                </a:gs>
                <a:gs pos="34320">
                  <a:srgbClr val="2A2219"/>
                </a:gs>
                <a:gs pos="69652">
                  <a:srgbClr val="2A2219"/>
                </a:gs>
                <a:gs pos="99752">
                  <a:srgbClr val="0E0702"/>
                </a:gs>
                <a:gs pos="100000">
                  <a:srgbClr val="0E0702"/>
                </a:gs>
              </a:gsLst>
              <a:lin ang="16200000" scaled="1"/>
            </a:gra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775" name="Picture 774">
              <a:extLst>
                <a:ext uri="{FF2B5EF4-FFF2-40B4-BE49-F238E27FC236}">
                  <a16:creationId xmlns:a16="http://schemas.microsoft.com/office/drawing/2014/main" id="{6D7C1E67-D575-8D27-1FE3-3C88510E5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5"/>
            <a:stretch>
              <a:fillRect/>
            </a:stretch>
          </p:blipFill>
          <p:spPr>
            <a:xfrm>
              <a:off x="6211124" y="3006914"/>
              <a:ext cx="19304" cy="25654"/>
            </a:xfrm>
            <a:custGeom>
              <a:avLst/>
              <a:gdLst>
                <a:gd name="connsiteX0" fmla="*/ 346 w 19304"/>
                <a:gd name="connsiteY0" fmla="*/ 290 h 25654"/>
                <a:gd name="connsiteX1" fmla="*/ 19650 w 19304"/>
                <a:gd name="connsiteY1" fmla="*/ 290 h 25654"/>
                <a:gd name="connsiteX2" fmla="*/ 19650 w 19304"/>
                <a:gd name="connsiteY2" fmla="*/ 25944 h 25654"/>
                <a:gd name="connsiteX3" fmla="*/ 346 w 19304"/>
                <a:gd name="connsiteY3" fmla="*/ 25944 h 2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4" h="25654">
                  <a:moveTo>
                    <a:pt x="346" y="290"/>
                  </a:moveTo>
                  <a:lnTo>
                    <a:pt x="19650" y="290"/>
                  </a:lnTo>
                  <a:lnTo>
                    <a:pt x="19650" y="25944"/>
                  </a:lnTo>
                  <a:lnTo>
                    <a:pt x="346" y="25944"/>
                  </a:lnTo>
                  <a:close/>
                </a:path>
              </a:pathLst>
            </a:custGeom>
          </p:spPr>
        </p:pic>
        <p:pic>
          <p:nvPicPr>
            <p:cNvPr id="776" name="Picture 775">
              <a:extLst>
                <a:ext uri="{FF2B5EF4-FFF2-40B4-BE49-F238E27FC236}">
                  <a16:creationId xmlns:a16="http://schemas.microsoft.com/office/drawing/2014/main" id="{3650E23F-A7A1-1224-AD40-53ABF5537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6"/>
            <a:stretch>
              <a:fillRect/>
            </a:stretch>
          </p:blipFill>
          <p:spPr>
            <a:xfrm>
              <a:off x="6204774" y="3013264"/>
              <a:ext cx="25654" cy="43434"/>
            </a:xfrm>
            <a:custGeom>
              <a:avLst/>
              <a:gdLst>
                <a:gd name="connsiteX0" fmla="*/ 346 w 25654"/>
                <a:gd name="connsiteY0" fmla="*/ 292 h 43434"/>
                <a:gd name="connsiteX1" fmla="*/ 26000 w 25654"/>
                <a:gd name="connsiteY1" fmla="*/ 292 h 43434"/>
                <a:gd name="connsiteX2" fmla="*/ 26000 w 25654"/>
                <a:gd name="connsiteY2" fmla="*/ 43726 h 43434"/>
                <a:gd name="connsiteX3" fmla="*/ 346 w 25654"/>
                <a:gd name="connsiteY3" fmla="*/ 43726 h 4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54" h="43434">
                  <a:moveTo>
                    <a:pt x="346" y="292"/>
                  </a:moveTo>
                  <a:lnTo>
                    <a:pt x="26000" y="292"/>
                  </a:lnTo>
                  <a:lnTo>
                    <a:pt x="26000" y="43726"/>
                  </a:lnTo>
                  <a:lnTo>
                    <a:pt x="346" y="43726"/>
                  </a:lnTo>
                  <a:close/>
                </a:path>
              </a:pathLst>
            </a:custGeom>
          </p:spPr>
        </p:pic>
        <p:pic>
          <p:nvPicPr>
            <p:cNvPr id="777" name="Picture 776">
              <a:extLst>
                <a:ext uri="{FF2B5EF4-FFF2-40B4-BE49-F238E27FC236}">
                  <a16:creationId xmlns:a16="http://schemas.microsoft.com/office/drawing/2014/main" id="{8365C334-69A5-8789-29BC-CFBB10B32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7"/>
            <a:stretch>
              <a:fillRect/>
            </a:stretch>
          </p:blipFill>
          <p:spPr>
            <a:xfrm>
              <a:off x="5948234" y="3013264"/>
              <a:ext cx="19304" cy="32004"/>
            </a:xfrm>
            <a:custGeom>
              <a:avLst/>
              <a:gdLst>
                <a:gd name="connsiteX0" fmla="*/ 319 w 19304"/>
                <a:gd name="connsiteY0" fmla="*/ 291 h 32004"/>
                <a:gd name="connsiteX1" fmla="*/ 19623 w 19304"/>
                <a:gd name="connsiteY1" fmla="*/ 291 h 32004"/>
                <a:gd name="connsiteX2" fmla="*/ 19623 w 19304"/>
                <a:gd name="connsiteY2" fmla="*/ 32295 h 32004"/>
                <a:gd name="connsiteX3" fmla="*/ 319 w 19304"/>
                <a:gd name="connsiteY3" fmla="*/ 32295 h 3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4" h="32004">
                  <a:moveTo>
                    <a:pt x="319" y="291"/>
                  </a:moveTo>
                  <a:lnTo>
                    <a:pt x="19623" y="291"/>
                  </a:lnTo>
                  <a:lnTo>
                    <a:pt x="19623" y="32295"/>
                  </a:lnTo>
                  <a:lnTo>
                    <a:pt x="319" y="32295"/>
                  </a:lnTo>
                  <a:close/>
                </a:path>
              </a:pathLst>
            </a:custGeom>
          </p:spPr>
        </p:pic>
        <p:pic>
          <p:nvPicPr>
            <p:cNvPr id="778" name="Picture 777">
              <a:extLst>
                <a:ext uri="{FF2B5EF4-FFF2-40B4-BE49-F238E27FC236}">
                  <a16:creationId xmlns:a16="http://schemas.microsoft.com/office/drawing/2014/main" id="{1B588288-98CF-7A01-64F8-58B8930D7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8"/>
            <a:stretch>
              <a:fillRect/>
            </a:stretch>
          </p:blipFill>
          <p:spPr>
            <a:xfrm>
              <a:off x="5948234" y="3025964"/>
              <a:ext cx="25654" cy="25654"/>
            </a:xfrm>
            <a:custGeom>
              <a:avLst/>
              <a:gdLst>
                <a:gd name="connsiteX0" fmla="*/ 319 w 25654"/>
                <a:gd name="connsiteY0" fmla="*/ 292 h 25654"/>
                <a:gd name="connsiteX1" fmla="*/ 25973 w 25654"/>
                <a:gd name="connsiteY1" fmla="*/ 292 h 25654"/>
                <a:gd name="connsiteX2" fmla="*/ 25973 w 25654"/>
                <a:gd name="connsiteY2" fmla="*/ 25946 h 25654"/>
                <a:gd name="connsiteX3" fmla="*/ 319 w 25654"/>
                <a:gd name="connsiteY3" fmla="*/ 25946 h 2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54" h="25654">
                  <a:moveTo>
                    <a:pt x="319" y="292"/>
                  </a:moveTo>
                  <a:lnTo>
                    <a:pt x="25973" y="292"/>
                  </a:lnTo>
                  <a:lnTo>
                    <a:pt x="25973" y="25946"/>
                  </a:lnTo>
                  <a:lnTo>
                    <a:pt x="319" y="25946"/>
                  </a:lnTo>
                  <a:close/>
                </a:path>
              </a:pathLst>
            </a:custGeom>
          </p:spPr>
        </p:pic>
        <p:pic>
          <p:nvPicPr>
            <p:cNvPr id="779" name="Picture 778">
              <a:extLst>
                <a:ext uri="{FF2B5EF4-FFF2-40B4-BE49-F238E27FC236}">
                  <a16:creationId xmlns:a16="http://schemas.microsoft.com/office/drawing/2014/main" id="{F75B0F04-9667-2095-195C-791FCAAED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9"/>
            <a:stretch>
              <a:fillRect/>
            </a:stretch>
          </p:blipFill>
          <p:spPr>
            <a:xfrm>
              <a:off x="5960934" y="3061524"/>
              <a:ext cx="256793" cy="81534"/>
            </a:xfrm>
            <a:custGeom>
              <a:avLst/>
              <a:gdLst>
                <a:gd name="connsiteX0" fmla="*/ 332 w 256793"/>
                <a:gd name="connsiteY0" fmla="*/ 299 h 81534"/>
                <a:gd name="connsiteX1" fmla="*/ 257126 w 256793"/>
                <a:gd name="connsiteY1" fmla="*/ 299 h 81534"/>
                <a:gd name="connsiteX2" fmla="*/ 257126 w 256793"/>
                <a:gd name="connsiteY2" fmla="*/ 81833 h 81534"/>
                <a:gd name="connsiteX3" fmla="*/ 332 w 256793"/>
                <a:gd name="connsiteY3" fmla="*/ 81833 h 8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793" h="81534">
                  <a:moveTo>
                    <a:pt x="332" y="299"/>
                  </a:moveTo>
                  <a:lnTo>
                    <a:pt x="257126" y="299"/>
                  </a:lnTo>
                  <a:lnTo>
                    <a:pt x="257126" y="81833"/>
                  </a:lnTo>
                  <a:lnTo>
                    <a:pt x="332" y="81833"/>
                  </a:lnTo>
                  <a:close/>
                </a:path>
              </a:pathLst>
            </a:custGeom>
          </p:spPr>
        </p:pic>
        <p:pic>
          <p:nvPicPr>
            <p:cNvPr id="780" name="Picture 779">
              <a:extLst>
                <a:ext uri="{FF2B5EF4-FFF2-40B4-BE49-F238E27FC236}">
                  <a16:creationId xmlns:a16="http://schemas.microsoft.com/office/drawing/2014/main" id="{8146310E-8F55-3063-5F51-C4575E7ED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0"/>
            <a:stretch>
              <a:fillRect/>
            </a:stretch>
          </p:blipFill>
          <p:spPr>
            <a:xfrm>
              <a:off x="5948234" y="3031044"/>
              <a:ext cx="25654" cy="32004"/>
            </a:xfrm>
            <a:custGeom>
              <a:avLst/>
              <a:gdLst>
                <a:gd name="connsiteX0" fmla="*/ 319 w 25654"/>
                <a:gd name="connsiteY0" fmla="*/ 293 h 32004"/>
                <a:gd name="connsiteX1" fmla="*/ 25973 w 25654"/>
                <a:gd name="connsiteY1" fmla="*/ 293 h 32004"/>
                <a:gd name="connsiteX2" fmla="*/ 25973 w 25654"/>
                <a:gd name="connsiteY2" fmla="*/ 32297 h 32004"/>
                <a:gd name="connsiteX3" fmla="*/ 319 w 25654"/>
                <a:gd name="connsiteY3" fmla="*/ 32297 h 3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54" h="32004">
                  <a:moveTo>
                    <a:pt x="319" y="293"/>
                  </a:moveTo>
                  <a:lnTo>
                    <a:pt x="25973" y="293"/>
                  </a:lnTo>
                  <a:lnTo>
                    <a:pt x="25973" y="32297"/>
                  </a:lnTo>
                  <a:lnTo>
                    <a:pt x="319" y="32297"/>
                  </a:lnTo>
                  <a:close/>
                </a:path>
              </a:pathLst>
            </a:custGeom>
          </p:spPr>
        </p:pic>
        <p:pic>
          <p:nvPicPr>
            <p:cNvPr id="781" name="Picture 780">
              <a:extLst>
                <a:ext uri="{FF2B5EF4-FFF2-40B4-BE49-F238E27FC236}">
                  <a16:creationId xmlns:a16="http://schemas.microsoft.com/office/drawing/2014/main" id="{17A41A72-4B7D-5120-9A04-6B9C229CA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1"/>
            <a:stretch>
              <a:fillRect/>
            </a:stretch>
          </p:blipFill>
          <p:spPr>
            <a:xfrm>
              <a:off x="5948234" y="3043744"/>
              <a:ext cx="32004" cy="38354"/>
            </a:xfrm>
            <a:custGeom>
              <a:avLst/>
              <a:gdLst>
                <a:gd name="connsiteX0" fmla="*/ 319 w 32004"/>
                <a:gd name="connsiteY0" fmla="*/ 295 h 38354"/>
                <a:gd name="connsiteX1" fmla="*/ 32323 w 32004"/>
                <a:gd name="connsiteY1" fmla="*/ 295 h 38354"/>
                <a:gd name="connsiteX2" fmla="*/ 32323 w 32004"/>
                <a:gd name="connsiteY2" fmla="*/ 38649 h 38354"/>
                <a:gd name="connsiteX3" fmla="*/ 319 w 32004"/>
                <a:gd name="connsiteY3" fmla="*/ 38649 h 3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04" h="38354">
                  <a:moveTo>
                    <a:pt x="319" y="295"/>
                  </a:moveTo>
                  <a:lnTo>
                    <a:pt x="32323" y="295"/>
                  </a:lnTo>
                  <a:lnTo>
                    <a:pt x="32323" y="38649"/>
                  </a:lnTo>
                  <a:lnTo>
                    <a:pt x="319" y="38649"/>
                  </a:lnTo>
                  <a:close/>
                </a:path>
              </a:pathLst>
            </a:custGeom>
          </p:spPr>
        </p:pic>
        <p:pic>
          <p:nvPicPr>
            <p:cNvPr id="782" name="Picture 781">
              <a:extLst>
                <a:ext uri="{FF2B5EF4-FFF2-40B4-BE49-F238E27FC236}">
                  <a16:creationId xmlns:a16="http://schemas.microsoft.com/office/drawing/2014/main" id="{E4E3A791-A3A7-04D1-5AC2-435AB0569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2"/>
            <a:stretch>
              <a:fillRect/>
            </a:stretch>
          </p:blipFill>
          <p:spPr>
            <a:xfrm>
              <a:off x="5954584" y="3050094"/>
              <a:ext cx="38354" cy="43434"/>
            </a:xfrm>
            <a:custGeom>
              <a:avLst/>
              <a:gdLst>
                <a:gd name="connsiteX0" fmla="*/ 320 w 38354"/>
                <a:gd name="connsiteY0" fmla="*/ 296 h 43434"/>
                <a:gd name="connsiteX1" fmla="*/ 38674 w 38354"/>
                <a:gd name="connsiteY1" fmla="*/ 296 h 43434"/>
                <a:gd name="connsiteX2" fmla="*/ 38674 w 38354"/>
                <a:gd name="connsiteY2" fmla="*/ 43730 h 43434"/>
                <a:gd name="connsiteX3" fmla="*/ 320 w 38354"/>
                <a:gd name="connsiteY3" fmla="*/ 43730 h 4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54" h="43434">
                  <a:moveTo>
                    <a:pt x="320" y="296"/>
                  </a:moveTo>
                  <a:lnTo>
                    <a:pt x="38674" y="296"/>
                  </a:lnTo>
                  <a:lnTo>
                    <a:pt x="38674" y="43730"/>
                  </a:lnTo>
                  <a:lnTo>
                    <a:pt x="320" y="43730"/>
                  </a:lnTo>
                  <a:close/>
                </a:path>
              </a:pathLst>
            </a:custGeom>
          </p:spPr>
        </p:pic>
        <p:pic>
          <p:nvPicPr>
            <p:cNvPr id="783" name="Picture 782">
              <a:extLst>
                <a:ext uri="{FF2B5EF4-FFF2-40B4-BE49-F238E27FC236}">
                  <a16:creationId xmlns:a16="http://schemas.microsoft.com/office/drawing/2014/main" id="{890E8793-D292-01F4-72CD-AF5331CA1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3"/>
            <a:stretch>
              <a:fillRect/>
            </a:stretch>
          </p:blipFill>
          <p:spPr>
            <a:xfrm>
              <a:off x="6204774" y="3037394"/>
              <a:ext cx="19304" cy="25654"/>
            </a:xfrm>
            <a:custGeom>
              <a:avLst/>
              <a:gdLst>
                <a:gd name="connsiteX0" fmla="*/ 345 w 19304"/>
                <a:gd name="connsiteY0" fmla="*/ 293 h 25654"/>
                <a:gd name="connsiteX1" fmla="*/ 19650 w 19304"/>
                <a:gd name="connsiteY1" fmla="*/ 293 h 25654"/>
                <a:gd name="connsiteX2" fmla="*/ 19650 w 19304"/>
                <a:gd name="connsiteY2" fmla="*/ 25947 h 25654"/>
                <a:gd name="connsiteX3" fmla="*/ 345 w 19304"/>
                <a:gd name="connsiteY3" fmla="*/ 25947 h 2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4" h="25654">
                  <a:moveTo>
                    <a:pt x="345" y="293"/>
                  </a:moveTo>
                  <a:lnTo>
                    <a:pt x="19650" y="293"/>
                  </a:lnTo>
                  <a:lnTo>
                    <a:pt x="19650" y="25947"/>
                  </a:lnTo>
                  <a:lnTo>
                    <a:pt x="345" y="25947"/>
                  </a:lnTo>
                  <a:close/>
                </a:path>
              </a:pathLst>
            </a:custGeom>
          </p:spPr>
        </p:pic>
        <p:pic>
          <p:nvPicPr>
            <p:cNvPr id="784" name="Picture 783">
              <a:extLst>
                <a:ext uri="{FF2B5EF4-FFF2-40B4-BE49-F238E27FC236}">
                  <a16:creationId xmlns:a16="http://schemas.microsoft.com/office/drawing/2014/main" id="{3847F2C5-141C-A72D-5F4A-2674D671A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4"/>
            <a:stretch>
              <a:fillRect/>
            </a:stretch>
          </p:blipFill>
          <p:spPr>
            <a:xfrm>
              <a:off x="6198424" y="3037394"/>
              <a:ext cx="25654" cy="38354"/>
            </a:xfrm>
            <a:custGeom>
              <a:avLst/>
              <a:gdLst>
                <a:gd name="connsiteX0" fmla="*/ 345 w 25654"/>
                <a:gd name="connsiteY0" fmla="*/ 294 h 38354"/>
                <a:gd name="connsiteX1" fmla="*/ 25999 w 25654"/>
                <a:gd name="connsiteY1" fmla="*/ 294 h 38354"/>
                <a:gd name="connsiteX2" fmla="*/ 25999 w 25654"/>
                <a:gd name="connsiteY2" fmla="*/ 38648 h 38354"/>
                <a:gd name="connsiteX3" fmla="*/ 345 w 25654"/>
                <a:gd name="connsiteY3" fmla="*/ 38648 h 3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54" h="38354">
                  <a:moveTo>
                    <a:pt x="345" y="294"/>
                  </a:moveTo>
                  <a:lnTo>
                    <a:pt x="25999" y="294"/>
                  </a:lnTo>
                  <a:lnTo>
                    <a:pt x="25999" y="38648"/>
                  </a:lnTo>
                  <a:lnTo>
                    <a:pt x="345" y="38648"/>
                  </a:lnTo>
                  <a:close/>
                </a:path>
              </a:pathLst>
            </a:custGeom>
          </p:spPr>
        </p:pic>
        <p:pic>
          <p:nvPicPr>
            <p:cNvPr id="785" name="Picture 784">
              <a:extLst>
                <a:ext uri="{FF2B5EF4-FFF2-40B4-BE49-F238E27FC236}">
                  <a16:creationId xmlns:a16="http://schemas.microsoft.com/office/drawing/2014/main" id="{E9E4CE8B-F500-B234-8795-D6F3399D3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5"/>
            <a:stretch>
              <a:fillRect/>
            </a:stretch>
          </p:blipFill>
          <p:spPr>
            <a:xfrm>
              <a:off x="6185724" y="3050094"/>
              <a:ext cx="38354" cy="37084"/>
            </a:xfrm>
            <a:custGeom>
              <a:avLst/>
              <a:gdLst>
                <a:gd name="connsiteX0" fmla="*/ 344 w 38354"/>
                <a:gd name="connsiteY0" fmla="*/ 295 h 37084"/>
                <a:gd name="connsiteX1" fmla="*/ 38699 w 38354"/>
                <a:gd name="connsiteY1" fmla="*/ 295 h 37084"/>
                <a:gd name="connsiteX2" fmla="*/ 38699 w 38354"/>
                <a:gd name="connsiteY2" fmla="*/ 37379 h 37084"/>
                <a:gd name="connsiteX3" fmla="*/ 344 w 38354"/>
                <a:gd name="connsiteY3" fmla="*/ 37379 h 3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54" h="37084">
                  <a:moveTo>
                    <a:pt x="344" y="295"/>
                  </a:moveTo>
                  <a:lnTo>
                    <a:pt x="38699" y="295"/>
                  </a:lnTo>
                  <a:lnTo>
                    <a:pt x="38699" y="37379"/>
                  </a:lnTo>
                  <a:lnTo>
                    <a:pt x="344" y="37379"/>
                  </a:lnTo>
                  <a:close/>
                </a:path>
              </a:pathLst>
            </a:custGeom>
          </p:spPr>
        </p:pic>
        <p:pic>
          <p:nvPicPr>
            <p:cNvPr id="786" name="Picture 785">
              <a:extLst>
                <a:ext uri="{FF2B5EF4-FFF2-40B4-BE49-F238E27FC236}">
                  <a16:creationId xmlns:a16="http://schemas.microsoft.com/office/drawing/2014/main" id="{CAF76EC3-5AD7-17D9-F60B-D501132B4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6"/>
            <a:stretch>
              <a:fillRect/>
            </a:stretch>
          </p:blipFill>
          <p:spPr>
            <a:xfrm>
              <a:off x="5972364" y="3056444"/>
              <a:ext cx="233933" cy="56134"/>
            </a:xfrm>
            <a:custGeom>
              <a:avLst/>
              <a:gdLst>
                <a:gd name="connsiteX0" fmla="*/ 332 w 233933"/>
                <a:gd name="connsiteY0" fmla="*/ 297 h 56134"/>
                <a:gd name="connsiteX1" fmla="*/ 234266 w 233933"/>
                <a:gd name="connsiteY1" fmla="*/ 297 h 56134"/>
                <a:gd name="connsiteX2" fmla="*/ 234266 w 233933"/>
                <a:gd name="connsiteY2" fmla="*/ 56431 h 56134"/>
                <a:gd name="connsiteX3" fmla="*/ 332 w 233933"/>
                <a:gd name="connsiteY3" fmla="*/ 56431 h 5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933" h="56134">
                  <a:moveTo>
                    <a:pt x="332" y="297"/>
                  </a:moveTo>
                  <a:lnTo>
                    <a:pt x="234266" y="297"/>
                  </a:lnTo>
                  <a:lnTo>
                    <a:pt x="234266" y="56431"/>
                  </a:lnTo>
                  <a:lnTo>
                    <a:pt x="332" y="56431"/>
                  </a:lnTo>
                  <a:close/>
                </a:path>
              </a:pathLst>
            </a:custGeom>
          </p:spPr>
        </p:pic>
        <p:pic>
          <p:nvPicPr>
            <p:cNvPr id="787" name="Picture 786">
              <a:extLst>
                <a:ext uri="{FF2B5EF4-FFF2-40B4-BE49-F238E27FC236}">
                  <a16:creationId xmlns:a16="http://schemas.microsoft.com/office/drawing/2014/main" id="{4677A30E-07FF-864C-9DD3-FF1DE823A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7"/>
            <a:stretch>
              <a:fillRect/>
            </a:stretch>
          </p:blipFill>
          <p:spPr>
            <a:xfrm>
              <a:off x="5948234" y="3025964"/>
              <a:ext cx="32004" cy="37084"/>
            </a:xfrm>
            <a:custGeom>
              <a:avLst/>
              <a:gdLst>
                <a:gd name="connsiteX0" fmla="*/ 319 w 32004"/>
                <a:gd name="connsiteY0" fmla="*/ 293 h 37084"/>
                <a:gd name="connsiteX1" fmla="*/ 32323 w 32004"/>
                <a:gd name="connsiteY1" fmla="*/ 293 h 37084"/>
                <a:gd name="connsiteX2" fmla="*/ 32323 w 32004"/>
                <a:gd name="connsiteY2" fmla="*/ 37377 h 37084"/>
                <a:gd name="connsiteX3" fmla="*/ 319 w 32004"/>
                <a:gd name="connsiteY3" fmla="*/ 37377 h 3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04" h="37084">
                  <a:moveTo>
                    <a:pt x="319" y="293"/>
                  </a:moveTo>
                  <a:lnTo>
                    <a:pt x="32323" y="293"/>
                  </a:lnTo>
                  <a:lnTo>
                    <a:pt x="32323" y="37377"/>
                  </a:lnTo>
                  <a:lnTo>
                    <a:pt x="319" y="37377"/>
                  </a:lnTo>
                  <a:close/>
                </a:path>
              </a:pathLst>
            </a:custGeom>
          </p:spPr>
        </p:pic>
        <p:pic>
          <p:nvPicPr>
            <p:cNvPr id="788" name="Picture 787">
              <a:extLst>
                <a:ext uri="{FF2B5EF4-FFF2-40B4-BE49-F238E27FC236}">
                  <a16:creationId xmlns:a16="http://schemas.microsoft.com/office/drawing/2014/main" id="{F10C4F0F-BF53-D51C-5E5D-836FB929A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8"/>
            <a:stretch>
              <a:fillRect/>
            </a:stretch>
          </p:blipFill>
          <p:spPr>
            <a:xfrm>
              <a:off x="5954584" y="3043744"/>
              <a:ext cx="32004" cy="25654"/>
            </a:xfrm>
            <a:custGeom>
              <a:avLst/>
              <a:gdLst>
                <a:gd name="connsiteX0" fmla="*/ 320 w 32004"/>
                <a:gd name="connsiteY0" fmla="*/ 294 h 25654"/>
                <a:gd name="connsiteX1" fmla="*/ 32324 w 32004"/>
                <a:gd name="connsiteY1" fmla="*/ 294 h 25654"/>
                <a:gd name="connsiteX2" fmla="*/ 32324 w 32004"/>
                <a:gd name="connsiteY2" fmla="*/ 25948 h 25654"/>
                <a:gd name="connsiteX3" fmla="*/ 320 w 32004"/>
                <a:gd name="connsiteY3" fmla="*/ 25948 h 2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04" h="25654">
                  <a:moveTo>
                    <a:pt x="320" y="294"/>
                  </a:moveTo>
                  <a:lnTo>
                    <a:pt x="32324" y="294"/>
                  </a:lnTo>
                  <a:lnTo>
                    <a:pt x="32324" y="25948"/>
                  </a:lnTo>
                  <a:lnTo>
                    <a:pt x="320" y="25948"/>
                  </a:lnTo>
                  <a:close/>
                </a:path>
              </a:pathLst>
            </a:custGeom>
          </p:spPr>
        </p:pic>
        <p:pic>
          <p:nvPicPr>
            <p:cNvPr id="789" name="Picture 788">
              <a:extLst>
                <a:ext uri="{FF2B5EF4-FFF2-40B4-BE49-F238E27FC236}">
                  <a16:creationId xmlns:a16="http://schemas.microsoft.com/office/drawing/2014/main" id="{E008154A-A798-832E-DF3B-2856FE85D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9"/>
            <a:stretch>
              <a:fillRect/>
            </a:stretch>
          </p:blipFill>
          <p:spPr>
            <a:xfrm>
              <a:off x="5960934" y="3050094"/>
              <a:ext cx="37084" cy="32004"/>
            </a:xfrm>
            <a:custGeom>
              <a:avLst/>
              <a:gdLst>
                <a:gd name="connsiteX0" fmla="*/ 321 w 37084"/>
                <a:gd name="connsiteY0" fmla="*/ 295 h 32004"/>
                <a:gd name="connsiteX1" fmla="*/ 37405 w 37084"/>
                <a:gd name="connsiteY1" fmla="*/ 295 h 32004"/>
                <a:gd name="connsiteX2" fmla="*/ 37405 w 37084"/>
                <a:gd name="connsiteY2" fmla="*/ 32299 h 32004"/>
                <a:gd name="connsiteX3" fmla="*/ 321 w 37084"/>
                <a:gd name="connsiteY3" fmla="*/ 32299 h 3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084" h="32004">
                  <a:moveTo>
                    <a:pt x="321" y="295"/>
                  </a:moveTo>
                  <a:lnTo>
                    <a:pt x="37405" y="295"/>
                  </a:lnTo>
                  <a:lnTo>
                    <a:pt x="37405" y="32299"/>
                  </a:lnTo>
                  <a:lnTo>
                    <a:pt x="321" y="32299"/>
                  </a:lnTo>
                  <a:close/>
                </a:path>
              </a:pathLst>
            </a:custGeom>
          </p:spPr>
        </p:pic>
        <p:pic>
          <p:nvPicPr>
            <p:cNvPr id="790" name="Picture 789">
              <a:extLst>
                <a:ext uri="{FF2B5EF4-FFF2-40B4-BE49-F238E27FC236}">
                  <a16:creationId xmlns:a16="http://schemas.microsoft.com/office/drawing/2014/main" id="{F1128383-C143-DDDC-9862-471FAC627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0"/>
            <a:stretch>
              <a:fillRect/>
            </a:stretch>
          </p:blipFill>
          <p:spPr>
            <a:xfrm>
              <a:off x="6198424" y="3031044"/>
              <a:ext cx="25654" cy="25654"/>
            </a:xfrm>
            <a:custGeom>
              <a:avLst/>
              <a:gdLst>
                <a:gd name="connsiteX0" fmla="*/ 345 w 25654"/>
                <a:gd name="connsiteY0" fmla="*/ 293 h 25654"/>
                <a:gd name="connsiteX1" fmla="*/ 25999 w 25654"/>
                <a:gd name="connsiteY1" fmla="*/ 293 h 25654"/>
                <a:gd name="connsiteX2" fmla="*/ 25999 w 25654"/>
                <a:gd name="connsiteY2" fmla="*/ 25947 h 25654"/>
                <a:gd name="connsiteX3" fmla="*/ 345 w 25654"/>
                <a:gd name="connsiteY3" fmla="*/ 25947 h 2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54" h="25654">
                  <a:moveTo>
                    <a:pt x="345" y="293"/>
                  </a:moveTo>
                  <a:lnTo>
                    <a:pt x="25999" y="293"/>
                  </a:lnTo>
                  <a:lnTo>
                    <a:pt x="25999" y="25947"/>
                  </a:lnTo>
                  <a:lnTo>
                    <a:pt x="345" y="25947"/>
                  </a:lnTo>
                  <a:close/>
                </a:path>
              </a:pathLst>
            </a:custGeom>
          </p:spPr>
        </p:pic>
        <p:pic>
          <p:nvPicPr>
            <p:cNvPr id="791" name="Picture 790">
              <a:extLst>
                <a:ext uri="{FF2B5EF4-FFF2-40B4-BE49-F238E27FC236}">
                  <a16:creationId xmlns:a16="http://schemas.microsoft.com/office/drawing/2014/main" id="{8DB91BA9-959A-A564-9E7F-6BE421CE1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1"/>
            <a:stretch>
              <a:fillRect/>
            </a:stretch>
          </p:blipFill>
          <p:spPr>
            <a:xfrm>
              <a:off x="6192074" y="3037394"/>
              <a:ext cx="32004" cy="32004"/>
            </a:xfrm>
            <a:custGeom>
              <a:avLst/>
              <a:gdLst>
                <a:gd name="connsiteX0" fmla="*/ 345 w 32004"/>
                <a:gd name="connsiteY0" fmla="*/ 294 h 32004"/>
                <a:gd name="connsiteX1" fmla="*/ 32349 w 32004"/>
                <a:gd name="connsiteY1" fmla="*/ 294 h 32004"/>
                <a:gd name="connsiteX2" fmla="*/ 32349 w 32004"/>
                <a:gd name="connsiteY2" fmla="*/ 32298 h 32004"/>
                <a:gd name="connsiteX3" fmla="*/ 345 w 32004"/>
                <a:gd name="connsiteY3" fmla="*/ 32298 h 3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04" h="32004">
                  <a:moveTo>
                    <a:pt x="345" y="294"/>
                  </a:moveTo>
                  <a:lnTo>
                    <a:pt x="32349" y="294"/>
                  </a:lnTo>
                  <a:lnTo>
                    <a:pt x="32349" y="32298"/>
                  </a:lnTo>
                  <a:lnTo>
                    <a:pt x="345" y="32298"/>
                  </a:lnTo>
                  <a:close/>
                </a:path>
              </a:pathLst>
            </a:custGeom>
          </p:spPr>
        </p:pic>
        <p:pic>
          <p:nvPicPr>
            <p:cNvPr id="792" name="Picture 791">
              <a:extLst>
                <a:ext uri="{FF2B5EF4-FFF2-40B4-BE49-F238E27FC236}">
                  <a16:creationId xmlns:a16="http://schemas.microsoft.com/office/drawing/2014/main" id="{C02A20D6-D35E-FE24-F097-F0A0DCB21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2"/>
            <a:stretch>
              <a:fillRect/>
            </a:stretch>
          </p:blipFill>
          <p:spPr>
            <a:xfrm>
              <a:off x="6180644" y="3043744"/>
              <a:ext cx="37084" cy="38354"/>
            </a:xfrm>
            <a:custGeom>
              <a:avLst/>
              <a:gdLst>
                <a:gd name="connsiteX0" fmla="*/ 344 w 37084"/>
                <a:gd name="connsiteY0" fmla="*/ 295 h 38354"/>
                <a:gd name="connsiteX1" fmla="*/ 37428 w 37084"/>
                <a:gd name="connsiteY1" fmla="*/ 295 h 38354"/>
                <a:gd name="connsiteX2" fmla="*/ 37428 w 37084"/>
                <a:gd name="connsiteY2" fmla="*/ 38649 h 38354"/>
                <a:gd name="connsiteX3" fmla="*/ 344 w 37084"/>
                <a:gd name="connsiteY3" fmla="*/ 38649 h 3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084" h="38354">
                  <a:moveTo>
                    <a:pt x="344" y="295"/>
                  </a:moveTo>
                  <a:lnTo>
                    <a:pt x="37428" y="295"/>
                  </a:lnTo>
                  <a:lnTo>
                    <a:pt x="37428" y="38649"/>
                  </a:lnTo>
                  <a:lnTo>
                    <a:pt x="344" y="38649"/>
                  </a:lnTo>
                  <a:close/>
                </a:path>
              </a:pathLst>
            </a:custGeom>
          </p:spPr>
        </p:pic>
        <p:sp>
          <p:nvSpPr>
            <p:cNvPr id="793" name="Freeform: Shape 792">
              <a:extLst>
                <a:ext uri="{FF2B5EF4-FFF2-40B4-BE49-F238E27FC236}">
                  <a16:creationId xmlns:a16="http://schemas.microsoft.com/office/drawing/2014/main" id="{F7CC45C4-73AD-6D0E-7893-61B4DC29B7AD}"/>
                </a:ext>
              </a:extLst>
            </p:cNvPr>
            <p:cNvSpPr/>
            <p:nvPr/>
          </p:nvSpPr>
          <p:spPr>
            <a:xfrm flipV="1">
              <a:off x="5957962" y="2943923"/>
              <a:ext cx="264033" cy="148501"/>
            </a:xfrm>
            <a:custGeom>
              <a:avLst/>
              <a:gdLst>
                <a:gd name="connsiteX0" fmla="*/ 125891 w 264033"/>
                <a:gd name="connsiteY0" fmla="*/ -2532 h 148501"/>
                <a:gd name="connsiteX1" fmla="*/ 29283 w 264033"/>
                <a:gd name="connsiteY1" fmla="*/ 22220 h 148501"/>
                <a:gd name="connsiteX2" fmla="*/ 16443 w 264033"/>
                <a:gd name="connsiteY2" fmla="*/ 32177 h 148501"/>
                <a:gd name="connsiteX3" fmla="*/ 9648 w 264033"/>
                <a:gd name="connsiteY3" fmla="*/ 39404 h 148501"/>
                <a:gd name="connsiteX4" fmla="*/ 1647 w 264033"/>
                <a:gd name="connsiteY4" fmla="*/ 52357 h 148501"/>
                <a:gd name="connsiteX5" fmla="*/ -258 w 264033"/>
                <a:gd name="connsiteY5" fmla="*/ 57501 h 148501"/>
                <a:gd name="connsiteX6" fmla="*/ -1782 w 264033"/>
                <a:gd name="connsiteY6" fmla="*/ 64562 h 148501"/>
                <a:gd name="connsiteX7" fmla="*/ -2150 w 264033"/>
                <a:gd name="connsiteY7" fmla="*/ 69198 h 148501"/>
                <a:gd name="connsiteX8" fmla="*/ 16989 w 264033"/>
                <a:gd name="connsiteY8" fmla="*/ 109469 h 148501"/>
                <a:gd name="connsiteX9" fmla="*/ 29651 w 264033"/>
                <a:gd name="connsiteY9" fmla="*/ 119591 h 148501"/>
                <a:gd name="connsiteX10" fmla="*/ 55737 w 264033"/>
                <a:gd name="connsiteY10" fmla="*/ 133256 h 148501"/>
                <a:gd name="connsiteX11" fmla="*/ 48663 w 264033"/>
                <a:gd name="connsiteY11" fmla="*/ 121141 h 148501"/>
                <a:gd name="connsiteX12" fmla="*/ 122716 w 264033"/>
                <a:gd name="connsiteY12" fmla="*/ 94928 h 148501"/>
                <a:gd name="connsiteX13" fmla="*/ 125180 w 264033"/>
                <a:gd name="connsiteY13" fmla="*/ 94941 h 148501"/>
                <a:gd name="connsiteX14" fmla="*/ 198599 w 264033"/>
                <a:gd name="connsiteY14" fmla="*/ 122982 h 148501"/>
                <a:gd name="connsiteX15" fmla="*/ 159877 w 264033"/>
                <a:gd name="connsiteY15" fmla="*/ 145969 h 148501"/>
                <a:gd name="connsiteX16" fmla="*/ 233575 w 264033"/>
                <a:gd name="connsiteY16" fmla="*/ 120569 h 148501"/>
                <a:gd name="connsiteX17" fmla="*/ 245932 w 264033"/>
                <a:gd name="connsiteY17" fmla="*/ 110130 h 148501"/>
                <a:gd name="connsiteX18" fmla="*/ 261858 w 264033"/>
                <a:gd name="connsiteY18" fmla="*/ 75713 h 148501"/>
                <a:gd name="connsiteX19" fmla="*/ 261718 w 264033"/>
                <a:gd name="connsiteY19" fmla="*/ 71052 h 148501"/>
                <a:gd name="connsiteX20" fmla="*/ 261439 w 264033"/>
                <a:gd name="connsiteY20" fmla="*/ 68588 h 148501"/>
                <a:gd name="connsiteX21" fmla="*/ 254416 w 264033"/>
                <a:gd name="connsiteY21" fmla="*/ 49653 h 148501"/>
                <a:gd name="connsiteX22" fmla="*/ 248002 w 264033"/>
                <a:gd name="connsiteY22" fmla="*/ 40953 h 148501"/>
                <a:gd name="connsiteX23" fmla="*/ 242668 w 264033"/>
                <a:gd name="connsiteY23" fmla="*/ 35390 h 148501"/>
                <a:gd name="connsiteX24" fmla="*/ 230057 w 264033"/>
                <a:gd name="connsiteY24" fmla="*/ 25332 h 148501"/>
                <a:gd name="connsiteX25" fmla="*/ 131695 w 264033"/>
                <a:gd name="connsiteY25" fmla="*/ -2456 h 148501"/>
                <a:gd name="connsiteX26" fmla="*/ 125891 w 264033"/>
                <a:gd name="connsiteY26" fmla="*/ -2532 h 14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4033" h="148501">
                  <a:moveTo>
                    <a:pt x="125891" y="-2532"/>
                  </a:moveTo>
                  <a:cubicBezTo>
                    <a:pt x="87283" y="-2532"/>
                    <a:pt x="52727" y="6980"/>
                    <a:pt x="29283" y="22220"/>
                  </a:cubicBezTo>
                  <a:cubicBezTo>
                    <a:pt x="24520" y="25319"/>
                    <a:pt x="20227" y="28634"/>
                    <a:pt x="16443" y="32177"/>
                  </a:cubicBezTo>
                  <a:cubicBezTo>
                    <a:pt x="13954" y="34501"/>
                    <a:pt x="11680" y="36914"/>
                    <a:pt x="9648" y="39404"/>
                  </a:cubicBezTo>
                  <a:cubicBezTo>
                    <a:pt x="6308" y="43518"/>
                    <a:pt x="3616" y="47849"/>
                    <a:pt x="1647" y="52357"/>
                  </a:cubicBezTo>
                  <a:cubicBezTo>
                    <a:pt x="911" y="54047"/>
                    <a:pt x="276" y="55761"/>
                    <a:pt x="-258" y="57501"/>
                  </a:cubicBezTo>
                  <a:cubicBezTo>
                    <a:pt x="-956" y="59813"/>
                    <a:pt x="-1464" y="62175"/>
                    <a:pt x="-1782" y="64562"/>
                  </a:cubicBezTo>
                  <a:cubicBezTo>
                    <a:pt x="-1985" y="66099"/>
                    <a:pt x="-2112" y="67636"/>
                    <a:pt x="-2150" y="69198"/>
                  </a:cubicBezTo>
                  <a:cubicBezTo>
                    <a:pt x="-2518" y="83815"/>
                    <a:pt x="4518" y="97633"/>
                    <a:pt x="16989" y="109469"/>
                  </a:cubicBezTo>
                  <a:cubicBezTo>
                    <a:pt x="20736" y="113038"/>
                    <a:pt x="24977" y="116416"/>
                    <a:pt x="29651" y="119591"/>
                  </a:cubicBezTo>
                  <a:cubicBezTo>
                    <a:pt x="37271" y="124747"/>
                    <a:pt x="46047" y="129358"/>
                    <a:pt x="55737" y="133256"/>
                  </a:cubicBezTo>
                  <a:cubicBezTo>
                    <a:pt x="50974" y="129574"/>
                    <a:pt x="48409" y="125459"/>
                    <a:pt x="48663" y="121141"/>
                  </a:cubicBezTo>
                  <a:cubicBezTo>
                    <a:pt x="49463" y="106472"/>
                    <a:pt x="82407" y="94928"/>
                    <a:pt x="122716" y="94928"/>
                  </a:cubicBezTo>
                  <a:cubicBezTo>
                    <a:pt x="123529" y="94928"/>
                    <a:pt x="124355" y="94928"/>
                    <a:pt x="125180" y="94941"/>
                  </a:cubicBezTo>
                  <a:cubicBezTo>
                    <a:pt x="166557" y="95461"/>
                    <a:pt x="199463" y="107996"/>
                    <a:pt x="198599" y="122982"/>
                  </a:cubicBezTo>
                  <a:cubicBezTo>
                    <a:pt x="198053" y="132990"/>
                    <a:pt x="182521" y="141550"/>
                    <a:pt x="159877" y="145969"/>
                  </a:cubicBezTo>
                  <a:cubicBezTo>
                    <a:pt x="189480" y="142553"/>
                    <a:pt x="215312" y="133409"/>
                    <a:pt x="233575" y="120569"/>
                  </a:cubicBezTo>
                  <a:cubicBezTo>
                    <a:pt x="238198" y="117318"/>
                    <a:pt x="242338" y="113825"/>
                    <a:pt x="245932" y="110130"/>
                  </a:cubicBezTo>
                  <a:cubicBezTo>
                    <a:pt x="255812" y="99970"/>
                    <a:pt x="261553" y="88273"/>
                    <a:pt x="261858" y="75713"/>
                  </a:cubicBezTo>
                  <a:cubicBezTo>
                    <a:pt x="261896" y="74151"/>
                    <a:pt x="261845" y="72589"/>
                    <a:pt x="261718" y="71052"/>
                  </a:cubicBezTo>
                  <a:cubicBezTo>
                    <a:pt x="261654" y="70226"/>
                    <a:pt x="261553" y="69401"/>
                    <a:pt x="261439" y="68588"/>
                  </a:cubicBezTo>
                  <a:cubicBezTo>
                    <a:pt x="260524" y="62022"/>
                    <a:pt x="258111" y="55685"/>
                    <a:pt x="254416" y="49653"/>
                  </a:cubicBezTo>
                  <a:cubicBezTo>
                    <a:pt x="252587" y="46668"/>
                    <a:pt x="250440" y="43760"/>
                    <a:pt x="248002" y="40953"/>
                  </a:cubicBezTo>
                  <a:cubicBezTo>
                    <a:pt x="246351" y="39061"/>
                    <a:pt x="244573" y="37206"/>
                    <a:pt x="242668" y="35390"/>
                  </a:cubicBezTo>
                  <a:cubicBezTo>
                    <a:pt x="238934" y="31847"/>
                    <a:pt x="234705" y="28494"/>
                    <a:pt x="230057" y="25332"/>
                  </a:cubicBezTo>
                  <a:cubicBezTo>
                    <a:pt x="206244" y="9190"/>
                    <a:pt x="171116" y="-1490"/>
                    <a:pt x="131695" y="-2456"/>
                  </a:cubicBezTo>
                  <a:cubicBezTo>
                    <a:pt x="129752" y="-2506"/>
                    <a:pt x="127809" y="-2532"/>
                    <a:pt x="125891" y="-2532"/>
                  </a:cubicBezTo>
                </a:path>
              </a:pathLst>
            </a:custGeom>
            <a:solidFill>
              <a:srgbClr val="FFDABE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794" name="Picture 793">
              <a:extLst>
                <a:ext uri="{FF2B5EF4-FFF2-40B4-BE49-F238E27FC236}">
                  <a16:creationId xmlns:a16="http://schemas.microsoft.com/office/drawing/2014/main" id="{FFAF8052-9F32-FCAA-B69A-7B0F056C1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3"/>
            <a:stretch>
              <a:fillRect/>
            </a:stretch>
          </p:blipFill>
          <p:spPr>
            <a:xfrm>
              <a:off x="6002844" y="2928174"/>
              <a:ext cx="129793" cy="37084"/>
            </a:xfrm>
            <a:custGeom>
              <a:avLst/>
              <a:gdLst>
                <a:gd name="connsiteX0" fmla="*/ 330 w 129793"/>
                <a:gd name="connsiteY0" fmla="*/ 282 h 37084"/>
                <a:gd name="connsiteX1" fmla="*/ 130124 w 129793"/>
                <a:gd name="connsiteY1" fmla="*/ 282 h 37084"/>
                <a:gd name="connsiteX2" fmla="*/ 130124 w 129793"/>
                <a:gd name="connsiteY2" fmla="*/ 37367 h 37084"/>
                <a:gd name="connsiteX3" fmla="*/ 330 w 129793"/>
                <a:gd name="connsiteY3" fmla="*/ 37367 h 3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793" h="37084">
                  <a:moveTo>
                    <a:pt x="330" y="282"/>
                  </a:moveTo>
                  <a:lnTo>
                    <a:pt x="130124" y="282"/>
                  </a:lnTo>
                  <a:lnTo>
                    <a:pt x="130124" y="37367"/>
                  </a:lnTo>
                  <a:lnTo>
                    <a:pt x="330" y="37367"/>
                  </a:lnTo>
                  <a:close/>
                </a:path>
              </a:pathLst>
            </a:custGeom>
          </p:spPr>
        </p:pic>
        <p:pic>
          <p:nvPicPr>
            <p:cNvPr id="795" name="Picture 794">
              <a:extLst>
                <a:ext uri="{FF2B5EF4-FFF2-40B4-BE49-F238E27FC236}">
                  <a16:creationId xmlns:a16="http://schemas.microsoft.com/office/drawing/2014/main" id="{1581AE7E-CC92-5AE2-F6B1-0CD35A9C0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4"/>
            <a:stretch>
              <a:fillRect/>
            </a:stretch>
          </p:blipFill>
          <p:spPr>
            <a:xfrm>
              <a:off x="5997764" y="2934524"/>
              <a:ext cx="171703" cy="67564"/>
            </a:xfrm>
            <a:custGeom>
              <a:avLst/>
              <a:gdLst>
                <a:gd name="connsiteX0" fmla="*/ 332 w 171703"/>
                <a:gd name="connsiteY0" fmla="*/ 285 h 67564"/>
                <a:gd name="connsiteX1" fmla="*/ 172036 w 171703"/>
                <a:gd name="connsiteY1" fmla="*/ 285 h 67564"/>
                <a:gd name="connsiteX2" fmla="*/ 172036 w 171703"/>
                <a:gd name="connsiteY2" fmla="*/ 67849 h 67564"/>
                <a:gd name="connsiteX3" fmla="*/ 332 w 171703"/>
                <a:gd name="connsiteY3" fmla="*/ 67849 h 6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703" h="67564">
                  <a:moveTo>
                    <a:pt x="332" y="285"/>
                  </a:moveTo>
                  <a:lnTo>
                    <a:pt x="172036" y="285"/>
                  </a:lnTo>
                  <a:lnTo>
                    <a:pt x="172036" y="67849"/>
                  </a:lnTo>
                  <a:lnTo>
                    <a:pt x="332" y="67849"/>
                  </a:lnTo>
                  <a:close/>
                </a:path>
              </a:pathLst>
            </a:custGeom>
          </p:spPr>
        </p:pic>
        <p:pic>
          <p:nvPicPr>
            <p:cNvPr id="796" name="Picture 795">
              <a:extLst>
                <a:ext uri="{FF2B5EF4-FFF2-40B4-BE49-F238E27FC236}">
                  <a16:creationId xmlns:a16="http://schemas.microsoft.com/office/drawing/2014/main" id="{2B9AAEB1-5385-8B0C-D537-75CF8236A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5"/>
            <a:stretch>
              <a:fillRect/>
            </a:stretch>
          </p:blipFill>
          <p:spPr>
            <a:xfrm>
              <a:off x="6046024" y="2945954"/>
              <a:ext cx="86614" cy="44704"/>
            </a:xfrm>
            <a:custGeom>
              <a:avLst/>
              <a:gdLst>
                <a:gd name="connsiteX0" fmla="*/ 332 w 86614"/>
                <a:gd name="connsiteY0" fmla="*/ 285 h 44704"/>
                <a:gd name="connsiteX1" fmla="*/ 86947 w 86614"/>
                <a:gd name="connsiteY1" fmla="*/ 285 h 44704"/>
                <a:gd name="connsiteX2" fmla="*/ 86947 w 86614"/>
                <a:gd name="connsiteY2" fmla="*/ 44989 h 44704"/>
                <a:gd name="connsiteX3" fmla="*/ 332 w 86614"/>
                <a:gd name="connsiteY3" fmla="*/ 44989 h 44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14" h="44704">
                  <a:moveTo>
                    <a:pt x="332" y="285"/>
                  </a:moveTo>
                  <a:lnTo>
                    <a:pt x="86947" y="285"/>
                  </a:lnTo>
                  <a:lnTo>
                    <a:pt x="86947" y="44989"/>
                  </a:lnTo>
                  <a:lnTo>
                    <a:pt x="332" y="44989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191173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Karthick</dc:creator>
  <cp:lastModifiedBy>Arun Karthick</cp:lastModifiedBy>
  <cp:revision>2</cp:revision>
  <dcterms:created xsi:type="dcterms:W3CDTF">2022-08-23T03:57:47Z</dcterms:created>
  <dcterms:modified xsi:type="dcterms:W3CDTF">2022-08-23T04:16:04Z</dcterms:modified>
</cp:coreProperties>
</file>