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F3BA-8513-39CA-151C-DB9D5EC01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F3C30-ECA8-F400-BD5E-CBA5A7DD6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B5BC-0AC0-A709-AFD5-AE66A281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CC08-2152-107A-A68C-A0B1751D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3E2E-ACA7-6299-A47D-E90D6285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1A54-AC02-4A5B-CEEE-3C9D016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00D75-8852-EA4B-3970-A298C859A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E447-C76E-EC1C-6C1B-96CB4AE1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FE2F-F0D3-1F2C-769D-208F782D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F268-3D14-91B2-3240-BAD3AB4D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5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5EAF0-51A0-A6F9-887D-31C838475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B1754-96D6-CBEF-BDB4-B1DAFA029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2556-12EB-8619-C1F3-C39D40E5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FD16-A554-7849-E727-855AAF4A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B25B-F90C-F71D-12AD-43954D86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3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162D-D4B8-ED7D-BDD3-28EC0785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8E477-87FA-4415-A26C-8CEF0768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AE5A0-4A86-8ED5-9390-D213CFB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1BFA-8DF0-C868-937C-4C5D7B8B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818A-00B4-C57C-4F9F-25B1310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8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CBFD-DD81-10D4-9687-313796E0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E1CCC-3DAC-A37E-905A-8112DAC4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74BD-A948-C30D-0517-668D5462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B69-03BE-D114-7003-CAFC196A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502B-2CCD-5CAF-AC11-E17D5C9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69B1-A916-89FB-7D84-F071B6B2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B509-24B2-AEC9-2621-6D79B7303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262DC-11A1-1972-A224-31805DC74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1842-D0A4-4C95-F3D5-52148F88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6E78A-B71D-2D70-FA91-754BA9E2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BB86E-F62B-B38D-8D60-29DE2D73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EF18-98BE-83CD-47BC-193E5738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4C137-F8A3-208A-3B48-EE4C139ED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A28C6-0DA8-DA69-0A80-7C40B62F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7E34D-38FD-2F69-4689-6B94E8BC9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7FE28-B502-D85E-1D09-1C6C6A2DF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CDD4E-4491-49CB-679B-05F202FC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DDC93-08DF-B2BA-5710-09B331C9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CD176-46B1-673A-4C1B-6B29AEED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8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0A5F-42E5-B269-AA9B-59FCC1BC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DCC08-D93F-7518-8BD0-696EC6E5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7C708-1C86-C3DB-1048-69D3B38E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E37A-D16D-4647-614A-13036D3C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A9822-A1BC-10B1-2D3E-42EBA227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11F06-037E-12BD-39E5-5D72B327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9ACBD-6799-C330-3881-5A907F9C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1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EA17-77B7-6E48-0074-E8E98EFC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4AC5-06EF-EA33-1656-EBDA5BF0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CAF9-DEDD-3D15-F183-D06910A32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6163A-C0FD-C158-CB68-D14154D3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16045-3F65-0296-A3C0-D9D63A58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1C17-C84A-12FB-48A4-78D37428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7D19-C93C-BF27-BEAA-A7F2734B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D1A1B-1631-6187-0DB7-E0AF52FF8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A7CE1-1F17-769F-CD7B-883D2578E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EEA6-803B-AA42-78DF-F14A117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EFF24-BFCC-1A7A-025A-0B328827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727F-6924-7D9B-E725-AC4A388C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5316E-59E0-F542-7339-9F40EF30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7BF2A-84A7-0DB6-EDE2-9143AB58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5327E-B317-9B34-2D95-E3D13D85A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ADDD-CF05-4D6D-8195-E0182244B73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49682-BFF7-1398-5F0E-18C5D1AA5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3166-E5AF-C5AB-D70B-645EB73C0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95931-3277-4774-96B8-B7D924C4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5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2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Karthick</dc:creator>
  <cp:lastModifiedBy>Arun Karthick</cp:lastModifiedBy>
  <cp:revision>1</cp:revision>
  <dcterms:created xsi:type="dcterms:W3CDTF">2022-08-22T12:44:25Z</dcterms:created>
  <dcterms:modified xsi:type="dcterms:W3CDTF">2022-08-23T04:18:01Z</dcterms:modified>
</cp:coreProperties>
</file>